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8" r:id="rId5"/>
    <p:sldId id="279" r:id="rId6"/>
    <p:sldId id="280" r:id="rId7"/>
    <p:sldId id="26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61" r:id="rId16"/>
    <p:sldId id="290" r:id="rId17"/>
    <p:sldId id="291" r:id="rId18"/>
    <p:sldId id="271" r:id="rId19"/>
    <p:sldId id="262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5B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830C7766-710B-4436-8323-F1E049C5DFBA}" type="datetimeFigureOut">
              <a:rPr lang="zh-CN" altLang="en-US" smtClean="0"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5B7E3180-56CE-4607-B95D-2F7EFF4A1AF7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andolFang R" panose="00000500000000000000" pitchFamily="50" charset="-122"/>
                <a:ea typeface="FandolFang R" panose="00000500000000000000" pitchFamily="50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26DB2C3-DCCF-41E9-8F24-E044665E4C5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 userDrawn="1"/>
        </p:nvSpPr>
        <p:spPr>
          <a:xfrm flipV="1">
            <a:off x="0" y="747712"/>
            <a:ext cx="12192000" cy="46038"/>
          </a:xfrm>
          <a:prstGeom prst="rect">
            <a:avLst/>
          </a:prstGeom>
          <a:solidFill>
            <a:srgbClr val="085B41"/>
          </a:solidFill>
          <a:ln w="12700" cap="flat" cmpd="sng" algn="ctr">
            <a:solidFill>
              <a:srgbClr val="085B4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  <p:sp>
        <p:nvSpPr>
          <p:cNvPr id="15" name="文本框 23"/>
          <p:cNvSpPr txBox="1">
            <a:spLocks noChangeArrowheads="1"/>
          </p:cNvSpPr>
          <p:nvPr userDrawn="1"/>
        </p:nvSpPr>
        <p:spPr bwMode="auto">
          <a:xfrm>
            <a:off x="9622070" y="203883"/>
            <a:ext cx="236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/>
            <a:r>
              <a:rPr lang="zh-CN" altLang="en-US" dirty="0">
                <a:solidFill>
                  <a:srgbClr val="085B41"/>
                </a:solidFill>
                <a:latin typeface="FandolFang R" panose="00000500000000000000" pitchFamily="50" charset="-122"/>
              </a:rPr>
              <a:t>小学数学四年级下册</a:t>
            </a:r>
          </a:p>
        </p:txBody>
      </p:sp>
      <p:sp>
        <p:nvSpPr>
          <p:cNvPr id="16" name="KSO_Shape"/>
          <p:cNvSpPr>
            <a:spLocks noChangeAspect="1"/>
          </p:cNvSpPr>
          <p:nvPr userDrawn="1"/>
        </p:nvSpPr>
        <p:spPr bwMode="auto">
          <a:xfrm>
            <a:off x="207730" y="80513"/>
            <a:ext cx="531166" cy="514800"/>
          </a:xfrm>
          <a:custGeom>
            <a:avLst/>
            <a:gdLst>
              <a:gd name="T0" fmla="*/ 912343 w 2122487"/>
              <a:gd name="T1" fmla="*/ 702822 h 2147888"/>
              <a:gd name="T2" fmla="*/ 1019025 w 2122487"/>
              <a:gd name="T3" fmla="*/ 752822 h 2147888"/>
              <a:gd name="T4" fmla="*/ 832155 w 2122487"/>
              <a:gd name="T5" fmla="*/ 978408 h 2147888"/>
              <a:gd name="T6" fmla="*/ 836610 w 2122487"/>
              <a:gd name="T7" fmla="*/ 1025591 h 2147888"/>
              <a:gd name="T8" fmla="*/ 871077 w 2122487"/>
              <a:gd name="T9" fmla="*/ 1060097 h 2147888"/>
              <a:gd name="T10" fmla="*/ 918908 w 2122487"/>
              <a:gd name="T11" fmla="*/ 1064792 h 2147888"/>
              <a:gd name="T12" fmla="*/ 1142824 w 2122487"/>
              <a:gd name="T13" fmla="*/ 878643 h 2147888"/>
              <a:gd name="T14" fmla="*/ 1191827 w 2122487"/>
              <a:gd name="T15" fmla="*/ 988502 h 2147888"/>
              <a:gd name="T16" fmla="*/ 1204958 w 2122487"/>
              <a:gd name="T17" fmla="*/ 1109158 h 2147888"/>
              <a:gd name="T18" fmla="*/ 1179401 w 2122487"/>
              <a:gd name="T19" fmla="*/ 1219955 h 2147888"/>
              <a:gd name="T20" fmla="*/ 1117736 w 2122487"/>
              <a:gd name="T21" fmla="*/ 1312678 h 2147888"/>
              <a:gd name="T22" fmla="*/ 1023715 w 2122487"/>
              <a:gd name="T23" fmla="*/ 1377702 h 2147888"/>
              <a:gd name="T24" fmla="*/ 902964 w 2122487"/>
              <a:gd name="T25" fmla="*/ 1403523 h 2147888"/>
              <a:gd name="T26" fmla="*/ 778931 w 2122487"/>
              <a:gd name="T27" fmla="*/ 1384040 h 2147888"/>
              <a:gd name="T28" fmla="*/ 665215 w 2122487"/>
              <a:gd name="T29" fmla="*/ 1323007 h 2147888"/>
              <a:gd name="T30" fmla="*/ 573772 w 2122487"/>
              <a:gd name="T31" fmla="*/ 1227937 h 2147888"/>
              <a:gd name="T32" fmla="*/ 516094 w 2122487"/>
              <a:gd name="T33" fmla="*/ 1106576 h 2147888"/>
              <a:gd name="T34" fmla="*/ 502494 w 2122487"/>
              <a:gd name="T35" fmla="*/ 976295 h 2147888"/>
              <a:gd name="T36" fmla="*/ 532740 w 2122487"/>
              <a:gd name="T37" fmla="*/ 861037 h 2147888"/>
              <a:gd name="T38" fmla="*/ 599095 w 2122487"/>
              <a:gd name="T39" fmla="*/ 769723 h 2147888"/>
              <a:gd name="T40" fmla="*/ 694523 w 2122487"/>
              <a:gd name="T41" fmla="*/ 709864 h 2147888"/>
              <a:gd name="T42" fmla="*/ 707682 w 2122487"/>
              <a:gd name="T43" fmla="*/ 270333 h 2147888"/>
              <a:gd name="T44" fmla="*/ 967579 w 2122487"/>
              <a:gd name="T45" fmla="*/ 311164 h 2147888"/>
              <a:gd name="T46" fmla="*/ 1199095 w 2122487"/>
              <a:gd name="T47" fmla="*/ 424976 h 2147888"/>
              <a:gd name="T48" fmla="*/ 1065159 w 2122487"/>
              <a:gd name="T49" fmla="*/ 618808 h 2147888"/>
              <a:gd name="T50" fmla="*/ 908704 w 2122487"/>
              <a:gd name="T51" fmla="*/ 552164 h 2147888"/>
              <a:gd name="T52" fmla="*/ 737471 w 2122487"/>
              <a:gd name="T53" fmla="*/ 537849 h 2147888"/>
              <a:gd name="T54" fmla="*/ 574215 w 2122487"/>
              <a:gd name="T55" fmla="*/ 582435 h 2147888"/>
              <a:gd name="T56" fmla="*/ 444031 w 2122487"/>
              <a:gd name="T57" fmla="*/ 680760 h 2147888"/>
              <a:gd name="T58" fmla="*/ 357477 w 2122487"/>
              <a:gd name="T59" fmla="*/ 823904 h 2147888"/>
              <a:gd name="T60" fmla="*/ 327218 w 2122487"/>
              <a:gd name="T61" fmla="*/ 1000841 h 2147888"/>
              <a:gd name="T62" fmla="*/ 365217 w 2122487"/>
              <a:gd name="T63" fmla="*/ 1194908 h 2147888"/>
              <a:gd name="T64" fmla="*/ 466315 w 2122487"/>
              <a:gd name="T65" fmla="*/ 1365508 h 2147888"/>
              <a:gd name="T66" fmla="*/ 613387 w 2122487"/>
              <a:gd name="T67" fmla="*/ 1493165 h 2147888"/>
              <a:gd name="T68" fmla="*/ 788841 w 2122487"/>
              <a:gd name="T69" fmla="*/ 1565207 h 2147888"/>
              <a:gd name="T70" fmla="*/ 973913 w 2122487"/>
              <a:gd name="T71" fmla="*/ 1572012 h 2147888"/>
              <a:gd name="T72" fmla="*/ 1140454 w 2122487"/>
              <a:gd name="T73" fmla="*/ 1512173 h 2147888"/>
              <a:gd name="T74" fmla="*/ 1261958 w 2122487"/>
              <a:gd name="T75" fmla="*/ 1401881 h 2147888"/>
              <a:gd name="T76" fmla="*/ 1333970 w 2122487"/>
              <a:gd name="T77" fmla="*/ 1257093 h 2147888"/>
              <a:gd name="T78" fmla="*/ 1352970 w 2122487"/>
              <a:gd name="T79" fmla="*/ 1091891 h 2147888"/>
              <a:gd name="T80" fmla="*/ 1315439 w 2122487"/>
              <a:gd name="T81" fmla="*/ 918474 h 2147888"/>
              <a:gd name="T82" fmla="*/ 1236860 w 2122487"/>
              <a:gd name="T83" fmla="*/ 776268 h 2147888"/>
              <a:gd name="T84" fmla="*/ 1515992 w 2122487"/>
              <a:gd name="T85" fmla="*/ 787767 h 2147888"/>
              <a:gd name="T86" fmla="*/ 1600201 w 2122487"/>
              <a:gd name="T87" fmla="*/ 1046365 h 2147888"/>
              <a:gd name="T88" fmla="*/ 1601609 w 2122487"/>
              <a:gd name="T89" fmla="*/ 1305669 h 2147888"/>
              <a:gd name="T90" fmla="*/ 1520918 w 2122487"/>
              <a:gd name="T91" fmla="*/ 1543852 h 2147888"/>
              <a:gd name="T92" fmla="*/ 1360241 w 2122487"/>
              <a:gd name="T93" fmla="*/ 1741205 h 2147888"/>
              <a:gd name="T94" fmla="*/ 1120516 w 2122487"/>
              <a:gd name="T95" fmla="*/ 1871678 h 2147888"/>
              <a:gd name="T96" fmla="*/ 933333 w 2122487"/>
              <a:gd name="T97" fmla="*/ 1904296 h 2147888"/>
              <a:gd name="T98" fmla="*/ 637078 w 2122487"/>
              <a:gd name="T99" fmla="*/ 1862291 h 2147888"/>
              <a:gd name="T100" fmla="*/ 363810 w 2122487"/>
              <a:gd name="T101" fmla="*/ 1714923 h 2147888"/>
              <a:gd name="T102" fmla="*/ 147775 w 2122487"/>
              <a:gd name="T103" fmla="*/ 1479789 h 2147888"/>
              <a:gd name="T104" fmla="*/ 36357 w 2122487"/>
              <a:gd name="T105" fmla="*/ 1238790 h 2147888"/>
              <a:gd name="T106" fmla="*/ 3284 w 2122487"/>
              <a:gd name="T107" fmla="*/ 1068424 h 2147888"/>
              <a:gd name="T108" fmla="*/ 30963 w 2122487"/>
              <a:gd name="T109" fmla="*/ 773452 h 2147888"/>
              <a:gd name="T110" fmla="*/ 154578 w 2122487"/>
              <a:gd name="T111" fmla="*/ 533391 h 2147888"/>
              <a:gd name="T112" fmla="*/ 348563 w 2122487"/>
              <a:gd name="T113" fmla="*/ 365371 h 2147888"/>
              <a:gd name="T114" fmla="*/ 592276 w 2122487"/>
              <a:gd name="T115" fmla="*/ 279719 h 2147888"/>
              <a:gd name="T116" fmla="*/ 1692442 w 2122487"/>
              <a:gd name="T117" fmla="*/ 169898 h 2147888"/>
              <a:gd name="T118" fmla="*/ 1726464 w 2122487"/>
              <a:gd name="T119" fmla="*/ 211020 h 2147888"/>
              <a:gd name="T120" fmla="*/ 926586 w 2122487"/>
              <a:gd name="T121" fmla="*/ 1021959 h 2147888"/>
              <a:gd name="T122" fmla="*/ 877782 w 2122487"/>
              <a:gd name="T123" fmla="*/ 1001280 h 2147888"/>
              <a:gd name="T124" fmla="*/ 1654900 w 2122487"/>
              <a:gd name="T125" fmla="*/ 181412 h 2147888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2122487" h="2147888">
                <a:moveTo>
                  <a:pt x="904800" y="776287"/>
                </a:moveTo>
                <a:lnTo>
                  <a:pt x="914580" y="776287"/>
                </a:lnTo>
                <a:lnTo>
                  <a:pt x="924095" y="776287"/>
                </a:lnTo>
                <a:lnTo>
                  <a:pt x="933610" y="776552"/>
                </a:lnTo>
                <a:lnTo>
                  <a:pt x="943390" y="777081"/>
                </a:lnTo>
                <a:lnTo>
                  <a:pt x="952906" y="777875"/>
                </a:lnTo>
                <a:lnTo>
                  <a:pt x="962421" y="778934"/>
                </a:lnTo>
                <a:lnTo>
                  <a:pt x="971937" y="780257"/>
                </a:lnTo>
                <a:lnTo>
                  <a:pt x="981452" y="781845"/>
                </a:lnTo>
                <a:lnTo>
                  <a:pt x="991232" y="783433"/>
                </a:lnTo>
                <a:lnTo>
                  <a:pt x="1000483" y="785551"/>
                </a:lnTo>
                <a:lnTo>
                  <a:pt x="1009999" y="787668"/>
                </a:lnTo>
                <a:lnTo>
                  <a:pt x="1019250" y="790050"/>
                </a:lnTo>
                <a:lnTo>
                  <a:pt x="1028501" y="792432"/>
                </a:lnTo>
                <a:lnTo>
                  <a:pt x="1037488" y="795343"/>
                </a:lnTo>
                <a:lnTo>
                  <a:pt x="1046475" y="798519"/>
                </a:lnTo>
                <a:lnTo>
                  <a:pt x="1055462" y="801431"/>
                </a:lnTo>
                <a:lnTo>
                  <a:pt x="1064448" y="804872"/>
                </a:lnTo>
                <a:lnTo>
                  <a:pt x="1072907" y="808577"/>
                </a:lnTo>
                <a:lnTo>
                  <a:pt x="1081629" y="812282"/>
                </a:lnTo>
                <a:lnTo>
                  <a:pt x="1090352" y="815988"/>
                </a:lnTo>
                <a:lnTo>
                  <a:pt x="1099074" y="820222"/>
                </a:lnTo>
                <a:lnTo>
                  <a:pt x="1107532" y="824457"/>
                </a:lnTo>
                <a:lnTo>
                  <a:pt x="1115991" y="828956"/>
                </a:lnTo>
                <a:lnTo>
                  <a:pt x="1124449" y="833721"/>
                </a:lnTo>
                <a:lnTo>
                  <a:pt x="1132643" y="838485"/>
                </a:lnTo>
                <a:lnTo>
                  <a:pt x="1140572" y="843778"/>
                </a:lnTo>
                <a:lnTo>
                  <a:pt x="1148766" y="848807"/>
                </a:lnTo>
                <a:lnTo>
                  <a:pt x="1156696" y="854100"/>
                </a:lnTo>
                <a:lnTo>
                  <a:pt x="1164625" y="859658"/>
                </a:lnTo>
                <a:lnTo>
                  <a:pt x="959514" y="1065307"/>
                </a:lnTo>
                <a:lnTo>
                  <a:pt x="956342" y="1068483"/>
                </a:lnTo>
                <a:lnTo>
                  <a:pt x="953699" y="1071394"/>
                </a:lnTo>
                <a:lnTo>
                  <a:pt x="951320" y="1074570"/>
                </a:lnTo>
                <a:lnTo>
                  <a:pt x="948941" y="1078011"/>
                </a:lnTo>
                <a:lnTo>
                  <a:pt x="946826" y="1081452"/>
                </a:lnTo>
                <a:lnTo>
                  <a:pt x="944712" y="1084628"/>
                </a:lnTo>
                <a:lnTo>
                  <a:pt x="943126" y="1088333"/>
                </a:lnTo>
                <a:lnTo>
                  <a:pt x="941804" y="1092039"/>
                </a:lnTo>
                <a:lnTo>
                  <a:pt x="940218" y="1095744"/>
                </a:lnTo>
                <a:lnTo>
                  <a:pt x="938897" y="1099185"/>
                </a:lnTo>
                <a:lnTo>
                  <a:pt x="938104" y="1103155"/>
                </a:lnTo>
                <a:lnTo>
                  <a:pt x="937311" y="1106860"/>
                </a:lnTo>
                <a:lnTo>
                  <a:pt x="936518" y="1110830"/>
                </a:lnTo>
                <a:lnTo>
                  <a:pt x="935989" y="1114536"/>
                </a:lnTo>
                <a:lnTo>
                  <a:pt x="935725" y="1118506"/>
                </a:lnTo>
                <a:lnTo>
                  <a:pt x="935725" y="1122211"/>
                </a:lnTo>
                <a:lnTo>
                  <a:pt x="935725" y="1126181"/>
                </a:lnTo>
                <a:lnTo>
                  <a:pt x="935989" y="1130151"/>
                </a:lnTo>
                <a:lnTo>
                  <a:pt x="936518" y="1133857"/>
                </a:lnTo>
                <a:lnTo>
                  <a:pt x="937311" y="1137827"/>
                </a:lnTo>
                <a:lnTo>
                  <a:pt x="938104" y="1141532"/>
                </a:lnTo>
                <a:lnTo>
                  <a:pt x="938897" y="1145502"/>
                </a:lnTo>
                <a:lnTo>
                  <a:pt x="940218" y="1148943"/>
                </a:lnTo>
                <a:lnTo>
                  <a:pt x="941804" y="1152648"/>
                </a:lnTo>
                <a:lnTo>
                  <a:pt x="943126" y="1156354"/>
                </a:lnTo>
                <a:lnTo>
                  <a:pt x="944712" y="1160059"/>
                </a:lnTo>
                <a:lnTo>
                  <a:pt x="946826" y="1163235"/>
                </a:lnTo>
                <a:lnTo>
                  <a:pt x="948941" y="1166676"/>
                </a:lnTo>
                <a:lnTo>
                  <a:pt x="951320" y="1170116"/>
                </a:lnTo>
                <a:lnTo>
                  <a:pt x="953699" y="1173292"/>
                </a:lnTo>
                <a:lnTo>
                  <a:pt x="956342" y="1176204"/>
                </a:lnTo>
                <a:lnTo>
                  <a:pt x="959514" y="1179380"/>
                </a:lnTo>
                <a:lnTo>
                  <a:pt x="962157" y="1182291"/>
                </a:lnTo>
                <a:lnTo>
                  <a:pt x="965329" y="1184673"/>
                </a:lnTo>
                <a:lnTo>
                  <a:pt x="968501" y="1187320"/>
                </a:lnTo>
                <a:lnTo>
                  <a:pt x="971408" y="1189437"/>
                </a:lnTo>
                <a:lnTo>
                  <a:pt x="974844" y="1191819"/>
                </a:lnTo>
                <a:lnTo>
                  <a:pt x="978280" y="1193407"/>
                </a:lnTo>
                <a:lnTo>
                  <a:pt x="981981" y="1195260"/>
                </a:lnTo>
                <a:lnTo>
                  <a:pt x="985417" y="1196848"/>
                </a:lnTo>
                <a:lnTo>
                  <a:pt x="989117" y="1198171"/>
                </a:lnTo>
                <a:lnTo>
                  <a:pt x="992818" y="1199495"/>
                </a:lnTo>
                <a:lnTo>
                  <a:pt x="996518" y="1200553"/>
                </a:lnTo>
                <a:lnTo>
                  <a:pt x="1000483" y="1201612"/>
                </a:lnTo>
                <a:lnTo>
                  <a:pt x="1004184" y="1202141"/>
                </a:lnTo>
                <a:lnTo>
                  <a:pt x="1008148" y="1202671"/>
                </a:lnTo>
                <a:lnTo>
                  <a:pt x="1012113" y="1202935"/>
                </a:lnTo>
                <a:lnTo>
                  <a:pt x="1016342" y="1202935"/>
                </a:lnTo>
                <a:lnTo>
                  <a:pt x="1020307" y="1202935"/>
                </a:lnTo>
                <a:lnTo>
                  <a:pt x="1024272" y="1202671"/>
                </a:lnTo>
                <a:lnTo>
                  <a:pt x="1028237" y="1202141"/>
                </a:lnTo>
                <a:lnTo>
                  <a:pt x="1032201" y="1201612"/>
                </a:lnTo>
                <a:lnTo>
                  <a:pt x="1035902" y="1200553"/>
                </a:lnTo>
                <a:lnTo>
                  <a:pt x="1039602" y="1199495"/>
                </a:lnTo>
                <a:lnTo>
                  <a:pt x="1043303" y="1198171"/>
                </a:lnTo>
                <a:lnTo>
                  <a:pt x="1047003" y="1196848"/>
                </a:lnTo>
                <a:lnTo>
                  <a:pt x="1050704" y="1195260"/>
                </a:lnTo>
                <a:lnTo>
                  <a:pt x="1054140" y="1193407"/>
                </a:lnTo>
                <a:lnTo>
                  <a:pt x="1057576" y="1191819"/>
                </a:lnTo>
                <a:lnTo>
                  <a:pt x="1061012" y="1189437"/>
                </a:lnTo>
                <a:lnTo>
                  <a:pt x="1064184" y="1187320"/>
                </a:lnTo>
                <a:lnTo>
                  <a:pt x="1067092" y="1184673"/>
                </a:lnTo>
                <a:lnTo>
                  <a:pt x="1070263" y="1182291"/>
                </a:lnTo>
                <a:lnTo>
                  <a:pt x="1073435" y="1179380"/>
                </a:lnTo>
                <a:lnTo>
                  <a:pt x="1277490" y="974790"/>
                </a:lnTo>
                <a:lnTo>
                  <a:pt x="1282776" y="982730"/>
                </a:lnTo>
                <a:lnTo>
                  <a:pt x="1288327" y="990670"/>
                </a:lnTo>
                <a:lnTo>
                  <a:pt x="1293349" y="998610"/>
                </a:lnTo>
                <a:lnTo>
                  <a:pt x="1298106" y="1007080"/>
                </a:lnTo>
                <a:lnTo>
                  <a:pt x="1302864" y="1015284"/>
                </a:lnTo>
                <a:lnTo>
                  <a:pt x="1307358" y="1024018"/>
                </a:lnTo>
                <a:lnTo>
                  <a:pt x="1311851" y="1032488"/>
                </a:lnTo>
                <a:lnTo>
                  <a:pt x="1316080" y="1041222"/>
                </a:lnTo>
                <a:lnTo>
                  <a:pt x="1320309" y="1049956"/>
                </a:lnTo>
                <a:lnTo>
                  <a:pt x="1323745" y="1058955"/>
                </a:lnTo>
                <a:lnTo>
                  <a:pt x="1327710" y="1067954"/>
                </a:lnTo>
                <a:lnTo>
                  <a:pt x="1331146" y="1077217"/>
                </a:lnTo>
                <a:lnTo>
                  <a:pt x="1334582" y="1086216"/>
                </a:lnTo>
                <a:lnTo>
                  <a:pt x="1337490" y="1095744"/>
                </a:lnTo>
                <a:lnTo>
                  <a:pt x="1340662" y="1105007"/>
                </a:lnTo>
                <a:lnTo>
                  <a:pt x="1343569" y="1114536"/>
                </a:lnTo>
                <a:lnTo>
                  <a:pt x="1345948" y="1124328"/>
                </a:lnTo>
                <a:lnTo>
                  <a:pt x="1348327" y="1134386"/>
                </a:lnTo>
                <a:lnTo>
                  <a:pt x="1350442" y="1144179"/>
                </a:lnTo>
                <a:lnTo>
                  <a:pt x="1352556" y="1153971"/>
                </a:lnTo>
                <a:lnTo>
                  <a:pt x="1354142" y="1164029"/>
                </a:lnTo>
                <a:lnTo>
                  <a:pt x="1355464" y="1173822"/>
                </a:lnTo>
                <a:lnTo>
                  <a:pt x="1356785" y="1183350"/>
                </a:lnTo>
                <a:lnTo>
                  <a:pt x="1357578" y="1193143"/>
                </a:lnTo>
                <a:lnTo>
                  <a:pt x="1358371" y="1202935"/>
                </a:lnTo>
                <a:lnTo>
                  <a:pt x="1358900" y="1212464"/>
                </a:lnTo>
                <a:lnTo>
                  <a:pt x="1358900" y="1221992"/>
                </a:lnTo>
                <a:lnTo>
                  <a:pt x="1358900" y="1231520"/>
                </a:lnTo>
                <a:lnTo>
                  <a:pt x="1358900" y="1241048"/>
                </a:lnTo>
                <a:lnTo>
                  <a:pt x="1358371" y="1250576"/>
                </a:lnTo>
                <a:lnTo>
                  <a:pt x="1357843" y="1260104"/>
                </a:lnTo>
                <a:lnTo>
                  <a:pt x="1357050" y="1269368"/>
                </a:lnTo>
                <a:lnTo>
                  <a:pt x="1355728" y="1278631"/>
                </a:lnTo>
                <a:lnTo>
                  <a:pt x="1354406" y="1287895"/>
                </a:lnTo>
                <a:lnTo>
                  <a:pt x="1353085" y="1296893"/>
                </a:lnTo>
                <a:lnTo>
                  <a:pt x="1350970" y="1306157"/>
                </a:lnTo>
                <a:lnTo>
                  <a:pt x="1349120" y="1315156"/>
                </a:lnTo>
                <a:lnTo>
                  <a:pt x="1346741" y="1324154"/>
                </a:lnTo>
                <a:lnTo>
                  <a:pt x="1344627" y="1332889"/>
                </a:lnTo>
                <a:lnTo>
                  <a:pt x="1341983" y="1341358"/>
                </a:lnTo>
                <a:lnTo>
                  <a:pt x="1339076" y="1350092"/>
                </a:lnTo>
                <a:lnTo>
                  <a:pt x="1336168" y="1358826"/>
                </a:lnTo>
                <a:lnTo>
                  <a:pt x="1332732" y="1367296"/>
                </a:lnTo>
                <a:lnTo>
                  <a:pt x="1329560" y="1375500"/>
                </a:lnTo>
                <a:lnTo>
                  <a:pt x="1325860" y="1383970"/>
                </a:lnTo>
                <a:lnTo>
                  <a:pt x="1321895" y="1391910"/>
                </a:lnTo>
                <a:lnTo>
                  <a:pt x="1317930" y="1399850"/>
                </a:lnTo>
                <a:lnTo>
                  <a:pt x="1313701" y="1407790"/>
                </a:lnTo>
                <a:lnTo>
                  <a:pt x="1309208" y="1415730"/>
                </a:lnTo>
                <a:lnTo>
                  <a:pt x="1304450" y="1423406"/>
                </a:lnTo>
                <a:lnTo>
                  <a:pt x="1299428" y="1431081"/>
                </a:lnTo>
                <a:lnTo>
                  <a:pt x="1294406" y="1438492"/>
                </a:lnTo>
                <a:lnTo>
                  <a:pt x="1289384" y="1445638"/>
                </a:lnTo>
                <a:lnTo>
                  <a:pt x="1283833" y="1453049"/>
                </a:lnTo>
                <a:lnTo>
                  <a:pt x="1278018" y="1459930"/>
                </a:lnTo>
                <a:lnTo>
                  <a:pt x="1272203" y="1466812"/>
                </a:lnTo>
                <a:lnTo>
                  <a:pt x="1266388" y="1473428"/>
                </a:lnTo>
                <a:lnTo>
                  <a:pt x="1260044" y="1480045"/>
                </a:lnTo>
                <a:lnTo>
                  <a:pt x="1253701" y="1486397"/>
                </a:lnTo>
                <a:lnTo>
                  <a:pt x="1247093" y="1492749"/>
                </a:lnTo>
                <a:lnTo>
                  <a:pt x="1240221" y="1498837"/>
                </a:lnTo>
                <a:lnTo>
                  <a:pt x="1233613" y="1504659"/>
                </a:lnTo>
                <a:lnTo>
                  <a:pt x="1226212" y="1510218"/>
                </a:lnTo>
                <a:lnTo>
                  <a:pt x="1218811" y="1516040"/>
                </a:lnTo>
                <a:lnTo>
                  <a:pt x="1211674" y="1521334"/>
                </a:lnTo>
                <a:lnTo>
                  <a:pt x="1203745" y="1526362"/>
                </a:lnTo>
                <a:lnTo>
                  <a:pt x="1195815" y="1531391"/>
                </a:lnTo>
                <a:lnTo>
                  <a:pt x="1187885" y="1536155"/>
                </a:lnTo>
                <a:lnTo>
                  <a:pt x="1179691" y="1540655"/>
                </a:lnTo>
                <a:lnTo>
                  <a:pt x="1171233" y="1545154"/>
                </a:lnTo>
                <a:lnTo>
                  <a:pt x="1162775" y="1549389"/>
                </a:lnTo>
                <a:lnTo>
                  <a:pt x="1154053" y="1553359"/>
                </a:lnTo>
                <a:lnTo>
                  <a:pt x="1145066" y="1557064"/>
                </a:lnTo>
                <a:lnTo>
                  <a:pt x="1136079" y="1560240"/>
                </a:lnTo>
                <a:lnTo>
                  <a:pt x="1127092" y="1563681"/>
                </a:lnTo>
                <a:lnTo>
                  <a:pt x="1117577" y="1566592"/>
                </a:lnTo>
                <a:lnTo>
                  <a:pt x="1108325" y="1569239"/>
                </a:lnTo>
                <a:lnTo>
                  <a:pt x="1098546" y="1571886"/>
                </a:lnTo>
                <a:lnTo>
                  <a:pt x="1089030" y="1574003"/>
                </a:lnTo>
                <a:lnTo>
                  <a:pt x="1078986" y="1576385"/>
                </a:lnTo>
                <a:lnTo>
                  <a:pt x="1068942" y="1577973"/>
                </a:lnTo>
                <a:lnTo>
                  <a:pt x="1058633" y="1579296"/>
                </a:lnTo>
                <a:lnTo>
                  <a:pt x="1048589" y="1580620"/>
                </a:lnTo>
                <a:lnTo>
                  <a:pt x="1038545" y="1581678"/>
                </a:lnTo>
                <a:lnTo>
                  <a:pt x="1028501" y="1582208"/>
                </a:lnTo>
                <a:lnTo>
                  <a:pt x="1017928" y="1582472"/>
                </a:lnTo>
                <a:lnTo>
                  <a:pt x="1007884" y="1582737"/>
                </a:lnTo>
                <a:lnTo>
                  <a:pt x="997840" y="1582472"/>
                </a:lnTo>
                <a:lnTo>
                  <a:pt x="987796" y="1582208"/>
                </a:lnTo>
                <a:lnTo>
                  <a:pt x="977752" y="1581414"/>
                </a:lnTo>
                <a:lnTo>
                  <a:pt x="967443" y="1580620"/>
                </a:lnTo>
                <a:lnTo>
                  <a:pt x="957399" y="1579032"/>
                </a:lnTo>
                <a:lnTo>
                  <a:pt x="947355" y="1577708"/>
                </a:lnTo>
                <a:lnTo>
                  <a:pt x="937575" y="1576120"/>
                </a:lnTo>
                <a:lnTo>
                  <a:pt x="927531" y="1574003"/>
                </a:lnTo>
                <a:lnTo>
                  <a:pt x="917487" y="1571886"/>
                </a:lnTo>
                <a:lnTo>
                  <a:pt x="907443" y="1569239"/>
                </a:lnTo>
                <a:lnTo>
                  <a:pt x="897663" y="1566857"/>
                </a:lnTo>
                <a:lnTo>
                  <a:pt x="887883" y="1563681"/>
                </a:lnTo>
                <a:lnTo>
                  <a:pt x="878103" y="1560505"/>
                </a:lnTo>
                <a:lnTo>
                  <a:pt x="868324" y="1557064"/>
                </a:lnTo>
                <a:lnTo>
                  <a:pt x="858808" y="1553359"/>
                </a:lnTo>
                <a:lnTo>
                  <a:pt x="849028" y="1549389"/>
                </a:lnTo>
                <a:lnTo>
                  <a:pt x="839513" y="1545419"/>
                </a:lnTo>
                <a:lnTo>
                  <a:pt x="829997" y="1540919"/>
                </a:lnTo>
                <a:lnTo>
                  <a:pt x="820746" y="1536420"/>
                </a:lnTo>
                <a:lnTo>
                  <a:pt x="811495" y="1531656"/>
                </a:lnTo>
                <a:lnTo>
                  <a:pt x="802508" y="1526627"/>
                </a:lnTo>
                <a:lnTo>
                  <a:pt x="793257" y="1521334"/>
                </a:lnTo>
                <a:lnTo>
                  <a:pt x="784535" y="1515776"/>
                </a:lnTo>
                <a:lnTo>
                  <a:pt x="775548" y="1509953"/>
                </a:lnTo>
                <a:lnTo>
                  <a:pt x="766825" y="1504130"/>
                </a:lnTo>
                <a:lnTo>
                  <a:pt x="758367" y="1498307"/>
                </a:lnTo>
                <a:lnTo>
                  <a:pt x="749909" y="1491691"/>
                </a:lnTo>
                <a:lnTo>
                  <a:pt x="741451" y="1485339"/>
                </a:lnTo>
                <a:lnTo>
                  <a:pt x="733257" y="1478457"/>
                </a:lnTo>
                <a:lnTo>
                  <a:pt x="725063" y="1471840"/>
                </a:lnTo>
                <a:lnTo>
                  <a:pt x="717398" y="1464694"/>
                </a:lnTo>
                <a:lnTo>
                  <a:pt x="709468" y="1457548"/>
                </a:lnTo>
                <a:lnTo>
                  <a:pt x="701803" y="1450137"/>
                </a:lnTo>
                <a:lnTo>
                  <a:pt x="694402" y="1442197"/>
                </a:lnTo>
                <a:lnTo>
                  <a:pt x="687001" y="1434787"/>
                </a:lnTo>
                <a:lnTo>
                  <a:pt x="679864" y="1426582"/>
                </a:lnTo>
                <a:lnTo>
                  <a:pt x="672992" y="1418377"/>
                </a:lnTo>
                <a:lnTo>
                  <a:pt x="666120" y="1410172"/>
                </a:lnTo>
                <a:lnTo>
                  <a:pt x="659512" y="1401967"/>
                </a:lnTo>
                <a:lnTo>
                  <a:pt x="652904" y="1393233"/>
                </a:lnTo>
                <a:lnTo>
                  <a:pt x="646824" y="1384499"/>
                </a:lnTo>
                <a:lnTo>
                  <a:pt x="641009" y="1375500"/>
                </a:lnTo>
                <a:lnTo>
                  <a:pt x="635194" y="1366502"/>
                </a:lnTo>
                <a:lnTo>
                  <a:pt x="629379" y="1357238"/>
                </a:lnTo>
                <a:lnTo>
                  <a:pt x="623829" y="1347975"/>
                </a:lnTo>
                <a:lnTo>
                  <a:pt x="618807" y="1338447"/>
                </a:lnTo>
                <a:lnTo>
                  <a:pt x="613784" y="1328918"/>
                </a:lnTo>
                <a:lnTo>
                  <a:pt x="609027" y="1319126"/>
                </a:lnTo>
                <a:lnTo>
                  <a:pt x="604533" y="1309068"/>
                </a:lnTo>
                <a:lnTo>
                  <a:pt x="600040" y="1299275"/>
                </a:lnTo>
                <a:lnTo>
                  <a:pt x="595811" y="1289218"/>
                </a:lnTo>
                <a:lnTo>
                  <a:pt x="592110" y="1278896"/>
                </a:lnTo>
                <a:lnTo>
                  <a:pt x="588410" y="1268309"/>
                </a:lnTo>
                <a:lnTo>
                  <a:pt x="585238" y="1257987"/>
                </a:lnTo>
                <a:lnTo>
                  <a:pt x="581802" y="1247665"/>
                </a:lnTo>
                <a:lnTo>
                  <a:pt x="578894" y="1237078"/>
                </a:lnTo>
                <a:lnTo>
                  <a:pt x="576515" y="1225962"/>
                </a:lnTo>
                <a:lnTo>
                  <a:pt x="573872" y="1215375"/>
                </a:lnTo>
                <a:lnTo>
                  <a:pt x="572022" y="1204523"/>
                </a:lnTo>
                <a:lnTo>
                  <a:pt x="570172" y="1193937"/>
                </a:lnTo>
                <a:lnTo>
                  <a:pt x="568586" y="1183615"/>
                </a:lnTo>
                <a:lnTo>
                  <a:pt x="567529" y="1173028"/>
                </a:lnTo>
                <a:lnTo>
                  <a:pt x="566736" y="1162441"/>
                </a:lnTo>
                <a:lnTo>
                  <a:pt x="565678" y="1152119"/>
                </a:lnTo>
                <a:lnTo>
                  <a:pt x="565414" y="1141797"/>
                </a:lnTo>
                <a:lnTo>
                  <a:pt x="565150" y="1131210"/>
                </a:lnTo>
                <a:lnTo>
                  <a:pt x="565414" y="1121152"/>
                </a:lnTo>
                <a:lnTo>
                  <a:pt x="565678" y="1110830"/>
                </a:lnTo>
                <a:lnTo>
                  <a:pt x="566471" y="1100773"/>
                </a:lnTo>
                <a:lnTo>
                  <a:pt x="567529" y="1090980"/>
                </a:lnTo>
                <a:lnTo>
                  <a:pt x="568586" y="1080923"/>
                </a:lnTo>
                <a:lnTo>
                  <a:pt x="569907" y="1071130"/>
                </a:lnTo>
                <a:lnTo>
                  <a:pt x="571493" y="1061337"/>
                </a:lnTo>
                <a:lnTo>
                  <a:pt x="573344" y="1051809"/>
                </a:lnTo>
                <a:lnTo>
                  <a:pt x="575723" y="1042281"/>
                </a:lnTo>
                <a:lnTo>
                  <a:pt x="577837" y="1033017"/>
                </a:lnTo>
                <a:lnTo>
                  <a:pt x="580480" y="1023754"/>
                </a:lnTo>
                <a:lnTo>
                  <a:pt x="583123" y="1014755"/>
                </a:lnTo>
                <a:lnTo>
                  <a:pt x="586295" y="1005756"/>
                </a:lnTo>
                <a:lnTo>
                  <a:pt x="589467" y="996757"/>
                </a:lnTo>
                <a:lnTo>
                  <a:pt x="592903" y="988023"/>
                </a:lnTo>
                <a:lnTo>
                  <a:pt x="596604" y="979289"/>
                </a:lnTo>
                <a:lnTo>
                  <a:pt x="600568" y="970820"/>
                </a:lnTo>
                <a:lnTo>
                  <a:pt x="604533" y="962615"/>
                </a:lnTo>
                <a:lnTo>
                  <a:pt x="609027" y="954410"/>
                </a:lnTo>
                <a:lnTo>
                  <a:pt x="613520" y="946205"/>
                </a:lnTo>
                <a:lnTo>
                  <a:pt x="618278" y="938001"/>
                </a:lnTo>
                <a:lnTo>
                  <a:pt x="623036" y="930590"/>
                </a:lnTo>
                <a:lnTo>
                  <a:pt x="628322" y="922650"/>
                </a:lnTo>
                <a:lnTo>
                  <a:pt x="633344" y="915239"/>
                </a:lnTo>
                <a:lnTo>
                  <a:pt x="638895" y="908093"/>
                </a:lnTo>
                <a:lnTo>
                  <a:pt x="644710" y="900947"/>
                </a:lnTo>
                <a:lnTo>
                  <a:pt x="650525" y="894065"/>
                </a:lnTo>
                <a:lnTo>
                  <a:pt x="656340" y="887184"/>
                </a:lnTo>
                <a:lnTo>
                  <a:pt x="662683" y="880567"/>
                </a:lnTo>
                <a:lnTo>
                  <a:pt x="669027" y="873950"/>
                </a:lnTo>
                <a:lnTo>
                  <a:pt x="675371" y="867863"/>
                </a:lnTo>
                <a:lnTo>
                  <a:pt x="682243" y="861511"/>
                </a:lnTo>
                <a:lnTo>
                  <a:pt x="688851" y="855688"/>
                </a:lnTo>
                <a:lnTo>
                  <a:pt x="695988" y="850130"/>
                </a:lnTo>
                <a:lnTo>
                  <a:pt x="703124" y="844572"/>
                </a:lnTo>
                <a:lnTo>
                  <a:pt x="710525" y="839279"/>
                </a:lnTo>
                <a:lnTo>
                  <a:pt x="718190" y="833985"/>
                </a:lnTo>
                <a:lnTo>
                  <a:pt x="725591" y="828956"/>
                </a:lnTo>
                <a:lnTo>
                  <a:pt x="733521" y="824192"/>
                </a:lnTo>
                <a:lnTo>
                  <a:pt x="741451" y="819693"/>
                </a:lnTo>
                <a:lnTo>
                  <a:pt x="749644" y="815458"/>
                </a:lnTo>
                <a:lnTo>
                  <a:pt x="757574" y="811224"/>
                </a:lnTo>
                <a:lnTo>
                  <a:pt x="765768" y="807518"/>
                </a:lnTo>
                <a:lnTo>
                  <a:pt x="774226" y="803813"/>
                </a:lnTo>
                <a:lnTo>
                  <a:pt x="782949" y="800372"/>
                </a:lnTo>
                <a:lnTo>
                  <a:pt x="791671" y="796931"/>
                </a:lnTo>
                <a:lnTo>
                  <a:pt x="800394" y="794285"/>
                </a:lnTo>
                <a:lnTo>
                  <a:pt x="809381" y="791373"/>
                </a:lnTo>
                <a:lnTo>
                  <a:pt x="818632" y="788991"/>
                </a:lnTo>
                <a:lnTo>
                  <a:pt x="827883" y="786345"/>
                </a:lnTo>
                <a:lnTo>
                  <a:pt x="837134" y="784492"/>
                </a:lnTo>
                <a:lnTo>
                  <a:pt x="846650" y="782375"/>
                </a:lnTo>
                <a:lnTo>
                  <a:pt x="856165" y="780787"/>
                </a:lnTo>
                <a:lnTo>
                  <a:pt x="865680" y="779198"/>
                </a:lnTo>
                <a:lnTo>
                  <a:pt x="875460" y="778140"/>
                </a:lnTo>
                <a:lnTo>
                  <a:pt x="885240" y="777346"/>
                </a:lnTo>
                <a:lnTo>
                  <a:pt x="894756" y="776816"/>
                </a:lnTo>
                <a:lnTo>
                  <a:pt x="904800" y="776287"/>
                </a:lnTo>
                <a:close/>
                <a:moveTo>
                  <a:pt x="797783" y="304800"/>
                </a:moveTo>
                <a:lnTo>
                  <a:pt x="819466" y="304800"/>
                </a:lnTo>
                <a:lnTo>
                  <a:pt x="840885" y="305594"/>
                </a:lnTo>
                <a:lnTo>
                  <a:pt x="862304" y="306652"/>
                </a:lnTo>
                <a:lnTo>
                  <a:pt x="883722" y="307975"/>
                </a:lnTo>
                <a:lnTo>
                  <a:pt x="904877" y="310356"/>
                </a:lnTo>
                <a:lnTo>
                  <a:pt x="925767" y="312738"/>
                </a:lnTo>
                <a:lnTo>
                  <a:pt x="946921" y="315913"/>
                </a:lnTo>
                <a:lnTo>
                  <a:pt x="968075" y="319617"/>
                </a:lnTo>
                <a:lnTo>
                  <a:pt x="988701" y="323586"/>
                </a:lnTo>
                <a:lnTo>
                  <a:pt x="1009591" y="328083"/>
                </a:lnTo>
                <a:lnTo>
                  <a:pt x="1029952" y="333111"/>
                </a:lnTo>
                <a:lnTo>
                  <a:pt x="1050577" y="338402"/>
                </a:lnTo>
                <a:lnTo>
                  <a:pt x="1070674" y="344223"/>
                </a:lnTo>
                <a:lnTo>
                  <a:pt x="1090770" y="350838"/>
                </a:lnTo>
                <a:lnTo>
                  <a:pt x="1110603" y="357188"/>
                </a:lnTo>
                <a:lnTo>
                  <a:pt x="1130170" y="364331"/>
                </a:lnTo>
                <a:lnTo>
                  <a:pt x="1149474" y="371740"/>
                </a:lnTo>
                <a:lnTo>
                  <a:pt x="1168513" y="379677"/>
                </a:lnTo>
                <a:lnTo>
                  <a:pt x="1187816" y="387879"/>
                </a:lnTo>
                <a:lnTo>
                  <a:pt x="1206855" y="396611"/>
                </a:lnTo>
                <a:lnTo>
                  <a:pt x="1225629" y="405606"/>
                </a:lnTo>
                <a:lnTo>
                  <a:pt x="1244139" y="415131"/>
                </a:lnTo>
                <a:lnTo>
                  <a:pt x="1262649" y="424656"/>
                </a:lnTo>
                <a:lnTo>
                  <a:pt x="1280895" y="434975"/>
                </a:lnTo>
                <a:lnTo>
                  <a:pt x="1298876" y="445294"/>
                </a:lnTo>
                <a:lnTo>
                  <a:pt x="1316593" y="456406"/>
                </a:lnTo>
                <a:lnTo>
                  <a:pt x="1334310" y="467519"/>
                </a:lnTo>
                <a:lnTo>
                  <a:pt x="1351762" y="479161"/>
                </a:lnTo>
                <a:lnTo>
                  <a:pt x="1368686" y="491067"/>
                </a:lnTo>
                <a:lnTo>
                  <a:pt x="1385609" y="503502"/>
                </a:lnTo>
                <a:lnTo>
                  <a:pt x="1404648" y="517790"/>
                </a:lnTo>
                <a:lnTo>
                  <a:pt x="1423158" y="532871"/>
                </a:lnTo>
                <a:lnTo>
                  <a:pt x="1441404" y="548217"/>
                </a:lnTo>
                <a:lnTo>
                  <a:pt x="1459385" y="563563"/>
                </a:lnTo>
                <a:lnTo>
                  <a:pt x="1273491" y="749565"/>
                </a:lnTo>
                <a:lnTo>
                  <a:pt x="1260270" y="738717"/>
                </a:lnTo>
                <a:lnTo>
                  <a:pt x="1253394" y="733161"/>
                </a:lnTo>
                <a:lnTo>
                  <a:pt x="1246519" y="728134"/>
                </a:lnTo>
                <a:lnTo>
                  <a:pt x="1235149" y="720196"/>
                </a:lnTo>
                <a:lnTo>
                  <a:pt x="1224043" y="712259"/>
                </a:lnTo>
                <a:lnTo>
                  <a:pt x="1212408" y="704850"/>
                </a:lnTo>
                <a:lnTo>
                  <a:pt x="1200773" y="697706"/>
                </a:lnTo>
                <a:lnTo>
                  <a:pt x="1188874" y="690298"/>
                </a:lnTo>
                <a:lnTo>
                  <a:pt x="1176710" y="683684"/>
                </a:lnTo>
                <a:lnTo>
                  <a:pt x="1164811" y="677069"/>
                </a:lnTo>
                <a:lnTo>
                  <a:pt x="1152647" y="670719"/>
                </a:lnTo>
                <a:lnTo>
                  <a:pt x="1140219" y="664634"/>
                </a:lnTo>
                <a:lnTo>
                  <a:pt x="1128055" y="658813"/>
                </a:lnTo>
                <a:lnTo>
                  <a:pt x="1115362" y="653521"/>
                </a:lnTo>
                <a:lnTo>
                  <a:pt x="1102670" y="648229"/>
                </a:lnTo>
                <a:lnTo>
                  <a:pt x="1089713" y="643202"/>
                </a:lnTo>
                <a:lnTo>
                  <a:pt x="1076756" y="638704"/>
                </a:lnTo>
                <a:lnTo>
                  <a:pt x="1064063" y="634206"/>
                </a:lnTo>
                <a:lnTo>
                  <a:pt x="1051106" y="629973"/>
                </a:lnTo>
                <a:lnTo>
                  <a:pt x="1037885" y="626004"/>
                </a:lnTo>
                <a:lnTo>
                  <a:pt x="1024399" y="622565"/>
                </a:lnTo>
                <a:lnTo>
                  <a:pt x="1010913" y="619390"/>
                </a:lnTo>
                <a:lnTo>
                  <a:pt x="997427" y="616479"/>
                </a:lnTo>
                <a:lnTo>
                  <a:pt x="983941" y="613569"/>
                </a:lnTo>
                <a:lnTo>
                  <a:pt x="970191" y="611452"/>
                </a:lnTo>
                <a:lnTo>
                  <a:pt x="956705" y="609336"/>
                </a:lnTo>
                <a:lnTo>
                  <a:pt x="942954" y="607748"/>
                </a:lnTo>
                <a:lnTo>
                  <a:pt x="928940" y="606425"/>
                </a:lnTo>
                <a:lnTo>
                  <a:pt x="915189" y="605102"/>
                </a:lnTo>
                <a:lnTo>
                  <a:pt x="901439" y="604573"/>
                </a:lnTo>
                <a:lnTo>
                  <a:pt x="887424" y="604044"/>
                </a:lnTo>
                <a:lnTo>
                  <a:pt x="873410" y="604044"/>
                </a:lnTo>
                <a:lnTo>
                  <a:pt x="859395" y="604573"/>
                </a:lnTo>
                <a:lnTo>
                  <a:pt x="845380" y="605102"/>
                </a:lnTo>
                <a:lnTo>
                  <a:pt x="831365" y="606425"/>
                </a:lnTo>
                <a:lnTo>
                  <a:pt x="817351" y="607748"/>
                </a:lnTo>
                <a:lnTo>
                  <a:pt x="803071" y="609336"/>
                </a:lnTo>
                <a:lnTo>
                  <a:pt x="789057" y="611452"/>
                </a:lnTo>
                <a:lnTo>
                  <a:pt x="775306" y="613834"/>
                </a:lnTo>
                <a:lnTo>
                  <a:pt x="761820" y="616744"/>
                </a:lnTo>
                <a:lnTo>
                  <a:pt x="748599" y="619919"/>
                </a:lnTo>
                <a:lnTo>
                  <a:pt x="735377" y="623359"/>
                </a:lnTo>
                <a:lnTo>
                  <a:pt x="722156" y="627063"/>
                </a:lnTo>
                <a:lnTo>
                  <a:pt x="709199" y="631296"/>
                </a:lnTo>
                <a:lnTo>
                  <a:pt x="696506" y="635794"/>
                </a:lnTo>
                <a:lnTo>
                  <a:pt x="683814" y="640556"/>
                </a:lnTo>
                <a:lnTo>
                  <a:pt x="671650" y="645584"/>
                </a:lnTo>
                <a:lnTo>
                  <a:pt x="659486" y="650875"/>
                </a:lnTo>
                <a:lnTo>
                  <a:pt x="647323" y="656696"/>
                </a:lnTo>
                <a:lnTo>
                  <a:pt x="635952" y="662517"/>
                </a:lnTo>
                <a:lnTo>
                  <a:pt x="624053" y="668867"/>
                </a:lnTo>
                <a:lnTo>
                  <a:pt x="612682" y="675481"/>
                </a:lnTo>
                <a:lnTo>
                  <a:pt x="601312" y="682361"/>
                </a:lnTo>
                <a:lnTo>
                  <a:pt x="590206" y="689769"/>
                </a:lnTo>
                <a:lnTo>
                  <a:pt x="579100" y="697442"/>
                </a:lnTo>
                <a:lnTo>
                  <a:pt x="568523" y="705115"/>
                </a:lnTo>
                <a:lnTo>
                  <a:pt x="558210" y="713317"/>
                </a:lnTo>
                <a:lnTo>
                  <a:pt x="548162" y="721784"/>
                </a:lnTo>
                <a:lnTo>
                  <a:pt x="537849" y="730515"/>
                </a:lnTo>
                <a:lnTo>
                  <a:pt x="528329" y="739246"/>
                </a:lnTo>
                <a:lnTo>
                  <a:pt x="518810" y="748507"/>
                </a:lnTo>
                <a:lnTo>
                  <a:pt x="509555" y="758032"/>
                </a:lnTo>
                <a:lnTo>
                  <a:pt x="500564" y="767557"/>
                </a:lnTo>
                <a:lnTo>
                  <a:pt x="491838" y="777346"/>
                </a:lnTo>
                <a:lnTo>
                  <a:pt x="483641" y="787665"/>
                </a:lnTo>
                <a:lnTo>
                  <a:pt x="475444" y="798248"/>
                </a:lnTo>
                <a:lnTo>
                  <a:pt x="467246" y="808832"/>
                </a:lnTo>
                <a:lnTo>
                  <a:pt x="459578" y="819679"/>
                </a:lnTo>
                <a:lnTo>
                  <a:pt x="452174" y="831057"/>
                </a:lnTo>
                <a:lnTo>
                  <a:pt x="444770" y="842434"/>
                </a:lnTo>
                <a:lnTo>
                  <a:pt x="438159" y="854340"/>
                </a:lnTo>
                <a:lnTo>
                  <a:pt x="431284" y="866246"/>
                </a:lnTo>
                <a:lnTo>
                  <a:pt x="425202" y="878417"/>
                </a:lnTo>
                <a:lnTo>
                  <a:pt x="419120" y="890852"/>
                </a:lnTo>
                <a:lnTo>
                  <a:pt x="413303" y="903288"/>
                </a:lnTo>
                <a:lnTo>
                  <a:pt x="408014" y="915988"/>
                </a:lnTo>
                <a:lnTo>
                  <a:pt x="402990" y="928952"/>
                </a:lnTo>
                <a:lnTo>
                  <a:pt x="398495" y="941917"/>
                </a:lnTo>
                <a:lnTo>
                  <a:pt x="393999" y="955411"/>
                </a:lnTo>
                <a:lnTo>
                  <a:pt x="390033" y="968905"/>
                </a:lnTo>
                <a:lnTo>
                  <a:pt x="386331" y="982398"/>
                </a:lnTo>
                <a:lnTo>
                  <a:pt x="383158" y="996157"/>
                </a:lnTo>
                <a:lnTo>
                  <a:pt x="379985" y="1010180"/>
                </a:lnTo>
                <a:lnTo>
                  <a:pt x="377076" y="1024467"/>
                </a:lnTo>
                <a:lnTo>
                  <a:pt x="374961" y="1038755"/>
                </a:lnTo>
                <a:lnTo>
                  <a:pt x="372845" y="1053571"/>
                </a:lnTo>
                <a:lnTo>
                  <a:pt x="371523" y="1068388"/>
                </a:lnTo>
                <a:lnTo>
                  <a:pt x="370201" y="1083205"/>
                </a:lnTo>
                <a:lnTo>
                  <a:pt x="369672" y="1098021"/>
                </a:lnTo>
                <a:lnTo>
                  <a:pt x="368879" y="1113367"/>
                </a:lnTo>
                <a:lnTo>
                  <a:pt x="368879" y="1128448"/>
                </a:lnTo>
                <a:lnTo>
                  <a:pt x="369143" y="1143794"/>
                </a:lnTo>
                <a:lnTo>
                  <a:pt x="370201" y="1159140"/>
                </a:lnTo>
                <a:lnTo>
                  <a:pt x="371523" y="1174750"/>
                </a:lnTo>
                <a:lnTo>
                  <a:pt x="372845" y="1190096"/>
                </a:lnTo>
                <a:lnTo>
                  <a:pt x="374961" y="1205971"/>
                </a:lnTo>
                <a:lnTo>
                  <a:pt x="377340" y="1221582"/>
                </a:lnTo>
                <a:lnTo>
                  <a:pt x="380249" y="1237721"/>
                </a:lnTo>
                <a:lnTo>
                  <a:pt x="383687" y="1253332"/>
                </a:lnTo>
                <a:lnTo>
                  <a:pt x="387124" y="1269471"/>
                </a:lnTo>
                <a:lnTo>
                  <a:pt x="391355" y="1285346"/>
                </a:lnTo>
                <a:lnTo>
                  <a:pt x="395850" y="1300957"/>
                </a:lnTo>
                <a:lnTo>
                  <a:pt x="400875" y="1316567"/>
                </a:lnTo>
                <a:lnTo>
                  <a:pt x="406163" y="1331648"/>
                </a:lnTo>
                <a:lnTo>
                  <a:pt x="411716" y="1347259"/>
                </a:lnTo>
                <a:lnTo>
                  <a:pt x="417798" y="1362075"/>
                </a:lnTo>
                <a:lnTo>
                  <a:pt x="423880" y="1376892"/>
                </a:lnTo>
                <a:lnTo>
                  <a:pt x="430755" y="1391709"/>
                </a:lnTo>
                <a:lnTo>
                  <a:pt x="437630" y="1406261"/>
                </a:lnTo>
                <a:lnTo>
                  <a:pt x="445034" y="1420548"/>
                </a:lnTo>
                <a:lnTo>
                  <a:pt x="452967" y="1434571"/>
                </a:lnTo>
                <a:lnTo>
                  <a:pt x="460900" y="1448330"/>
                </a:lnTo>
                <a:lnTo>
                  <a:pt x="469097" y="1462088"/>
                </a:lnTo>
                <a:lnTo>
                  <a:pt x="477823" y="1475582"/>
                </a:lnTo>
                <a:lnTo>
                  <a:pt x="486814" y="1488811"/>
                </a:lnTo>
                <a:lnTo>
                  <a:pt x="496069" y="1502040"/>
                </a:lnTo>
                <a:lnTo>
                  <a:pt x="505589" y="1515005"/>
                </a:lnTo>
                <a:lnTo>
                  <a:pt x="515637" y="1527176"/>
                </a:lnTo>
                <a:lnTo>
                  <a:pt x="525685" y="1539611"/>
                </a:lnTo>
                <a:lnTo>
                  <a:pt x="535733" y="1551782"/>
                </a:lnTo>
                <a:lnTo>
                  <a:pt x="546311" y="1563423"/>
                </a:lnTo>
                <a:lnTo>
                  <a:pt x="557417" y="1575065"/>
                </a:lnTo>
                <a:lnTo>
                  <a:pt x="568523" y="1586442"/>
                </a:lnTo>
                <a:lnTo>
                  <a:pt x="579893" y="1597555"/>
                </a:lnTo>
                <a:lnTo>
                  <a:pt x="591264" y="1608138"/>
                </a:lnTo>
                <a:lnTo>
                  <a:pt x="603163" y="1618457"/>
                </a:lnTo>
                <a:lnTo>
                  <a:pt x="615062" y="1628776"/>
                </a:lnTo>
                <a:lnTo>
                  <a:pt x="627490" y="1638830"/>
                </a:lnTo>
                <a:lnTo>
                  <a:pt x="639919" y="1648355"/>
                </a:lnTo>
                <a:lnTo>
                  <a:pt x="652347" y="1657615"/>
                </a:lnTo>
                <a:lnTo>
                  <a:pt x="665304" y="1666611"/>
                </a:lnTo>
                <a:lnTo>
                  <a:pt x="678261" y="1675342"/>
                </a:lnTo>
                <a:lnTo>
                  <a:pt x="691482" y="1683544"/>
                </a:lnTo>
                <a:lnTo>
                  <a:pt x="704968" y="1691482"/>
                </a:lnTo>
                <a:lnTo>
                  <a:pt x="718454" y="1699155"/>
                </a:lnTo>
                <a:lnTo>
                  <a:pt x="731940" y="1706828"/>
                </a:lnTo>
                <a:lnTo>
                  <a:pt x="745690" y="1713707"/>
                </a:lnTo>
                <a:lnTo>
                  <a:pt x="759441" y="1720057"/>
                </a:lnTo>
                <a:lnTo>
                  <a:pt x="773455" y="1726671"/>
                </a:lnTo>
                <a:lnTo>
                  <a:pt x="787734" y="1732492"/>
                </a:lnTo>
                <a:lnTo>
                  <a:pt x="801749" y="1738313"/>
                </a:lnTo>
                <a:lnTo>
                  <a:pt x="816293" y="1743605"/>
                </a:lnTo>
                <a:lnTo>
                  <a:pt x="830836" y="1748632"/>
                </a:lnTo>
                <a:lnTo>
                  <a:pt x="845380" y="1753130"/>
                </a:lnTo>
                <a:lnTo>
                  <a:pt x="859924" y="1757363"/>
                </a:lnTo>
                <a:lnTo>
                  <a:pt x="874732" y="1761067"/>
                </a:lnTo>
                <a:lnTo>
                  <a:pt x="889275" y="1764771"/>
                </a:lnTo>
                <a:lnTo>
                  <a:pt x="904348" y="1767946"/>
                </a:lnTo>
                <a:lnTo>
                  <a:pt x="918891" y="1770328"/>
                </a:lnTo>
                <a:lnTo>
                  <a:pt x="933699" y="1772709"/>
                </a:lnTo>
                <a:lnTo>
                  <a:pt x="948507" y="1774561"/>
                </a:lnTo>
                <a:lnTo>
                  <a:pt x="963580" y="1776413"/>
                </a:lnTo>
                <a:lnTo>
                  <a:pt x="978388" y="1777471"/>
                </a:lnTo>
                <a:lnTo>
                  <a:pt x="993196" y="1778265"/>
                </a:lnTo>
                <a:lnTo>
                  <a:pt x="1008268" y="1778530"/>
                </a:lnTo>
                <a:lnTo>
                  <a:pt x="1023341" y="1778530"/>
                </a:lnTo>
                <a:lnTo>
                  <a:pt x="1038149" y="1778265"/>
                </a:lnTo>
                <a:lnTo>
                  <a:pt x="1052957" y="1777471"/>
                </a:lnTo>
                <a:lnTo>
                  <a:pt x="1067765" y="1776149"/>
                </a:lnTo>
                <a:lnTo>
                  <a:pt x="1083102" y="1774296"/>
                </a:lnTo>
                <a:lnTo>
                  <a:pt x="1097910" y="1772444"/>
                </a:lnTo>
                <a:lnTo>
                  <a:pt x="1112718" y="1769799"/>
                </a:lnTo>
                <a:lnTo>
                  <a:pt x="1127262" y="1767153"/>
                </a:lnTo>
                <a:lnTo>
                  <a:pt x="1142070" y="1763713"/>
                </a:lnTo>
                <a:lnTo>
                  <a:pt x="1156349" y="1760273"/>
                </a:lnTo>
                <a:lnTo>
                  <a:pt x="1170364" y="1756040"/>
                </a:lnTo>
                <a:lnTo>
                  <a:pt x="1184114" y="1751807"/>
                </a:lnTo>
                <a:lnTo>
                  <a:pt x="1197600" y="1747044"/>
                </a:lnTo>
                <a:lnTo>
                  <a:pt x="1210821" y="1742017"/>
                </a:lnTo>
                <a:lnTo>
                  <a:pt x="1224043" y="1736726"/>
                </a:lnTo>
                <a:lnTo>
                  <a:pt x="1236735" y="1731169"/>
                </a:lnTo>
                <a:lnTo>
                  <a:pt x="1249428" y="1725084"/>
                </a:lnTo>
                <a:lnTo>
                  <a:pt x="1261856" y="1718734"/>
                </a:lnTo>
                <a:lnTo>
                  <a:pt x="1274020" y="1712119"/>
                </a:lnTo>
                <a:lnTo>
                  <a:pt x="1285655" y="1704976"/>
                </a:lnTo>
                <a:lnTo>
                  <a:pt x="1297554" y="1697832"/>
                </a:lnTo>
                <a:lnTo>
                  <a:pt x="1308660" y="1690423"/>
                </a:lnTo>
                <a:lnTo>
                  <a:pt x="1320031" y="1682486"/>
                </a:lnTo>
                <a:lnTo>
                  <a:pt x="1330608" y="1674284"/>
                </a:lnTo>
                <a:lnTo>
                  <a:pt x="1340920" y="1666082"/>
                </a:lnTo>
                <a:lnTo>
                  <a:pt x="1350969" y="1657615"/>
                </a:lnTo>
                <a:lnTo>
                  <a:pt x="1361017" y="1648884"/>
                </a:lnTo>
                <a:lnTo>
                  <a:pt x="1370801" y="1639888"/>
                </a:lnTo>
                <a:lnTo>
                  <a:pt x="1380056" y="1630628"/>
                </a:lnTo>
                <a:lnTo>
                  <a:pt x="1389047" y="1621103"/>
                </a:lnTo>
                <a:lnTo>
                  <a:pt x="1398037" y="1611313"/>
                </a:lnTo>
                <a:lnTo>
                  <a:pt x="1406499" y="1601259"/>
                </a:lnTo>
                <a:lnTo>
                  <a:pt x="1414696" y="1590940"/>
                </a:lnTo>
                <a:lnTo>
                  <a:pt x="1422629" y="1580621"/>
                </a:lnTo>
                <a:lnTo>
                  <a:pt x="1430562" y="1570303"/>
                </a:lnTo>
                <a:lnTo>
                  <a:pt x="1437702" y="1559190"/>
                </a:lnTo>
                <a:lnTo>
                  <a:pt x="1445106" y="1548342"/>
                </a:lnTo>
                <a:lnTo>
                  <a:pt x="1451716" y="1536965"/>
                </a:lnTo>
                <a:lnTo>
                  <a:pt x="1458591" y="1525853"/>
                </a:lnTo>
                <a:lnTo>
                  <a:pt x="1464673" y="1514211"/>
                </a:lnTo>
                <a:lnTo>
                  <a:pt x="1470755" y="1502834"/>
                </a:lnTo>
                <a:lnTo>
                  <a:pt x="1476308" y="1490928"/>
                </a:lnTo>
                <a:lnTo>
                  <a:pt x="1481597" y="1479286"/>
                </a:lnTo>
                <a:lnTo>
                  <a:pt x="1486621" y="1467115"/>
                </a:lnTo>
                <a:lnTo>
                  <a:pt x="1491381" y="1454680"/>
                </a:lnTo>
                <a:lnTo>
                  <a:pt x="1495876" y="1442773"/>
                </a:lnTo>
                <a:lnTo>
                  <a:pt x="1500107" y="1430073"/>
                </a:lnTo>
                <a:lnTo>
                  <a:pt x="1503809" y="1417373"/>
                </a:lnTo>
                <a:lnTo>
                  <a:pt x="1507511" y="1404673"/>
                </a:lnTo>
                <a:lnTo>
                  <a:pt x="1510420" y="1391973"/>
                </a:lnTo>
                <a:lnTo>
                  <a:pt x="1513593" y="1379009"/>
                </a:lnTo>
                <a:lnTo>
                  <a:pt x="1516237" y="1366044"/>
                </a:lnTo>
                <a:lnTo>
                  <a:pt x="1518617" y="1352815"/>
                </a:lnTo>
                <a:lnTo>
                  <a:pt x="1520732" y="1339586"/>
                </a:lnTo>
                <a:lnTo>
                  <a:pt x="1522319" y="1326092"/>
                </a:lnTo>
                <a:lnTo>
                  <a:pt x="1523641" y="1312598"/>
                </a:lnTo>
                <a:lnTo>
                  <a:pt x="1524434" y="1299105"/>
                </a:lnTo>
                <a:lnTo>
                  <a:pt x="1525492" y="1285611"/>
                </a:lnTo>
                <a:lnTo>
                  <a:pt x="1526021" y="1272117"/>
                </a:lnTo>
                <a:lnTo>
                  <a:pt x="1526021" y="1258623"/>
                </a:lnTo>
                <a:lnTo>
                  <a:pt x="1525757" y="1244865"/>
                </a:lnTo>
                <a:lnTo>
                  <a:pt x="1525228" y="1231107"/>
                </a:lnTo>
                <a:lnTo>
                  <a:pt x="1524170" y="1217348"/>
                </a:lnTo>
                <a:lnTo>
                  <a:pt x="1523112" y="1203325"/>
                </a:lnTo>
                <a:lnTo>
                  <a:pt x="1521790" y="1189302"/>
                </a:lnTo>
                <a:lnTo>
                  <a:pt x="1519675" y="1175544"/>
                </a:lnTo>
                <a:lnTo>
                  <a:pt x="1517559" y="1161521"/>
                </a:lnTo>
                <a:lnTo>
                  <a:pt x="1514915" y="1147498"/>
                </a:lnTo>
                <a:lnTo>
                  <a:pt x="1512271" y="1133211"/>
                </a:lnTo>
                <a:lnTo>
                  <a:pt x="1509097" y="1119188"/>
                </a:lnTo>
                <a:lnTo>
                  <a:pt x="1505395" y="1104900"/>
                </a:lnTo>
                <a:lnTo>
                  <a:pt x="1501429" y="1090877"/>
                </a:lnTo>
                <a:lnTo>
                  <a:pt x="1497198" y="1076855"/>
                </a:lnTo>
                <a:lnTo>
                  <a:pt x="1492703" y="1063096"/>
                </a:lnTo>
                <a:lnTo>
                  <a:pt x="1487943" y="1049338"/>
                </a:lnTo>
                <a:lnTo>
                  <a:pt x="1482919" y="1035580"/>
                </a:lnTo>
                <a:lnTo>
                  <a:pt x="1477630" y="1022350"/>
                </a:lnTo>
                <a:lnTo>
                  <a:pt x="1472077" y="1008857"/>
                </a:lnTo>
                <a:lnTo>
                  <a:pt x="1466260" y="995892"/>
                </a:lnTo>
                <a:lnTo>
                  <a:pt x="1460178" y="982927"/>
                </a:lnTo>
                <a:lnTo>
                  <a:pt x="1453832" y="969963"/>
                </a:lnTo>
                <a:lnTo>
                  <a:pt x="1446957" y="957527"/>
                </a:lnTo>
                <a:lnTo>
                  <a:pt x="1440346" y="945092"/>
                </a:lnTo>
                <a:lnTo>
                  <a:pt x="1432942" y="932657"/>
                </a:lnTo>
                <a:lnTo>
                  <a:pt x="1425802" y="920486"/>
                </a:lnTo>
                <a:lnTo>
                  <a:pt x="1418134" y="908844"/>
                </a:lnTo>
                <a:lnTo>
                  <a:pt x="1410201" y="896938"/>
                </a:lnTo>
                <a:lnTo>
                  <a:pt x="1402268" y="885561"/>
                </a:lnTo>
                <a:lnTo>
                  <a:pt x="1398566" y="880534"/>
                </a:lnTo>
                <a:lnTo>
                  <a:pt x="1394335" y="875242"/>
                </a:lnTo>
                <a:lnTo>
                  <a:pt x="1386402" y="864923"/>
                </a:lnTo>
                <a:lnTo>
                  <a:pt x="1572032" y="679450"/>
                </a:lnTo>
                <a:lnTo>
                  <a:pt x="1584724" y="694531"/>
                </a:lnTo>
                <a:lnTo>
                  <a:pt x="1596624" y="709877"/>
                </a:lnTo>
                <a:lnTo>
                  <a:pt x="1608787" y="725752"/>
                </a:lnTo>
                <a:lnTo>
                  <a:pt x="1620422" y="741627"/>
                </a:lnTo>
                <a:lnTo>
                  <a:pt x="1632850" y="759090"/>
                </a:lnTo>
                <a:lnTo>
                  <a:pt x="1644750" y="776817"/>
                </a:lnTo>
                <a:lnTo>
                  <a:pt x="1656120" y="794809"/>
                </a:lnTo>
                <a:lnTo>
                  <a:pt x="1667755" y="812800"/>
                </a:lnTo>
                <a:lnTo>
                  <a:pt x="1678332" y="831321"/>
                </a:lnTo>
                <a:lnTo>
                  <a:pt x="1688909" y="850107"/>
                </a:lnTo>
                <a:lnTo>
                  <a:pt x="1699222" y="869157"/>
                </a:lnTo>
                <a:lnTo>
                  <a:pt x="1709006" y="888207"/>
                </a:lnTo>
                <a:lnTo>
                  <a:pt x="1718525" y="908050"/>
                </a:lnTo>
                <a:lnTo>
                  <a:pt x="1727781" y="927629"/>
                </a:lnTo>
                <a:lnTo>
                  <a:pt x="1736507" y="947473"/>
                </a:lnTo>
                <a:lnTo>
                  <a:pt x="1744704" y="967846"/>
                </a:lnTo>
                <a:lnTo>
                  <a:pt x="1752373" y="988219"/>
                </a:lnTo>
                <a:lnTo>
                  <a:pt x="1760041" y="1009121"/>
                </a:lnTo>
                <a:lnTo>
                  <a:pt x="1767181" y="1030023"/>
                </a:lnTo>
                <a:lnTo>
                  <a:pt x="1773792" y="1051190"/>
                </a:lnTo>
                <a:lnTo>
                  <a:pt x="1779873" y="1072886"/>
                </a:lnTo>
                <a:lnTo>
                  <a:pt x="1785955" y="1094052"/>
                </a:lnTo>
                <a:lnTo>
                  <a:pt x="1790979" y="1115748"/>
                </a:lnTo>
                <a:lnTo>
                  <a:pt x="1795739" y="1137180"/>
                </a:lnTo>
                <a:lnTo>
                  <a:pt x="1799970" y="1158611"/>
                </a:lnTo>
                <a:lnTo>
                  <a:pt x="1803936" y="1179777"/>
                </a:lnTo>
                <a:lnTo>
                  <a:pt x="1806845" y="1201209"/>
                </a:lnTo>
                <a:lnTo>
                  <a:pt x="1809754" y="1222640"/>
                </a:lnTo>
                <a:lnTo>
                  <a:pt x="1811869" y="1243542"/>
                </a:lnTo>
                <a:lnTo>
                  <a:pt x="1813985" y="1264709"/>
                </a:lnTo>
                <a:lnTo>
                  <a:pt x="1815042" y="1285611"/>
                </a:lnTo>
                <a:lnTo>
                  <a:pt x="1815836" y="1306778"/>
                </a:lnTo>
                <a:lnTo>
                  <a:pt x="1816100" y="1327680"/>
                </a:lnTo>
                <a:lnTo>
                  <a:pt x="1816100" y="1348317"/>
                </a:lnTo>
                <a:lnTo>
                  <a:pt x="1815571" y="1369219"/>
                </a:lnTo>
                <a:lnTo>
                  <a:pt x="1814514" y="1389592"/>
                </a:lnTo>
                <a:lnTo>
                  <a:pt x="1812927" y="1410494"/>
                </a:lnTo>
                <a:lnTo>
                  <a:pt x="1810812" y="1431132"/>
                </a:lnTo>
                <a:lnTo>
                  <a:pt x="1808432" y="1451769"/>
                </a:lnTo>
                <a:lnTo>
                  <a:pt x="1805523" y="1472142"/>
                </a:lnTo>
                <a:lnTo>
                  <a:pt x="1801821" y="1492515"/>
                </a:lnTo>
                <a:lnTo>
                  <a:pt x="1797855" y="1512623"/>
                </a:lnTo>
                <a:lnTo>
                  <a:pt x="1793359" y="1532467"/>
                </a:lnTo>
                <a:lnTo>
                  <a:pt x="1788600" y="1552576"/>
                </a:lnTo>
                <a:lnTo>
                  <a:pt x="1783311" y="1572155"/>
                </a:lnTo>
                <a:lnTo>
                  <a:pt x="1777758" y="1591469"/>
                </a:lnTo>
                <a:lnTo>
                  <a:pt x="1771147" y="1611048"/>
                </a:lnTo>
                <a:lnTo>
                  <a:pt x="1764801" y="1630098"/>
                </a:lnTo>
                <a:lnTo>
                  <a:pt x="1757397" y="1648884"/>
                </a:lnTo>
                <a:lnTo>
                  <a:pt x="1749993" y="1667669"/>
                </a:lnTo>
                <a:lnTo>
                  <a:pt x="1741796" y="1685926"/>
                </a:lnTo>
                <a:lnTo>
                  <a:pt x="1733334" y="1704182"/>
                </a:lnTo>
                <a:lnTo>
                  <a:pt x="1724343" y="1722703"/>
                </a:lnTo>
                <a:lnTo>
                  <a:pt x="1714559" y="1740694"/>
                </a:lnTo>
                <a:lnTo>
                  <a:pt x="1704775" y="1758686"/>
                </a:lnTo>
                <a:lnTo>
                  <a:pt x="1694198" y="1776413"/>
                </a:lnTo>
                <a:lnTo>
                  <a:pt x="1683092" y="1793876"/>
                </a:lnTo>
                <a:lnTo>
                  <a:pt x="1671721" y="1810544"/>
                </a:lnTo>
                <a:lnTo>
                  <a:pt x="1659822" y="1827478"/>
                </a:lnTo>
                <a:lnTo>
                  <a:pt x="1647394" y="1844146"/>
                </a:lnTo>
                <a:lnTo>
                  <a:pt x="1634966" y="1860021"/>
                </a:lnTo>
                <a:lnTo>
                  <a:pt x="1621744" y="1875896"/>
                </a:lnTo>
                <a:lnTo>
                  <a:pt x="1608258" y="1891242"/>
                </a:lnTo>
                <a:lnTo>
                  <a:pt x="1594244" y="1906324"/>
                </a:lnTo>
                <a:lnTo>
                  <a:pt x="1579436" y="1921140"/>
                </a:lnTo>
                <a:lnTo>
                  <a:pt x="1564628" y="1935692"/>
                </a:lnTo>
                <a:lnTo>
                  <a:pt x="1549291" y="1949715"/>
                </a:lnTo>
                <a:lnTo>
                  <a:pt x="1533425" y="1963209"/>
                </a:lnTo>
                <a:lnTo>
                  <a:pt x="1517030" y="1976703"/>
                </a:lnTo>
                <a:lnTo>
                  <a:pt x="1500107" y="1989667"/>
                </a:lnTo>
                <a:lnTo>
                  <a:pt x="1482390" y="2002367"/>
                </a:lnTo>
                <a:lnTo>
                  <a:pt x="1464673" y="2014803"/>
                </a:lnTo>
                <a:lnTo>
                  <a:pt x="1446428" y="2026709"/>
                </a:lnTo>
                <a:lnTo>
                  <a:pt x="1427653" y="2037821"/>
                </a:lnTo>
                <a:lnTo>
                  <a:pt x="1408614" y="2048669"/>
                </a:lnTo>
                <a:lnTo>
                  <a:pt x="1389047" y="2059253"/>
                </a:lnTo>
                <a:lnTo>
                  <a:pt x="1368950" y="2069042"/>
                </a:lnTo>
                <a:lnTo>
                  <a:pt x="1348589" y="2078303"/>
                </a:lnTo>
                <a:lnTo>
                  <a:pt x="1327699" y="2087034"/>
                </a:lnTo>
                <a:lnTo>
                  <a:pt x="1306809" y="2095501"/>
                </a:lnTo>
                <a:lnTo>
                  <a:pt x="1285126" y="2102909"/>
                </a:lnTo>
                <a:lnTo>
                  <a:pt x="1263178" y="2110317"/>
                </a:lnTo>
                <a:lnTo>
                  <a:pt x="1240966" y="2116667"/>
                </a:lnTo>
                <a:lnTo>
                  <a:pt x="1218225" y="2123017"/>
                </a:lnTo>
                <a:lnTo>
                  <a:pt x="1206590" y="2125663"/>
                </a:lnTo>
                <a:lnTo>
                  <a:pt x="1194691" y="2128309"/>
                </a:lnTo>
                <a:lnTo>
                  <a:pt x="1183056" y="2130690"/>
                </a:lnTo>
                <a:lnTo>
                  <a:pt x="1171157" y="2133072"/>
                </a:lnTo>
                <a:lnTo>
                  <a:pt x="1159258" y="2135188"/>
                </a:lnTo>
                <a:lnTo>
                  <a:pt x="1147358" y="2137305"/>
                </a:lnTo>
                <a:lnTo>
                  <a:pt x="1135459" y="2139157"/>
                </a:lnTo>
                <a:lnTo>
                  <a:pt x="1123824" y="2141009"/>
                </a:lnTo>
                <a:lnTo>
                  <a:pt x="1111660" y="2142332"/>
                </a:lnTo>
                <a:lnTo>
                  <a:pt x="1099761" y="2143390"/>
                </a:lnTo>
                <a:lnTo>
                  <a:pt x="1075962" y="2145772"/>
                </a:lnTo>
                <a:lnTo>
                  <a:pt x="1052164" y="2147094"/>
                </a:lnTo>
                <a:lnTo>
                  <a:pt x="1028365" y="2147888"/>
                </a:lnTo>
                <a:lnTo>
                  <a:pt x="1004038" y="2147888"/>
                </a:lnTo>
                <a:lnTo>
                  <a:pt x="980239" y="2147359"/>
                </a:lnTo>
                <a:lnTo>
                  <a:pt x="956440" y="2146301"/>
                </a:lnTo>
                <a:lnTo>
                  <a:pt x="932642" y="2144449"/>
                </a:lnTo>
                <a:lnTo>
                  <a:pt x="908843" y="2142067"/>
                </a:lnTo>
                <a:lnTo>
                  <a:pt x="884780" y="2138892"/>
                </a:lnTo>
                <a:lnTo>
                  <a:pt x="860981" y="2135188"/>
                </a:lnTo>
                <a:lnTo>
                  <a:pt x="837183" y="2130690"/>
                </a:lnTo>
                <a:lnTo>
                  <a:pt x="813384" y="2125663"/>
                </a:lnTo>
                <a:lnTo>
                  <a:pt x="789057" y="2120107"/>
                </a:lnTo>
                <a:lnTo>
                  <a:pt x="765522" y="2114022"/>
                </a:lnTo>
                <a:lnTo>
                  <a:pt x="741724" y="2106878"/>
                </a:lnTo>
                <a:lnTo>
                  <a:pt x="718190" y="2099734"/>
                </a:lnTo>
                <a:lnTo>
                  <a:pt x="694920" y="2091532"/>
                </a:lnTo>
                <a:lnTo>
                  <a:pt x="671650" y="2082801"/>
                </a:lnTo>
                <a:lnTo>
                  <a:pt x="648645" y="2073276"/>
                </a:lnTo>
                <a:lnTo>
                  <a:pt x="625904" y="2063486"/>
                </a:lnTo>
                <a:lnTo>
                  <a:pt x="603163" y="2052903"/>
                </a:lnTo>
                <a:lnTo>
                  <a:pt x="580686" y="2042055"/>
                </a:lnTo>
                <a:lnTo>
                  <a:pt x="558474" y="2030149"/>
                </a:lnTo>
                <a:lnTo>
                  <a:pt x="536527" y="2018242"/>
                </a:lnTo>
                <a:lnTo>
                  <a:pt x="514844" y="2005542"/>
                </a:lnTo>
                <a:lnTo>
                  <a:pt x="493425" y="1992313"/>
                </a:lnTo>
                <a:lnTo>
                  <a:pt x="472270" y="1978555"/>
                </a:lnTo>
                <a:lnTo>
                  <a:pt x="451116" y="1964003"/>
                </a:lnTo>
                <a:lnTo>
                  <a:pt x="430491" y="1949186"/>
                </a:lnTo>
                <a:lnTo>
                  <a:pt x="410130" y="1933576"/>
                </a:lnTo>
                <a:lnTo>
                  <a:pt x="390033" y="1917701"/>
                </a:lnTo>
                <a:lnTo>
                  <a:pt x="370465" y="1901296"/>
                </a:lnTo>
                <a:lnTo>
                  <a:pt x="351162" y="1884099"/>
                </a:lnTo>
                <a:lnTo>
                  <a:pt x="332123" y="1867165"/>
                </a:lnTo>
                <a:lnTo>
                  <a:pt x="313613" y="1849174"/>
                </a:lnTo>
                <a:lnTo>
                  <a:pt x="295632" y="1830917"/>
                </a:lnTo>
                <a:lnTo>
                  <a:pt x="278179" y="1812132"/>
                </a:lnTo>
                <a:lnTo>
                  <a:pt x="260727" y="1792553"/>
                </a:lnTo>
                <a:lnTo>
                  <a:pt x="243804" y="1772974"/>
                </a:lnTo>
                <a:lnTo>
                  <a:pt x="227409" y="1753130"/>
                </a:lnTo>
                <a:lnTo>
                  <a:pt x="211543" y="1732492"/>
                </a:lnTo>
                <a:lnTo>
                  <a:pt x="196206" y="1711590"/>
                </a:lnTo>
                <a:lnTo>
                  <a:pt x="181134" y="1690159"/>
                </a:lnTo>
                <a:lnTo>
                  <a:pt x="166590" y="1668463"/>
                </a:lnTo>
                <a:lnTo>
                  <a:pt x="152840" y="1646503"/>
                </a:lnTo>
                <a:lnTo>
                  <a:pt x="139354" y="1624542"/>
                </a:lnTo>
                <a:lnTo>
                  <a:pt x="126397" y="1601788"/>
                </a:lnTo>
                <a:lnTo>
                  <a:pt x="114498" y="1578505"/>
                </a:lnTo>
                <a:lnTo>
                  <a:pt x="102598" y="1555221"/>
                </a:lnTo>
                <a:lnTo>
                  <a:pt x="91492" y="1531673"/>
                </a:lnTo>
                <a:lnTo>
                  <a:pt x="80915" y="1507861"/>
                </a:lnTo>
                <a:lnTo>
                  <a:pt x="70867" y="1483784"/>
                </a:lnTo>
                <a:lnTo>
                  <a:pt x="61612" y="1458913"/>
                </a:lnTo>
                <a:lnTo>
                  <a:pt x="57117" y="1446742"/>
                </a:lnTo>
                <a:lnTo>
                  <a:pt x="52886" y="1434307"/>
                </a:lnTo>
                <a:lnTo>
                  <a:pt x="48655" y="1421871"/>
                </a:lnTo>
                <a:lnTo>
                  <a:pt x="44688" y="1409171"/>
                </a:lnTo>
                <a:lnTo>
                  <a:pt x="40986" y="1396736"/>
                </a:lnTo>
                <a:lnTo>
                  <a:pt x="37284" y="1384036"/>
                </a:lnTo>
                <a:lnTo>
                  <a:pt x="33582" y="1371071"/>
                </a:lnTo>
                <a:lnTo>
                  <a:pt x="30409" y="1358371"/>
                </a:lnTo>
                <a:lnTo>
                  <a:pt x="27236" y="1345407"/>
                </a:lnTo>
                <a:lnTo>
                  <a:pt x="24063" y="1332707"/>
                </a:lnTo>
                <a:lnTo>
                  <a:pt x="21154" y="1319742"/>
                </a:lnTo>
                <a:lnTo>
                  <a:pt x="18774" y="1306513"/>
                </a:lnTo>
                <a:lnTo>
                  <a:pt x="16130" y="1293548"/>
                </a:lnTo>
                <a:lnTo>
                  <a:pt x="14015" y="1280848"/>
                </a:lnTo>
                <a:lnTo>
                  <a:pt x="11635" y="1268148"/>
                </a:lnTo>
                <a:lnTo>
                  <a:pt x="9784" y="1255448"/>
                </a:lnTo>
                <a:lnTo>
                  <a:pt x="7933" y="1242484"/>
                </a:lnTo>
                <a:lnTo>
                  <a:pt x="6346" y="1229784"/>
                </a:lnTo>
                <a:lnTo>
                  <a:pt x="3702" y="1204648"/>
                </a:lnTo>
                <a:lnTo>
                  <a:pt x="1851" y="1179248"/>
                </a:lnTo>
                <a:lnTo>
                  <a:pt x="529" y="1154642"/>
                </a:lnTo>
                <a:lnTo>
                  <a:pt x="0" y="1129507"/>
                </a:lnTo>
                <a:lnTo>
                  <a:pt x="0" y="1105165"/>
                </a:lnTo>
                <a:lnTo>
                  <a:pt x="793" y="1080823"/>
                </a:lnTo>
                <a:lnTo>
                  <a:pt x="1851" y="1056217"/>
                </a:lnTo>
                <a:lnTo>
                  <a:pt x="4231" y="1032405"/>
                </a:lnTo>
                <a:lnTo>
                  <a:pt x="6611" y="1008592"/>
                </a:lnTo>
                <a:lnTo>
                  <a:pt x="9784" y="985044"/>
                </a:lnTo>
                <a:lnTo>
                  <a:pt x="13750" y="961496"/>
                </a:lnTo>
                <a:lnTo>
                  <a:pt x="18245" y="938477"/>
                </a:lnTo>
                <a:lnTo>
                  <a:pt x="23270" y="915723"/>
                </a:lnTo>
                <a:lnTo>
                  <a:pt x="28823" y="894027"/>
                </a:lnTo>
                <a:lnTo>
                  <a:pt x="34905" y="872067"/>
                </a:lnTo>
                <a:lnTo>
                  <a:pt x="41515" y="850636"/>
                </a:lnTo>
                <a:lnTo>
                  <a:pt x="48655" y="829734"/>
                </a:lnTo>
                <a:lnTo>
                  <a:pt x="56323" y="808567"/>
                </a:lnTo>
                <a:lnTo>
                  <a:pt x="64785" y="787929"/>
                </a:lnTo>
                <a:lnTo>
                  <a:pt x="73511" y="767821"/>
                </a:lnTo>
                <a:lnTo>
                  <a:pt x="82766" y="747977"/>
                </a:lnTo>
                <a:lnTo>
                  <a:pt x="92550" y="728398"/>
                </a:lnTo>
                <a:lnTo>
                  <a:pt x="102598" y="709084"/>
                </a:lnTo>
                <a:lnTo>
                  <a:pt x="113704" y="690298"/>
                </a:lnTo>
                <a:lnTo>
                  <a:pt x="124810" y="671777"/>
                </a:lnTo>
                <a:lnTo>
                  <a:pt x="136181" y="653521"/>
                </a:lnTo>
                <a:lnTo>
                  <a:pt x="148345" y="635794"/>
                </a:lnTo>
                <a:lnTo>
                  <a:pt x="161037" y="618331"/>
                </a:lnTo>
                <a:lnTo>
                  <a:pt x="174259" y="601398"/>
                </a:lnTo>
                <a:lnTo>
                  <a:pt x="187480" y="585259"/>
                </a:lnTo>
                <a:lnTo>
                  <a:pt x="200966" y="569384"/>
                </a:lnTo>
                <a:lnTo>
                  <a:pt x="214981" y="553773"/>
                </a:lnTo>
                <a:lnTo>
                  <a:pt x="229260" y="538956"/>
                </a:lnTo>
                <a:lnTo>
                  <a:pt x="243804" y="524404"/>
                </a:lnTo>
                <a:lnTo>
                  <a:pt x="258876" y="510117"/>
                </a:lnTo>
                <a:lnTo>
                  <a:pt x="274477" y="496359"/>
                </a:lnTo>
                <a:lnTo>
                  <a:pt x="290343" y="483129"/>
                </a:lnTo>
                <a:lnTo>
                  <a:pt x="306738" y="470165"/>
                </a:lnTo>
                <a:lnTo>
                  <a:pt x="323132" y="457465"/>
                </a:lnTo>
                <a:lnTo>
                  <a:pt x="340056" y="445294"/>
                </a:lnTo>
                <a:lnTo>
                  <a:pt x="357508" y="433917"/>
                </a:lnTo>
                <a:lnTo>
                  <a:pt x="374961" y="422540"/>
                </a:lnTo>
                <a:lnTo>
                  <a:pt x="392942" y="411956"/>
                </a:lnTo>
                <a:lnTo>
                  <a:pt x="411187" y="401902"/>
                </a:lnTo>
                <a:lnTo>
                  <a:pt x="429697" y="392113"/>
                </a:lnTo>
                <a:lnTo>
                  <a:pt x="447943" y="383117"/>
                </a:lnTo>
                <a:lnTo>
                  <a:pt x="466717" y="374386"/>
                </a:lnTo>
                <a:lnTo>
                  <a:pt x="485492" y="366183"/>
                </a:lnTo>
                <a:lnTo>
                  <a:pt x="504795" y="358511"/>
                </a:lnTo>
                <a:lnTo>
                  <a:pt x="524099" y="351631"/>
                </a:lnTo>
                <a:lnTo>
                  <a:pt x="543931" y="344752"/>
                </a:lnTo>
                <a:lnTo>
                  <a:pt x="564027" y="338667"/>
                </a:lnTo>
                <a:lnTo>
                  <a:pt x="584388" y="333111"/>
                </a:lnTo>
                <a:lnTo>
                  <a:pt x="604749" y="327819"/>
                </a:lnTo>
                <a:lnTo>
                  <a:pt x="625639" y="323321"/>
                </a:lnTo>
                <a:lnTo>
                  <a:pt x="646529" y="319088"/>
                </a:lnTo>
                <a:lnTo>
                  <a:pt x="667684" y="315383"/>
                </a:lnTo>
                <a:lnTo>
                  <a:pt x="689367" y="312208"/>
                </a:lnTo>
                <a:lnTo>
                  <a:pt x="710786" y="309563"/>
                </a:lnTo>
                <a:lnTo>
                  <a:pt x="732733" y="307446"/>
                </a:lnTo>
                <a:lnTo>
                  <a:pt x="754681" y="306123"/>
                </a:lnTo>
                <a:lnTo>
                  <a:pt x="776364" y="305065"/>
                </a:lnTo>
                <a:lnTo>
                  <a:pt x="797783" y="304800"/>
                </a:lnTo>
                <a:close/>
                <a:moveTo>
                  <a:pt x="1971872" y="292100"/>
                </a:moveTo>
                <a:lnTo>
                  <a:pt x="2122487" y="334433"/>
                </a:lnTo>
                <a:lnTo>
                  <a:pt x="1869877" y="587375"/>
                </a:lnTo>
                <a:lnTo>
                  <a:pt x="1719262" y="545042"/>
                </a:lnTo>
                <a:lnTo>
                  <a:pt x="1971872" y="292100"/>
                </a:lnTo>
                <a:close/>
                <a:moveTo>
                  <a:pt x="1898928" y="190500"/>
                </a:moveTo>
                <a:lnTo>
                  <a:pt x="1903425" y="190765"/>
                </a:lnTo>
                <a:lnTo>
                  <a:pt x="1907921" y="191560"/>
                </a:lnTo>
                <a:lnTo>
                  <a:pt x="1912418" y="192355"/>
                </a:lnTo>
                <a:lnTo>
                  <a:pt x="1916650" y="194209"/>
                </a:lnTo>
                <a:lnTo>
                  <a:pt x="1920882" y="196064"/>
                </a:lnTo>
                <a:lnTo>
                  <a:pt x="1925114" y="198183"/>
                </a:lnTo>
                <a:lnTo>
                  <a:pt x="1928818" y="201098"/>
                </a:lnTo>
                <a:lnTo>
                  <a:pt x="1932521" y="204542"/>
                </a:lnTo>
                <a:lnTo>
                  <a:pt x="1935695" y="208251"/>
                </a:lnTo>
                <a:lnTo>
                  <a:pt x="1938604" y="211696"/>
                </a:lnTo>
                <a:lnTo>
                  <a:pt x="1940985" y="215670"/>
                </a:lnTo>
                <a:lnTo>
                  <a:pt x="1942837" y="219909"/>
                </a:lnTo>
                <a:lnTo>
                  <a:pt x="1944159" y="224413"/>
                </a:lnTo>
                <a:lnTo>
                  <a:pt x="1945482" y="228917"/>
                </a:lnTo>
                <a:lnTo>
                  <a:pt x="1946011" y="233156"/>
                </a:lnTo>
                <a:lnTo>
                  <a:pt x="1946275" y="237925"/>
                </a:lnTo>
                <a:lnTo>
                  <a:pt x="1946011" y="242430"/>
                </a:lnTo>
                <a:lnTo>
                  <a:pt x="1945482" y="246934"/>
                </a:lnTo>
                <a:lnTo>
                  <a:pt x="1944159" y="251173"/>
                </a:lnTo>
                <a:lnTo>
                  <a:pt x="1942837" y="255677"/>
                </a:lnTo>
                <a:lnTo>
                  <a:pt x="1940985" y="259916"/>
                </a:lnTo>
                <a:lnTo>
                  <a:pt x="1938604" y="263890"/>
                </a:lnTo>
                <a:lnTo>
                  <a:pt x="1935695" y="267864"/>
                </a:lnTo>
                <a:lnTo>
                  <a:pt x="1932521" y="271044"/>
                </a:lnTo>
                <a:lnTo>
                  <a:pt x="1064661" y="1140336"/>
                </a:lnTo>
                <a:lnTo>
                  <a:pt x="1061222" y="1143515"/>
                </a:lnTo>
                <a:lnTo>
                  <a:pt x="1057255" y="1146430"/>
                </a:lnTo>
                <a:lnTo>
                  <a:pt x="1053287" y="1148814"/>
                </a:lnTo>
                <a:lnTo>
                  <a:pt x="1049055" y="1150934"/>
                </a:lnTo>
                <a:lnTo>
                  <a:pt x="1044558" y="1152259"/>
                </a:lnTo>
                <a:lnTo>
                  <a:pt x="1040326" y="1153318"/>
                </a:lnTo>
                <a:lnTo>
                  <a:pt x="1035829" y="1153848"/>
                </a:lnTo>
                <a:lnTo>
                  <a:pt x="1031597" y="1154113"/>
                </a:lnTo>
                <a:lnTo>
                  <a:pt x="1026571" y="1153848"/>
                </a:lnTo>
                <a:lnTo>
                  <a:pt x="1022075" y="1153318"/>
                </a:lnTo>
                <a:lnTo>
                  <a:pt x="1018107" y="1152259"/>
                </a:lnTo>
                <a:lnTo>
                  <a:pt x="1013610" y="1150934"/>
                </a:lnTo>
                <a:lnTo>
                  <a:pt x="1009378" y="1148814"/>
                </a:lnTo>
                <a:lnTo>
                  <a:pt x="1005411" y="1146430"/>
                </a:lnTo>
                <a:lnTo>
                  <a:pt x="1001443" y="1143515"/>
                </a:lnTo>
                <a:lnTo>
                  <a:pt x="998004" y="1140336"/>
                </a:lnTo>
                <a:lnTo>
                  <a:pt x="994566" y="1136892"/>
                </a:lnTo>
                <a:lnTo>
                  <a:pt x="991921" y="1132917"/>
                </a:lnTo>
                <a:lnTo>
                  <a:pt x="989540" y="1128943"/>
                </a:lnTo>
                <a:lnTo>
                  <a:pt x="987688" y="1124704"/>
                </a:lnTo>
                <a:lnTo>
                  <a:pt x="986101" y="1120465"/>
                </a:lnTo>
                <a:lnTo>
                  <a:pt x="985043" y="1115961"/>
                </a:lnTo>
                <a:lnTo>
                  <a:pt x="984250" y="1111457"/>
                </a:lnTo>
                <a:lnTo>
                  <a:pt x="984250" y="1106953"/>
                </a:lnTo>
                <a:lnTo>
                  <a:pt x="984250" y="1102448"/>
                </a:lnTo>
                <a:lnTo>
                  <a:pt x="985043" y="1097944"/>
                </a:lnTo>
                <a:lnTo>
                  <a:pt x="986101" y="1093440"/>
                </a:lnTo>
                <a:lnTo>
                  <a:pt x="987688" y="1089201"/>
                </a:lnTo>
                <a:lnTo>
                  <a:pt x="989540" y="1084962"/>
                </a:lnTo>
                <a:lnTo>
                  <a:pt x="991921" y="1080723"/>
                </a:lnTo>
                <a:lnTo>
                  <a:pt x="994566" y="1077278"/>
                </a:lnTo>
                <a:lnTo>
                  <a:pt x="998004" y="1073569"/>
                </a:lnTo>
                <a:lnTo>
                  <a:pt x="1865599" y="204542"/>
                </a:lnTo>
                <a:lnTo>
                  <a:pt x="1869303" y="201098"/>
                </a:lnTo>
                <a:lnTo>
                  <a:pt x="1873270" y="198183"/>
                </a:lnTo>
                <a:lnTo>
                  <a:pt x="1877238" y="196064"/>
                </a:lnTo>
                <a:lnTo>
                  <a:pt x="1881470" y="194209"/>
                </a:lnTo>
                <a:lnTo>
                  <a:pt x="1885438" y="192355"/>
                </a:lnTo>
                <a:lnTo>
                  <a:pt x="1889934" y="191560"/>
                </a:lnTo>
                <a:lnTo>
                  <a:pt x="1894431" y="190765"/>
                </a:lnTo>
                <a:lnTo>
                  <a:pt x="1898928" y="190500"/>
                </a:lnTo>
                <a:close/>
                <a:moveTo>
                  <a:pt x="1813227" y="0"/>
                </a:moveTo>
                <a:lnTo>
                  <a:pt x="1855787" y="150615"/>
                </a:lnTo>
                <a:lnTo>
                  <a:pt x="1602807" y="403225"/>
                </a:lnTo>
                <a:lnTo>
                  <a:pt x="1560512" y="252610"/>
                </a:lnTo>
                <a:lnTo>
                  <a:pt x="1813227" y="0"/>
                </a:lnTo>
                <a:close/>
              </a:path>
            </a:pathLst>
          </a:custGeom>
          <a:solidFill>
            <a:srgbClr val="085B4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矩形 16"/>
          <p:cNvSpPr/>
          <p:nvPr userDrawn="1"/>
        </p:nvSpPr>
        <p:spPr>
          <a:xfrm>
            <a:off x="0" y="6686550"/>
            <a:ext cx="12192000" cy="157163"/>
          </a:xfrm>
          <a:prstGeom prst="rect">
            <a:avLst/>
          </a:prstGeom>
          <a:solidFill>
            <a:srgbClr val="085B41"/>
          </a:solidFill>
          <a:ln w="12700" cap="flat" cmpd="sng" algn="ctr">
            <a:solidFill>
              <a:srgbClr val="6A9FD1"/>
            </a:solidFill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FandolFang R" panose="00000500000000000000" pitchFamily="50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5D328-291A-47AC-BDFD-986BBBD9F7A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3A03F8-67D8-4B14-B435-8036BD8CFE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image" Target="../media/image2.jpeg"/><Relationship Id="rId5" Type="http://schemas.openxmlformats.org/officeDocument/2006/relationships/tags" Target="../tags/tag5.xml"/><Relationship Id="rId10" Type="http://schemas.openxmlformats.org/officeDocument/2006/relationships/image" Target="../media/image1.jpeg"/><Relationship Id="rId4" Type="http://schemas.openxmlformats.org/officeDocument/2006/relationships/tags" Target="../tags/tag4.xml"/><Relationship Id="rId9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3" Type="http://schemas.openxmlformats.org/officeDocument/2006/relationships/tags" Target="../tags/tag21.xml"/><Relationship Id="rId7" Type="http://schemas.openxmlformats.org/officeDocument/2006/relationships/tags" Target="../tags/tag25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image" Target="../media/image2.jpeg"/><Relationship Id="rId5" Type="http://schemas.openxmlformats.org/officeDocument/2006/relationships/tags" Target="../tags/tag23.xml"/><Relationship Id="rId10" Type="http://schemas.openxmlformats.org/officeDocument/2006/relationships/image" Target="../media/image1.jpeg"/><Relationship Id="rId4" Type="http://schemas.openxmlformats.org/officeDocument/2006/relationships/tags" Target="../tags/tag22.xml"/><Relationship Id="rId9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1.jpe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13.xml"/><Relationship Id="rId10" Type="http://schemas.openxmlformats.org/officeDocument/2006/relationships/tags" Target="../tags/tag18.xml"/><Relationship Id="rId4" Type="http://schemas.openxmlformats.org/officeDocument/2006/relationships/tags" Target="../tags/tag12.xml"/><Relationship Id="rId9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3480198" y="4509219"/>
            <a:ext cx="5068887" cy="399494"/>
            <a:chOff x="7206155" y="5040852"/>
            <a:chExt cx="5067096" cy="398488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bg1"/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>
              <a:lnSpc>
                <a:spcPct val="90000"/>
              </a:lnSpc>
              <a:spcBef>
                <a:spcPts val="1000"/>
              </a:spcBef>
            </a:pPr>
            <a:r>
              <a:rPr lang="en-US" altLang="zh-CN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6.3 </a:t>
            </a: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小数加减习题课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/>
      <p:bldP spid="25" grpId="0"/>
      <p:bldP spid="26" grpId="0"/>
      <p:bldP spid="2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592" y="1954129"/>
            <a:ext cx="6750464" cy="4220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4"/>
          <p:cNvSpPr txBox="1">
            <a:spLocks noChangeArrowheads="1"/>
          </p:cNvSpPr>
          <p:nvPr/>
        </p:nvSpPr>
        <p:spPr bwMode="auto">
          <a:xfrm>
            <a:off x="4608297" y="3680131"/>
            <a:ext cx="782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109.80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9"/>
          <p:cNvSpPr txBox="1">
            <a:spLocks noChangeArrowheads="1"/>
          </p:cNvSpPr>
          <p:nvPr/>
        </p:nvSpPr>
        <p:spPr bwMode="auto">
          <a:xfrm>
            <a:off x="4507067" y="4682209"/>
            <a:ext cx="10017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102.00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TextBox 10"/>
          <p:cNvSpPr txBox="1">
            <a:spLocks noChangeArrowheads="1"/>
          </p:cNvSpPr>
          <p:nvPr/>
        </p:nvSpPr>
        <p:spPr bwMode="auto">
          <a:xfrm>
            <a:off x="4507067" y="5650251"/>
            <a:ext cx="103009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106.20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TextBox 14"/>
          <p:cNvSpPr txBox="1">
            <a:spLocks noChangeArrowheads="1"/>
          </p:cNvSpPr>
          <p:nvPr/>
        </p:nvSpPr>
        <p:spPr bwMode="auto">
          <a:xfrm>
            <a:off x="5508805" y="3674097"/>
            <a:ext cx="782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190.80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TextBox 15"/>
          <p:cNvSpPr txBox="1">
            <a:spLocks noChangeArrowheads="1"/>
          </p:cNvSpPr>
          <p:nvPr/>
        </p:nvSpPr>
        <p:spPr bwMode="auto">
          <a:xfrm>
            <a:off x="5508805" y="4682209"/>
            <a:ext cx="782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186.48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16"/>
          <p:cNvSpPr txBox="1">
            <a:spLocks noChangeArrowheads="1"/>
          </p:cNvSpPr>
          <p:nvPr/>
        </p:nvSpPr>
        <p:spPr bwMode="auto">
          <a:xfrm>
            <a:off x="5515179" y="5650251"/>
            <a:ext cx="78263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181.8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20"/>
          <p:cNvSpPr txBox="1">
            <a:spLocks noChangeArrowheads="1"/>
          </p:cNvSpPr>
          <p:nvPr/>
        </p:nvSpPr>
        <p:spPr bwMode="auto">
          <a:xfrm>
            <a:off x="6451285" y="4682209"/>
            <a:ext cx="782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261.72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TextBox 21"/>
          <p:cNvSpPr txBox="1">
            <a:spLocks noChangeArrowheads="1"/>
          </p:cNvSpPr>
          <p:nvPr/>
        </p:nvSpPr>
        <p:spPr bwMode="auto">
          <a:xfrm>
            <a:off x="6451285" y="3674097"/>
            <a:ext cx="782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280.08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4" name="TextBox 22"/>
          <p:cNvSpPr txBox="1">
            <a:spLocks noChangeArrowheads="1"/>
          </p:cNvSpPr>
          <p:nvPr/>
        </p:nvSpPr>
        <p:spPr bwMode="auto">
          <a:xfrm>
            <a:off x="6451285" y="5650251"/>
            <a:ext cx="7826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66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255.06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66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2" name="TextBox 4"/>
          <p:cNvSpPr txBox="1">
            <a:spLocks noChangeArrowheads="1"/>
          </p:cNvSpPr>
          <p:nvPr/>
        </p:nvSpPr>
        <p:spPr bwMode="auto">
          <a:xfrm>
            <a:off x="3885668" y="3177568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①</a:t>
            </a:r>
          </a:p>
        </p:txBody>
      </p:sp>
      <p:sp>
        <p:nvSpPr>
          <p:cNvPr id="43" name="TextBox 4"/>
          <p:cNvSpPr txBox="1">
            <a:spLocks noChangeArrowheads="1"/>
          </p:cNvSpPr>
          <p:nvPr/>
        </p:nvSpPr>
        <p:spPr bwMode="auto">
          <a:xfrm>
            <a:off x="3885668" y="5165194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①</a:t>
            </a:r>
          </a:p>
        </p:txBody>
      </p:sp>
      <p:sp>
        <p:nvSpPr>
          <p:cNvPr id="44" name="TextBox 4"/>
          <p:cNvSpPr txBox="1">
            <a:spLocks noChangeArrowheads="1"/>
          </p:cNvSpPr>
          <p:nvPr/>
        </p:nvSpPr>
        <p:spPr bwMode="auto">
          <a:xfrm>
            <a:off x="3885668" y="4178153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</a:t>
            </a:r>
          </a:p>
        </p:txBody>
      </p:sp>
      <p:sp>
        <p:nvSpPr>
          <p:cNvPr id="45" name="TextBox 4"/>
          <p:cNvSpPr txBox="1">
            <a:spLocks noChangeArrowheads="1"/>
          </p:cNvSpPr>
          <p:nvPr/>
        </p:nvSpPr>
        <p:spPr bwMode="auto">
          <a:xfrm>
            <a:off x="4794016" y="3170041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①</a:t>
            </a:r>
          </a:p>
        </p:txBody>
      </p:sp>
      <p:sp>
        <p:nvSpPr>
          <p:cNvPr id="46" name="TextBox 4"/>
          <p:cNvSpPr txBox="1">
            <a:spLocks noChangeArrowheads="1"/>
          </p:cNvSpPr>
          <p:nvPr/>
        </p:nvSpPr>
        <p:spPr bwMode="auto">
          <a:xfrm>
            <a:off x="4794016" y="5165194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</a:t>
            </a:r>
          </a:p>
        </p:txBody>
      </p:sp>
      <p:sp>
        <p:nvSpPr>
          <p:cNvPr id="47" name="TextBox 4"/>
          <p:cNvSpPr txBox="1">
            <a:spLocks noChangeArrowheads="1"/>
          </p:cNvSpPr>
          <p:nvPr/>
        </p:nvSpPr>
        <p:spPr bwMode="auto">
          <a:xfrm>
            <a:off x="4794016" y="4178153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③</a:t>
            </a:r>
          </a:p>
        </p:txBody>
      </p:sp>
      <p:sp>
        <p:nvSpPr>
          <p:cNvPr id="48" name="TextBox 4"/>
          <p:cNvSpPr txBox="1">
            <a:spLocks noChangeArrowheads="1"/>
          </p:cNvSpPr>
          <p:nvPr/>
        </p:nvSpPr>
        <p:spPr bwMode="auto">
          <a:xfrm>
            <a:off x="5645562" y="3170041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①</a:t>
            </a:r>
          </a:p>
        </p:txBody>
      </p:sp>
      <p:sp>
        <p:nvSpPr>
          <p:cNvPr id="49" name="TextBox 4"/>
          <p:cNvSpPr txBox="1">
            <a:spLocks noChangeArrowheads="1"/>
          </p:cNvSpPr>
          <p:nvPr/>
        </p:nvSpPr>
        <p:spPr bwMode="auto">
          <a:xfrm>
            <a:off x="5645562" y="5165194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③</a:t>
            </a:r>
          </a:p>
        </p:txBody>
      </p:sp>
      <p:sp>
        <p:nvSpPr>
          <p:cNvPr id="50" name="TextBox 4"/>
          <p:cNvSpPr txBox="1">
            <a:spLocks noChangeArrowheads="1"/>
          </p:cNvSpPr>
          <p:nvPr/>
        </p:nvSpPr>
        <p:spPr bwMode="auto">
          <a:xfrm>
            <a:off x="5686106" y="4178153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</a:t>
            </a:r>
          </a:p>
        </p:txBody>
      </p:sp>
      <p:sp>
        <p:nvSpPr>
          <p:cNvPr id="51" name="TextBox 4"/>
          <p:cNvSpPr txBox="1">
            <a:spLocks noChangeArrowheads="1"/>
          </p:cNvSpPr>
          <p:nvPr/>
        </p:nvSpPr>
        <p:spPr bwMode="auto">
          <a:xfrm>
            <a:off x="6595301" y="3170041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①</a:t>
            </a:r>
          </a:p>
        </p:txBody>
      </p:sp>
      <p:sp>
        <p:nvSpPr>
          <p:cNvPr id="52" name="TextBox 4"/>
          <p:cNvSpPr txBox="1">
            <a:spLocks noChangeArrowheads="1"/>
          </p:cNvSpPr>
          <p:nvPr/>
        </p:nvSpPr>
        <p:spPr bwMode="auto">
          <a:xfrm>
            <a:off x="6595301" y="4178153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</a:t>
            </a:r>
          </a:p>
        </p:txBody>
      </p:sp>
      <p:sp>
        <p:nvSpPr>
          <p:cNvPr id="53" name="TextBox 4"/>
          <p:cNvSpPr txBox="1">
            <a:spLocks noChangeArrowheads="1"/>
          </p:cNvSpPr>
          <p:nvPr/>
        </p:nvSpPr>
        <p:spPr bwMode="auto">
          <a:xfrm>
            <a:off x="6622210" y="5186265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③</a:t>
            </a:r>
          </a:p>
        </p:txBody>
      </p:sp>
      <p:sp>
        <p:nvSpPr>
          <p:cNvPr id="54" name="TextBox 4"/>
          <p:cNvSpPr txBox="1">
            <a:spLocks noChangeArrowheads="1"/>
          </p:cNvSpPr>
          <p:nvPr/>
        </p:nvSpPr>
        <p:spPr bwMode="auto">
          <a:xfrm>
            <a:off x="8467509" y="3242049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①</a:t>
            </a:r>
          </a:p>
        </p:txBody>
      </p:sp>
      <p:sp>
        <p:nvSpPr>
          <p:cNvPr id="55" name="TextBox 4"/>
          <p:cNvSpPr txBox="1">
            <a:spLocks noChangeArrowheads="1"/>
          </p:cNvSpPr>
          <p:nvPr/>
        </p:nvSpPr>
        <p:spPr bwMode="auto">
          <a:xfrm>
            <a:off x="8467509" y="4251082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②</a:t>
            </a:r>
          </a:p>
        </p:txBody>
      </p:sp>
      <p:sp>
        <p:nvSpPr>
          <p:cNvPr id="56" name="TextBox 4"/>
          <p:cNvSpPr txBox="1">
            <a:spLocks noChangeArrowheads="1"/>
          </p:cNvSpPr>
          <p:nvPr/>
        </p:nvSpPr>
        <p:spPr bwMode="auto">
          <a:xfrm>
            <a:off x="8504133" y="5222872"/>
            <a:ext cx="40513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③</a:t>
            </a:r>
          </a:p>
        </p:txBody>
      </p:sp>
      <p:sp>
        <p:nvSpPr>
          <p:cNvPr id="38" name="TextBox 4"/>
          <p:cNvSpPr txBox="1">
            <a:spLocks noChangeArrowheads="1"/>
          </p:cNvSpPr>
          <p:nvPr/>
        </p:nvSpPr>
        <p:spPr bwMode="auto">
          <a:xfrm>
            <a:off x="677112" y="1276984"/>
            <a:ext cx="84969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完成下表，并说说每轮动作后，三对选手的得分及排名情况。</a:t>
            </a:r>
          </a:p>
        </p:txBody>
      </p:sp>
      <p:sp>
        <p:nvSpPr>
          <p:cNvPr id="39" name="TextBox 1"/>
          <p:cNvSpPr txBox="1">
            <a:spLocks noChangeArrowheads="1"/>
          </p:cNvSpPr>
          <p:nvPr/>
        </p:nvSpPr>
        <p:spPr bwMode="auto">
          <a:xfrm>
            <a:off x="8313729" y="3490011"/>
            <a:ext cx="8738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368.4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7" name="TextBox 3"/>
          <p:cNvSpPr txBox="1">
            <a:spLocks noChangeArrowheads="1"/>
          </p:cNvSpPr>
          <p:nvPr/>
        </p:nvSpPr>
        <p:spPr bwMode="auto">
          <a:xfrm>
            <a:off x="8241721" y="4498123"/>
            <a:ext cx="1017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343.32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8" name="TextBox 4"/>
          <p:cNvSpPr txBox="1">
            <a:spLocks noChangeArrowheads="1"/>
          </p:cNvSpPr>
          <p:nvPr/>
        </p:nvSpPr>
        <p:spPr bwMode="auto">
          <a:xfrm>
            <a:off x="8199766" y="5506235"/>
            <a:ext cx="9878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337.62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39" grpId="0"/>
      <p:bldP spid="57" grpId="0"/>
      <p:bldP spid="5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任意多边形: 形状 10"/>
          <p:cNvSpPr/>
          <p:nvPr/>
        </p:nvSpPr>
        <p:spPr>
          <a:xfrm>
            <a:off x="817628" y="1371457"/>
            <a:ext cx="8281059" cy="966729"/>
          </a:xfrm>
          <a:custGeom>
            <a:avLst/>
            <a:gdLst/>
            <a:ahLst/>
            <a:cxnLst/>
            <a:rect l="l" t="t" r="r" b="b"/>
            <a:pathLst>
              <a:path w="8281059" h="966729">
                <a:moveTo>
                  <a:pt x="2574957" y="887431"/>
                </a:moveTo>
                <a:cubicBezTo>
                  <a:pt x="2581755" y="887431"/>
                  <a:pt x="2587294" y="889571"/>
                  <a:pt x="2591574" y="893852"/>
                </a:cubicBezTo>
                <a:cubicBezTo>
                  <a:pt x="2595855" y="898133"/>
                  <a:pt x="2597995" y="903205"/>
                  <a:pt x="2597995" y="909071"/>
                </a:cubicBezTo>
                <a:cubicBezTo>
                  <a:pt x="2597995" y="915638"/>
                  <a:pt x="2595797" y="921120"/>
                  <a:pt x="2591402" y="925515"/>
                </a:cubicBezTo>
                <a:cubicBezTo>
                  <a:pt x="2587007" y="929910"/>
                  <a:pt x="2581525" y="932108"/>
                  <a:pt x="2574957" y="932108"/>
                </a:cubicBezTo>
                <a:cubicBezTo>
                  <a:pt x="2568361" y="932108"/>
                  <a:pt x="2562876" y="929921"/>
                  <a:pt x="2558502" y="925547"/>
                </a:cubicBezTo>
                <a:cubicBezTo>
                  <a:pt x="2554128" y="921174"/>
                  <a:pt x="2551941" y="915681"/>
                  <a:pt x="2551941" y="909071"/>
                </a:cubicBezTo>
                <a:cubicBezTo>
                  <a:pt x="2551941" y="903162"/>
                  <a:pt x="2554071" y="898079"/>
                  <a:pt x="2558330" y="893820"/>
                </a:cubicBezTo>
                <a:cubicBezTo>
                  <a:pt x="2562589" y="889561"/>
                  <a:pt x="2568131" y="887431"/>
                  <a:pt x="2574957" y="887431"/>
                </a:cubicBezTo>
                <a:close/>
                <a:moveTo>
                  <a:pt x="623442" y="884417"/>
                </a:moveTo>
                <a:cubicBezTo>
                  <a:pt x="634913" y="883763"/>
                  <a:pt x="643186" y="883911"/>
                  <a:pt x="648259" y="884861"/>
                </a:cubicBezTo>
                <a:cubicBezTo>
                  <a:pt x="658404" y="886761"/>
                  <a:pt x="667177" y="891246"/>
                  <a:pt x="674577" y="898315"/>
                </a:cubicBezTo>
                <a:cubicBezTo>
                  <a:pt x="681977" y="905385"/>
                  <a:pt x="683074" y="910533"/>
                  <a:pt x="677868" y="913760"/>
                </a:cubicBezTo>
                <a:cubicBezTo>
                  <a:pt x="672662" y="916986"/>
                  <a:pt x="664212" y="917700"/>
                  <a:pt x="652518" y="915900"/>
                </a:cubicBezTo>
                <a:cubicBezTo>
                  <a:pt x="640824" y="914100"/>
                  <a:pt x="624852" y="913201"/>
                  <a:pt x="604604" y="913201"/>
                </a:cubicBezTo>
                <a:cubicBezTo>
                  <a:pt x="585029" y="913201"/>
                  <a:pt x="556596" y="914774"/>
                  <a:pt x="519305" y="917922"/>
                </a:cubicBezTo>
                <a:cubicBezTo>
                  <a:pt x="482013" y="921070"/>
                  <a:pt x="454802" y="924221"/>
                  <a:pt x="437673" y="927376"/>
                </a:cubicBezTo>
                <a:cubicBezTo>
                  <a:pt x="420543" y="930531"/>
                  <a:pt x="406064" y="928251"/>
                  <a:pt x="394233" y="920536"/>
                </a:cubicBezTo>
                <a:cubicBezTo>
                  <a:pt x="382359" y="907443"/>
                  <a:pt x="381398" y="901578"/>
                  <a:pt x="391350" y="902940"/>
                </a:cubicBezTo>
                <a:cubicBezTo>
                  <a:pt x="401303" y="904302"/>
                  <a:pt x="426201" y="903413"/>
                  <a:pt x="466045" y="900273"/>
                </a:cubicBezTo>
                <a:cubicBezTo>
                  <a:pt x="505889" y="897132"/>
                  <a:pt x="543683" y="893304"/>
                  <a:pt x="579426" y="888786"/>
                </a:cubicBezTo>
                <a:cubicBezTo>
                  <a:pt x="597298" y="886528"/>
                  <a:pt x="611969" y="885071"/>
                  <a:pt x="623442" y="884417"/>
                </a:cubicBezTo>
                <a:close/>
                <a:moveTo>
                  <a:pt x="900317" y="788925"/>
                </a:moveTo>
                <a:cubicBezTo>
                  <a:pt x="909889" y="787985"/>
                  <a:pt x="916575" y="790373"/>
                  <a:pt x="920375" y="796088"/>
                </a:cubicBezTo>
                <a:cubicBezTo>
                  <a:pt x="924175" y="801802"/>
                  <a:pt x="920608" y="806531"/>
                  <a:pt x="909674" y="810274"/>
                </a:cubicBezTo>
                <a:cubicBezTo>
                  <a:pt x="898739" y="814016"/>
                  <a:pt x="887106" y="816770"/>
                  <a:pt x="874773" y="818534"/>
                </a:cubicBezTo>
                <a:cubicBezTo>
                  <a:pt x="882875" y="822907"/>
                  <a:pt x="886002" y="826941"/>
                  <a:pt x="884152" y="830633"/>
                </a:cubicBezTo>
                <a:cubicBezTo>
                  <a:pt x="882302" y="834326"/>
                  <a:pt x="880975" y="839298"/>
                  <a:pt x="880173" y="845551"/>
                </a:cubicBezTo>
                <a:cubicBezTo>
                  <a:pt x="883456" y="844848"/>
                  <a:pt x="890597" y="843324"/>
                  <a:pt x="901596" y="840980"/>
                </a:cubicBezTo>
                <a:cubicBezTo>
                  <a:pt x="912596" y="838635"/>
                  <a:pt x="920773" y="840471"/>
                  <a:pt x="926129" y="846486"/>
                </a:cubicBezTo>
                <a:cubicBezTo>
                  <a:pt x="931485" y="852502"/>
                  <a:pt x="929585" y="857467"/>
                  <a:pt x="920429" y="861382"/>
                </a:cubicBezTo>
                <a:cubicBezTo>
                  <a:pt x="911272" y="865297"/>
                  <a:pt x="897775" y="868473"/>
                  <a:pt x="879936" y="870911"/>
                </a:cubicBezTo>
                <a:cubicBezTo>
                  <a:pt x="879190" y="885882"/>
                  <a:pt x="878817" y="898581"/>
                  <a:pt x="878817" y="909006"/>
                </a:cubicBezTo>
                <a:cubicBezTo>
                  <a:pt x="912746" y="907242"/>
                  <a:pt x="936554" y="905676"/>
                  <a:pt x="950242" y="904306"/>
                </a:cubicBezTo>
                <a:cubicBezTo>
                  <a:pt x="963930" y="902937"/>
                  <a:pt x="974796" y="905521"/>
                  <a:pt x="982841" y="912061"/>
                </a:cubicBezTo>
                <a:cubicBezTo>
                  <a:pt x="990886" y="918600"/>
                  <a:pt x="994281" y="924476"/>
                  <a:pt x="993026" y="929688"/>
                </a:cubicBezTo>
                <a:cubicBezTo>
                  <a:pt x="991772" y="934901"/>
                  <a:pt x="983150" y="936156"/>
                  <a:pt x="967160" y="933453"/>
                </a:cubicBezTo>
                <a:cubicBezTo>
                  <a:pt x="951170" y="930749"/>
                  <a:pt x="931399" y="929624"/>
                  <a:pt x="907845" y="930075"/>
                </a:cubicBezTo>
                <a:cubicBezTo>
                  <a:pt x="884291" y="930527"/>
                  <a:pt x="861311" y="932320"/>
                  <a:pt x="838904" y="935453"/>
                </a:cubicBezTo>
                <a:cubicBezTo>
                  <a:pt x="816498" y="938586"/>
                  <a:pt x="800315" y="941512"/>
                  <a:pt x="790356" y="944229"/>
                </a:cubicBezTo>
                <a:cubicBezTo>
                  <a:pt x="780397" y="946947"/>
                  <a:pt x="770129" y="944007"/>
                  <a:pt x="759553" y="935410"/>
                </a:cubicBezTo>
                <a:cubicBezTo>
                  <a:pt x="748977" y="926813"/>
                  <a:pt x="748665" y="922515"/>
                  <a:pt x="758617" y="922515"/>
                </a:cubicBezTo>
                <a:cubicBezTo>
                  <a:pt x="766620" y="922515"/>
                  <a:pt x="779995" y="921400"/>
                  <a:pt x="798745" y="919170"/>
                </a:cubicBezTo>
                <a:cubicBezTo>
                  <a:pt x="817495" y="916940"/>
                  <a:pt x="835589" y="914635"/>
                  <a:pt x="853027" y="912254"/>
                </a:cubicBezTo>
                <a:lnTo>
                  <a:pt x="853027" y="871363"/>
                </a:lnTo>
                <a:cubicBezTo>
                  <a:pt x="841683" y="874045"/>
                  <a:pt x="832800" y="875615"/>
                  <a:pt x="826375" y="876074"/>
                </a:cubicBezTo>
                <a:cubicBezTo>
                  <a:pt x="819951" y="876533"/>
                  <a:pt x="813337" y="873514"/>
                  <a:pt x="806532" y="867018"/>
                </a:cubicBezTo>
                <a:cubicBezTo>
                  <a:pt x="799727" y="860522"/>
                  <a:pt x="801556" y="856693"/>
                  <a:pt x="812017" y="855531"/>
                </a:cubicBezTo>
                <a:cubicBezTo>
                  <a:pt x="822478" y="854370"/>
                  <a:pt x="836148" y="852584"/>
                  <a:pt x="853027" y="850175"/>
                </a:cubicBezTo>
                <a:cubicBezTo>
                  <a:pt x="853027" y="836868"/>
                  <a:pt x="852044" y="827281"/>
                  <a:pt x="850080" y="821416"/>
                </a:cubicBezTo>
                <a:lnTo>
                  <a:pt x="832850" y="821416"/>
                </a:lnTo>
                <a:cubicBezTo>
                  <a:pt x="824919" y="821416"/>
                  <a:pt x="818201" y="819541"/>
                  <a:pt x="812695" y="815791"/>
                </a:cubicBezTo>
                <a:cubicBezTo>
                  <a:pt x="807188" y="812041"/>
                  <a:pt x="806628" y="809363"/>
                  <a:pt x="811017" y="807757"/>
                </a:cubicBezTo>
                <a:cubicBezTo>
                  <a:pt x="815405" y="806151"/>
                  <a:pt x="823736" y="804211"/>
                  <a:pt x="836012" y="801938"/>
                </a:cubicBezTo>
                <a:cubicBezTo>
                  <a:pt x="848287" y="799665"/>
                  <a:pt x="859680" y="797163"/>
                  <a:pt x="870192" y="794431"/>
                </a:cubicBezTo>
                <a:cubicBezTo>
                  <a:pt x="880703" y="791700"/>
                  <a:pt x="890745" y="789864"/>
                  <a:pt x="900317" y="788925"/>
                </a:cubicBezTo>
                <a:close/>
                <a:moveTo>
                  <a:pt x="110123" y="778753"/>
                </a:moveTo>
                <a:cubicBezTo>
                  <a:pt x="114888" y="779382"/>
                  <a:pt x="119364" y="781586"/>
                  <a:pt x="123551" y="785365"/>
                </a:cubicBezTo>
                <a:cubicBezTo>
                  <a:pt x="131926" y="792922"/>
                  <a:pt x="122160" y="799791"/>
                  <a:pt x="94254" y="805972"/>
                </a:cubicBezTo>
                <a:cubicBezTo>
                  <a:pt x="101453" y="808639"/>
                  <a:pt x="104353" y="811629"/>
                  <a:pt x="102955" y="814941"/>
                </a:cubicBezTo>
                <a:cubicBezTo>
                  <a:pt x="101557" y="818254"/>
                  <a:pt x="100456" y="822613"/>
                  <a:pt x="99653" y="828020"/>
                </a:cubicBezTo>
                <a:cubicBezTo>
                  <a:pt x="109419" y="824578"/>
                  <a:pt x="116836" y="822140"/>
                  <a:pt x="121906" y="820706"/>
                </a:cubicBezTo>
                <a:cubicBezTo>
                  <a:pt x="126975" y="819272"/>
                  <a:pt x="132184" y="821939"/>
                  <a:pt x="137533" y="828708"/>
                </a:cubicBezTo>
                <a:cubicBezTo>
                  <a:pt x="142882" y="835477"/>
                  <a:pt x="139716" y="840195"/>
                  <a:pt x="128036" y="842862"/>
                </a:cubicBezTo>
                <a:cubicBezTo>
                  <a:pt x="116356" y="845529"/>
                  <a:pt x="106371" y="847616"/>
                  <a:pt x="98083" y="849121"/>
                </a:cubicBezTo>
                <a:lnTo>
                  <a:pt x="95609" y="895498"/>
                </a:lnTo>
                <a:cubicBezTo>
                  <a:pt x="110853" y="889331"/>
                  <a:pt x="122762" y="884864"/>
                  <a:pt x="131338" y="882097"/>
                </a:cubicBezTo>
                <a:cubicBezTo>
                  <a:pt x="139913" y="879329"/>
                  <a:pt x="135224" y="885886"/>
                  <a:pt x="117270" y="901768"/>
                </a:cubicBezTo>
                <a:cubicBezTo>
                  <a:pt x="99316" y="917650"/>
                  <a:pt x="85650" y="930724"/>
                  <a:pt x="76271" y="940992"/>
                </a:cubicBezTo>
                <a:cubicBezTo>
                  <a:pt x="66893" y="951259"/>
                  <a:pt x="60770" y="949990"/>
                  <a:pt x="57902" y="937185"/>
                </a:cubicBezTo>
                <a:cubicBezTo>
                  <a:pt x="55033" y="924379"/>
                  <a:pt x="57199" y="914341"/>
                  <a:pt x="64398" y="907070"/>
                </a:cubicBezTo>
                <a:cubicBezTo>
                  <a:pt x="71596" y="899800"/>
                  <a:pt x="75196" y="882046"/>
                  <a:pt x="75196" y="853811"/>
                </a:cubicBezTo>
                <a:cubicBezTo>
                  <a:pt x="62318" y="857367"/>
                  <a:pt x="52456" y="859833"/>
                  <a:pt x="45608" y="861210"/>
                </a:cubicBezTo>
                <a:cubicBezTo>
                  <a:pt x="38761" y="862587"/>
                  <a:pt x="31634" y="860307"/>
                  <a:pt x="24227" y="854370"/>
                </a:cubicBezTo>
                <a:cubicBezTo>
                  <a:pt x="16820" y="848433"/>
                  <a:pt x="17208" y="844830"/>
                  <a:pt x="25389" y="843561"/>
                </a:cubicBezTo>
                <a:cubicBezTo>
                  <a:pt x="33570" y="842292"/>
                  <a:pt x="50624" y="838732"/>
                  <a:pt x="76551" y="832881"/>
                </a:cubicBezTo>
                <a:cubicBezTo>
                  <a:pt x="76551" y="819229"/>
                  <a:pt x="76365" y="811364"/>
                  <a:pt x="75992" y="809284"/>
                </a:cubicBezTo>
                <a:cubicBezTo>
                  <a:pt x="68707" y="810173"/>
                  <a:pt x="61580" y="808492"/>
                  <a:pt x="54610" y="804240"/>
                </a:cubicBezTo>
                <a:cubicBezTo>
                  <a:pt x="47641" y="799988"/>
                  <a:pt x="49953" y="796410"/>
                  <a:pt x="61548" y="793506"/>
                </a:cubicBezTo>
                <a:cubicBezTo>
                  <a:pt x="73142" y="790602"/>
                  <a:pt x="84280" y="786630"/>
                  <a:pt x="94964" y="781590"/>
                </a:cubicBezTo>
                <a:cubicBezTo>
                  <a:pt x="100306" y="779069"/>
                  <a:pt x="105359" y="778124"/>
                  <a:pt x="110123" y="778753"/>
                </a:cubicBezTo>
                <a:close/>
                <a:moveTo>
                  <a:pt x="1995438" y="761728"/>
                </a:moveTo>
                <a:cubicBezTo>
                  <a:pt x="1997340" y="761948"/>
                  <a:pt x="1999654" y="762528"/>
                  <a:pt x="2002379" y="763467"/>
                </a:cubicBezTo>
                <a:cubicBezTo>
                  <a:pt x="2010567" y="766536"/>
                  <a:pt x="2017339" y="771240"/>
                  <a:pt x="2022695" y="777578"/>
                </a:cubicBezTo>
                <a:cubicBezTo>
                  <a:pt x="2028051" y="783916"/>
                  <a:pt x="2028109" y="789419"/>
                  <a:pt x="2022867" y="794087"/>
                </a:cubicBezTo>
                <a:cubicBezTo>
                  <a:pt x="2017626" y="798755"/>
                  <a:pt x="2009621" y="811181"/>
                  <a:pt x="1998851" y="831365"/>
                </a:cubicBezTo>
                <a:cubicBezTo>
                  <a:pt x="1988081" y="851548"/>
                  <a:pt x="1974949" y="870076"/>
                  <a:pt x="1959455" y="886947"/>
                </a:cubicBezTo>
                <a:cubicBezTo>
                  <a:pt x="1943960" y="903818"/>
                  <a:pt x="1925436" y="918901"/>
                  <a:pt x="1903883" y="932194"/>
                </a:cubicBezTo>
                <a:cubicBezTo>
                  <a:pt x="1882330" y="945488"/>
                  <a:pt x="1859138" y="954870"/>
                  <a:pt x="1834308" y="960340"/>
                </a:cubicBezTo>
                <a:cubicBezTo>
                  <a:pt x="1809478" y="965811"/>
                  <a:pt x="1807872" y="963015"/>
                  <a:pt x="1829490" y="951951"/>
                </a:cubicBezTo>
                <a:cubicBezTo>
                  <a:pt x="1851107" y="940888"/>
                  <a:pt x="1872170" y="927336"/>
                  <a:pt x="1892676" y="911297"/>
                </a:cubicBezTo>
                <a:cubicBezTo>
                  <a:pt x="1913183" y="895257"/>
                  <a:pt x="1930764" y="879024"/>
                  <a:pt x="1945420" y="862598"/>
                </a:cubicBezTo>
                <a:cubicBezTo>
                  <a:pt x="1960075" y="846171"/>
                  <a:pt x="1971633" y="828475"/>
                  <a:pt x="1980094" y="809510"/>
                </a:cubicBezTo>
                <a:cubicBezTo>
                  <a:pt x="1988555" y="790545"/>
                  <a:pt x="1991659" y="777191"/>
                  <a:pt x="1989408" y="769447"/>
                </a:cubicBezTo>
                <a:cubicBezTo>
                  <a:pt x="1987720" y="763639"/>
                  <a:pt x="1989729" y="761066"/>
                  <a:pt x="1995438" y="761728"/>
                </a:cubicBezTo>
                <a:close/>
                <a:moveTo>
                  <a:pt x="1859849" y="733095"/>
                </a:moveTo>
                <a:cubicBezTo>
                  <a:pt x="1861772" y="732869"/>
                  <a:pt x="1864153" y="734299"/>
                  <a:pt x="1866993" y="737386"/>
                </a:cubicBezTo>
                <a:cubicBezTo>
                  <a:pt x="1872672" y="743559"/>
                  <a:pt x="1875511" y="752648"/>
                  <a:pt x="1875511" y="764650"/>
                </a:cubicBezTo>
                <a:cubicBezTo>
                  <a:pt x="1875511" y="776065"/>
                  <a:pt x="1870979" y="789731"/>
                  <a:pt x="1861917" y="805649"/>
                </a:cubicBezTo>
                <a:cubicBezTo>
                  <a:pt x="1852853" y="821567"/>
                  <a:pt x="1845404" y="824384"/>
                  <a:pt x="1839567" y="814103"/>
                </a:cubicBezTo>
                <a:cubicBezTo>
                  <a:pt x="1833731" y="803821"/>
                  <a:pt x="1832619" y="795399"/>
                  <a:pt x="1836233" y="788839"/>
                </a:cubicBezTo>
                <a:cubicBezTo>
                  <a:pt x="1839847" y="782278"/>
                  <a:pt x="1843504" y="773914"/>
                  <a:pt x="1847203" y="763747"/>
                </a:cubicBezTo>
                <a:cubicBezTo>
                  <a:pt x="1850688" y="754153"/>
                  <a:pt x="1853438" y="745818"/>
                  <a:pt x="1855453" y="738741"/>
                </a:cubicBezTo>
                <a:cubicBezTo>
                  <a:pt x="1856460" y="735203"/>
                  <a:pt x="1857925" y="733321"/>
                  <a:pt x="1859849" y="733095"/>
                </a:cubicBezTo>
                <a:close/>
                <a:moveTo>
                  <a:pt x="2230755" y="722850"/>
                </a:moveTo>
                <a:cubicBezTo>
                  <a:pt x="2232549" y="722755"/>
                  <a:pt x="2234825" y="723005"/>
                  <a:pt x="2237583" y="723598"/>
                </a:cubicBezTo>
                <a:cubicBezTo>
                  <a:pt x="2248618" y="725971"/>
                  <a:pt x="2257419" y="729230"/>
                  <a:pt x="2263987" y="733374"/>
                </a:cubicBezTo>
                <a:cubicBezTo>
                  <a:pt x="2270555" y="737519"/>
                  <a:pt x="2272103" y="744008"/>
                  <a:pt x="2268633" y="752841"/>
                </a:cubicBezTo>
                <a:cubicBezTo>
                  <a:pt x="2265163" y="761675"/>
                  <a:pt x="2257907" y="762657"/>
                  <a:pt x="2246865" y="755788"/>
                </a:cubicBezTo>
                <a:cubicBezTo>
                  <a:pt x="2238448" y="749235"/>
                  <a:pt x="2232037" y="741638"/>
                  <a:pt x="2227635" y="732998"/>
                </a:cubicBezTo>
                <a:cubicBezTo>
                  <a:pt x="2224333" y="726518"/>
                  <a:pt x="2225373" y="723135"/>
                  <a:pt x="2230755" y="722850"/>
                </a:cubicBezTo>
                <a:close/>
                <a:moveTo>
                  <a:pt x="2030428" y="717381"/>
                </a:moveTo>
                <a:cubicBezTo>
                  <a:pt x="2034458" y="716442"/>
                  <a:pt x="2043062" y="718296"/>
                  <a:pt x="2056241" y="722942"/>
                </a:cubicBezTo>
                <a:cubicBezTo>
                  <a:pt x="2071528" y="726011"/>
                  <a:pt x="2079422" y="734192"/>
                  <a:pt x="2079924" y="747485"/>
                </a:cubicBezTo>
                <a:cubicBezTo>
                  <a:pt x="2080426" y="760778"/>
                  <a:pt x="2074708" y="764873"/>
                  <a:pt x="2062769" y="759767"/>
                </a:cubicBezTo>
                <a:cubicBezTo>
                  <a:pt x="2050831" y="754662"/>
                  <a:pt x="2037530" y="746897"/>
                  <a:pt x="2022867" y="736472"/>
                </a:cubicBezTo>
                <a:cubicBezTo>
                  <a:pt x="2008205" y="726046"/>
                  <a:pt x="2004792" y="720493"/>
                  <a:pt x="2012628" y="719812"/>
                </a:cubicBezTo>
                <a:cubicBezTo>
                  <a:pt x="2020465" y="719131"/>
                  <a:pt x="2026399" y="718321"/>
                  <a:pt x="2030428" y="717381"/>
                </a:cubicBezTo>
                <a:close/>
                <a:moveTo>
                  <a:pt x="1589557" y="694548"/>
                </a:moveTo>
                <a:cubicBezTo>
                  <a:pt x="1585664" y="698377"/>
                  <a:pt x="1580869" y="702667"/>
                  <a:pt x="1575174" y="707419"/>
                </a:cubicBezTo>
                <a:lnTo>
                  <a:pt x="1558593" y="720526"/>
                </a:lnTo>
                <a:lnTo>
                  <a:pt x="1568638" y="720199"/>
                </a:lnTo>
                <a:cubicBezTo>
                  <a:pt x="1579372" y="722114"/>
                  <a:pt x="1587273" y="725634"/>
                  <a:pt x="1592342" y="730761"/>
                </a:cubicBezTo>
                <a:cubicBezTo>
                  <a:pt x="1597412" y="735887"/>
                  <a:pt x="1599495" y="739956"/>
                  <a:pt x="1598591" y="742968"/>
                </a:cubicBezTo>
                <a:cubicBezTo>
                  <a:pt x="1600814" y="739282"/>
                  <a:pt x="1606332" y="732589"/>
                  <a:pt x="1615143" y="722888"/>
                </a:cubicBezTo>
                <a:cubicBezTo>
                  <a:pt x="1623955" y="713187"/>
                  <a:pt x="1629222" y="706486"/>
                  <a:pt x="1630943" y="702787"/>
                </a:cubicBezTo>
                <a:cubicBezTo>
                  <a:pt x="1632664" y="699087"/>
                  <a:pt x="1631301" y="697237"/>
                  <a:pt x="1626856" y="697237"/>
                </a:cubicBezTo>
                <a:cubicBezTo>
                  <a:pt x="1620947" y="697237"/>
                  <a:pt x="1614616" y="697689"/>
                  <a:pt x="1607862" y="698592"/>
                </a:cubicBezTo>
                <a:cubicBezTo>
                  <a:pt x="1601108" y="699496"/>
                  <a:pt x="1595006" y="698148"/>
                  <a:pt x="1589557" y="694548"/>
                </a:cubicBezTo>
                <a:close/>
                <a:moveTo>
                  <a:pt x="2577668" y="690354"/>
                </a:moveTo>
                <a:cubicBezTo>
                  <a:pt x="2598805" y="690354"/>
                  <a:pt x="2615350" y="696090"/>
                  <a:pt x="2627303" y="707562"/>
                </a:cubicBezTo>
                <a:cubicBezTo>
                  <a:pt x="2639255" y="719034"/>
                  <a:pt x="2645232" y="733568"/>
                  <a:pt x="2645232" y="751163"/>
                </a:cubicBezTo>
                <a:cubicBezTo>
                  <a:pt x="2645232" y="763553"/>
                  <a:pt x="2642389" y="774961"/>
                  <a:pt x="2636703" y="785386"/>
                </a:cubicBezTo>
                <a:cubicBezTo>
                  <a:pt x="2631017" y="795812"/>
                  <a:pt x="2623427" y="804824"/>
                  <a:pt x="2613934" y="812425"/>
                </a:cubicBezTo>
                <a:cubicBezTo>
                  <a:pt x="2605445" y="819251"/>
                  <a:pt x="2599540" y="825976"/>
                  <a:pt x="2596220" y="832601"/>
                </a:cubicBezTo>
                <a:cubicBezTo>
                  <a:pt x="2592901" y="839227"/>
                  <a:pt x="2591241" y="843572"/>
                  <a:pt x="2591241" y="845637"/>
                </a:cubicBezTo>
                <a:lnTo>
                  <a:pt x="2591241" y="859210"/>
                </a:lnTo>
                <a:lnTo>
                  <a:pt x="2558674" y="859210"/>
                </a:lnTo>
                <a:lnTo>
                  <a:pt x="2558674" y="841593"/>
                </a:lnTo>
                <a:cubicBezTo>
                  <a:pt x="2558674" y="833232"/>
                  <a:pt x="2560775" y="825080"/>
                  <a:pt x="2564977" y="817135"/>
                </a:cubicBezTo>
                <a:cubicBezTo>
                  <a:pt x="2569178" y="809191"/>
                  <a:pt x="2576313" y="800644"/>
                  <a:pt x="2586379" y="791495"/>
                </a:cubicBezTo>
                <a:cubicBezTo>
                  <a:pt x="2593320" y="785429"/>
                  <a:pt x="2598088" y="779159"/>
                  <a:pt x="2600684" y="772684"/>
                </a:cubicBezTo>
                <a:cubicBezTo>
                  <a:pt x="2603279" y="766210"/>
                  <a:pt x="2604577" y="759932"/>
                  <a:pt x="2604577" y="753852"/>
                </a:cubicBezTo>
                <a:cubicBezTo>
                  <a:pt x="2604577" y="743298"/>
                  <a:pt x="2602247" y="735500"/>
                  <a:pt x="2597586" y="730460"/>
                </a:cubicBezTo>
                <a:cubicBezTo>
                  <a:pt x="2592926" y="725419"/>
                  <a:pt x="2586286" y="722899"/>
                  <a:pt x="2577668" y="722899"/>
                </a:cubicBezTo>
                <a:cubicBezTo>
                  <a:pt x="2568978" y="722899"/>
                  <a:pt x="2561643" y="726287"/>
                  <a:pt x="2555663" y="733062"/>
                </a:cubicBezTo>
                <a:cubicBezTo>
                  <a:pt x="2549683" y="739838"/>
                  <a:pt x="2546693" y="752648"/>
                  <a:pt x="2546693" y="771491"/>
                </a:cubicBezTo>
                <a:lnTo>
                  <a:pt x="2507394" y="771491"/>
                </a:lnTo>
                <a:cubicBezTo>
                  <a:pt x="2508311" y="742997"/>
                  <a:pt x="2515406" y="722350"/>
                  <a:pt x="2528678" y="709552"/>
                </a:cubicBezTo>
                <a:cubicBezTo>
                  <a:pt x="2541950" y="696753"/>
                  <a:pt x="2558280" y="690354"/>
                  <a:pt x="2577668" y="690354"/>
                </a:cubicBezTo>
                <a:close/>
                <a:moveTo>
                  <a:pt x="2348491" y="684333"/>
                </a:moveTo>
                <a:cubicBezTo>
                  <a:pt x="2350572" y="684683"/>
                  <a:pt x="2353074" y="685449"/>
                  <a:pt x="2355997" y="686632"/>
                </a:cubicBezTo>
                <a:cubicBezTo>
                  <a:pt x="2367692" y="691365"/>
                  <a:pt x="2376615" y="695932"/>
                  <a:pt x="2382767" y="700334"/>
                </a:cubicBezTo>
                <a:cubicBezTo>
                  <a:pt x="2390224" y="707261"/>
                  <a:pt x="2389783" y="712674"/>
                  <a:pt x="2381444" y="716575"/>
                </a:cubicBezTo>
                <a:cubicBezTo>
                  <a:pt x="2373105" y="720475"/>
                  <a:pt x="2359131" y="729703"/>
                  <a:pt x="2339520" y="744259"/>
                </a:cubicBezTo>
                <a:cubicBezTo>
                  <a:pt x="2319910" y="758814"/>
                  <a:pt x="2314174" y="759663"/>
                  <a:pt x="2322312" y="746807"/>
                </a:cubicBezTo>
                <a:cubicBezTo>
                  <a:pt x="2330450" y="733951"/>
                  <a:pt x="2336075" y="723824"/>
                  <a:pt x="2339187" y="716424"/>
                </a:cubicBezTo>
                <a:cubicBezTo>
                  <a:pt x="2342299" y="709025"/>
                  <a:pt x="2342955" y="701026"/>
                  <a:pt x="2341155" y="692429"/>
                </a:cubicBezTo>
                <a:cubicBezTo>
                  <a:pt x="2339805" y="685982"/>
                  <a:pt x="2342251" y="683283"/>
                  <a:pt x="2348491" y="684333"/>
                </a:cubicBezTo>
                <a:close/>
                <a:moveTo>
                  <a:pt x="460651" y="680630"/>
                </a:moveTo>
                <a:cubicBezTo>
                  <a:pt x="462200" y="680650"/>
                  <a:pt x="464044" y="681084"/>
                  <a:pt x="466184" y="681932"/>
                </a:cubicBezTo>
                <a:cubicBezTo>
                  <a:pt x="474746" y="685324"/>
                  <a:pt x="482199" y="689690"/>
                  <a:pt x="488545" y="695032"/>
                </a:cubicBezTo>
                <a:cubicBezTo>
                  <a:pt x="494890" y="700374"/>
                  <a:pt x="495403" y="705461"/>
                  <a:pt x="490083" y="710294"/>
                </a:cubicBezTo>
                <a:cubicBezTo>
                  <a:pt x="484763" y="715126"/>
                  <a:pt x="478123" y="723745"/>
                  <a:pt x="470164" y="736149"/>
                </a:cubicBezTo>
                <a:cubicBezTo>
                  <a:pt x="462206" y="748553"/>
                  <a:pt x="455641" y="758197"/>
                  <a:pt x="450472" y="765081"/>
                </a:cubicBezTo>
                <a:cubicBezTo>
                  <a:pt x="445302" y="771964"/>
                  <a:pt x="443592" y="775405"/>
                  <a:pt x="445342" y="775405"/>
                </a:cubicBezTo>
                <a:cubicBezTo>
                  <a:pt x="449242" y="775405"/>
                  <a:pt x="461044" y="775391"/>
                  <a:pt x="480747" y="775362"/>
                </a:cubicBezTo>
                <a:cubicBezTo>
                  <a:pt x="493080" y="760606"/>
                  <a:pt x="499246" y="749837"/>
                  <a:pt x="499246" y="743054"/>
                </a:cubicBezTo>
                <a:cubicBezTo>
                  <a:pt x="499246" y="733102"/>
                  <a:pt x="503190" y="730115"/>
                  <a:pt x="511077" y="734095"/>
                </a:cubicBezTo>
                <a:cubicBezTo>
                  <a:pt x="518964" y="738074"/>
                  <a:pt x="525288" y="743732"/>
                  <a:pt x="530049" y="751067"/>
                </a:cubicBezTo>
                <a:cubicBezTo>
                  <a:pt x="534810" y="758402"/>
                  <a:pt x="533552" y="764392"/>
                  <a:pt x="526274" y="769038"/>
                </a:cubicBezTo>
                <a:cubicBezTo>
                  <a:pt x="518996" y="773685"/>
                  <a:pt x="508363" y="782783"/>
                  <a:pt x="494374" y="796335"/>
                </a:cubicBezTo>
                <a:cubicBezTo>
                  <a:pt x="480385" y="809886"/>
                  <a:pt x="468952" y="820355"/>
                  <a:pt x="460076" y="827740"/>
                </a:cubicBezTo>
                <a:cubicBezTo>
                  <a:pt x="451199" y="835125"/>
                  <a:pt x="449708" y="838614"/>
                  <a:pt x="455602" y="838205"/>
                </a:cubicBezTo>
                <a:cubicBezTo>
                  <a:pt x="461496" y="837796"/>
                  <a:pt x="475445" y="835545"/>
                  <a:pt x="497450" y="831451"/>
                </a:cubicBezTo>
                <a:cubicBezTo>
                  <a:pt x="519455" y="827356"/>
                  <a:pt x="526887" y="828669"/>
                  <a:pt x="519745" y="835387"/>
                </a:cubicBezTo>
                <a:cubicBezTo>
                  <a:pt x="512604" y="842105"/>
                  <a:pt x="498730" y="848598"/>
                  <a:pt x="478123" y="854865"/>
                </a:cubicBezTo>
                <a:cubicBezTo>
                  <a:pt x="457516" y="861131"/>
                  <a:pt x="443463" y="866573"/>
                  <a:pt x="435962" y="871191"/>
                </a:cubicBezTo>
                <a:cubicBezTo>
                  <a:pt x="428463" y="875808"/>
                  <a:pt x="422286" y="872722"/>
                  <a:pt x="417432" y="861931"/>
                </a:cubicBezTo>
                <a:cubicBezTo>
                  <a:pt x="412578" y="851140"/>
                  <a:pt x="413503" y="844486"/>
                  <a:pt x="420206" y="841969"/>
                </a:cubicBezTo>
                <a:cubicBezTo>
                  <a:pt x="426911" y="839452"/>
                  <a:pt x="444710" y="822707"/>
                  <a:pt x="473606" y="791732"/>
                </a:cubicBezTo>
                <a:cubicBezTo>
                  <a:pt x="454806" y="793467"/>
                  <a:pt x="440713" y="797048"/>
                  <a:pt x="431328" y="802476"/>
                </a:cubicBezTo>
                <a:cubicBezTo>
                  <a:pt x="421942" y="807904"/>
                  <a:pt x="415844" y="806040"/>
                  <a:pt x="413033" y="796884"/>
                </a:cubicBezTo>
                <a:cubicBezTo>
                  <a:pt x="410222" y="787727"/>
                  <a:pt x="409964" y="781937"/>
                  <a:pt x="412258" y="779514"/>
                </a:cubicBezTo>
                <a:cubicBezTo>
                  <a:pt x="414553" y="777090"/>
                  <a:pt x="418866" y="772943"/>
                  <a:pt x="425197" y="767070"/>
                </a:cubicBezTo>
                <a:cubicBezTo>
                  <a:pt x="431528" y="761198"/>
                  <a:pt x="438254" y="749618"/>
                  <a:pt x="445373" y="732331"/>
                </a:cubicBezTo>
                <a:cubicBezTo>
                  <a:pt x="452494" y="715044"/>
                  <a:pt x="455602" y="701474"/>
                  <a:pt x="454698" y="691623"/>
                </a:cubicBezTo>
                <a:cubicBezTo>
                  <a:pt x="454021" y="684234"/>
                  <a:pt x="456005" y="680570"/>
                  <a:pt x="460651" y="680630"/>
                </a:cubicBezTo>
                <a:close/>
                <a:moveTo>
                  <a:pt x="582994" y="674306"/>
                </a:moveTo>
                <a:cubicBezTo>
                  <a:pt x="584658" y="674384"/>
                  <a:pt x="586673" y="674904"/>
                  <a:pt x="589041" y="675866"/>
                </a:cubicBezTo>
                <a:cubicBezTo>
                  <a:pt x="598513" y="679717"/>
                  <a:pt x="605962" y="684076"/>
                  <a:pt x="611390" y="688945"/>
                </a:cubicBezTo>
                <a:cubicBezTo>
                  <a:pt x="616818" y="693813"/>
                  <a:pt x="617101" y="698671"/>
                  <a:pt x="612240" y="703518"/>
                </a:cubicBezTo>
                <a:cubicBezTo>
                  <a:pt x="607379" y="708365"/>
                  <a:pt x="597494" y="721171"/>
                  <a:pt x="582588" y="741935"/>
                </a:cubicBezTo>
                <a:cubicBezTo>
                  <a:pt x="567681" y="762700"/>
                  <a:pt x="559540" y="772892"/>
                  <a:pt x="558163" y="772512"/>
                </a:cubicBezTo>
                <a:cubicBezTo>
                  <a:pt x="557474" y="772322"/>
                  <a:pt x="560782" y="772388"/>
                  <a:pt x="568085" y="772709"/>
                </a:cubicBezTo>
                <a:lnTo>
                  <a:pt x="601353" y="774406"/>
                </a:lnTo>
                <a:lnTo>
                  <a:pt x="601463" y="773900"/>
                </a:lnTo>
                <a:cubicBezTo>
                  <a:pt x="602015" y="772329"/>
                  <a:pt x="603291" y="769368"/>
                  <a:pt x="605292" y="765016"/>
                </a:cubicBezTo>
                <a:cubicBezTo>
                  <a:pt x="609293" y="756311"/>
                  <a:pt x="611860" y="747987"/>
                  <a:pt x="612993" y="740042"/>
                </a:cubicBezTo>
                <a:cubicBezTo>
                  <a:pt x="614125" y="732098"/>
                  <a:pt x="618729" y="730341"/>
                  <a:pt x="626802" y="734772"/>
                </a:cubicBezTo>
                <a:cubicBezTo>
                  <a:pt x="634876" y="739204"/>
                  <a:pt x="640855" y="744409"/>
                  <a:pt x="644742" y="750389"/>
                </a:cubicBezTo>
                <a:cubicBezTo>
                  <a:pt x="648628" y="756369"/>
                  <a:pt x="646965" y="761667"/>
                  <a:pt x="639751" y="766285"/>
                </a:cubicBezTo>
                <a:cubicBezTo>
                  <a:pt x="632538" y="770903"/>
                  <a:pt x="619288" y="783303"/>
                  <a:pt x="600000" y="803487"/>
                </a:cubicBezTo>
                <a:cubicBezTo>
                  <a:pt x="580713" y="823671"/>
                  <a:pt x="569922" y="833928"/>
                  <a:pt x="567628" y="834258"/>
                </a:cubicBezTo>
                <a:cubicBezTo>
                  <a:pt x="565333" y="834587"/>
                  <a:pt x="574683" y="833853"/>
                  <a:pt x="595677" y="832053"/>
                </a:cubicBezTo>
                <a:cubicBezTo>
                  <a:pt x="616671" y="830253"/>
                  <a:pt x="630620" y="831759"/>
                  <a:pt x="637525" y="836570"/>
                </a:cubicBezTo>
                <a:cubicBezTo>
                  <a:pt x="644430" y="841381"/>
                  <a:pt x="634560" y="846347"/>
                  <a:pt x="607916" y="851466"/>
                </a:cubicBezTo>
                <a:cubicBezTo>
                  <a:pt x="581273" y="856585"/>
                  <a:pt x="563053" y="861407"/>
                  <a:pt x="553259" y="865932"/>
                </a:cubicBezTo>
                <a:cubicBezTo>
                  <a:pt x="543464" y="870456"/>
                  <a:pt x="536961" y="867086"/>
                  <a:pt x="533749" y="855822"/>
                </a:cubicBezTo>
                <a:cubicBezTo>
                  <a:pt x="530536" y="844558"/>
                  <a:pt x="533157" y="837244"/>
                  <a:pt x="541611" y="833881"/>
                </a:cubicBezTo>
                <a:cubicBezTo>
                  <a:pt x="550064" y="830518"/>
                  <a:pt x="566086" y="815121"/>
                  <a:pt x="589676" y="787688"/>
                </a:cubicBezTo>
                <a:cubicBezTo>
                  <a:pt x="566559" y="791187"/>
                  <a:pt x="551971" y="794983"/>
                  <a:pt x="545913" y="799078"/>
                </a:cubicBezTo>
                <a:cubicBezTo>
                  <a:pt x="539854" y="803172"/>
                  <a:pt x="534609" y="800372"/>
                  <a:pt x="530178" y="790678"/>
                </a:cubicBezTo>
                <a:cubicBezTo>
                  <a:pt x="525747" y="780984"/>
                  <a:pt x="526564" y="774194"/>
                  <a:pt x="532630" y="770308"/>
                </a:cubicBezTo>
                <a:cubicBezTo>
                  <a:pt x="538696" y="766421"/>
                  <a:pt x="548146" y="753899"/>
                  <a:pt x="560981" y="732740"/>
                </a:cubicBezTo>
                <a:cubicBezTo>
                  <a:pt x="573815" y="711581"/>
                  <a:pt x="579332" y="695850"/>
                  <a:pt x="577533" y="685546"/>
                </a:cubicBezTo>
                <a:cubicBezTo>
                  <a:pt x="576183" y="677819"/>
                  <a:pt x="578004" y="674072"/>
                  <a:pt x="582994" y="674306"/>
                </a:cubicBezTo>
                <a:close/>
                <a:moveTo>
                  <a:pt x="196912" y="670898"/>
                </a:moveTo>
                <a:cubicBezTo>
                  <a:pt x="204261" y="672339"/>
                  <a:pt x="211937" y="675411"/>
                  <a:pt x="219939" y="680115"/>
                </a:cubicBezTo>
                <a:cubicBezTo>
                  <a:pt x="227941" y="684818"/>
                  <a:pt x="230346" y="689981"/>
                  <a:pt x="227155" y="695602"/>
                </a:cubicBezTo>
                <a:cubicBezTo>
                  <a:pt x="223965" y="701223"/>
                  <a:pt x="221057" y="723315"/>
                  <a:pt x="218433" y="761875"/>
                </a:cubicBezTo>
                <a:cubicBezTo>
                  <a:pt x="225574" y="760212"/>
                  <a:pt x="232891" y="757996"/>
                  <a:pt x="240385" y="755229"/>
                </a:cubicBezTo>
                <a:cubicBezTo>
                  <a:pt x="247877" y="752461"/>
                  <a:pt x="255316" y="754332"/>
                  <a:pt x="262702" y="760843"/>
                </a:cubicBezTo>
                <a:cubicBezTo>
                  <a:pt x="270086" y="767353"/>
                  <a:pt x="267799" y="772555"/>
                  <a:pt x="255840" y="776449"/>
                </a:cubicBezTo>
                <a:cubicBezTo>
                  <a:pt x="243880" y="780342"/>
                  <a:pt x="230859" y="783465"/>
                  <a:pt x="216776" y="785816"/>
                </a:cubicBezTo>
                <a:lnTo>
                  <a:pt x="214389" y="811822"/>
                </a:lnTo>
                <a:cubicBezTo>
                  <a:pt x="233031" y="808395"/>
                  <a:pt x="247074" y="805061"/>
                  <a:pt x="256517" y="801820"/>
                </a:cubicBezTo>
                <a:cubicBezTo>
                  <a:pt x="265960" y="798579"/>
                  <a:pt x="274797" y="801053"/>
                  <a:pt x="283029" y="809241"/>
                </a:cubicBezTo>
                <a:cubicBezTo>
                  <a:pt x="291260" y="817429"/>
                  <a:pt x="288940" y="822631"/>
                  <a:pt x="276070" y="824847"/>
                </a:cubicBezTo>
                <a:cubicBezTo>
                  <a:pt x="263200" y="827063"/>
                  <a:pt x="251140" y="829070"/>
                  <a:pt x="239889" y="830870"/>
                </a:cubicBezTo>
                <a:cubicBezTo>
                  <a:pt x="228640" y="832670"/>
                  <a:pt x="221043" y="833749"/>
                  <a:pt x="217100" y="834107"/>
                </a:cubicBezTo>
                <a:cubicBezTo>
                  <a:pt x="232974" y="858973"/>
                  <a:pt x="248648" y="878479"/>
                  <a:pt x="264121" y="892626"/>
                </a:cubicBezTo>
                <a:cubicBezTo>
                  <a:pt x="279594" y="906773"/>
                  <a:pt x="291722" y="915821"/>
                  <a:pt x="300506" y="919772"/>
                </a:cubicBezTo>
                <a:cubicBezTo>
                  <a:pt x="309289" y="923723"/>
                  <a:pt x="317381" y="928340"/>
                  <a:pt x="324780" y="933625"/>
                </a:cubicBezTo>
                <a:cubicBezTo>
                  <a:pt x="332179" y="938909"/>
                  <a:pt x="329556" y="942451"/>
                  <a:pt x="316907" y="944251"/>
                </a:cubicBezTo>
                <a:cubicBezTo>
                  <a:pt x="304259" y="946050"/>
                  <a:pt x="292411" y="946240"/>
                  <a:pt x="281362" y="944821"/>
                </a:cubicBezTo>
                <a:cubicBezTo>
                  <a:pt x="270312" y="943401"/>
                  <a:pt x="262551" y="939963"/>
                  <a:pt x="258076" y="934507"/>
                </a:cubicBezTo>
                <a:cubicBezTo>
                  <a:pt x="253602" y="929050"/>
                  <a:pt x="249340" y="922335"/>
                  <a:pt x="245289" y="914362"/>
                </a:cubicBezTo>
                <a:cubicBezTo>
                  <a:pt x="241237" y="906389"/>
                  <a:pt x="232723" y="890679"/>
                  <a:pt x="219745" y="867233"/>
                </a:cubicBezTo>
                <a:lnTo>
                  <a:pt x="209162" y="841679"/>
                </a:lnTo>
                <a:cubicBezTo>
                  <a:pt x="203412" y="870832"/>
                  <a:pt x="192883" y="893529"/>
                  <a:pt x="177574" y="909770"/>
                </a:cubicBezTo>
                <a:cubicBezTo>
                  <a:pt x="162266" y="926010"/>
                  <a:pt x="148736" y="936718"/>
                  <a:pt x="136984" y="941895"/>
                </a:cubicBezTo>
                <a:cubicBezTo>
                  <a:pt x="125232" y="947072"/>
                  <a:pt x="116367" y="949661"/>
                  <a:pt x="110387" y="949661"/>
                </a:cubicBezTo>
                <a:cubicBezTo>
                  <a:pt x="102227" y="949661"/>
                  <a:pt x="103937" y="945527"/>
                  <a:pt x="115517" y="937260"/>
                </a:cubicBezTo>
                <a:cubicBezTo>
                  <a:pt x="127097" y="928993"/>
                  <a:pt x="140175" y="916689"/>
                  <a:pt x="154752" y="900348"/>
                </a:cubicBezTo>
                <a:cubicBezTo>
                  <a:pt x="169329" y="884007"/>
                  <a:pt x="180159" y="863548"/>
                  <a:pt x="187243" y="838968"/>
                </a:cubicBezTo>
                <a:cubicBezTo>
                  <a:pt x="175628" y="842439"/>
                  <a:pt x="167149" y="844658"/>
                  <a:pt x="161807" y="845626"/>
                </a:cubicBezTo>
                <a:cubicBezTo>
                  <a:pt x="156466" y="846594"/>
                  <a:pt x="150145" y="843550"/>
                  <a:pt x="142846" y="836495"/>
                </a:cubicBezTo>
                <a:cubicBezTo>
                  <a:pt x="135547" y="829439"/>
                  <a:pt x="136271" y="825607"/>
                  <a:pt x="145019" y="824998"/>
                </a:cubicBezTo>
                <a:cubicBezTo>
                  <a:pt x="153766" y="824388"/>
                  <a:pt x="168357" y="822040"/>
                  <a:pt x="188792" y="817953"/>
                </a:cubicBezTo>
                <a:cubicBezTo>
                  <a:pt x="190455" y="803770"/>
                  <a:pt x="191287" y="794578"/>
                  <a:pt x="191287" y="790377"/>
                </a:cubicBezTo>
                <a:cubicBezTo>
                  <a:pt x="189064" y="791280"/>
                  <a:pt x="185042" y="791732"/>
                  <a:pt x="179220" y="791732"/>
                </a:cubicBezTo>
                <a:cubicBezTo>
                  <a:pt x="174100" y="791732"/>
                  <a:pt x="169311" y="790384"/>
                  <a:pt x="164851" y="787688"/>
                </a:cubicBezTo>
                <a:cubicBezTo>
                  <a:pt x="159459" y="798500"/>
                  <a:pt x="151944" y="806825"/>
                  <a:pt x="142308" y="812661"/>
                </a:cubicBezTo>
                <a:cubicBezTo>
                  <a:pt x="132671" y="818498"/>
                  <a:pt x="130115" y="816587"/>
                  <a:pt x="134640" y="806929"/>
                </a:cubicBezTo>
                <a:cubicBezTo>
                  <a:pt x="139164" y="797271"/>
                  <a:pt x="143664" y="785788"/>
                  <a:pt x="148138" y="772480"/>
                </a:cubicBezTo>
                <a:cubicBezTo>
                  <a:pt x="152611" y="759172"/>
                  <a:pt x="154397" y="748905"/>
                  <a:pt x="153493" y="741677"/>
                </a:cubicBezTo>
                <a:cubicBezTo>
                  <a:pt x="152590" y="734450"/>
                  <a:pt x="154684" y="731324"/>
                  <a:pt x="159775" y="732299"/>
                </a:cubicBezTo>
                <a:cubicBezTo>
                  <a:pt x="164865" y="733274"/>
                  <a:pt x="170967" y="735966"/>
                  <a:pt x="178080" y="740376"/>
                </a:cubicBezTo>
                <a:cubicBezTo>
                  <a:pt x="185193" y="744786"/>
                  <a:pt x="187490" y="748557"/>
                  <a:pt x="184974" y="751690"/>
                </a:cubicBezTo>
                <a:cubicBezTo>
                  <a:pt x="182457" y="754824"/>
                  <a:pt x="177864" y="762277"/>
                  <a:pt x="171196" y="774050"/>
                </a:cubicBezTo>
                <a:cubicBezTo>
                  <a:pt x="169978" y="774050"/>
                  <a:pt x="172534" y="773419"/>
                  <a:pt x="178865" y="772157"/>
                </a:cubicBezTo>
                <a:cubicBezTo>
                  <a:pt x="185196" y="770895"/>
                  <a:pt x="189824" y="769677"/>
                  <a:pt x="192750" y="768501"/>
                </a:cubicBezTo>
                <a:cubicBezTo>
                  <a:pt x="194471" y="747765"/>
                  <a:pt x="195331" y="729388"/>
                  <a:pt x="195331" y="713370"/>
                </a:cubicBezTo>
                <a:cubicBezTo>
                  <a:pt x="195331" y="697094"/>
                  <a:pt x="193757" y="685585"/>
                  <a:pt x="190610" y="678846"/>
                </a:cubicBezTo>
                <a:cubicBezTo>
                  <a:pt x="187462" y="672106"/>
                  <a:pt x="189563" y="669456"/>
                  <a:pt x="196912" y="670898"/>
                </a:cubicBezTo>
                <a:close/>
                <a:moveTo>
                  <a:pt x="82977" y="670666"/>
                </a:moveTo>
                <a:cubicBezTo>
                  <a:pt x="86365" y="671606"/>
                  <a:pt x="90848" y="673640"/>
                  <a:pt x="96426" y="676770"/>
                </a:cubicBezTo>
                <a:cubicBezTo>
                  <a:pt x="107583" y="683029"/>
                  <a:pt x="111014" y="688629"/>
                  <a:pt x="106719" y="693569"/>
                </a:cubicBezTo>
                <a:cubicBezTo>
                  <a:pt x="102424" y="698510"/>
                  <a:pt x="98287" y="705626"/>
                  <a:pt x="94308" y="714918"/>
                </a:cubicBezTo>
                <a:cubicBezTo>
                  <a:pt x="90328" y="724211"/>
                  <a:pt x="85363" y="733123"/>
                  <a:pt x="79412" y="741656"/>
                </a:cubicBezTo>
                <a:cubicBezTo>
                  <a:pt x="84187" y="741656"/>
                  <a:pt x="93322" y="739175"/>
                  <a:pt x="106816" y="734213"/>
                </a:cubicBezTo>
                <a:cubicBezTo>
                  <a:pt x="120310" y="729251"/>
                  <a:pt x="131266" y="729778"/>
                  <a:pt x="139684" y="735794"/>
                </a:cubicBezTo>
                <a:cubicBezTo>
                  <a:pt x="148102" y="741810"/>
                  <a:pt x="142412" y="747686"/>
                  <a:pt x="122615" y="753422"/>
                </a:cubicBezTo>
                <a:cubicBezTo>
                  <a:pt x="102819" y="759158"/>
                  <a:pt x="85463" y="760678"/>
                  <a:pt x="70550" y="757982"/>
                </a:cubicBezTo>
                <a:cubicBezTo>
                  <a:pt x="52338" y="788641"/>
                  <a:pt x="34387" y="809804"/>
                  <a:pt x="16699" y="821470"/>
                </a:cubicBezTo>
                <a:cubicBezTo>
                  <a:pt x="-990" y="833136"/>
                  <a:pt x="-4625" y="832060"/>
                  <a:pt x="5793" y="818243"/>
                </a:cubicBezTo>
                <a:cubicBezTo>
                  <a:pt x="16211" y="804426"/>
                  <a:pt x="25697" y="790767"/>
                  <a:pt x="34251" y="777266"/>
                </a:cubicBezTo>
                <a:cubicBezTo>
                  <a:pt x="42805" y="763765"/>
                  <a:pt x="51545" y="746987"/>
                  <a:pt x="60472" y="726932"/>
                </a:cubicBezTo>
                <a:cubicBezTo>
                  <a:pt x="69399" y="706877"/>
                  <a:pt x="73636" y="693189"/>
                  <a:pt x="73185" y="685869"/>
                </a:cubicBezTo>
                <a:cubicBezTo>
                  <a:pt x="72733" y="678548"/>
                  <a:pt x="73704" y="673637"/>
                  <a:pt x="76099" y="671134"/>
                </a:cubicBezTo>
                <a:cubicBezTo>
                  <a:pt x="77297" y="669883"/>
                  <a:pt x="79589" y="669727"/>
                  <a:pt x="82977" y="670666"/>
                </a:cubicBezTo>
                <a:close/>
                <a:moveTo>
                  <a:pt x="1169068" y="666660"/>
                </a:moveTo>
                <a:cubicBezTo>
                  <a:pt x="1170482" y="666407"/>
                  <a:pt x="1172323" y="666457"/>
                  <a:pt x="1174591" y="666811"/>
                </a:cubicBezTo>
                <a:cubicBezTo>
                  <a:pt x="1183661" y="668223"/>
                  <a:pt x="1192685" y="671019"/>
                  <a:pt x="1201661" y="675200"/>
                </a:cubicBezTo>
                <a:cubicBezTo>
                  <a:pt x="1210639" y="679380"/>
                  <a:pt x="1213553" y="684295"/>
                  <a:pt x="1210405" y="689945"/>
                </a:cubicBezTo>
                <a:cubicBezTo>
                  <a:pt x="1207258" y="695595"/>
                  <a:pt x="1205684" y="720468"/>
                  <a:pt x="1205684" y="764564"/>
                </a:cubicBezTo>
                <a:cubicBezTo>
                  <a:pt x="1220397" y="747485"/>
                  <a:pt x="1234171" y="730779"/>
                  <a:pt x="1247005" y="714445"/>
                </a:cubicBezTo>
                <a:cubicBezTo>
                  <a:pt x="1259840" y="698112"/>
                  <a:pt x="1265809" y="685510"/>
                  <a:pt x="1264913" y="676641"/>
                </a:cubicBezTo>
                <a:cubicBezTo>
                  <a:pt x="1264016" y="667771"/>
                  <a:pt x="1268035" y="665015"/>
                  <a:pt x="1276969" y="668370"/>
                </a:cubicBezTo>
                <a:cubicBezTo>
                  <a:pt x="1285903" y="671726"/>
                  <a:pt x="1294701" y="676687"/>
                  <a:pt x="1303363" y="683255"/>
                </a:cubicBezTo>
                <a:cubicBezTo>
                  <a:pt x="1312024" y="689823"/>
                  <a:pt x="1312224" y="695054"/>
                  <a:pt x="1303964" y="698947"/>
                </a:cubicBezTo>
                <a:cubicBezTo>
                  <a:pt x="1295705" y="702840"/>
                  <a:pt x="1282673" y="713241"/>
                  <a:pt x="1264870" y="730148"/>
                </a:cubicBezTo>
                <a:cubicBezTo>
                  <a:pt x="1247066" y="747055"/>
                  <a:pt x="1227337" y="763309"/>
                  <a:pt x="1205684" y="778912"/>
                </a:cubicBezTo>
                <a:lnTo>
                  <a:pt x="1205684" y="783472"/>
                </a:lnTo>
                <a:cubicBezTo>
                  <a:pt x="1233819" y="779041"/>
                  <a:pt x="1255886" y="775047"/>
                  <a:pt x="1271882" y="771491"/>
                </a:cubicBezTo>
                <a:cubicBezTo>
                  <a:pt x="1287878" y="767934"/>
                  <a:pt x="1300742" y="764543"/>
                  <a:pt x="1310472" y="761316"/>
                </a:cubicBezTo>
                <a:cubicBezTo>
                  <a:pt x="1320201" y="758090"/>
                  <a:pt x="1330813" y="760829"/>
                  <a:pt x="1342307" y="769533"/>
                </a:cubicBezTo>
                <a:cubicBezTo>
                  <a:pt x="1353800" y="778238"/>
                  <a:pt x="1352047" y="783429"/>
                  <a:pt x="1337048" y="785107"/>
                </a:cubicBezTo>
                <a:cubicBezTo>
                  <a:pt x="1322047" y="786784"/>
                  <a:pt x="1307220" y="788731"/>
                  <a:pt x="1292564" y="790947"/>
                </a:cubicBezTo>
                <a:cubicBezTo>
                  <a:pt x="1277908" y="793162"/>
                  <a:pt x="1256147" y="796572"/>
                  <a:pt x="1227280" y="801175"/>
                </a:cubicBezTo>
                <a:cubicBezTo>
                  <a:pt x="1243384" y="812346"/>
                  <a:pt x="1258230" y="823814"/>
                  <a:pt x="1271817" y="835581"/>
                </a:cubicBezTo>
                <a:cubicBezTo>
                  <a:pt x="1285405" y="847347"/>
                  <a:pt x="1297920" y="856754"/>
                  <a:pt x="1309363" y="863802"/>
                </a:cubicBezTo>
                <a:cubicBezTo>
                  <a:pt x="1320807" y="870850"/>
                  <a:pt x="1331587" y="876135"/>
                  <a:pt x="1341705" y="879655"/>
                </a:cubicBezTo>
                <a:cubicBezTo>
                  <a:pt x="1351822" y="883176"/>
                  <a:pt x="1363175" y="886711"/>
                  <a:pt x="1375766" y="890260"/>
                </a:cubicBezTo>
                <a:cubicBezTo>
                  <a:pt x="1388356" y="893809"/>
                  <a:pt x="1390970" y="897390"/>
                  <a:pt x="1383607" y="901004"/>
                </a:cubicBezTo>
                <a:cubicBezTo>
                  <a:pt x="1376243" y="904618"/>
                  <a:pt x="1361354" y="907332"/>
                  <a:pt x="1338940" y="909146"/>
                </a:cubicBezTo>
                <a:cubicBezTo>
                  <a:pt x="1316527" y="910960"/>
                  <a:pt x="1301480" y="908529"/>
                  <a:pt x="1293801" y="901854"/>
                </a:cubicBezTo>
                <a:cubicBezTo>
                  <a:pt x="1286122" y="895178"/>
                  <a:pt x="1276112" y="884072"/>
                  <a:pt x="1263772" y="868534"/>
                </a:cubicBezTo>
                <a:cubicBezTo>
                  <a:pt x="1251433" y="852997"/>
                  <a:pt x="1233719" y="831447"/>
                  <a:pt x="1210631" y="803885"/>
                </a:cubicBezTo>
                <a:lnTo>
                  <a:pt x="1205555" y="804767"/>
                </a:lnTo>
                <a:cubicBezTo>
                  <a:pt x="1204694" y="846626"/>
                  <a:pt x="1203827" y="872664"/>
                  <a:pt x="1202952" y="882882"/>
                </a:cubicBezTo>
                <a:cubicBezTo>
                  <a:pt x="1202077" y="893099"/>
                  <a:pt x="1202160" y="898057"/>
                  <a:pt x="1203200" y="897756"/>
                </a:cubicBezTo>
                <a:cubicBezTo>
                  <a:pt x="1204239" y="897455"/>
                  <a:pt x="1210144" y="894164"/>
                  <a:pt x="1220913" y="887883"/>
                </a:cubicBezTo>
                <a:cubicBezTo>
                  <a:pt x="1231683" y="881602"/>
                  <a:pt x="1241283" y="877027"/>
                  <a:pt x="1249715" y="874159"/>
                </a:cubicBezTo>
                <a:cubicBezTo>
                  <a:pt x="1258147" y="871291"/>
                  <a:pt x="1252522" y="879774"/>
                  <a:pt x="1232841" y="899606"/>
                </a:cubicBezTo>
                <a:cubicBezTo>
                  <a:pt x="1213159" y="919439"/>
                  <a:pt x="1198797" y="934539"/>
                  <a:pt x="1189756" y="944907"/>
                </a:cubicBezTo>
                <a:cubicBezTo>
                  <a:pt x="1180714" y="955275"/>
                  <a:pt x="1173659" y="955060"/>
                  <a:pt x="1168590" y="944261"/>
                </a:cubicBezTo>
                <a:cubicBezTo>
                  <a:pt x="1163520" y="933463"/>
                  <a:pt x="1162570" y="925483"/>
                  <a:pt x="1165739" y="920320"/>
                </a:cubicBezTo>
                <a:cubicBezTo>
                  <a:pt x="1168908" y="915158"/>
                  <a:pt x="1171831" y="905672"/>
                  <a:pt x="1174505" y="891862"/>
                </a:cubicBezTo>
                <a:cubicBezTo>
                  <a:pt x="1177179" y="878053"/>
                  <a:pt x="1179871" y="850075"/>
                  <a:pt x="1182582" y="807929"/>
                </a:cubicBezTo>
                <a:cubicBezTo>
                  <a:pt x="1149112" y="814181"/>
                  <a:pt x="1129770" y="817544"/>
                  <a:pt x="1124557" y="818017"/>
                </a:cubicBezTo>
                <a:cubicBezTo>
                  <a:pt x="1119345" y="818491"/>
                  <a:pt x="1111964" y="814880"/>
                  <a:pt x="1102413" y="807187"/>
                </a:cubicBezTo>
                <a:cubicBezTo>
                  <a:pt x="1092862" y="799493"/>
                  <a:pt x="1096211" y="795647"/>
                  <a:pt x="1112458" y="795647"/>
                </a:cubicBezTo>
                <a:cubicBezTo>
                  <a:pt x="1125608" y="795647"/>
                  <a:pt x="1148983" y="792707"/>
                  <a:pt x="1182582" y="786827"/>
                </a:cubicBezTo>
                <a:cubicBezTo>
                  <a:pt x="1182582" y="764973"/>
                  <a:pt x="1182356" y="748708"/>
                  <a:pt x="1181904" y="738031"/>
                </a:cubicBezTo>
                <a:cubicBezTo>
                  <a:pt x="1181453" y="727355"/>
                  <a:pt x="1180144" y="716603"/>
                  <a:pt x="1177978" y="705777"/>
                </a:cubicBezTo>
                <a:cubicBezTo>
                  <a:pt x="1175813" y="694950"/>
                  <a:pt x="1172440" y="685396"/>
                  <a:pt x="1167858" y="677114"/>
                </a:cubicBezTo>
                <a:cubicBezTo>
                  <a:pt x="1164422" y="670903"/>
                  <a:pt x="1164825" y="667418"/>
                  <a:pt x="1169068" y="666660"/>
                </a:cubicBezTo>
                <a:close/>
                <a:moveTo>
                  <a:pt x="853833" y="664373"/>
                </a:moveTo>
                <a:cubicBezTo>
                  <a:pt x="855665" y="664412"/>
                  <a:pt x="857877" y="664851"/>
                  <a:pt x="860469" y="665692"/>
                </a:cubicBezTo>
                <a:cubicBezTo>
                  <a:pt x="870837" y="669055"/>
                  <a:pt x="878739" y="673389"/>
                  <a:pt x="884173" y="678695"/>
                </a:cubicBezTo>
                <a:cubicBezTo>
                  <a:pt x="889608" y="684001"/>
                  <a:pt x="890591" y="688859"/>
                  <a:pt x="887120" y="693268"/>
                </a:cubicBezTo>
                <a:cubicBezTo>
                  <a:pt x="883650" y="697678"/>
                  <a:pt x="879986" y="702658"/>
                  <a:pt x="876129" y="708207"/>
                </a:cubicBezTo>
                <a:cubicBezTo>
                  <a:pt x="881922" y="715148"/>
                  <a:pt x="896424" y="727541"/>
                  <a:pt x="919633" y="745388"/>
                </a:cubicBezTo>
                <a:cubicBezTo>
                  <a:pt x="942842" y="763234"/>
                  <a:pt x="961298" y="775918"/>
                  <a:pt x="975001" y="783440"/>
                </a:cubicBezTo>
                <a:cubicBezTo>
                  <a:pt x="988703" y="790961"/>
                  <a:pt x="1000949" y="796521"/>
                  <a:pt x="1011740" y="800121"/>
                </a:cubicBezTo>
                <a:cubicBezTo>
                  <a:pt x="1022531" y="803720"/>
                  <a:pt x="1030071" y="807330"/>
                  <a:pt x="1034358" y="810951"/>
                </a:cubicBezTo>
                <a:cubicBezTo>
                  <a:pt x="1038646" y="814572"/>
                  <a:pt x="1031512" y="817222"/>
                  <a:pt x="1012955" y="818899"/>
                </a:cubicBezTo>
                <a:cubicBezTo>
                  <a:pt x="994400" y="820577"/>
                  <a:pt x="980142" y="820717"/>
                  <a:pt x="970182" y="819319"/>
                </a:cubicBezTo>
                <a:cubicBezTo>
                  <a:pt x="960223" y="817921"/>
                  <a:pt x="951200" y="813651"/>
                  <a:pt x="943111" y="806509"/>
                </a:cubicBezTo>
                <a:cubicBezTo>
                  <a:pt x="935024" y="799368"/>
                  <a:pt x="925387" y="788864"/>
                  <a:pt x="914201" y="774997"/>
                </a:cubicBezTo>
                <a:cubicBezTo>
                  <a:pt x="903016" y="761130"/>
                  <a:pt x="887809" y="742860"/>
                  <a:pt x="868578" y="720188"/>
                </a:cubicBezTo>
                <a:cubicBezTo>
                  <a:pt x="860390" y="735418"/>
                  <a:pt x="850664" y="750916"/>
                  <a:pt x="839400" y="766683"/>
                </a:cubicBezTo>
                <a:cubicBezTo>
                  <a:pt x="828135" y="782450"/>
                  <a:pt x="814451" y="797235"/>
                  <a:pt x="798347" y="811037"/>
                </a:cubicBezTo>
                <a:cubicBezTo>
                  <a:pt x="782243" y="824840"/>
                  <a:pt x="765056" y="835197"/>
                  <a:pt x="746787" y="842109"/>
                </a:cubicBezTo>
                <a:cubicBezTo>
                  <a:pt x="728517" y="849021"/>
                  <a:pt x="728026" y="845038"/>
                  <a:pt x="745313" y="830160"/>
                </a:cubicBezTo>
                <a:cubicBezTo>
                  <a:pt x="762601" y="815282"/>
                  <a:pt x="777751" y="800440"/>
                  <a:pt x="790765" y="785634"/>
                </a:cubicBezTo>
                <a:cubicBezTo>
                  <a:pt x="803779" y="770827"/>
                  <a:pt x="814071" y="757634"/>
                  <a:pt x="821643" y="746055"/>
                </a:cubicBezTo>
                <a:cubicBezTo>
                  <a:pt x="829214" y="734475"/>
                  <a:pt x="835886" y="722078"/>
                  <a:pt x="841658" y="708863"/>
                </a:cubicBezTo>
                <a:cubicBezTo>
                  <a:pt x="847430" y="695649"/>
                  <a:pt x="849416" y="684309"/>
                  <a:pt x="847617" y="674845"/>
                </a:cubicBezTo>
                <a:cubicBezTo>
                  <a:pt x="846266" y="667746"/>
                  <a:pt x="848339" y="664256"/>
                  <a:pt x="853833" y="664373"/>
                </a:cubicBezTo>
                <a:close/>
                <a:moveTo>
                  <a:pt x="2274507" y="655502"/>
                </a:moveTo>
                <a:cubicBezTo>
                  <a:pt x="2276228" y="655290"/>
                  <a:pt x="2278519" y="655478"/>
                  <a:pt x="2281378" y="656066"/>
                </a:cubicBezTo>
                <a:cubicBezTo>
                  <a:pt x="2292814" y="658418"/>
                  <a:pt x="2302964" y="662204"/>
                  <a:pt x="2311826" y="667424"/>
                </a:cubicBezTo>
                <a:cubicBezTo>
                  <a:pt x="2320688" y="672643"/>
                  <a:pt x="2322420" y="678706"/>
                  <a:pt x="2317021" y="685611"/>
                </a:cubicBezTo>
                <a:cubicBezTo>
                  <a:pt x="2311622" y="692515"/>
                  <a:pt x="2308922" y="720188"/>
                  <a:pt x="2308922" y="768630"/>
                </a:cubicBezTo>
                <a:cubicBezTo>
                  <a:pt x="2326890" y="766938"/>
                  <a:pt x="2342069" y="763589"/>
                  <a:pt x="2354459" y="758584"/>
                </a:cubicBezTo>
                <a:cubicBezTo>
                  <a:pt x="2366849" y="753580"/>
                  <a:pt x="2377880" y="755243"/>
                  <a:pt x="2387553" y="763575"/>
                </a:cubicBezTo>
                <a:cubicBezTo>
                  <a:pt x="2397225" y="771906"/>
                  <a:pt x="2397702" y="777546"/>
                  <a:pt x="2388983" y="780493"/>
                </a:cubicBezTo>
                <a:cubicBezTo>
                  <a:pt x="2380264" y="783440"/>
                  <a:pt x="2353577" y="787494"/>
                  <a:pt x="2308922" y="792657"/>
                </a:cubicBezTo>
                <a:lnTo>
                  <a:pt x="2308922" y="797755"/>
                </a:lnTo>
                <a:cubicBezTo>
                  <a:pt x="2318286" y="807979"/>
                  <a:pt x="2328995" y="817777"/>
                  <a:pt x="2341048" y="827149"/>
                </a:cubicBezTo>
                <a:cubicBezTo>
                  <a:pt x="2353100" y="836520"/>
                  <a:pt x="2364576" y="844475"/>
                  <a:pt x="2375475" y="851014"/>
                </a:cubicBezTo>
                <a:cubicBezTo>
                  <a:pt x="2386373" y="857553"/>
                  <a:pt x="2397838" y="863275"/>
                  <a:pt x="2409870" y="868179"/>
                </a:cubicBezTo>
                <a:cubicBezTo>
                  <a:pt x="2421901" y="873084"/>
                  <a:pt x="2436654" y="877877"/>
                  <a:pt x="2454127" y="882559"/>
                </a:cubicBezTo>
                <a:cubicBezTo>
                  <a:pt x="2471601" y="887241"/>
                  <a:pt x="2471189" y="891945"/>
                  <a:pt x="2452891" y="896670"/>
                </a:cubicBezTo>
                <a:cubicBezTo>
                  <a:pt x="2434593" y="901395"/>
                  <a:pt x="2418524" y="903758"/>
                  <a:pt x="2404686" y="903758"/>
                </a:cubicBezTo>
                <a:cubicBezTo>
                  <a:pt x="2390833" y="903758"/>
                  <a:pt x="2375156" y="894544"/>
                  <a:pt x="2357654" y="876117"/>
                </a:cubicBezTo>
                <a:cubicBezTo>
                  <a:pt x="2340151" y="857690"/>
                  <a:pt x="2323908" y="838108"/>
                  <a:pt x="2308922" y="817372"/>
                </a:cubicBezTo>
                <a:cubicBezTo>
                  <a:pt x="2308922" y="836057"/>
                  <a:pt x="2309141" y="858382"/>
                  <a:pt x="2309578" y="884344"/>
                </a:cubicBezTo>
                <a:cubicBezTo>
                  <a:pt x="2310015" y="910307"/>
                  <a:pt x="2307889" y="931058"/>
                  <a:pt x="2303200" y="946595"/>
                </a:cubicBezTo>
                <a:cubicBezTo>
                  <a:pt x="2298511" y="962133"/>
                  <a:pt x="2292416" y="961620"/>
                  <a:pt x="2284916" y="945057"/>
                </a:cubicBezTo>
                <a:cubicBezTo>
                  <a:pt x="2277417" y="928494"/>
                  <a:pt x="2275692" y="913824"/>
                  <a:pt x="2279743" y="901047"/>
                </a:cubicBezTo>
                <a:cubicBezTo>
                  <a:pt x="2283794" y="888270"/>
                  <a:pt x="2285820" y="855883"/>
                  <a:pt x="2285820" y="803885"/>
                </a:cubicBezTo>
                <a:cubicBezTo>
                  <a:pt x="2269128" y="835261"/>
                  <a:pt x="2250475" y="860568"/>
                  <a:pt x="2229861" y="879806"/>
                </a:cubicBezTo>
                <a:cubicBezTo>
                  <a:pt x="2209247" y="899043"/>
                  <a:pt x="2189124" y="912344"/>
                  <a:pt x="2169493" y="919707"/>
                </a:cubicBezTo>
                <a:cubicBezTo>
                  <a:pt x="2149861" y="927071"/>
                  <a:pt x="2150495" y="921959"/>
                  <a:pt x="2171396" y="904371"/>
                </a:cubicBezTo>
                <a:cubicBezTo>
                  <a:pt x="2192297" y="886782"/>
                  <a:pt x="2212133" y="866147"/>
                  <a:pt x="2230905" y="842464"/>
                </a:cubicBezTo>
                <a:cubicBezTo>
                  <a:pt x="2249675" y="818781"/>
                  <a:pt x="2261234" y="804122"/>
                  <a:pt x="2265579" y="798486"/>
                </a:cubicBezTo>
                <a:cubicBezTo>
                  <a:pt x="2251497" y="801182"/>
                  <a:pt x="2238853" y="803656"/>
                  <a:pt x="2227646" y="805907"/>
                </a:cubicBezTo>
                <a:cubicBezTo>
                  <a:pt x="2216439" y="808158"/>
                  <a:pt x="2205562" y="805283"/>
                  <a:pt x="2195015" y="797281"/>
                </a:cubicBezTo>
                <a:cubicBezTo>
                  <a:pt x="2184467" y="789280"/>
                  <a:pt x="2186482" y="784992"/>
                  <a:pt x="2201059" y="784418"/>
                </a:cubicBezTo>
                <a:cubicBezTo>
                  <a:pt x="2215636" y="783845"/>
                  <a:pt x="2228578" y="782654"/>
                  <a:pt x="2239885" y="780848"/>
                </a:cubicBezTo>
                <a:cubicBezTo>
                  <a:pt x="2251192" y="779041"/>
                  <a:pt x="2266504" y="776524"/>
                  <a:pt x="2285820" y="773297"/>
                </a:cubicBezTo>
                <a:cubicBezTo>
                  <a:pt x="2285820" y="743326"/>
                  <a:pt x="2285601" y="720931"/>
                  <a:pt x="2285164" y="706110"/>
                </a:cubicBezTo>
                <a:cubicBezTo>
                  <a:pt x="2284727" y="691289"/>
                  <a:pt x="2281127" y="678656"/>
                  <a:pt x="2274366" y="668209"/>
                </a:cubicBezTo>
                <a:cubicBezTo>
                  <a:pt x="2269295" y="660374"/>
                  <a:pt x="2269342" y="656138"/>
                  <a:pt x="2274507" y="655502"/>
                </a:cubicBezTo>
                <a:close/>
                <a:moveTo>
                  <a:pt x="1929478" y="655496"/>
                </a:moveTo>
                <a:cubicBezTo>
                  <a:pt x="1933653" y="655826"/>
                  <a:pt x="1939397" y="657142"/>
                  <a:pt x="1946710" y="659443"/>
                </a:cubicBezTo>
                <a:cubicBezTo>
                  <a:pt x="1961337" y="663817"/>
                  <a:pt x="1966851" y="670216"/>
                  <a:pt x="1963251" y="678641"/>
                </a:cubicBezTo>
                <a:cubicBezTo>
                  <a:pt x="1959652" y="687066"/>
                  <a:pt x="1957853" y="704486"/>
                  <a:pt x="1957853" y="730901"/>
                </a:cubicBezTo>
                <a:cubicBezTo>
                  <a:pt x="1957853" y="757760"/>
                  <a:pt x="1957135" y="778625"/>
                  <a:pt x="1955701" y="793496"/>
                </a:cubicBezTo>
                <a:cubicBezTo>
                  <a:pt x="1954267" y="808366"/>
                  <a:pt x="1951048" y="816963"/>
                  <a:pt x="1946044" y="819287"/>
                </a:cubicBezTo>
                <a:cubicBezTo>
                  <a:pt x="1941038" y="821610"/>
                  <a:pt x="1935880" y="817899"/>
                  <a:pt x="1930566" y="808155"/>
                </a:cubicBezTo>
                <a:cubicBezTo>
                  <a:pt x="1925253" y="798411"/>
                  <a:pt x="1924171" y="788681"/>
                  <a:pt x="1927319" y="778965"/>
                </a:cubicBezTo>
                <a:cubicBezTo>
                  <a:pt x="1930466" y="769250"/>
                  <a:pt x="1932040" y="750984"/>
                  <a:pt x="1932040" y="724168"/>
                </a:cubicBezTo>
                <a:cubicBezTo>
                  <a:pt x="1932040" y="697165"/>
                  <a:pt x="1929793" y="680118"/>
                  <a:pt x="1925297" y="673027"/>
                </a:cubicBezTo>
                <a:cubicBezTo>
                  <a:pt x="1920801" y="665936"/>
                  <a:pt x="1919589" y="660748"/>
                  <a:pt x="1921661" y="657464"/>
                </a:cubicBezTo>
                <a:cubicBezTo>
                  <a:pt x="1922697" y="655822"/>
                  <a:pt x="1925303" y="655166"/>
                  <a:pt x="1929478" y="655496"/>
                </a:cubicBezTo>
                <a:close/>
                <a:moveTo>
                  <a:pt x="1585786" y="647703"/>
                </a:moveTo>
                <a:cubicBezTo>
                  <a:pt x="1587153" y="647734"/>
                  <a:pt x="1588725" y="648116"/>
                  <a:pt x="1590503" y="648850"/>
                </a:cubicBezTo>
                <a:cubicBezTo>
                  <a:pt x="1597616" y="651782"/>
                  <a:pt x="1604120" y="655991"/>
                  <a:pt x="1610013" y="661476"/>
                </a:cubicBezTo>
                <a:cubicBezTo>
                  <a:pt x="1615907" y="666961"/>
                  <a:pt x="1617201" y="671030"/>
                  <a:pt x="1613896" y="673683"/>
                </a:cubicBezTo>
                <a:cubicBezTo>
                  <a:pt x="1610590" y="676336"/>
                  <a:pt x="1605489" y="678745"/>
                  <a:pt x="1598591" y="680911"/>
                </a:cubicBezTo>
                <a:cubicBezTo>
                  <a:pt x="1618409" y="680911"/>
                  <a:pt x="1631886" y="679107"/>
                  <a:pt x="1639020" y="675501"/>
                </a:cubicBezTo>
                <a:cubicBezTo>
                  <a:pt x="1646154" y="671894"/>
                  <a:pt x="1653102" y="671783"/>
                  <a:pt x="1659864" y="675167"/>
                </a:cubicBezTo>
                <a:cubicBezTo>
                  <a:pt x="1666625" y="678552"/>
                  <a:pt x="1672727" y="682890"/>
                  <a:pt x="1678169" y="688181"/>
                </a:cubicBezTo>
                <a:cubicBezTo>
                  <a:pt x="1683611" y="693473"/>
                  <a:pt x="1683134" y="697545"/>
                  <a:pt x="1676738" y="700399"/>
                </a:cubicBezTo>
                <a:cubicBezTo>
                  <a:pt x="1670343" y="703253"/>
                  <a:pt x="1664280" y="708207"/>
                  <a:pt x="1658551" y="715263"/>
                </a:cubicBezTo>
                <a:cubicBezTo>
                  <a:pt x="1652823" y="722318"/>
                  <a:pt x="1644735" y="730836"/>
                  <a:pt x="1634287" y="740817"/>
                </a:cubicBezTo>
                <a:cubicBezTo>
                  <a:pt x="1623841" y="750798"/>
                  <a:pt x="1613147" y="759663"/>
                  <a:pt x="1602205" y="767414"/>
                </a:cubicBezTo>
                <a:lnTo>
                  <a:pt x="1597656" y="769926"/>
                </a:lnTo>
                <a:lnTo>
                  <a:pt x="1601687" y="769497"/>
                </a:lnTo>
                <a:cubicBezTo>
                  <a:pt x="1603307" y="769688"/>
                  <a:pt x="1605197" y="770212"/>
                  <a:pt x="1607356" y="771071"/>
                </a:cubicBezTo>
                <a:cubicBezTo>
                  <a:pt x="1615997" y="774506"/>
                  <a:pt x="1622321" y="778779"/>
                  <a:pt x="1626329" y="783891"/>
                </a:cubicBezTo>
                <a:cubicBezTo>
                  <a:pt x="1630337" y="789004"/>
                  <a:pt x="1630298" y="793008"/>
                  <a:pt x="1626210" y="795905"/>
                </a:cubicBezTo>
                <a:cubicBezTo>
                  <a:pt x="1622123" y="798801"/>
                  <a:pt x="1617872" y="800967"/>
                  <a:pt x="1613455" y="802401"/>
                </a:cubicBezTo>
                <a:cubicBezTo>
                  <a:pt x="1622045" y="802401"/>
                  <a:pt x="1631280" y="801325"/>
                  <a:pt x="1641160" y="799174"/>
                </a:cubicBezTo>
                <a:cubicBezTo>
                  <a:pt x="1651040" y="797023"/>
                  <a:pt x="1658727" y="794317"/>
                  <a:pt x="1664219" y="791054"/>
                </a:cubicBezTo>
                <a:cubicBezTo>
                  <a:pt x="1669711" y="787792"/>
                  <a:pt x="1676555" y="788089"/>
                  <a:pt x="1684751" y="791947"/>
                </a:cubicBezTo>
                <a:cubicBezTo>
                  <a:pt x="1692946" y="795804"/>
                  <a:pt x="1700432" y="800992"/>
                  <a:pt x="1707208" y="807510"/>
                </a:cubicBezTo>
                <a:cubicBezTo>
                  <a:pt x="1713984" y="814027"/>
                  <a:pt x="1713958" y="819200"/>
                  <a:pt x="1707132" y="823029"/>
                </a:cubicBezTo>
                <a:cubicBezTo>
                  <a:pt x="1700306" y="826858"/>
                  <a:pt x="1691982" y="834573"/>
                  <a:pt x="1682159" y="846174"/>
                </a:cubicBezTo>
                <a:cubicBezTo>
                  <a:pt x="1672336" y="857776"/>
                  <a:pt x="1656794" y="873302"/>
                  <a:pt x="1635535" y="892755"/>
                </a:cubicBezTo>
                <a:cubicBezTo>
                  <a:pt x="1614276" y="912207"/>
                  <a:pt x="1589923" y="928562"/>
                  <a:pt x="1562475" y="941820"/>
                </a:cubicBezTo>
                <a:cubicBezTo>
                  <a:pt x="1535029" y="955078"/>
                  <a:pt x="1508065" y="963072"/>
                  <a:pt x="1481586" y="965804"/>
                </a:cubicBezTo>
                <a:cubicBezTo>
                  <a:pt x="1455107" y="968536"/>
                  <a:pt x="1453909" y="965220"/>
                  <a:pt x="1477994" y="955856"/>
                </a:cubicBezTo>
                <a:cubicBezTo>
                  <a:pt x="1502078" y="946491"/>
                  <a:pt x="1526091" y="935155"/>
                  <a:pt x="1550031" y="921848"/>
                </a:cubicBezTo>
                <a:cubicBezTo>
                  <a:pt x="1573973" y="908540"/>
                  <a:pt x="1591005" y="897383"/>
                  <a:pt x="1601129" y="888378"/>
                </a:cubicBezTo>
                <a:cubicBezTo>
                  <a:pt x="1594806" y="884477"/>
                  <a:pt x="1586477" y="876597"/>
                  <a:pt x="1576145" y="864738"/>
                </a:cubicBezTo>
                <a:cubicBezTo>
                  <a:pt x="1565813" y="852878"/>
                  <a:pt x="1563655" y="846042"/>
                  <a:pt x="1569671" y="844228"/>
                </a:cubicBezTo>
                <a:cubicBezTo>
                  <a:pt x="1575687" y="842414"/>
                  <a:pt x="1584911" y="843948"/>
                  <a:pt x="1597344" y="848831"/>
                </a:cubicBezTo>
                <a:cubicBezTo>
                  <a:pt x="1609777" y="853714"/>
                  <a:pt x="1616344" y="863418"/>
                  <a:pt x="1617047" y="877945"/>
                </a:cubicBezTo>
                <a:cubicBezTo>
                  <a:pt x="1626684" y="868050"/>
                  <a:pt x="1636790" y="856270"/>
                  <a:pt x="1647366" y="842604"/>
                </a:cubicBezTo>
                <a:cubicBezTo>
                  <a:pt x="1657942" y="828937"/>
                  <a:pt x="1663230" y="820054"/>
                  <a:pt x="1663230" y="815952"/>
                </a:cubicBezTo>
                <a:cubicBezTo>
                  <a:pt x="1663230" y="814203"/>
                  <a:pt x="1659071" y="814228"/>
                  <a:pt x="1650754" y="816028"/>
                </a:cubicBezTo>
                <a:cubicBezTo>
                  <a:pt x="1642437" y="817827"/>
                  <a:pt x="1633940" y="819401"/>
                  <a:pt x="1625264" y="820749"/>
                </a:cubicBezTo>
                <a:cubicBezTo>
                  <a:pt x="1616588" y="822097"/>
                  <a:pt x="1609146" y="820075"/>
                  <a:pt x="1602936" y="814683"/>
                </a:cubicBezTo>
                <a:cubicBezTo>
                  <a:pt x="1590001" y="828536"/>
                  <a:pt x="1574364" y="840273"/>
                  <a:pt x="1556023" y="849896"/>
                </a:cubicBezTo>
                <a:cubicBezTo>
                  <a:pt x="1537681" y="859518"/>
                  <a:pt x="1520595" y="866175"/>
                  <a:pt x="1504764" y="869868"/>
                </a:cubicBezTo>
                <a:cubicBezTo>
                  <a:pt x="1488932" y="873561"/>
                  <a:pt x="1488889" y="870345"/>
                  <a:pt x="1504634" y="860221"/>
                </a:cubicBezTo>
                <a:cubicBezTo>
                  <a:pt x="1520380" y="850096"/>
                  <a:pt x="1536445" y="839058"/>
                  <a:pt x="1552828" y="827106"/>
                </a:cubicBezTo>
                <a:cubicBezTo>
                  <a:pt x="1569212" y="815153"/>
                  <a:pt x="1580236" y="804599"/>
                  <a:pt x="1585900" y="795442"/>
                </a:cubicBezTo>
                <a:cubicBezTo>
                  <a:pt x="1591565" y="786286"/>
                  <a:pt x="1594397" y="780073"/>
                  <a:pt x="1594397" y="776804"/>
                </a:cubicBezTo>
                <a:cubicBezTo>
                  <a:pt x="1594397" y="774990"/>
                  <a:pt x="1594667" y="773510"/>
                  <a:pt x="1595207" y="772364"/>
                </a:cubicBezTo>
                <a:lnTo>
                  <a:pt x="1597618" y="769947"/>
                </a:lnTo>
                <a:lnTo>
                  <a:pt x="1556259" y="792786"/>
                </a:lnTo>
                <a:cubicBezTo>
                  <a:pt x="1536570" y="801949"/>
                  <a:pt x="1517981" y="806990"/>
                  <a:pt x="1500493" y="807908"/>
                </a:cubicBezTo>
                <a:cubicBezTo>
                  <a:pt x="1483006" y="808825"/>
                  <a:pt x="1481396" y="805710"/>
                  <a:pt x="1495664" y="798561"/>
                </a:cubicBezTo>
                <a:cubicBezTo>
                  <a:pt x="1509933" y="791413"/>
                  <a:pt x="1523879" y="784547"/>
                  <a:pt x="1537502" y="777965"/>
                </a:cubicBezTo>
                <a:cubicBezTo>
                  <a:pt x="1551125" y="771383"/>
                  <a:pt x="1565588" y="763446"/>
                  <a:pt x="1580888" y="754153"/>
                </a:cubicBezTo>
                <a:cubicBezTo>
                  <a:pt x="1566018" y="743054"/>
                  <a:pt x="1557575" y="734141"/>
                  <a:pt x="1555560" y="727416"/>
                </a:cubicBezTo>
                <a:lnTo>
                  <a:pt x="1557007" y="721780"/>
                </a:lnTo>
                <a:lnTo>
                  <a:pt x="1555388" y="723060"/>
                </a:lnTo>
                <a:cubicBezTo>
                  <a:pt x="1540395" y="734410"/>
                  <a:pt x="1523574" y="742620"/>
                  <a:pt x="1504925" y="747689"/>
                </a:cubicBezTo>
                <a:cubicBezTo>
                  <a:pt x="1486275" y="752759"/>
                  <a:pt x="1485217" y="749582"/>
                  <a:pt x="1501752" y="738160"/>
                </a:cubicBezTo>
                <a:cubicBezTo>
                  <a:pt x="1518286" y="726738"/>
                  <a:pt x="1535168" y="712416"/>
                  <a:pt x="1552398" y="695193"/>
                </a:cubicBezTo>
                <a:cubicBezTo>
                  <a:pt x="1569627" y="677971"/>
                  <a:pt x="1578508" y="665208"/>
                  <a:pt x="1579038" y="656905"/>
                </a:cubicBezTo>
                <a:cubicBezTo>
                  <a:pt x="1579436" y="650678"/>
                  <a:pt x="1581686" y="647611"/>
                  <a:pt x="1585786" y="647703"/>
                </a:cubicBezTo>
                <a:close/>
                <a:moveTo>
                  <a:pt x="6556412" y="241086"/>
                </a:moveTo>
                <a:cubicBezTo>
                  <a:pt x="6564414" y="241086"/>
                  <a:pt x="6570304" y="243237"/>
                  <a:pt x="6574084" y="247539"/>
                </a:cubicBezTo>
                <a:cubicBezTo>
                  <a:pt x="6577862" y="251841"/>
                  <a:pt x="6579751" y="256903"/>
                  <a:pt x="6579751" y="262726"/>
                </a:cubicBezTo>
                <a:cubicBezTo>
                  <a:pt x="6579751" y="270297"/>
                  <a:pt x="6577528" y="276030"/>
                  <a:pt x="6573083" y="279923"/>
                </a:cubicBezTo>
                <a:cubicBezTo>
                  <a:pt x="6568638" y="283816"/>
                  <a:pt x="6563181" y="285763"/>
                  <a:pt x="6556714" y="285763"/>
                </a:cubicBezTo>
                <a:cubicBezTo>
                  <a:pt x="6551207" y="285763"/>
                  <a:pt x="6545994" y="283845"/>
                  <a:pt x="6541076" y="280009"/>
                </a:cubicBezTo>
                <a:cubicBezTo>
                  <a:pt x="6536157" y="276173"/>
                  <a:pt x="6533698" y="270412"/>
                  <a:pt x="6533698" y="262726"/>
                </a:cubicBezTo>
                <a:cubicBezTo>
                  <a:pt x="6533698" y="256817"/>
                  <a:pt x="6535552" y="252006"/>
                  <a:pt x="6539258" y="248292"/>
                </a:cubicBezTo>
                <a:cubicBezTo>
                  <a:pt x="6542965" y="244578"/>
                  <a:pt x="6548683" y="242176"/>
                  <a:pt x="6556412" y="241086"/>
                </a:cubicBezTo>
                <a:close/>
                <a:moveTo>
                  <a:pt x="2632113" y="241086"/>
                </a:moveTo>
                <a:cubicBezTo>
                  <a:pt x="2640115" y="241086"/>
                  <a:pt x="2646005" y="243237"/>
                  <a:pt x="2649783" y="247539"/>
                </a:cubicBezTo>
                <a:cubicBezTo>
                  <a:pt x="2653562" y="251841"/>
                  <a:pt x="2655451" y="256903"/>
                  <a:pt x="2655451" y="262726"/>
                </a:cubicBezTo>
                <a:cubicBezTo>
                  <a:pt x="2655451" y="270297"/>
                  <a:pt x="2653229" y="276030"/>
                  <a:pt x="2648783" y="279923"/>
                </a:cubicBezTo>
                <a:cubicBezTo>
                  <a:pt x="2644338" y="283816"/>
                  <a:pt x="2638881" y="285763"/>
                  <a:pt x="2632414" y="285763"/>
                </a:cubicBezTo>
                <a:cubicBezTo>
                  <a:pt x="2626907" y="285763"/>
                  <a:pt x="2621694" y="283845"/>
                  <a:pt x="2616776" y="280009"/>
                </a:cubicBezTo>
                <a:cubicBezTo>
                  <a:pt x="2611857" y="276173"/>
                  <a:pt x="2609398" y="270412"/>
                  <a:pt x="2609398" y="262726"/>
                </a:cubicBezTo>
                <a:cubicBezTo>
                  <a:pt x="2609398" y="256817"/>
                  <a:pt x="2611251" y="252006"/>
                  <a:pt x="2614958" y="248292"/>
                </a:cubicBezTo>
                <a:cubicBezTo>
                  <a:pt x="2618665" y="244578"/>
                  <a:pt x="2624383" y="242176"/>
                  <a:pt x="2632113" y="241086"/>
                </a:cubicBezTo>
                <a:close/>
                <a:moveTo>
                  <a:pt x="3344251" y="237128"/>
                </a:moveTo>
                <a:cubicBezTo>
                  <a:pt x="3356382" y="235250"/>
                  <a:pt x="3365478" y="238315"/>
                  <a:pt x="3371536" y="246324"/>
                </a:cubicBezTo>
                <a:cubicBezTo>
                  <a:pt x="3377595" y="254333"/>
                  <a:pt x="3379714" y="263034"/>
                  <a:pt x="3377893" y="272427"/>
                </a:cubicBezTo>
                <a:cubicBezTo>
                  <a:pt x="3375971" y="286867"/>
                  <a:pt x="3370970" y="299555"/>
                  <a:pt x="3362889" y="310489"/>
                </a:cubicBezTo>
                <a:cubicBezTo>
                  <a:pt x="3354808" y="321424"/>
                  <a:pt x="3342702" y="329823"/>
                  <a:pt x="3326569" y="335689"/>
                </a:cubicBezTo>
                <a:lnTo>
                  <a:pt x="3318374" y="324568"/>
                </a:lnTo>
                <a:cubicBezTo>
                  <a:pt x="3327881" y="318272"/>
                  <a:pt x="3334757" y="312368"/>
                  <a:pt x="3339002" y="306854"/>
                </a:cubicBezTo>
                <a:cubicBezTo>
                  <a:pt x="3343247" y="301340"/>
                  <a:pt x="3345369" y="295887"/>
                  <a:pt x="3345369" y="290495"/>
                </a:cubicBezTo>
                <a:cubicBezTo>
                  <a:pt x="3344824" y="288316"/>
                  <a:pt x="3341089" y="285613"/>
                  <a:pt x="3334162" y="282386"/>
                </a:cubicBezTo>
                <a:cubicBezTo>
                  <a:pt x="3327236" y="279159"/>
                  <a:pt x="3323773" y="272154"/>
                  <a:pt x="3323773" y="261370"/>
                </a:cubicBezTo>
                <a:cubicBezTo>
                  <a:pt x="3323773" y="257513"/>
                  <a:pt x="3324780" y="253315"/>
                  <a:pt x="3326795" y="248776"/>
                </a:cubicBezTo>
                <a:cubicBezTo>
                  <a:pt x="3328810" y="244237"/>
                  <a:pt x="3334628" y="240355"/>
                  <a:pt x="3344251" y="237128"/>
                </a:cubicBezTo>
                <a:close/>
                <a:moveTo>
                  <a:pt x="1604517" y="236717"/>
                </a:moveTo>
                <a:cubicBezTo>
                  <a:pt x="1615989" y="236063"/>
                  <a:pt x="1624261" y="236211"/>
                  <a:pt x="1629335" y="237161"/>
                </a:cubicBezTo>
                <a:cubicBezTo>
                  <a:pt x="1639480" y="239061"/>
                  <a:pt x="1648252" y="243546"/>
                  <a:pt x="1655652" y="250615"/>
                </a:cubicBezTo>
                <a:cubicBezTo>
                  <a:pt x="1663052" y="257685"/>
                  <a:pt x="1664149" y="262833"/>
                  <a:pt x="1658943" y="266060"/>
                </a:cubicBezTo>
                <a:cubicBezTo>
                  <a:pt x="1653738" y="269286"/>
                  <a:pt x="1645287" y="270000"/>
                  <a:pt x="1633593" y="268200"/>
                </a:cubicBezTo>
                <a:cubicBezTo>
                  <a:pt x="1621899" y="266400"/>
                  <a:pt x="1605927" y="265500"/>
                  <a:pt x="1585679" y="265500"/>
                </a:cubicBezTo>
                <a:cubicBezTo>
                  <a:pt x="1566104" y="265500"/>
                  <a:pt x="1537672" y="267074"/>
                  <a:pt x="1500380" y="270222"/>
                </a:cubicBezTo>
                <a:cubicBezTo>
                  <a:pt x="1463088" y="273370"/>
                  <a:pt x="1435877" y="276521"/>
                  <a:pt x="1418748" y="279676"/>
                </a:cubicBezTo>
                <a:cubicBezTo>
                  <a:pt x="1401619" y="282831"/>
                  <a:pt x="1387139" y="280550"/>
                  <a:pt x="1375308" y="272835"/>
                </a:cubicBezTo>
                <a:cubicBezTo>
                  <a:pt x="1363434" y="259743"/>
                  <a:pt x="1362473" y="253878"/>
                  <a:pt x="1372425" y="255240"/>
                </a:cubicBezTo>
                <a:cubicBezTo>
                  <a:pt x="1382378" y="256602"/>
                  <a:pt x="1407276" y="255713"/>
                  <a:pt x="1447120" y="252573"/>
                </a:cubicBezTo>
                <a:cubicBezTo>
                  <a:pt x="1486965" y="249432"/>
                  <a:pt x="1524758" y="245603"/>
                  <a:pt x="1560501" y="241086"/>
                </a:cubicBezTo>
                <a:cubicBezTo>
                  <a:pt x="1578373" y="238828"/>
                  <a:pt x="1593044" y="237371"/>
                  <a:pt x="1604517" y="236717"/>
                </a:cubicBezTo>
                <a:close/>
                <a:moveTo>
                  <a:pt x="7312171" y="228288"/>
                </a:moveTo>
                <a:cubicBezTo>
                  <a:pt x="7308799" y="228478"/>
                  <a:pt x="7305520" y="229757"/>
                  <a:pt x="7302332" y="232127"/>
                </a:cubicBezTo>
                <a:cubicBezTo>
                  <a:pt x="7295958" y="236867"/>
                  <a:pt x="7292771" y="243183"/>
                  <a:pt x="7292771" y="251078"/>
                </a:cubicBezTo>
                <a:cubicBezTo>
                  <a:pt x="7292771" y="258972"/>
                  <a:pt x="7296320" y="264898"/>
                  <a:pt x="7303418" y="268856"/>
                </a:cubicBezTo>
                <a:cubicBezTo>
                  <a:pt x="7310517" y="272814"/>
                  <a:pt x="7317464" y="272613"/>
                  <a:pt x="7324262" y="268254"/>
                </a:cubicBezTo>
                <a:cubicBezTo>
                  <a:pt x="7331059" y="263880"/>
                  <a:pt x="7334254" y="257570"/>
                  <a:pt x="7333845" y="249325"/>
                </a:cubicBezTo>
                <a:cubicBezTo>
                  <a:pt x="7333436" y="241079"/>
                  <a:pt x="7329676" y="234967"/>
                  <a:pt x="7322562" y="230987"/>
                </a:cubicBezTo>
                <a:cubicBezTo>
                  <a:pt x="7319006" y="228997"/>
                  <a:pt x="7315542" y="228098"/>
                  <a:pt x="7312171" y="228288"/>
                </a:cubicBezTo>
                <a:close/>
                <a:moveTo>
                  <a:pt x="7314652" y="205368"/>
                </a:moveTo>
                <a:cubicBezTo>
                  <a:pt x="7320174" y="205490"/>
                  <a:pt x="7325818" y="206763"/>
                  <a:pt x="7331586" y="209186"/>
                </a:cubicBezTo>
                <a:cubicBezTo>
                  <a:pt x="7343123" y="214033"/>
                  <a:pt x="7350784" y="221713"/>
                  <a:pt x="7354570" y="232224"/>
                </a:cubicBezTo>
                <a:cubicBezTo>
                  <a:pt x="7358356" y="242735"/>
                  <a:pt x="7358800" y="253132"/>
                  <a:pt x="7355904" y="263414"/>
                </a:cubicBezTo>
                <a:cubicBezTo>
                  <a:pt x="7353008" y="273696"/>
                  <a:pt x="7347586" y="281565"/>
                  <a:pt x="7339642" y="287021"/>
                </a:cubicBezTo>
                <a:cubicBezTo>
                  <a:pt x="7331698" y="292478"/>
                  <a:pt x="7322258" y="295206"/>
                  <a:pt x="7311324" y="295206"/>
                </a:cubicBezTo>
                <a:cubicBezTo>
                  <a:pt x="7300390" y="295206"/>
                  <a:pt x="7290488" y="290768"/>
                  <a:pt x="7281618" y="281891"/>
                </a:cubicBezTo>
                <a:cubicBezTo>
                  <a:pt x="7272749" y="273015"/>
                  <a:pt x="7268314" y="263471"/>
                  <a:pt x="7268314" y="253261"/>
                </a:cubicBezTo>
                <a:cubicBezTo>
                  <a:pt x="7268314" y="243051"/>
                  <a:pt x="7270702" y="234120"/>
                  <a:pt x="7275476" y="226470"/>
                </a:cubicBezTo>
                <a:cubicBezTo>
                  <a:pt x="7280252" y="218819"/>
                  <a:pt x="7287914" y="212814"/>
                  <a:pt x="7298460" y="208455"/>
                </a:cubicBezTo>
                <a:cubicBezTo>
                  <a:pt x="7303734" y="206275"/>
                  <a:pt x="7309132" y="205246"/>
                  <a:pt x="7314652" y="205368"/>
                </a:cubicBezTo>
                <a:close/>
                <a:moveTo>
                  <a:pt x="5802188" y="157173"/>
                </a:moveTo>
                <a:cubicBezTo>
                  <a:pt x="5804507" y="157484"/>
                  <a:pt x="5807311" y="158119"/>
                  <a:pt x="5810602" y="159078"/>
                </a:cubicBezTo>
                <a:cubicBezTo>
                  <a:pt x="5823767" y="162914"/>
                  <a:pt x="5833242" y="168726"/>
                  <a:pt x="5839028" y="176512"/>
                </a:cubicBezTo>
                <a:cubicBezTo>
                  <a:pt x="5844815" y="184299"/>
                  <a:pt x="5846241" y="193878"/>
                  <a:pt x="5843309" y="205250"/>
                </a:cubicBezTo>
                <a:cubicBezTo>
                  <a:pt x="5840377" y="216622"/>
                  <a:pt x="5831131" y="213940"/>
                  <a:pt x="5815571" y="197205"/>
                </a:cubicBezTo>
                <a:cubicBezTo>
                  <a:pt x="5803884" y="181015"/>
                  <a:pt x="5796843" y="169654"/>
                  <a:pt x="5794448" y="163122"/>
                </a:cubicBezTo>
                <a:cubicBezTo>
                  <a:pt x="5792652" y="158223"/>
                  <a:pt x="5795232" y="156240"/>
                  <a:pt x="5802188" y="157173"/>
                </a:cubicBezTo>
                <a:close/>
                <a:moveTo>
                  <a:pt x="4373438" y="157173"/>
                </a:moveTo>
                <a:cubicBezTo>
                  <a:pt x="4375757" y="157484"/>
                  <a:pt x="4378561" y="158119"/>
                  <a:pt x="4381853" y="159078"/>
                </a:cubicBezTo>
                <a:cubicBezTo>
                  <a:pt x="4395017" y="162914"/>
                  <a:pt x="4404492" y="168726"/>
                  <a:pt x="4410278" y="176512"/>
                </a:cubicBezTo>
                <a:cubicBezTo>
                  <a:pt x="4416065" y="184299"/>
                  <a:pt x="4417492" y="193878"/>
                  <a:pt x="4414559" y="205250"/>
                </a:cubicBezTo>
                <a:cubicBezTo>
                  <a:pt x="4411626" y="216622"/>
                  <a:pt x="4402381" y="213940"/>
                  <a:pt x="4386821" y="197205"/>
                </a:cubicBezTo>
                <a:cubicBezTo>
                  <a:pt x="4375134" y="181015"/>
                  <a:pt x="4368093" y="169654"/>
                  <a:pt x="4365698" y="163122"/>
                </a:cubicBezTo>
                <a:cubicBezTo>
                  <a:pt x="4363902" y="158223"/>
                  <a:pt x="4366482" y="156240"/>
                  <a:pt x="4373438" y="157173"/>
                </a:cubicBezTo>
                <a:close/>
                <a:moveTo>
                  <a:pt x="1091198" y="131053"/>
                </a:moveTo>
                <a:cubicBezTo>
                  <a:pt x="1095963" y="131682"/>
                  <a:pt x="1100439" y="133886"/>
                  <a:pt x="1104627" y="137665"/>
                </a:cubicBezTo>
                <a:cubicBezTo>
                  <a:pt x="1113001" y="145222"/>
                  <a:pt x="1103235" y="152091"/>
                  <a:pt x="1075329" y="158271"/>
                </a:cubicBezTo>
                <a:cubicBezTo>
                  <a:pt x="1082528" y="160939"/>
                  <a:pt x="1085428" y="163929"/>
                  <a:pt x="1084030" y="167241"/>
                </a:cubicBezTo>
                <a:cubicBezTo>
                  <a:pt x="1082632" y="170554"/>
                  <a:pt x="1081531" y="174913"/>
                  <a:pt x="1080728" y="180320"/>
                </a:cubicBezTo>
                <a:cubicBezTo>
                  <a:pt x="1090494" y="176878"/>
                  <a:pt x="1097912" y="174440"/>
                  <a:pt x="1102981" y="173006"/>
                </a:cubicBezTo>
                <a:cubicBezTo>
                  <a:pt x="1108050" y="171572"/>
                  <a:pt x="1113259" y="174239"/>
                  <a:pt x="1118608" y="181008"/>
                </a:cubicBezTo>
                <a:cubicBezTo>
                  <a:pt x="1123957" y="187776"/>
                  <a:pt x="1120791" y="192494"/>
                  <a:pt x="1109111" y="195162"/>
                </a:cubicBezTo>
                <a:cubicBezTo>
                  <a:pt x="1097431" y="197829"/>
                  <a:pt x="1087447" y="199915"/>
                  <a:pt x="1079158" y="201421"/>
                </a:cubicBezTo>
                <a:lnTo>
                  <a:pt x="1076684" y="247797"/>
                </a:lnTo>
                <a:cubicBezTo>
                  <a:pt x="1091928" y="241631"/>
                  <a:pt x="1103838" y="237164"/>
                  <a:pt x="1112414" y="234396"/>
                </a:cubicBezTo>
                <a:cubicBezTo>
                  <a:pt x="1120989" y="231629"/>
                  <a:pt x="1116299" y="238186"/>
                  <a:pt x="1098345" y="254068"/>
                </a:cubicBezTo>
                <a:cubicBezTo>
                  <a:pt x="1080391" y="269949"/>
                  <a:pt x="1066725" y="283024"/>
                  <a:pt x="1057346" y="293292"/>
                </a:cubicBezTo>
                <a:cubicBezTo>
                  <a:pt x="1047968" y="303559"/>
                  <a:pt x="1041845" y="302290"/>
                  <a:pt x="1038977" y="289484"/>
                </a:cubicBezTo>
                <a:cubicBezTo>
                  <a:pt x="1036109" y="276679"/>
                  <a:pt x="1038275" y="266640"/>
                  <a:pt x="1045473" y="259370"/>
                </a:cubicBezTo>
                <a:cubicBezTo>
                  <a:pt x="1052671" y="252099"/>
                  <a:pt x="1056271" y="234346"/>
                  <a:pt x="1056271" y="206110"/>
                </a:cubicBezTo>
                <a:cubicBezTo>
                  <a:pt x="1043394" y="209667"/>
                  <a:pt x="1033531" y="212133"/>
                  <a:pt x="1026683" y="213510"/>
                </a:cubicBezTo>
                <a:cubicBezTo>
                  <a:pt x="1019836" y="214887"/>
                  <a:pt x="1012709" y="212607"/>
                  <a:pt x="1005302" y="206670"/>
                </a:cubicBezTo>
                <a:cubicBezTo>
                  <a:pt x="997895" y="200733"/>
                  <a:pt x="998283" y="197130"/>
                  <a:pt x="1006464" y="195861"/>
                </a:cubicBezTo>
                <a:cubicBezTo>
                  <a:pt x="1014645" y="194592"/>
                  <a:pt x="1031699" y="191032"/>
                  <a:pt x="1057626" y="185181"/>
                </a:cubicBezTo>
                <a:cubicBezTo>
                  <a:pt x="1057626" y="171529"/>
                  <a:pt x="1057440" y="163663"/>
                  <a:pt x="1057067" y="161584"/>
                </a:cubicBezTo>
                <a:cubicBezTo>
                  <a:pt x="1049782" y="162473"/>
                  <a:pt x="1042655" y="160792"/>
                  <a:pt x="1035686" y="156540"/>
                </a:cubicBezTo>
                <a:cubicBezTo>
                  <a:pt x="1028716" y="152288"/>
                  <a:pt x="1031029" y="148710"/>
                  <a:pt x="1042623" y="145806"/>
                </a:cubicBezTo>
                <a:cubicBezTo>
                  <a:pt x="1054216" y="142902"/>
                  <a:pt x="1065355" y="138930"/>
                  <a:pt x="1076039" y="133890"/>
                </a:cubicBezTo>
                <a:cubicBezTo>
                  <a:pt x="1081381" y="131369"/>
                  <a:pt x="1086433" y="130424"/>
                  <a:pt x="1091198" y="131053"/>
                </a:cubicBezTo>
                <a:close/>
                <a:moveTo>
                  <a:pt x="523736" y="130869"/>
                </a:moveTo>
                <a:cubicBezTo>
                  <a:pt x="539915" y="129785"/>
                  <a:pt x="553488" y="132158"/>
                  <a:pt x="564452" y="137987"/>
                </a:cubicBezTo>
                <a:cubicBezTo>
                  <a:pt x="579072" y="145760"/>
                  <a:pt x="585511" y="152758"/>
                  <a:pt x="583769" y="158981"/>
                </a:cubicBezTo>
                <a:cubicBezTo>
                  <a:pt x="582026" y="165205"/>
                  <a:pt x="574992" y="167869"/>
                  <a:pt x="562668" y="166972"/>
                </a:cubicBezTo>
                <a:cubicBezTo>
                  <a:pt x="550342" y="166076"/>
                  <a:pt x="533023" y="165628"/>
                  <a:pt x="510709" y="165628"/>
                </a:cubicBezTo>
                <a:cubicBezTo>
                  <a:pt x="488424" y="165628"/>
                  <a:pt x="464483" y="166750"/>
                  <a:pt x="438886" y="168994"/>
                </a:cubicBezTo>
                <a:cubicBezTo>
                  <a:pt x="413288" y="171239"/>
                  <a:pt x="391865" y="173909"/>
                  <a:pt x="374613" y="177007"/>
                </a:cubicBezTo>
                <a:cubicBezTo>
                  <a:pt x="357362" y="180104"/>
                  <a:pt x="342305" y="183030"/>
                  <a:pt x="329442" y="185783"/>
                </a:cubicBezTo>
                <a:cubicBezTo>
                  <a:pt x="316578" y="188537"/>
                  <a:pt x="303192" y="185547"/>
                  <a:pt x="289282" y="176813"/>
                </a:cubicBezTo>
                <a:cubicBezTo>
                  <a:pt x="276677" y="162946"/>
                  <a:pt x="275781" y="156698"/>
                  <a:pt x="286593" y="158067"/>
                </a:cubicBezTo>
                <a:cubicBezTo>
                  <a:pt x="297406" y="159437"/>
                  <a:pt x="315930" y="159006"/>
                  <a:pt x="342165" y="156777"/>
                </a:cubicBezTo>
                <a:cubicBezTo>
                  <a:pt x="368401" y="154547"/>
                  <a:pt x="396407" y="151173"/>
                  <a:pt x="426184" y="146656"/>
                </a:cubicBezTo>
                <a:cubicBezTo>
                  <a:pt x="455962" y="142139"/>
                  <a:pt x="482795" y="137622"/>
                  <a:pt x="506687" y="133104"/>
                </a:cubicBezTo>
                <a:cubicBezTo>
                  <a:pt x="512659" y="131975"/>
                  <a:pt x="518342" y="131230"/>
                  <a:pt x="523736" y="130869"/>
                </a:cubicBezTo>
                <a:close/>
                <a:moveTo>
                  <a:pt x="5726056" y="129846"/>
                </a:moveTo>
                <a:cubicBezTo>
                  <a:pt x="5721130" y="130283"/>
                  <a:pt x="5708593" y="132509"/>
                  <a:pt x="5688445" y="136525"/>
                </a:cubicBezTo>
                <a:lnTo>
                  <a:pt x="5689628" y="174920"/>
                </a:lnTo>
                <a:cubicBezTo>
                  <a:pt x="5697559" y="174175"/>
                  <a:pt x="5704159" y="172411"/>
                  <a:pt x="5709429" y="169629"/>
                </a:cubicBezTo>
                <a:cubicBezTo>
                  <a:pt x="5714699" y="166847"/>
                  <a:pt x="5720392" y="168464"/>
                  <a:pt x="5726508" y="174480"/>
                </a:cubicBezTo>
                <a:cubicBezTo>
                  <a:pt x="5732624" y="180495"/>
                  <a:pt x="5730868" y="185471"/>
                  <a:pt x="5721238" y="189408"/>
                </a:cubicBezTo>
                <a:cubicBezTo>
                  <a:pt x="5711608" y="193344"/>
                  <a:pt x="5701129" y="195312"/>
                  <a:pt x="5689800" y="195312"/>
                </a:cubicBezTo>
                <a:lnTo>
                  <a:pt x="5690962" y="230245"/>
                </a:lnTo>
                <a:cubicBezTo>
                  <a:pt x="5695494" y="230374"/>
                  <a:pt x="5702248" y="228607"/>
                  <a:pt x="5711225" y="224943"/>
                </a:cubicBezTo>
                <a:cubicBezTo>
                  <a:pt x="5720202" y="221279"/>
                  <a:pt x="5726221" y="221472"/>
                  <a:pt x="5729283" y="225523"/>
                </a:cubicBezTo>
                <a:cubicBezTo>
                  <a:pt x="5732344" y="229575"/>
                  <a:pt x="5734599" y="229316"/>
                  <a:pt x="5736048" y="224749"/>
                </a:cubicBezTo>
                <a:cubicBezTo>
                  <a:pt x="5737496" y="220182"/>
                  <a:pt x="5738446" y="204666"/>
                  <a:pt x="5738898" y="178201"/>
                </a:cubicBezTo>
                <a:cubicBezTo>
                  <a:pt x="5739350" y="151736"/>
                  <a:pt x="5738554" y="136951"/>
                  <a:pt x="5736510" y="133847"/>
                </a:cubicBezTo>
                <a:cubicBezTo>
                  <a:pt x="5734467" y="130742"/>
                  <a:pt x="5730982" y="129408"/>
                  <a:pt x="5726056" y="129846"/>
                </a:cubicBezTo>
                <a:close/>
                <a:moveTo>
                  <a:pt x="4297306" y="129846"/>
                </a:moveTo>
                <a:cubicBezTo>
                  <a:pt x="4292380" y="130283"/>
                  <a:pt x="4279843" y="132509"/>
                  <a:pt x="4259695" y="136525"/>
                </a:cubicBezTo>
                <a:lnTo>
                  <a:pt x="4260879" y="174920"/>
                </a:lnTo>
                <a:cubicBezTo>
                  <a:pt x="4268809" y="174175"/>
                  <a:pt x="4275409" y="172411"/>
                  <a:pt x="4280679" y="169629"/>
                </a:cubicBezTo>
                <a:cubicBezTo>
                  <a:pt x="4285949" y="166847"/>
                  <a:pt x="4291642" y="168464"/>
                  <a:pt x="4297758" y="174480"/>
                </a:cubicBezTo>
                <a:cubicBezTo>
                  <a:pt x="4303874" y="180495"/>
                  <a:pt x="4302117" y="185471"/>
                  <a:pt x="4292488" y="189408"/>
                </a:cubicBezTo>
                <a:cubicBezTo>
                  <a:pt x="4282859" y="193344"/>
                  <a:pt x="4272379" y="195312"/>
                  <a:pt x="4261051" y="195312"/>
                </a:cubicBezTo>
                <a:lnTo>
                  <a:pt x="4262212" y="230245"/>
                </a:lnTo>
                <a:cubicBezTo>
                  <a:pt x="4266744" y="230374"/>
                  <a:pt x="4273498" y="228607"/>
                  <a:pt x="4282475" y="224943"/>
                </a:cubicBezTo>
                <a:cubicBezTo>
                  <a:pt x="4291452" y="221279"/>
                  <a:pt x="4297471" y="221472"/>
                  <a:pt x="4300533" y="225523"/>
                </a:cubicBezTo>
                <a:cubicBezTo>
                  <a:pt x="4303595" y="229575"/>
                  <a:pt x="4305849" y="229316"/>
                  <a:pt x="4307298" y="224749"/>
                </a:cubicBezTo>
                <a:cubicBezTo>
                  <a:pt x="4308746" y="220182"/>
                  <a:pt x="4309696" y="204666"/>
                  <a:pt x="4310148" y="178201"/>
                </a:cubicBezTo>
                <a:cubicBezTo>
                  <a:pt x="4310600" y="151736"/>
                  <a:pt x="4309804" y="136951"/>
                  <a:pt x="4307760" y="133847"/>
                </a:cubicBezTo>
                <a:cubicBezTo>
                  <a:pt x="4305717" y="130742"/>
                  <a:pt x="4302232" y="129408"/>
                  <a:pt x="4297306" y="129846"/>
                </a:cubicBezTo>
                <a:close/>
                <a:moveTo>
                  <a:pt x="3585652" y="100839"/>
                </a:moveTo>
                <a:lnTo>
                  <a:pt x="3552690" y="110105"/>
                </a:lnTo>
                <a:lnTo>
                  <a:pt x="3568670" y="116144"/>
                </a:lnTo>
                <a:cubicBezTo>
                  <a:pt x="3572004" y="118990"/>
                  <a:pt x="3572986" y="123317"/>
                  <a:pt x="3571617" y="129125"/>
                </a:cubicBezTo>
                <a:cubicBezTo>
                  <a:pt x="3570247" y="134933"/>
                  <a:pt x="3569792" y="143254"/>
                  <a:pt x="3570251" y="154088"/>
                </a:cubicBezTo>
                <a:cubicBezTo>
                  <a:pt x="3570480" y="159505"/>
                  <a:pt x="3570279" y="164608"/>
                  <a:pt x="3569646" y="169398"/>
                </a:cubicBezTo>
                <a:lnTo>
                  <a:pt x="3568928" y="172418"/>
                </a:lnTo>
                <a:lnTo>
                  <a:pt x="3584319" y="147538"/>
                </a:lnTo>
                <a:cubicBezTo>
                  <a:pt x="3585208" y="125354"/>
                  <a:pt x="3585652" y="109787"/>
                  <a:pt x="3585652" y="100839"/>
                </a:cubicBezTo>
                <a:close/>
                <a:moveTo>
                  <a:pt x="3663593" y="100231"/>
                </a:moveTo>
                <a:cubicBezTo>
                  <a:pt x="3664847" y="100466"/>
                  <a:pt x="3666217" y="101024"/>
                  <a:pt x="3667703" y="101904"/>
                </a:cubicBezTo>
                <a:cubicBezTo>
                  <a:pt x="3673647" y="105424"/>
                  <a:pt x="3678806" y="109949"/>
                  <a:pt x="3683180" y="115477"/>
                </a:cubicBezTo>
                <a:cubicBezTo>
                  <a:pt x="3687554" y="121005"/>
                  <a:pt x="3685668" y="124644"/>
                  <a:pt x="3677523" y="126393"/>
                </a:cubicBezTo>
                <a:cubicBezTo>
                  <a:pt x="3669378" y="128143"/>
                  <a:pt x="3656694" y="133119"/>
                  <a:pt x="3639471" y="141321"/>
                </a:cubicBezTo>
                <a:cubicBezTo>
                  <a:pt x="3638797" y="147459"/>
                  <a:pt x="3639170" y="152123"/>
                  <a:pt x="3640590" y="155314"/>
                </a:cubicBezTo>
                <a:cubicBezTo>
                  <a:pt x="3642009" y="158505"/>
                  <a:pt x="3644870" y="160100"/>
                  <a:pt x="3649172" y="160100"/>
                </a:cubicBezTo>
                <a:cubicBezTo>
                  <a:pt x="3654464" y="160100"/>
                  <a:pt x="3658508" y="159225"/>
                  <a:pt x="3661304" y="157476"/>
                </a:cubicBezTo>
                <a:cubicBezTo>
                  <a:pt x="3664100" y="155726"/>
                  <a:pt x="3667259" y="149646"/>
                  <a:pt x="3670779" y="139235"/>
                </a:cubicBezTo>
                <a:cubicBezTo>
                  <a:pt x="3674300" y="128824"/>
                  <a:pt x="3676974" y="128709"/>
                  <a:pt x="3678803" y="138891"/>
                </a:cubicBezTo>
                <a:cubicBezTo>
                  <a:pt x="3680631" y="149072"/>
                  <a:pt x="3682911" y="156529"/>
                  <a:pt x="3685643" y="161261"/>
                </a:cubicBezTo>
                <a:cubicBezTo>
                  <a:pt x="3688375" y="165994"/>
                  <a:pt x="3686786" y="170371"/>
                  <a:pt x="3680878" y="174393"/>
                </a:cubicBezTo>
                <a:cubicBezTo>
                  <a:pt x="3674970" y="178416"/>
                  <a:pt x="3665936" y="180660"/>
                  <a:pt x="3653775" y="181126"/>
                </a:cubicBezTo>
                <a:cubicBezTo>
                  <a:pt x="3641615" y="181592"/>
                  <a:pt x="3632394" y="179215"/>
                  <a:pt x="3626113" y="173996"/>
                </a:cubicBezTo>
                <a:cubicBezTo>
                  <a:pt x="3619832" y="168776"/>
                  <a:pt x="3616692" y="158307"/>
                  <a:pt x="3616692" y="142590"/>
                </a:cubicBezTo>
                <a:cubicBezTo>
                  <a:pt x="3616692" y="128136"/>
                  <a:pt x="3615118" y="117312"/>
                  <a:pt x="3611970" y="110121"/>
                </a:cubicBezTo>
                <a:cubicBezTo>
                  <a:pt x="3608822" y="102929"/>
                  <a:pt x="3610396" y="99806"/>
                  <a:pt x="3616692" y="100753"/>
                </a:cubicBezTo>
                <a:cubicBezTo>
                  <a:pt x="3622987" y="101699"/>
                  <a:pt x="3628863" y="103302"/>
                  <a:pt x="3634319" y="105560"/>
                </a:cubicBezTo>
                <a:cubicBezTo>
                  <a:pt x="3639776" y="107819"/>
                  <a:pt x="3642052" y="110605"/>
                  <a:pt x="3641149" y="113917"/>
                </a:cubicBezTo>
                <a:cubicBezTo>
                  <a:pt x="3640245" y="117230"/>
                  <a:pt x="3639794" y="121812"/>
                  <a:pt x="3639794" y="127662"/>
                </a:cubicBezTo>
                <a:cubicBezTo>
                  <a:pt x="3647982" y="120578"/>
                  <a:pt x="3653195" y="113634"/>
                  <a:pt x="3655432" y="106830"/>
                </a:cubicBezTo>
                <a:cubicBezTo>
                  <a:pt x="3657109" y="101726"/>
                  <a:pt x="3659830" y="99527"/>
                  <a:pt x="3663593" y="100231"/>
                </a:cubicBezTo>
                <a:close/>
                <a:moveTo>
                  <a:pt x="6974204" y="75150"/>
                </a:moveTo>
                <a:cubicBezTo>
                  <a:pt x="6975998" y="75055"/>
                  <a:pt x="6978274" y="75304"/>
                  <a:pt x="6981033" y="75898"/>
                </a:cubicBezTo>
                <a:cubicBezTo>
                  <a:pt x="6992068" y="78271"/>
                  <a:pt x="7000869" y="81530"/>
                  <a:pt x="7007436" y="85674"/>
                </a:cubicBezTo>
                <a:cubicBezTo>
                  <a:pt x="7014004" y="89819"/>
                  <a:pt x="7015554" y="96307"/>
                  <a:pt x="7012083" y="105141"/>
                </a:cubicBezTo>
                <a:cubicBezTo>
                  <a:pt x="7008612" y="113975"/>
                  <a:pt x="7001356" y="114957"/>
                  <a:pt x="6990314" y="108088"/>
                </a:cubicBezTo>
                <a:cubicBezTo>
                  <a:pt x="6981897" y="101534"/>
                  <a:pt x="6975486" y="93938"/>
                  <a:pt x="6971084" y="85298"/>
                </a:cubicBezTo>
                <a:cubicBezTo>
                  <a:pt x="6967782" y="78818"/>
                  <a:pt x="6968822" y="75435"/>
                  <a:pt x="6974204" y="75150"/>
                </a:cubicBezTo>
                <a:close/>
                <a:moveTo>
                  <a:pt x="3040379" y="75150"/>
                </a:moveTo>
                <a:cubicBezTo>
                  <a:pt x="3042173" y="75055"/>
                  <a:pt x="3044449" y="75304"/>
                  <a:pt x="3047208" y="75898"/>
                </a:cubicBezTo>
                <a:cubicBezTo>
                  <a:pt x="3058243" y="78271"/>
                  <a:pt x="3067044" y="81530"/>
                  <a:pt x="3073612" y="85674"/>
                </a:cubicBezTo>
                <a:cubicBezTo>
                  <a:pt x="3080180" y="89819"/>
                  <a:pt x="3081729" y="96307"/>
                  <a:pt x="3078258" y="105141"/>
                </a:cubicBezTo>
                <a:cubicBezTo>
                  <a:pt x="3074788" y="113975"/>
                  <a:pt x="3067532" y="114957"/>
                  <a:pt x="3056490" y="108088"/>
                </a:cubicBezTo>
                <a:cubicBezTo>
                  <a:pt x="3048072" y="101534"/>
                  <a:pt x="3041662" y="93938"/>
                  <a:pt x="3037260" y="85298"/>
                </a:cubicBezTo>
                <a:cubicBezTo>
                  <a:pt x="3033958" y="78818"/>
                  <a:pt x="3034997" y="75435"/>
                  <a:pt x="3040379" y="75150"/>
                </a:cubicBezTo>
                <a:close/>
                <a:moveTo>
                  <a:pt x="4610761" y="73714"/>
                </a:moveTo>
                <a:cubicBezTo>
                  <a:pt x="4618892" y="73714"/>
                  <a:pt x="4627238" y="76310"/>
                  <a:pt x="4635799" y="81501"/>
                </a:cubicBezTo>
                <a:cubicBezTo>
                  <a:pt x="4644360" y="86692"/>
                  <a:pt x="4647053" y="92744"/>
                  <a:pt x="4643876" y="99656"/>
                </a:cubicBezTo>
                <a:cubicBezTo>
                  <a:pt x="4640700" y="106568"/>
                  <a:pt x="4638689" y="122206"/>
                  <a:pt x="4637843" y="146570"/>
                </a:cubicBezTo>
                <a:cubicBezTo>
                  <a:pt x="4644726" y="144964"/>
                  <a:pt x="4654954" y="140963"/>
                  <a:pt x="4668527" y="134567"/>
                </a:cubicBezTo>
                <a:cubicBezTo>
                  <a:pt x="4682100" y="128171"/>
                  <a:pt x="4691852" y="128673"/>
                  <a:pt x="4697781" y="136073"/>
                </a:cubicBezTo>
                <a:cubicBezTo>
                  <a:pt x="4703711" y="143472"/>
                  <a:pt x="4697727" y="150922"/>
                  <a:pt x="4679831" y="158422"/>
                </a:cubicBezTo>
                <a:cubicBezTo>
                  <a:pt x="4661934" y="165922"/>
                  <a:pt x="4647809" y="168324"/>
                  <a:pt x="4637456" y="165628"/>
                </a:cubicBezTo>
                <a:cubicBezTo>
                  <a:pt x="4635864" y="189992"/>
                  <a:pt x="4634853" y="207014"/>
                  <a:pt x="4634423" y="216694"/>
                </a:cubicBezTo>
                <a:cubicBezTo>
                  <a:pt x="4633992" y="226373"/>
                  <a:pt x="4633799" y="231278"/>
                  <a:pt x="4633842" y="231407"/>
                </a:cubicBezTo>
                <a:cubicBezTo>
                  <a:pt x="4633885" y="231536"/>
                  <a:pt x="4636165" y="230353"/>
                  <a:pt x="4640682" y="227857"/>
                </a:cubicBezTo>
                <a:cubicBezTo>
                  <a:pt x="4645199" y="225362"/>
                  <a:pt x="4656654" y="219737"/>
                  <a:pt x="4675045" y="210983"/>
                </a:cubicBezTo>
                <a:cubicBezTo>
                  <a:pt x="4693436" y="202228"/>
                  <a:pt x="4700387" y="201525"/>
                  <a:pt x="4695899" y="208875"/>
                </a:cubicBezTo>
                <a:cubicBezTo>
                  <a:pt x="4691411" y="216224"/>
                  <a:pt x="4679297" y="227746"/>
                  <a:pt x="4659557" y="243442"/>
                </a:cubicBezTo>
                <a:cubicBezTo>
                  <a:pt x="4639818" y="259137"/>
                  <a:pt x="4627098" y="270788"/>
                  <a:pt x="4621398" y="278396"/>
                </a:cubicBezTo>
                <a:cubicBezTo>
                  <a:pt x="4615698" y="286003"/>
                  <a:pt x="4610069" y="287685"/>
                  <a:pt x="4604513" y="283440"/>
                </a:cubicBezTo>
                <a:cubicBezTo>
                  <a:pt x="4598956" y="279195"/>
                  <a:pt x="4595446" y="273502"/>
                  <a:pt x="4593983" y="266361"/>
                </a:cubicBezTo>
                <a:cubicBezTo>
                  <a:pt x="4592521" y="259219"/>
                  <a:pt x="4592915" y="254071"/>
                  <a:pt x="4595166" y="250916"/>
                </a:cubicBezTo>
                <a:cubicBezTo>
                  <a:pt x="4597418" y="247762"/>
                  <a:pt x="4600569" y="243442"/>
                  <a:pt x="4604620" y="237956"/>
                </a:cubicBezTo>
                <a:cubicBezTo>
                  <a:pt x="4608671" y="232471"/>
                  <a:pt x="4611145" y="208459"/>
                  <a:pt x="4612041" y="165918"/>
                </a:cubicBezTo>
                <a:cubicBezTo>
                  <a:pt x="4612938" y="123378"/>
                  <a:pt x="4610460" y="97376"/>
                  <a:pt x="4604609" y="87911"/>
                </a:cubicBezTo>
                <a:cubicBezTo>
                  <a:pt x="4598759" y="78447"/>
                  <a:pt x="4600809" y="73714"/>
                  <a:pt x="4610761" y="73714"/>
                </a:cubicBezTo>
                <a:close/>
                <a:moveTo>
                  <a:pt x="3693512" y="72773"/>
                </a:moveTo>
                <a:cubicBezTo>
                  <a:pt x="3695246" y="72762"/>
                  <a:pt x="3697438" y="73105"/>
                  <a:pt x="3700087" y="73800"/>
                </a:cubicBezTo>
                <a:cubicBezTo>
                  <a:pt x="3708046" y="75779"/>
                  <a:pt x="3714384" y="78407"/>
                  <a:pt x="3719102" y="81684"/>
                </a:cubicBezTo>
                <a:cubicBezTo>
                  <a:pt x="3723820" y="84961"/>
                  <a:pt x="3725279" y="89084"/>
                  <a:pt x="3723480" y="94052"/>
                </a:cubicBezTo>
                <a:cubicBezTo>
                  <a:pt x="3721680" y="99021"/>
                  <a:pt x="3720780" y="109802"/>
                  <a:pt x="3720780" y="126393"/>
                </a:cubicBezTo>
                <a:lnTo>
                  <a:pt x="3720780" y="168252"/>
                </a:lnTo>
                <a:cubicBezTo>
                  <a:pt x="3720780" y="179395"/>
                  <a:pt x="3719500" y="189168"/>
                  <a:pt x="3716940" y="197571"/>
                </a:cubicBezTo>
                <a:cubicBezTo>
                  <a:pt x="3714381" y="205974"/>
                  <a:pt x="3709630" y="206293"/>
                  <a:pt x="3702690" y="198528"/>
                </a:cubicBezTo>
                <a:cubicBezTo>
                  <a:pt x="3695749" y="190763"/>
                  <a:pt x="3692953" y="182356"/>
                  <a:pt x="3694301" y="173307"/>
                </a:cubicBezTo>
                <a:cubicBezTo>
                  <a:pt x="3695649" y="164259"/>
                  <a:pt x="3696323" y="149072"/>
                  <a:pt x="3696323" y="127748"/>
                </a:cubicBezTo>
                <a:cubicBezTo>
                  <a:pt x="3696323" y="106023"/>
                  <a:pt x="3694301" y="90905"/>
                  <a:pt x="3690257" y="82394"/>
                </a:cubicBezTo>
                <a:cubicBezTo>
                  <a:pt x="3687224" y="76011"/>
                  <a:pt x="3688309" y="72804"/>
                  <a:pt x="3693512" y="72773"/>
                </a:cubicBezTo>
                <a:close/>
                <a:moveTo>
                  <a:pt x="7848958" y="67129"/>
                </a:moveTo>
                <a:cubicBezTo>
                  <a:pt x="7858218" y="66348"/>
                  <a:pt x="7866280" y="69041"/>
                  <a:pt x="7873148" y="75209"/>
                </a:cubicBezTo>
                <a:cubicBezTo>
                  <a:pt x="7882304" y="83434"/>
                  <a:pt x="7880780" y="88410"/>
                  <a:pt x="7868576" y="90138"/>
                </a:cubicBezTo>
                <a:cubicBezTo>
                  <a:pt x="7856373" y="91866"/>
                  <a:pt x="7839079" y="94429"/>
                  <a:pt x="7816694" y="97828"/>
                </a:cubicBezTo>
                <a:cubicBezTo>
                  <a:pt x="7829284" y="103908"/>
                  <a:pt x="7834372" y="109619"/>
                  <a:pt x="7831956" y="114960"/>
                </a:cubicBezTo>
                <a:cubicBezTo>
                  <a:pt x="7829540" y="120302"/>
                  <a:pt x="7822652" y="137894"/>
                  <a:pt x="7811294" y="167736"/>
                </a:cubicBezTo>
                <a:cubicBezTo>
                  <a:pt x="7833292" y="185977"/>
                  <a:pt x="7847790" y="199643"/>
                  <a:pt x="7854788" y="208735"/>
                </a:cubicBezTo>
                <a:cubicBezTo>
                  <a:pt x="7861786" y="217826"/>
                  <a:pt x="7862679" y="226638"/>
                  <a:pt x="7857466" y="235171"/>
                </a:cubicBezTo>
                <a:cubicBezTo>
                  <a:pt x="7852254" y="243703"/>
                  <a:pt x="7844084" y="241904"/>
                  <a:pt x="7832956" y="229772"/>
                </a:cubicBezTo>
                <a:cubicBezTo>
                  <a:pt x="7821828" y="217640"/>
                  <a:pt x="7810219" y="205257"/>
                  <a:pt x="7798130" y="192623"/>
                </a:cubicBezTo>
                <a:cubicBezTo>
                  <a:pt x="7784378" y="210907"/>
                  <a:pt x="7770962" y="223785"/>
                  <a:pt x="7757884" y="231256"/>
                </a:cubicBezTo>
                <a:cubicBezTo>
                  <a:pt x="7751345" y="234992"/>
                  <a:pt x="7745090" y="237966"/>
                  <a:pt x="7739120" y="240180"/>
                </a:cubicBezTo>
                <a:lnTo>
                  <a:pt x="7725070" y="243769"/>
                </a:lnTo>
                <a:lnTo>
                  <a:pt x="7732266" y="245324"/>
                </a:lnTo>
                <a:cubicBezTo>
                  <a:pt x="7750478" y="249769"/>
                  <a:pt x="7774946" y="253992"/>
                  <a:pt x="7805670" y="257993"/>
                </a:cubicBezTo>
                <a:cubicBezTo>
                  <a:pt x="7836394" y="261994"/>
                  <a:pt x="7866382" y="262195"/>
                  <a:pt x="7895636" y="258596"/>
                </a:cubicBezTo>
                <a:cubicBezTo>
                  <a:pt x="7924890" y="254996"/>
                  <a:pt x="7935033" y="256785"/>
                  <a:pt x="7926063" y="263962"/>
                </a:cubicBezTo>
                <a:cubicBezTo>
                  <a:pt x="7917093" y="271140"/>
                  <a:pt x="7903710" y="279041"/>
                  <a:pt x="7885914" y="287667"/>
                </a:cubicBezTo>
                <a:cubicBezTo>
                  <a:pt x="7868118" y="296292"/>
                  <a:pt x="7854218" y="300146"/>
                  <a:pt x="7844216" y="299229"/>
                </a:cubicBezTo>
                <a:cubicBezTo>
                  <a:pt x="7834214" y="298311"/>
                  <a:pt x="7817322" y="293812"/>
                  <a:pt x="7793538" y="285731"/>
                </a:cubicBezTo>
                <a:cubicBezTo>
                  <a:pt x="7769754" y="277650"/>
                  <a:pt x="7749280" y="271064"/>
                  <a:pt x="7732115" y="265974"/>
                </a:cubicBezTo>
                <a:cubicBezTo>
                  <a:pt x="7714950" y="260883"/>
                  <a:pt x="7700774" y="256832"/>
                  <a:pt x="7689589" y="253820"/>
                </a:cubicBezTo>
                <a:cubicBezTo>
                  <a:pt x="7678404" y="250809"/>
                  <a:pt x="7668742" y="251712"/>
                  <a:pt x="7660604" y="256531"/>
                </a:cubicBezTo>
                <a:cubicBezTo>
                  <a:pt x="7652466" y="261349"/>
                  <a:pt x="7645518" y="264948"/>
                  <a:pt x="7639760" y="267329"/>
                </a:cubicBezTo>
                <a:cubicBezTo>
                  <a:pt x="7634003" y="269709"/>
                  <a:pt x="7626930" y="267232"/>
                  <a:pt x="7618540" y="259897"/>
                </a:cubicBezTo>
                <a:cubicBezTo>
                  <a:pt x="7610152" y="252562"/>
                  <a:pt x="7610238" y="248292"/>
                  <a:pt x="7618798" y="247088"/>
                </a:cubicBezTo>
                <a:cubicBezTo>
                  <a:pt x="7627360" y="245883"/>
                  <a:pt x="7635856" y="243725"/>
                  <a:pt x="7644288" y="240613"/>
                </a:cubicBezTo>
                <a:cubicBezTo>
                  <a:pt x="7652720" y="237501"/>
                  <a:pt x="7660644" y="235214"/>
                  <a:pt x="7668058" y="233751"/>
                </a:cubicBezTo>
                <a:cubicBezTo>
                  <a:pt x="7667197" y="222394"/>
                  <a:pt x="7664282" y="211671"/>
                  <a:pt x="7659314" y="201583"/>
                </a:cubicBezTo>
                <a:cubicBezTo>
                  <a:pt x="7654344" y="191494"/>
                  <a:pt x="7652538" y="183137"/>
                  <a:pt x="7653893" y="176512"/>
                </a:cubicBezTo>
                <a:cubicBezTo>
                  <a:pt x="7655248" y="169887"/>
                  <a:pt x="7656822" y="164617"/>
                  <a:pt x="7658614" y="160702"/>
                </a:cubicBezTo>
                <a:cubicBezTo>
                  <a:pt x="7660407" y="156787"/>
                  <a:pt x="7657715" y="156630"/>
                  <a:pt x="7650538" y="160229"/>
                </a:cubicBezTo>
                <a:cubicBezTo>
                  <a:pt x="7643360" y="163828"/>
                  <a:pt x="7635714" y="163556"/>
                  <a:pt x="7627596" y="159412"/>
                </a:cubicBezTo>
                <a:cubicBezTo>
                  <a:pt x="7619480" y="155267"/>
                  <a:pt x="7618709" y="152145"/>
                  <a:pt x="7625284" y="150044"/>
                </a:cubicBezTo>
                <a:cubicBezTo>
                  <a:pt x="7631860" y="147943"/>
                  <a:pt x="7638338" y="145193"/>
                  <a:pt x="7644718" y="141795"/>
                </a:cubicBezTo>
                <a:cubicBezTo>
                  <a:pt x="7651100" y="138396"/>
                  <a:pt x="7656682" y="134291"/>
                  <a:pt x="7661464" y="129480"/>
                </a:cubicBezTo>
                <a:cubicBezTo>
                  <a:pt x="7666247" y="124669"/>
                  <a:pt x="7674418" y="125924"/>
                  <a:pt x="7685976" y="133244"/>
                </a:cubicBezTo>
                <a:cubicBezTo>
                  <a:pt x="7697534" y="140565"/>
                  <a:pt x="7699638" y="147283"/>
                  <a:pt x="7692289" y="153399"/>
                </a:cubicBezTo>
                <a:cubicBezTo>
                  <a:pt x="7684940" y="159516"/>
                  <a:pt x="7680440" y="166847"/>
                  <a:pt x="7678791" y="175394"/>
                </a:cubicBezTo>
                <a:cubicBezTo>
                  <a:pt x="7677142" y="183940"/>
                  <a:pt x="7679242" y="193226"/>
                  <a:pt x="7685094" y="203250"/>
                </a:cubicBezTo>
                <a:cubicBezTo>
                  <a:pt x="7690944" y="213273"/>
                  <a:pt x="7691167" y="223950"/>
                  <a:pt x="7685760" y="235278"/>
                </a:cubicBezTo>
                <a:lnTo>
                  <a:pt x="7715562" y="241715"/>
                </a:lnTo>
                <a:lnTo>
                  <a:pt x="7721854" y="235569"/>
                </a:lnTo>
                <a:cubicBezTo>
                  <a:pt x="7732524" y="228205"/>
                  <a:pt x="7742946" y="219214"/>
                  <a:pt x="7753120" y="208595"/>
                </a:cubicBezTo>
                <a:cubicBezTo>
                  <a:pt x="7763294" y="197976"/>
                  <a:pt x="7771830" y="187138"/>
                  <a:pt x="7778728" y="176082"/>
                </a:cubicBezTo>
                <a:cubicBezTo>
                  <a:pt x="7761678" y="161269"/>
                  <a:pt x="7748642" y="149047"/>
                  <a:pt x="7739622" y="139418"/>
                </a:cubicBezTo>
                <a:cubicBezTo>
                  <a:pt x="7730602" y="129788"/>
                  <a:pt x="7733706" y="127777"/>
                  <a:pt x="7748936" y="133384"/>
                </a:cubicBezTo>
                <a:cubicBezTo>
                  <a:pt x="7764166" y="138991"/>
                  <a:pt x="7778362" y="146082"/>
                  <a:pt x="7791526" y="154658"/>
                </a:cubicBezTo>
                <a:cubicBezTo>
                  <a:pt x="7799198" y="136517"/>
                  <a:pt x="7802648" y="118578"/>
                  <a:pt x="7801873" y="100839"/>
                </a:cubicBezTo>
                <a:cubicBezTo>
                  <a:pt x="7781624" y="104410"/>
                  <a:pt x="7765864" y="107776"/>
                  <a:pt x="7754594" y="110938"/>
                </a:cubicBezTo>
                <a:cubicBezTo>
                  <a:pt x="7743322" y="114100"/>
                  <a:pt x="7732380" y="111608"/>
                  <a:pt x="7721768" y="103463"/>
                </a:cubicBezTo>
                <a:cubicBezTo>
                  <a:pt x="7711157" y="95318"/>
                  <a:pt x="7711279" y="91245"/>
                  <a:pt x="7722134" y="91245"/>
                </a:cubicBezTo>
                <a:cubicBezTo>
                  <a:pt x="7730824" y="91245"/>
                  <a:pt x="7742967" y="89912"/>
                  <a:pt x="7758562" y="87244"/>
                </a:cubicBezTo>
                <a:cubicBezTo>
                  <a:pt x="7774157" y="84577"/>
                  <a:pt x="7788160" y="81913"/>
                  <a:pt x="7800572" y="79253"/>
                </a:cubicBezTo>
                <a:cubicBezTo>
                  <a:pt x="7812984" y="76593"/>
                  <a:pt x="7825893" y="73198"/>
                  <a:pt x="7839301" y="69068"/>
                </a:cubicBezTo>
                <a:cubicBezTo>
                  <a:pt x="7842653" y="68036"/>
                  <a:pt x="7845872" y="67389"/>
                  <a:pt x="7848958" y="67129"/>
                </a:cubicBezTo>
                <a:close/>
                <a:moveTo>
                  <a:pt x="8174598" y="57622"/>
                </a:moveTo>
                <a:cubicBezTo>
                  <a:pt x="8172695" y="56925"/>
                  <a:pt x="8170094" y="57123"/>
                  <a:pt x="8166796" y="58216"/>
                </a:cubicBezTo>
                <a:cubicBezTo>
                  <a:pt x="8160200" y="60403"/>
                  <a:pt x="8148828" y="64322"/>
                  <a:pt x="8132680" y="69972"/>
                </a:cubicBezTo>
                <a:lnTo>
                  <a:pt x="8132680" y="91224"/>
                </a:lnTo>
                <a:cubicBezTo>
                  <a:pt x="8139778" y="89560"/>
                  <a:pt x="8146218" y="87571"/>
                  <a:pt x="8151996" y="85255"/>
                </a:cubicBezTo>
                <a:cubicBezTo>
                  <a:pt x="8157776" y="82939"/>
                  <a:pt x="8162974" y="84294"/>
                  <a:pt x="8167592" y="89320"/>
                </a:cubicBezTo>
                <a:cubicBezTo>
                  <a:pt x="8172209" y="94346"/>
                  <a:pt x="8169926" y="99097"/>
                  <a:pt x="8160740" y="103571"/>
                </a:cubicBezTo>
                <a:cubicBezTo>
                  <a:pt x="8151556" y="108045"/>
                  <a:pt x="8142202" y="110282"/>
                  <a:pt x="8132680" y="110282"/>
                </a:cubicBezTo>
                <a:lnTo>
                  <a:pt x="8132680" y="135772"/>
                </a:lnTo>
                <a:cubicBezTo>
                  <a:pt x="8146820" y="131441"/>
                  <a:pt x="8159446" y="128085"/>
                  <a:pt x="8170560" y="125705"/>
                </a:cubicBezTo>
                <a:cubicBezTo>
                  <a:pt x="8176683" y="88478"/>
                  <a:pt x="8179236" y="67376"/>
                  <a:pt x="8178218" y="62400"/>
                </a:cubicBezTo>
                <a:cubicBezTo>
                  <a:pt x="8177708" y="59912"/>
                  <a:pt x="8176502" y="58319"/>
                  <a:pt x="8174598" y="57622"/>
                </a:cubicBezTo>
                <a:close/>
                <a:moveTo>
                  <a:pt x="849874" y="57622"/>
                </a:moveTo>
                <a:cubicBezTo>
                  <a:pt x="847970" y="56925"/>
                  <a:pt x="845370" y="57123"/>
                  <a:pt x="842071" y="58216"/>
                </a:cubicBezTo>
                <a:cubicBezTo>
                  <a:pt x="835475" y="60403"/>
                  <a:pt x="824103" y="64322"/>
                  <a:pt x="807956" y="69972"/>
                </a:cubicBezTo>
                <a:lnTo>
                  <a:pt x="807956" y="91224"/>
                </a:lnTo>
                <a:cubicBezTo>
                  <a:pt x="815054" y="89560"/>
                  <a:pt x="821493" y="87571"/>
                  <a:pt x="827272" y="85255"/>
                </a:cubicBezTo>
                <a:cubicBezTo>
                  <a:pt x="833051" y="82939"/>
                  <a:pt x="838249" y="84294"/>
                  <a:pt x="842867" y="89320"/>
                </a:cubicBezTo>
                <a:cubicBezTo>
                  <a:pt x="847485" y="94346"/>
                  <a:pt x="845201" y="99097"/>
                  <a:pt x="836016" y="103571"/>
                </a:cubicBezTo>
                <a:cubicBezTo>
                  <a:pt x="826832" y="108045"/>
                  <a:pt x="817478" y="110282"/>
                  <a:pt x="807956" y="110282"/>
                </a:cubicBezTo>
                <a:lnTo>
                  <a:pt x="807956" y="135772"/>
                </a:lnTo>
                <a:cubicBezTo>
                  <a:pt x="822095" y="131441"/>
                  <a:pt x="834722" y="128085"/>
                  <a:pt x="845835" y="125705"/>
                </a:cubicBezTo>
                <a:cubicBezTo>
                  <a:pt x="851959" y="88478"/>
                  <a:pt x="854512" y="67376"/>
                  <a:pt x="853494" y="62400"/>
                </a:cubicBezTo>
                <a:cubicBezTo>
                  <a:pt x="852984" y="59912"/>
                  <a:pt x="851778" y="58319"/>
                  <a:pt x="849874" y="57622"/>
                </a:cubicBezTo>
                <a:close/>
                <a:moveTo>
                  <a:pt x="6152031" y="46848"/>
                </a:moveTo>
                <a:cubicBezTo>
                  <a:pt x="6148138" y="50677"/>
                  <a:pt x="6143344" y="54967"/>
                  <a:pt x="6137649" y="59719"/>
                </a:cubicBezTo>
                <a:lnTo>
                  <a:pt x="6121068" y="72826"/>
                </a:lnTo>
                <a:lnTo>
                  <a:pt x="6131113" y="72499"/>
                </a:lnTo>
                <a:cubicBezTo>
                  <a:pt x="6141847" y="74414"/>
                  <a:pt x="6149748" y="77934"/>
                  <a:pt x="6154817" y="83061"/>
                </a:cubicBezTo>
                <a:cubicBezTo>
                  <a:pt x="6159887" y="88187"/>
                  <a:pt x="6161969" y="92256"/>
                  <a:pt x="6161066" y="95268"/>
                </a:cubicBezTo>
                <a:cubicBezTo>
                  <a:pt x="6163289" y="91582"/>
                  <a:pt x="6168806" y="84889"/>
                  <a:pt x="6177618" y="75188"/>
                </a:cubicBezTo>
                <a:cubicBezTo>
                  <a:pt x="6186430" y="65487"/>
                  <a:pt x="6191696" y="58786"/>
                  <a:pt x="6193417" y="55087"/>
                </a:cubicBezTo>
                <a:cubicBezTo>
                  <a:pt x="6195138" y="51387"/>
                  <a:pt x="6193776" y="49537"/>
                  <a:pt x="6189330" y="49537"/>
                </a:cubicBezTo>
                <a:cubicBezTo>
                  <a:pt x="6183423" y="49537"/>
                  <a:pt x="6177091" y="49989"/>
                  <a:pt x="6170337" y="50892"/>
                </a:cubicBezTo>
                <a:cubicBezTo>
                  <a:pt x="6163582" y="51795"/>
                  <a:pt x="6157481" y="50447"/>
                  <a:pt x="6152031" y="46848"/>
                </a:cubicBezTo>
                <a:close/>
                <a:moveTo>
                  <a:pt x="2771383" y="46719"/>
                </a:moveTo>
                <a:lnTo>
                  <a:pt x="2924085" y="46719"/>
                </a:lnTo>
                <a:lnTo>
                  <a:pt x="2924085" y="73564"/>
                </a:lnTo>
                <a:cubicBezTo>
                  <a:pt x="2881595" y="142254"/>
                  <a:pt x="2853438" y="211631"/>
                  <a:pt x="2839614" y="281698"/>
                </a:cubicBezTo>
                <a:lnTo>
                  <a:pt x="2802444" y="281698"/>
                </a:lnTo>
                <a:cubicBezTo>
                  <a:pt x="2818663" y="210226"/>
                  <a:pt x="2847006" y="142289"/>
                  <a:pt x="2887474" y="77887"/>
                </a:cubicBezTo>
                <a:lnTo>
                  <a:pt x="2771383" y="77887"/>
                </a:lnTo>
                <a:close/>
                <a:moveTo>
                  <a:pt x="2442448" y="46719"/>
                </a:moveTo>
                <a:lnTo>
                  <a:pt x="2556796" y="46719"/>
                </a:lnTo>
                <a:lnTo>
                  <a:pt x="2556796" y="77887"/>
                </a:lnTo>
                <a:lnTo>
                  <a:pt x="2469658" y="77887"/>
                </a:lnTo>
                <a:cubicBezTo>
                  <a:pt x="2465514" y="100402"/>
                  <a:pt x="2461269" y="116993"/>
                  <a:pt x="2456924" y="127662"/>
                </a:cubicBezTo>
                <a:cubicBezTo>
                  <a:pt x="2466847" y="122285"/>
                  <a:pt x="2478083" y="119836"/>
                  <a:pt x="2490631" y="120317"/>
                </a:cubicBezTo>
                <a:cubicBezTo>
                  <a:pt x="2503178" y="120797"/>
                  <a:pt x="2515192" y="123669"/>
                  <a:pt x="2526671" y="128931"/>
                </a:cubicBezTo>
                <a:cubicBezTo>
                  <a:pt x="2538150" y="134194"/>
                  <a:pt x="2546457" y="141260"/>
                  <a:pt x="2551591" y="150130"/>
                </a:cubicBezTo>
                <a:cubicBezTo>
                  <a:pt x="2556725" y="158999"/>
                  <a:pt x="2560446" y="167811"/>
                  <a:pt x="2562755" y="176566"/>
                </a:cubicBezTo>
                <a:cubicBezTo>
                  <a:pt x="2565064" y="185321"/>
                  <a:pt x="2565981" y="194835"/>
                  <a:pt x="2565508" y="205110"/>
                </a:cubicBezTo>
                <a:cubicBezTo>
                  <a:pt x="2565035" y="215385"/>
                  <a:pt x="2562923" y="225911"/>
                  <a:pt x="2559173" y="236687"/>
                </a:cubicBezTo>
                <a:cubicBezTo>
                  <a:pt x="2555423" y="247464"/>
                  <a:pt x="2549712" y="256452"/>
                  <a:pt x="2542040" y="263651"/>
                </a:cubicBezTo>
                <a:cubicBezTo>
                  <a:pt x="2534368" y="270849"/>
                  <a:pt x="2525112" y="276557"/>
                  <a:pt x="2514271" y="280773"/>
                </a:cubicBezTo>
                <a:cubicBezTo>
                  <a:pt x="2503429" y="284989"/>
                  <a:pt x="2490882" y="286634"/>
                  <a:pt x="2476627" y="285709"/>
                </a:cubicBezTo>
                <a:cubicBezTo>
                  <a:pt x="2462373" y="284784"/>
                  <a:pt x="2448815" y="279557"/>
                  <a:pt x="2435951" y="270028"/>
                </a:cubicBezTo>
                <a:cubicBezTo>
                  <a:pt x="2423088" y="260499"/>
                  <a:pt x="2414276" y="243560"/>
                  <a:pt x="2409515" y="219210"/>
                </a:cubicBezTo>
                <a:lnTo>
                  <a:pt x="2441071" y="210004"/>
                </a:lnTo>
                <a:cubicBezTo>
                  <a:pt x="2447653" y="235572"/>
                  <a:pt x="2457824" y="249389"/>
                  <a:pt x="2471583" y="251454"/>
                </a:cubicBezTo>
                <a:cubicBezTo>
                  <a:pt x="2485343" y="253519"/>
                  <a:pt x="2496514" y="252078"/>
                  <a:pt x="2505096" y="247131"/>
                </a:cubicBezTo>
                <a:cubicBezTo>
                  <a:pt x="2513679" y="242183"/>
                  <a:pt x="2519917" y="235178"/>
                  <a:pt x="2523810" y="226115"/>
                </a:cubicBezTo>
                <a:cubicBezTo>
                  <a:pt x="2527704" y="217052"/>
                  <a:pt x="2529432" y="206956"/>
                  <a:pt x="2528994" y="195829"/>
                </a:cubicBezTo>
                <a:cubicBezTo>
                  <a:pt x="2528557" y="184701"/>
                  <a:pt x="2525674" y="175447"/>
                  <a:pt x="2520347" y="168069"/>
                </a:cubicBezTo>
                <a:cubicBezTo>
                  <a:pt x="2515020" y="160691"/>
                  <a:pt x="2508248" y="155740"/>
                  <a:pt x="2500031" y="153217"/>
                </a:cubicBezTo>
                <a:cubicBezTo>
                  <a:pt x="2491814" y="150693"/>
                  <a:pt x="2482511" y="150707"/>
                  <a:pt x="2472121" y="153260"/>
                </a:cubicBezTo>
                <a:cubicBezTo>
                  <a:pt x="2461732" y="155812"/>
                  <a:pt x="2452758" y="162186"/>
                  <a:pt x="2445201" y="172382"/>
                </a:cubicBezTo>
                <a:lnTo>
                  <a:pt x="2416270" y="169091"/>
                </a:lnTo>
                <a:cubicBezTo>
                  <a:pt x="2418076" y="161075"/>
                  <a:pt x="2426802" y="120284"/>
                  <a:pt x="2442448" y="46719"/>
                </a:cubicBezTo>
                <a:close/>
                <a:moveTo>
                  <a:pt x="7645625" y="43734"/>
                </a:moveTo>
                <a:cubicBezTo>
                  <a:pt x="7648168" y="43053"/>
                  <a:pt x="7652233" y="43191"/>
                  <a:pt x="7657818" y="44149"/>
                </a:cubicBezTo>
                <a:cubicBezTo>
                  <a:pt x="7668990" y="46063"/>
                  <a:pt x="7678239" y="50738"/>
                  <a:pt x="7685566" y="58173"/>
                </a:cubicBezTo>
                <a:cubicBezTo>
                  <a:pt x="7692894" y="65609"/>
                  <a:pt x="7695143" y="73679"/>
                  <a:pt x="7692310" y="82383"/>
                </a:cubicBezTo>
                <a:cubicBezTo>
                  <a:pt x="7689478" y="91088"/>
                  <a:pt x="7683810" y="93242"/>
                  <a:pt x="7675306" y="88847"/>
                </a:cubicBezTo>
                <a:cubicBezTo>
                  <a:pt x="7666802" y="84452"/>
                  <a:pt x="7659281" y="78045"/>
                  <a:pt x="7652742" y="69627"/>
                </a:cubicBezTo>
                <a:cubicBezTo>
                  <a:pt x="7646948" y="60005"/>
                  <a:pt x="7643554" y="52875"/>
                  <a:pt x="7642557" y="48235"/>
                </a:cubicBezTo>
                <a:cubicBezTo>
                  <a:pt x="7642059" y="45916"/>
                  <a:pt x="7643082" y="44416"/>
                  <a:pt x="7645625" y="43734"/>
                </a:cubicBezTo>
                <a:close/>
                <a:moveTo>
                  <a:pt x="6425875" y="42654"/>
                </a:moveTo>
                <a:lnTo>
                  <a:pt x="6448784" y="42654"/>
                </a:lnTo>
                <a:lnTo>
                  <a:pt x="6448784" y="281698"/>
                </a:lnTo>
                <a:lnTo>
                  <a:pt x="6413528" y="281698"/>
                </a:lnTo>
                <a:lnTo>
                  <a:pt x="6413528" y="95440"/>
                </a:lnTo>
                <a:cubicBezTo>
                  <a:pt x="6406387" y="106496"/>
                  <a:pt x="6391538" y="117746"/>
                  <a:pt x="6368980" y="129190"/>
                </a:cubicBezTo>
                <a:lnTo>
                  <a:pt x="6368980" y="98387"/>
                </a:lnTo>
                <a:cubicBezTo>
                  <a:pt x="6391896" y="82828"/>
                  <a:pt x="6410861" y="64250"/>
                  <a:pt x="6425875" y="42654"/>
                </a:cubicBezTo>
                <a:close/>
                <a:moveTo>
                  <a:pt x="6785738" y="40010"/>
                </a:moveTo>
                <a:cubicBezTo>
                  <a:pt x="6790122" y="40019"/>
                  <a:pt x="6794260" y="40503"/>
                  <a:pt x="6798154" y="41460"/>
                </a:cubicBezTo>
                <a:cubicBezTo>
                  <a:pt x="6805940" y="43374"/>
                  <a:pt x="6813932" y="46984"/>
                  <a:pt x="6822128" y="52290"/>
                </a:cubicBezTo>
                <a:cubicBezTo>
                  <a:pt x="6830323" y="57596"/>
                  <a:pt x="6836984" y="65379"/>
                  <a:pt x="6842110" y="75640"/>
                </a:cubicBezTo>
                <a:cubicBezTo>
                  <a:pt x="6847237" y="85900"/>
                  <a:pt x="6849102" y="98283"/>
                  <a:pt x="6847704" y="112788"/>
                </a:cubicBezTo>
                <a:cubicBezTo>
                  <a:pt x="6846305" y="127293"/>
                  <a:pt x="6839174" y="144419"/>
                  <a:pt x="6826311" y="164165"/>
                </a:cubicBezTo>
                <a:cubicBezTo>
                  <a:pt x="6813448" y="183912"/>
                  <a:pt x="6789334" y="212700"/>
                  <a:pt x="6753972" y="250529"/>
                </a:cubicBezTo>
                <a:lnTo>
                  <a:pt x="6851156" y="250529"/>
                </a:lnTo>
                <a:lnTo>
                  <a:pt x="6851156" y="281698"/>
                </a:lnTo>
                <a:lnTo>
                  <a:pt x="6706563" y="281698"/>
                </a:lnTo>
                <a:lnTo>
                  <a:pt x="6706563" y="271997"/>
                </a:lnTo>
                <a:cubicBezTo>
                  <a:pt x="6707496" y="258029"/>
                  <a:pt x="6713909" y="245553"/>
                  <a:pt x="6725804" y="234569"/>
                </a:cubicBezTo>
                <a:cubicBezTo>
                  <a:pt x="6737700" y="223584"/>
                  <a:pt x="6752584" y="206702"/>
                  <a:pt x="6770460" y="183923"/>
                </a:cubicBezTo>
                <a:cubicBezTo>
                  <a:pt x="6788335" y="161143"/>
                  <a:pt x="6799926" y="143601"/>
                  <a:pt x="6805231" y="131298"/>
                </a:cubicBezTo>
                <a:cubicBezTo>
                  <a:pt x="6810537" y="118994"/>
                  <a:pt x="6812556" y="108722"/>
                  <a:pt x="6811286" y="100484"/>
                </a:cubicBezTo>
                <a:cubicBezTo>
                  <a:pt x="6810017" y="92246"/>
                  <a:pt x="6806210" y="85520"/>
                  <a:pt x="6799864" y="80307"/>
                </a:cubicBezTo>
                <a:cubicBezTo>
                  <a:pt x="6793519" y="75095"/>
                  <a:pt x="6786090" y="72922"/>
                  <a:pt x="6777580" y="73790"/>
                </a:cubicBezTo>
                <a:cubicBezTo>
                  <a:pt x="6769068" y="74657"/>
                  <a:pt x="6760870" y="77995"/>
                  <a:pt x="6752982" y="83803"/>
                </a:cubicBezTo>
                <a:cubicBezTo>
                  <a:pt x="6745096" y="89611"/>
                  <a:pt x="6738650" y="99340"/>
                  <a:pt x="6733644" y="112992"/>
                </a:cubicBezTo>
                <a:lnTo>
                  <a:pt x="6701164" y="108174"/>
                </a:lnTo>
                <a:cubicBezTo>
                  <a:pt x="6708535" y="84470"/>
                  <a:pt x="6718136" y="67649"/>
                  <a:pt x="6729966" y="57711"/>
                </a:cubicBezTo>
                <a:cubicBezTo>
                  <a:pt x="6741797" y="47773"/>
                  <a:pt x="6755757" y="42338"/>
                  <a:pt x="6771847" y="41406"/>
                </a:cubicBezTo>
                <a:cubicBezTo>
                  <a:pt x="6776722" y="40467"/>
                  <a:pt x="6781352" y="40002"/>
                  <a:pt x="6785738" y="40010"/>
                </a:cubicBezTo>
                <a:close/>
                <a:moveTo>
                  <a:pt x="7091942" y="36633"/>
                </a:moveTo>
                <a:cubicBezTo>
                  <a:pt x="7094022" y="36983"/>
                  <a:pt x="7096524" y="37749"/>
                  <a:pt x="7099447" y="38932"/>
                </a:cubicBezTo>
                <a:cubicBezTo>
                  <a:pt x="7111142" y="43665"/>
                  <a:pt x="7120064" y="48232"/>
                  <a:pt x="7126216" y="52634"/>
                </a:cubicBezTo>
                <a:cubicBezTo>
                  <a:pt x="7133674" y="59561"/>
                  <a:pt x="7133233" y="64974"/>
                  <a:pt x="7124894" y="68875"/>
                </a:cubicBezTo>
                <a:cubicBezTo>
                  <a:pt x="7116555" y="72775"/>
                  <a:pt x="7102580" y="82003"/>
                  <a:pt x="7082970" y="96558"/>
                </a:cubicBezTo>
                <a:cubicBezTo>
                  <a:pt x="7063360" y="111114"/>
                  <a:pt x="7057624" y="111963"/>
                  <a:pt x="7065762" y="99107"/>
                </a:cubicBezTo>
                <a:cubicBezTo>
                  <a:pt x="7073900" y="86251"/>
                  <a:pt x="7079525" y="76124"/>
                  <a:pt x="7082636" y="68724"/>
                </a:cubicBezTo>
                <a:cubicBezTo>
                  <a:pt x="7085748" y="61325"/>
                  <a:pt x="7086405" y="53326"/>
                  <a:pt x="7084605" y="44729"/>
                </a:cubicBezTo>
                <a:cubicBezTo>
                  <a:pt x="7083255" y="38282"/>
                  <a:pt x="7085701" y="35583"/>
                  <a:pt x="7091942" y="36633"/>
                </a:cubicBezTo>
                <a:close/>
                <a:moveTo>
                  <a:pt x="3158116" y="36633"/>
                </a:moveTo>
                <a:cubicBezTo>
                  <a:pt x="3160197" y="36983"/>
                  <a:pt x="3162699" y="37749"/>
                  <a:pt x="3165622" y="38932"/>
                </a:cubicBezTo>
                <a:cubicBezTo>
                  <a:pt x="3177317" y="43665"/>
                  <a:pt x="3186240" y="48232"/>
                  <a:pt x="3192392" y="52634"/>
                </a:cubicBezTo>
                <a:cubicBezTo>
                  <a:pt x="3199849" y="59561"/>
                  <a:pt x="3199408" y="64974"/>
                  <a:pt x="3191069" y="68875"/>
                </a:cubicBezTo>
                <a:cubicBezTo>
                  <a:pt x="3182730" y="72775"/>
                  <a:pt x="3168756" y="82003"/>
                  <a:pt x="3149145" y="96558"/>
                </a:cubicBezTo>
                <a:cubicBezTo>
                  <a:pt x="3129535" y="111114"/>
                  <a:pt x="3123799" y="111963"/>
                  <a:pt x="3131937" y="99107"/>
                </a:cubicBezTo>
                <a:cubicBezTo>
                  <a:pt x="3140075" y="86251"/>
                  <a:pt x="3145700" y="76124"/>
                  <a:pt x="3148812" y="68724"/>
                </a:cubicBezTo>
                <a:cubicBezTo>
                  <a:pt x="3151924" y="61325"/>
                  <a:pt x="3152580" y="53326"/>
                  <a:pt x="3150780" y="44729"/>
                </a:cubicBezTo>
                <a:cubicBezTo>
                  <a:pt x="3149430" y="38282"/>
                  <a:pt x="3151876" y="35583"/>
                  <a:pt x="3158116" y="36633"/>
                </a:cubicBezTo>
                <a:close/>
                <a:moveTo>
                  <a:pt x="4109619" y="35110"/>
                </a:moveTo>
                <a:cubicBezTo>
                  <a:pt x="4126538" y="34193"/>
                  <a:pt x="4138716" y="36991"/>
                  <a:pt x="4146153" y="43503"/>
                </a:cubicBezTo>
                <a:cubicBezTo>
                  <a:pt x="4156070" y="52186"/>
                  <a:pt x="4159260" y="58514"/>
                  <a:pt x="4155725" y="62486"/>
                </a:cubicBezTo>
                <a:cubicBezTo>
                  <a:pt x="4152191" y="66458"/>
                  <a:pt x="4142292" y="67993"/>
                  <a:pt x="4126030" y="67089"/>
                </a:cubicBezTo>
                <a:cubicBezTo>
                  <a:pt x="4109769" y="66186"/>
                  <a:pt x="4094478" y="66186"/>
                  <a:pt x="4080160" y="67089"/>
                </a:cubicBezTo>
                <a:cubicBezTo>
                  <a:pt x="4065841" y="67993"/>
                  <a:pt x="4044657" y="69592"/>
                  <a:pt x="4016607" y="71886"/>
                </a:cubicBezTo>
                <a:cubicBezTo>
                  <a:pt x="4024695" y="80605"/>
                  <a:pt x="4027617" y="86696"/>
                  <a:pt x="4025373" y="90159"/>
                </a:cubicBezTo>
                <a:cubicBezTo>
                  <a:pt x="4023128" y="93622"/>
                  <a:pt x="4022006" y="107937"/>
                  <a:pt x="4022006" y="133104"/>
                </a:cubicBezTo>
                <a:cubicBezTo>
                  <a:pt x="4042197" y="133104"/>
                  <a:pt x="4059797" y="135524"/>
                  <a:pt x="4074803" y="140364"/>
                </a:cubicBezTo>
                <a:cubicBezTo>
                  <a:pt x="4089811" y="145204"/>
                  <a:pt x="4098483" y="154898"/>
                  <a:pt x="4100820" y="169446"/>
                </a:cubicBezTo>
                <a:cubicBezTo>
                  <a:pt x="4103158" y="183994"/>
                  <a:pt x="4092811" y="185608"/>
                  <a:pt x="4069781" y="174286"/>
                </a:cubicBezTo>
                <a:cubicBezTo>
                  <a:pt x="4046751" y="162964"/>
                  <a:pt x="4030826" y="153776"/>
                  <a:pt x="4022006" y="146720"/>
                </a:cubicBezTo>
                <a:cubicBezTo>
                  <a:pt x="4022853" y="214507"/>
                  <a:pt x="4021852" y="260026"/>
                  <a:pt x="4019006" y="283279"/>
                </a:cubicBezTo>
                <a:cubicBezTo>
                  <a:pt x="4016159" y="306531"/>
                  <a:pt x="4011732" y="318158"/>
                  <a:pt x="4005723" y="318158"/>
                </a:cubicBezTo>
                <a:cubicBezTo>
                  <a:pt x="4001263" y="318158"/>
                  <a:pt x="3996535" y="312830"/>
                  <a:pt x="3991537" y="302176"/>
                </a:cubicBezTo>
                <a:cubicBezTo>
                  <a:pt x="3986539" y="291521"/>
                  <a:pt x="3984966" y="282350"/>
                  <a:pt x="3986816" y="274664"/>
                </a:cubicBezTo>
                <a:cubicBezTo>
                  <a:pt x="3988665" y="266977"/>
                  <a:pt x="3990465" y="258768"/>
                  <a:pt x="3992215" y="250034"/>
                </a:cubicBezTo>
                <a:cubicBezTo>
                  <a:pt x="3993964" y="241301"/>
                  <a:pt x="3995291" y="211610"/>
                  <a:pt x="3996194" y="160960"/>
                </a:cubicBezTo>
                <a:cubicBezTo>
                  <a:pt x="3997097" y="110311"/>
                  <a:pt x="3994380" y="81723"/>
                  <a:pt x="3988042" y="75199"/>
                </a:cubicBezTo>
                <a:cubicBezTo>
                  <a:pt x="3943415" y="82397"/>
                  <a:pt x="3915441" y="87119"/>
                  <a:pt x="3904119" y="89363"/>
                </a:cubicBezTo>
                <a:cubicBezTo>
                  <a:pt x="3892797" y="91607"/>
                  <a:pt x="3882143" y="87531"/>
                  <a:pt x="3872155" y="77135"/>
                </a:cubicBezTo>
                <a:cubicBezTo>
                  <a:pt x="3862167" y="66738"/>
                  <a:pt x="3862532" y="61995"/>
                  <a:pt x="3873252" y="62906"/>
                </a:cubicBezTo>
                <a:cubicBezTo>
                  <a:pt x="3883971" y="63816"/>
                  <a:pt x="3902470" y="62938"/>
                  <a:pt x="3928748" y="60271"/>
                </a:cubicBezTo>
                <a:cubicBezTo>
                  <a:pt x="3955027" y="57603"/>
                  <a:pt x="3981965" y="54233"/>
                  <a:pt x="4009563" y="50161"/>
                </a:cubicBezTo>
                <a:cubicBezTo>
                  <a:pt x="4037160" y="46088"/>
                  <a:pt x="4064346" y="41790"/>
                  <a:pt x="4091119" y="37265"/>
                </a:cubicBezTo>
                <a:cubicBezTo>
                  <a:pt x="4097812" y="36134"/>
                  <a:pt x="4103979" y="35416"/>
                  <a:pt x="4109619" y="35110"/>
                </a:cubicBezTo>
                <a:close/>
                <a:moveTo>
                  <a:pt x="1441727" y="32930"/>
                </a:moveTo>
                <a:cubicBezTo>
                  <a:pt x="1443275" y="32950"/>
                  <a:pt x="1445119" y="33384"/>
                  <a:pt x="1447260" y="34232"/>
                </a:cubicBezTo>
                <a:cubicBezTo>
                  <a:pt x="1455821" y="37624"/>
                  <a:pt x="1463274" y="41990"/>
                  <a:pt x="1469620" y="47332"/>
                </a:cubicBezTo>
                <a:cubicBezTo>
                  <a:pt x="1475966" y="52674"/>
                  <a:pt x="1476478" y="57761"/>
                  <a:pt x="1471158" y="62594"/>
                </a:cubicBezTo>
                <a:cubicBezTo>
                  <a:pt x="1465838" y="67426"/>
                  <a:pt x="1459198" y="76045"/>
                  <a:pt x="1451240" y="88449"/>
                </a:cubicBezTo>
                <a:cubicBezTo>
                  <a:pt x="1443281" y="100853"/>
                  <a:pt x="1436717" y="110497"/>
                  <a:pt x="1431547" y="117380"/>
                </a:cubicBezTo>
                <a:cubicBezTo>
                  <a:pt x="1426377" y="124264"/>
                  <a:pt x="1424667" y="127705"/>
                  <a:pt x="1426417" y="127705"/>
                </a:cubicBezTo>
                <a:cubicBezTo>
                  <a:pt x="1430317" y="127705"/>
                  <a:pt x="1442119" y="127691"/>
                  <a:pt x="1461823" y="127662"/>
                </a:cubicBezTo>
                <a:cubicBezTo>
                  <a:pt x="1474155" y="112906"/>
                  <a:pt x="1480322" y="102137"/>
                  <a:pt x="1480322" y="95354"/>
                </a:cubicBezTo>
                <a:cubicBezTo>
                  <a:pt x="1480322" y="85402"/>
                  <a:pt x="1484265" y="82415"/>
                  <a:pt x="1492152" y="86395"/>
                </a:cubicBezTo>
                <a:cubicBezTo>
                  <a:pt x="1500039" y="90374"/>
                  <a:pt x="1506363" y="96031"/>
                  <a:pt x="1511124" y="103366"/>
                </a:cubicBezTo>
                <a:cubicBezTo>
                  <a:pt x="1515885" y="110701"/>
                  <a:pt x="1514627" y="116692"/>
                  <a:pt x="1507349" y="121338"/>
                </a:cubicBezTo>
                <a:cubicBezTo>
                  <a:pt x="1500071" y="125985"/>
                  <a:pt x="1489438" y="135083"/>
                  <a:pt x="1475449" y="148635"/>
                </a:cubicBezTo>
                <a:cubicBezTo>
                  <a:pt x="1461461" y="162186"/>
                  <a:pt x="1450028" y="172655"/>
                  <a:pt x="1441151" y="180040"/>
                </a:cubicBezTo>
                <a:cubicBezTo>
                  <a:pt x="1432274" y="187425"/>
                  <a:pt x="1430783" y="190913"/>
                  <a:pt x="1436677" y="190505"/>
                </a:cubicBezTo>
                <a:cubicBezTo>
                  <a:pt x="1442571" y="190096"/>
                  <a:pt x="1456521" y="187845"/>
                  <a:pt x="1478525" y="183750"/>
                </a:cubicBezTo>
                <a:cubicBezTo>
                  <a:pt x="1500530" y="179656"/>
                  <a:pt x="1507962" y="180968"/>
                  <a:pt x="1500821" y="187687"/>
                </a:cubicBezTo>
                <a:cubicBezTo>
                  <a:pt x="1493679" y="194405"/>
                  <a:pt x="1479805" y="200898"/>
                  <a:pt x="1459198" y="207164"/>
                </a:cubicBezTo>
                <a:cubicBezTo>
                  <a:pt x="1438592" y="213431"/>
                  <a:pt x="1424538" y="218873"/>
                  <a:pt x="1417038" y="223491"/>
                </a:cubicBezTo>
                <a:cubicBezTo>
                  <a:pt x="1409538" y="228108"/>
                  <a:pt x="1403361" y="225022"/>
                  <a:pt x="1398507" y="214231"/>
                </a:cubicBezTo>
                <a:cubicBezTo>
                  <a:pt x="1393653" y="203440"/>
                  <a:pt x="1394578" y="196786"/>
                  <a:pt x="1401281" y="194269"/>
                </a:cubicBezTo>
                <a:cubicBezTo>
                  <a:pt x="1407986" y="191752"/>
                  <a:pt x="1425785" y="175007"/>
                  <a:pt x="1454681" y="144032"/>
                </a:cubicBezTo>
                <a:cubicBezTo>
                  <a:pt x="1435881" y="145767"/>
                  <a:pt x="1421788" y="149348"/>
                  <a:pt x="1412402" y="154776"/>
                </a:cubicBezTo>
                <a:cubicBezTo>
                  <a:pt x="1403017" y="160204"/>
                  <a:pt x="1396919" y="158340"/>
                  <a:pt x="1394108" y="149183"/>
                </a:cubicBezTo>
                <a:cubicBezTo>
                  <a:pt x="1391297" y="140027"/>
                  <a:pt x="1391039" y="134237"/>
                  <a:pt x="1393334" y="131814"/>
                </a:cubicBezTo>
                <a:cubicBezTo>
                  <a:pt x="1395628" y="129390"/>
                  <a:pt x="1399941" y="125242"/>
                  <a:pt x="1406272" y="119370"/>
                </a:cubicBezTo>
                <a:cubicBezTo>
                  <a:pt x="1412603" y="113498"/>
                  <a:pt x="1419329" y="101918"/>
                  <a:pt x="1426449" y="84631"/>
                </a:cubicBezTo>
                <a:cubicBezTo>
                  <a:pt x="1433569" y="67344"/>
                  <a:pt x="1436677" y="53774"/>
                  <a:pt x="1435774" y="43923"/>
                </a:cubicBezTo>
                <a:cubicBezTo>
                  <a:pt x="1435096" y="36534"/>
                  <a:pt x="1437080" y="32870"/>
                  <a:pt x="1441727" y="32930"/>
                </a:cubicBezTo>
                <a:close/>
                <a:moveTo>
                  <a:pt x="8184260" y="28516"/>
                </a:moveTo>
                <a:cubicBezTo>
                  <a:pt x="8189879" y="27440"/>
                  <a:pt x="8198104" y="30059"/>
                  <a:pt x="8208934" y="36373"/>
                </a:cubicBezTo>
                <a:cubicBezTo>
                  <a:pt x="8224680" y="45163"/>
                  <a:pt x="8229086" y="52434"/>
                  <a:pt x="8222152" y="58184"/>
                </a:cubicBezTo>
                <a:cubicBezTo>
                  <a:pt x="8215219" y="63934"/>
                  <a:pt x="8209329" y="75392"/>
                  <a:pt x="8204482" y="92557"/>
                </a:cubicBezTo>
                <a:cubicBezTo>
                  <a:pt x="8199634" y="109723"/>
                  <a:pt x="8195032" y="124167"/>
                  <a:pt x="8190672" y="135890"/>
                </a:cubicBezTo>
                <a:cubicBezTo>
                  <a:pt x="8186313" y="147613"/>
                  <a:pt x="8180412" y="150327"/>
                  <a:pt x="8172969" y="144032"/>
                </a:cubicBezTo>
                <a:cubicBezTo>
                  <a:pt x="8160751" y="147631"/>
                  <a:pt x="8147322" y="150729"/>
                  <a:pt x="8132680" y="153324"/>
                </a:cubicBezTo>
                <a:cubicBezTo>
                  <a:pt x="8152800" y="170332"/>
                  <a:pt x="8166078" y="181574"/>
                  <a:pt x="8172517" y="187052"/>
                </a:cubicBezTo>
                <a:cubicBezTo>
                  <a:pt x="8178468" y="180126"/>
                  <a:pt x="8183638" y="173210"/>
                  <a:pt x="8188026" y="166306"/>
                </a:cubicBezTo>
                <a:cubicBezTo>
                  <a:pt x="8192414" y="159401"/>
                  <a:pt x="8193709" y="151912"/>
                  <a:pt x="8191909" y="143838"/>
                </a:cubicBezTo>
                <a:cubicBezTo>
                  <a:pt x="8190109" y="135765"/>
                  <a:pt x="8194056" y="133144"/>
                  <a:pt x="8203750" y="135976"/>
                </a:cubicBezTo>
                <a:cubicBezTo>
                  <a:pt x="8213444" y="138808"/>
                  <a:pt x="8222020" y="142576"/>
                  <a:pt x="8229476" y="147280"/>
                </a:cubicBezTo>
                <a:cubicBezTo>
                  <a:pt x="8236934" y="151983"/>
                  <a:pt x="8237192" y="156120"/>
                  <a:pt x="8230251" y="159691"/>
                </a:cubicBezTo>
                <a:cubicBezTo>
                  <a:pt x="8223310" y="163262"/>
                  <a:pt x="8207880" y="175681"/>
                  <a:pt x="8183960" y="196947"/>
                </a:cubicBezTo>
                <a:cubicBezTo>
                  <a:pt x="8197484" y="207129"/>
                  <a:pt x="8210164" y="215292"/>
                  <a:pt x="8222002" y="221437"/>
                </a:cubicBezTo>
                <a:cubicBezTo>
                  <a:pt x="8233840" y="227581"/>
                  <a:pt x="8248456" y="233497"/>
                  <a:pt x="8265850" y="239183"/>
                </a:cubicBezTo>
                <a:cubicBezTo>
                  <a:pt x="8283245" y="244868"/>
                  <a:pt x="8285719" y="249325"/>
                  <a:pt x="8273272" y="252551"/>
                </a:cubicBezTo>
                <a:cubicBezTo>
                  <a:pt x="8260824" y="255778"/>
                  <a:pt x="8249144" y="257620"/>
                  <a:pt x="8238231" y="258079"/>
                </a:cubicBezTo>
                <a:cubicBezTo>
                  <a:pt x="8227318" y="258538"/>
                  <a:pt x="8217782" y="256136"/>
                  <a:pt x="8209622" y="250873"/>
                </a:cubicBezTo>
                <a:cubicBezTo>
                  <a:pt x="8201463" y="245611"/>
                  <a:pt x="8189159" y="234085"/>
                  <a:pt x="8172711" y="216296"/>
                </a:cubicBezTo>
                <a:cubicBezTo>
                  <a:pt x="8156263" y="198507"/>
                  <a:pt x="8142919" y="182514"/>
                  <a:pt x="8132680" y="168317"/>
                </a:cubicBezTo>
                <a:lnTo>
                  <a:pt x="8132680" y="251927"/>
                </a:lnTo>
                <a:cubicBezTo>
                  <a:pt x="8132680" y="260876"/>
                  <a:pt x="8136078" y="263428"/>
                  <a:pt x="8142876" y="259585"/>
                </a:cubicBezTo>
                <a:cubicBezTo>
                  <a:pt x="8149673" y="255742"/>
                  <a:pt x="8159120" y="250791"/>
                  <a:pt x="8171216" y="244732"/>
                </a:cubicBezTo>
                <a:cubicBezTo>
                  <a:pt x="8183312" y="238673"/>
                  <a:pt x="8184872" y="241115"/>
                  <a:pt x="8175894" y="252056"/>
                </a:cubicBezTo>
                <a:cubicBezTo>
                  <a:pt x="8166918" y="262998"/>
                  <a:pt x="8157292" y="273380"/>
                  <a:pt x="8147017" y="283203"/>
                </a:cubicBezTo>
                <a:cubicBezTo>
                  <a:pt x="8136742" y="293026"/>
                  <a:pt x="8129016" y="301308"/>
                  <a:pt x="8123840" y="308048"/>
                </a:cubicBezTo>
                <a:cubicBezTo>
                  <a:pt x="8118663" y="314788"/>
                  <a:pt x="8112966" y="313035"/>
                  <a:pt x="8106750" y="302789"/>
                </a:cubicBezTo>
                <a:cubicBezTo>
                  <a:pt x="8100533" y="292542"/>
                  <a:pt x="8099224" y="283899"/>
                  <a:pt x="8102824" y="276858"/>
                </a:cubicBezTo>
                <a:cubicBezTo>
                  <a:pt x="8106424" y="269817"/>
                  <a:pt x="8108446" y="257377"/>
                  <a:pt x="8108890" y="239537"/>
                </a:cubicBezTo>
                <a:cubicBezTo>
                  <a:pt x="8109334" y="221698"/>
                  <a:pt x="8109782" y="191405"/>
                  <a:pt x="8110234" y="148656"/>
                </a:cubicBezTo>
                <a:cubicBezTo>
                  <a:pt x="8110686" y="105908"/>
                  <a:pt x="8107764" y="78902"/>
                  <a:pt x="8101468" y="67638"/>
                </a:cubicBezTo>
                <a:cubicBezTo>
                  <a:pt x="8095174" y="56374"/>
                  <a:pt x="8095460" y="51200"/>
                  <a:pt x="8102329" y="52118"/>
                </a:cubicBezTo>
                <a:cubicBezTo>
                  <a:pt x="8109198" y="53036"/>
                  <a:pt x="8115358" y="53484"/>
                  <a:pt x="8120806" y="53462"/>
                </a:cubicBezTo>
                <a:cubicBezTo>
                  <a:pt x="8126256" y="53441"/>
                  <a:pt x="8136108" y="50842"/>
                  <a:pt x="8150362" y="45665"/>
                </a:cubicBezTo>
                <a:cubicBezTo>
                  <a:pt x="8164616" y="40488"/>
                  <a:pt x="8174332" y="35541"/>
                  <a:pt x="8179508" y="30823"/>
                </a:cubicBezTo>
                <a:cubicBezTo>
                  <a:pt x="8180802" y="29643"/>
                  <a:pt x="8182386" y="28874"/>
                  <a:pt x="8184260" y="28516"/>
                </a:cubicBezTo>
                <a:close/>
                <a:moveTo>
                  <a:pt x="859535" y="28516"/>
                </a:moveTo>
                <a:cubicBezTo>
                  <a:pt x="865155" y="27440"/>
                  <a:pt x="873379" y="30059"/>
                  <a:pt x="884210" y="36373"/>
                </a:cubicBezTo>
                <a:cubicBezTo>
                  <a:pt x="899956" y="45163"/>
                  <a:pt x="904361" y="52434"/>
                  <a:pt x="897428" y="58184"/>
                </a:cubicBezTo>
                <a:cubicBezTo>
                  <a:pt x="890495" y="63934"/>
                  <a:pt x="884604" y="75392"/>
                  <a:pt x="879758" y="92557"/>
                </a:cubicBezTo>
                <a:cubicBezTo>
                  <a:pt x="874910" y="109723"/>
                  <a:pt x="870307" y="124167"/>
                  <a:pt x="865947" y="135890"/>
                </a:cubicBezTo>
                <a:cubicBezTo>
                  <a:pt x="861589" y="147613"/>
                  <a:pt x="855687" y="150327"/>
                  <a:pt x="848245" y="144032"/>
                </a:cubicBezTo>
                <a:cubicBezTo>
                  <a:pt x="836027" y="147631"/>
                  <a:pt x="822597" y="150729"/>
                  <a:pt x="807956" y="153324"/>
                </a:cubicBezTo>
                <a:cubicBezTo>
                  <a:pt x="828075" y="170332"/>
                  <a:pt x="841355" y="181574"/>
                  <a:pt x="847793" y="187052"/>
                </a:cubicBezTo>
                <a:cubicBezTo>
                  <a:pt x="853744" y="180126"/>
                  <a:pt x="858914" y="173210"/>
                  <a:pt x="863302" y="166306"/>
                </a:cubicBezTo>
                <a:cubicBezTo>
                  <a:pt x="867690" y="159401"/>
                  <a:pt x="868984" y="151912"/>
                  <a:pt x="867185" y="143838"/>
                </a:cubicBezTo>
                <a:cubicBezTo>
                  <a:pt x="865385" y="135765"/>
                  <a:pt x="869333" y="133144"/>
                  <a:pt x="879026" y="135976"/>
                </a:cubicBezTo>
                <a:cubicBezTo>
                  <a:pt x="888720" y="138808"/>
                  <a:pt x="897295" y="142576"/>
                  <a:pt x="904752" y="147280"/>
                </a:cubicBezTo>
                <a:cubicBezTo>
                  <a:pt x="912209" y="151983"/>
                  <a:pt x="912468" y="156120"/>
                  <a:pt x="905526" y="159691"/>
                </a:cubicBezTo>
                <a:cubicBezTo>
                  <a:pt x="898586" y="163262"/>
                  <a:pt x="883156" y="175681"/>
                  <a:pt x="859237" y="196947"/>
                </a:cubicBezTo>
                <a:cubicBezTo>
                  <a:pt x="872760" y="207129"/>
                  <a:pt x="885439" y="215292"/>
                  <a:pt x="897277" y="221437"/>
                </a:cubicBezTo>
                <a:cubicBezTo>
                  <a:pt x="909116" y="227581"/>
                  <a:pt x="923732" y="233497"/>
                  <a:pt x="941126" y="239183"/>
                </a:cubicBezTo>
                <a:cubicBezTo>
                  <a:pt x="958521" y="244868"/>
                  <a:pt x="960995" y="249325"/>
                  <a:pt x="948547" y="252551"/>
                </a:cubicBezTo>
                <a:cubicBezTo>
                  <a:pt x="936100" y="255778"/>
                  <a:pt x="924420" y="257620"/>
                  <a:pt x="913507" y="258079"/>
                </a:cubicBezTo>
                <a:cubicBezTo>
                  <a:pt x="902594" y="258538"/>
                  <a:pt x="893058" y="256136"/>
                  <a:pt x="884898" y="250873"/>
                </a:cubicBezTo>
                <a:cubicBezTo>
                  <a:pt x="876739" y="245611"/>
                  <a:pt x="864435" y="234085"/>
                  <a:pt x="847987" y="216296"/>
                </a:cubicBezTo>
                <a:cubicBezTo>
                  <a:pt x="831538" y="198507"/>
                  <a:pt x="818195" y="182514"/>
                  <a:pt x="807956" y="168317"/>
                </a:cubicBezTo>
                <a:lnTo>
                  <a:pt x="807956" y="251927"/>
                </a:lnTo>
                <a:cubicBezTo>
                  <a:pt x="807956" y="260876"/>
                  <a:pt x="811355" y="263428"/>
                  <a:pt x="818152" y="259585"/>
                </a:cubicBezTo>
                <a:cubicBezTo>
                  <a:pt x="824949" y="255742"/>
                  <a:pt x="834396" y="250791"/>
                  <a:pt x="846492" y="244732"/>
                </a:cubicBezTo>
                <a:cubicBezTo>
                  <a:pt x="858587" y="238673"/>
                  <a:pt x="860147" y="241115"/>
                  <a:pt x="851170" y="252056"/>
                </a:cubicBezTo>
                <a:cubicBezTo>
                  <a:pt x="842193" y="262998"/>
                  <a:pt x="832567" y="273380"/>
                  <a:pt x="822292" y="283203"/>
                </a:cubicBezTo>
                <a:cubicBezTo>
                  <a:pt x="812018" y="293026"/>
                  <a:pt x="804292" y="301308"/>
                  <a:pt x="799115" y="308048"/>
                </a:cubicBezTo>
                <a:cubicBezTo>
                  <a:pt x="793939" y="314788"/>
                  <a:pt x="788242" y="313035"/>
                  <a:pt x="782025" y="302789"/>
                </a:cubicBezTo>
                <a:cubicBezTo>
                  <a:pt x="775809" y="292542"/>
                  <a:pt x="774500" y="283899"/>
                  <a:pt x="778100" y="276858"/>
                </a:cubicBezTo>
                <a:cubicBezTo>
                  <a:pt x="781700" y="269817"/>
                  <a:pt x="783721" y="257377"/>
                  <a:pt x="784166" y="239537"/>
                </a:cubicBezTo>
                <a:cubicBezTo>
                  <a:pt x="784610" y="221698"/>
                  <a:pt x="785058" y="191405"/>
                  <a:pt x="785510" y="148656"/>
                </a:cubicBezTo>
                <a:cubicBezTo>
                  <a:pt x="785962" y="105908"/>
                  <a:pt x="783040" y="78902"/>
                  <a:pt x="776745" y="67638"/>
                </a:cubicBezTo>
                <a:cubicBezTo>
                  <a:pt x="770449" y="56374"/>
                  <a:pt x="770736" y="51200"/>
                  <a:pt x="777605" y="52118"/>
                </a:cubicBezTo>
                <a:cubicBezTo>
                  <a:pt x="784474" y="53036"/>
                  <a:pt x="790633" y="53484"/>
                  <a:pt x="796083" y="53462"/>
                </a:cubicBezTo>
                <a:cubicBezTo>
                  <a:pt x="801532" y="53441"/>
                  <a:pt x="811383" y="50842"/>
                  <a:pt x="825637" y="45665"/>
                </a:cubicBezTo>
                <a:cubicBezTo>
                  <a:pt x="839892" y="40488"/>
                  <a:pt x="849607" y="35541"/>
                  <a:pt x="854784" y="30823"/>
                </a:cubicBezTo>
                <a:cubicBezTo>
                  <a:pt x="856078" y="29643"/>
                  <a:pt x="857662" y="28874"/>
                  <a:pt x="859535" y="28516"/>
                </a:cubicBezTo>
                <a:close/>
                <a:moveTo>
                  <a:pt x="5149729" y="27900"/>
                </a:moveTo>
                <a:cubicBezTo>
                  <a:pt x="5153569" y="28393"/>
                  <a:pt x="5157962" y="29826"/>
                  <a:pt x="5162909" y="32200"/>
                </a:cubicBezTo>
                <a:cubicBezTo>
                  <a:pt x="5172804" y="36946"/>
                  <a:pt x="5181147" y="42109"/>
                  <a:pt x="5187937" y="47687"/>
                </a:cubicBezTo>
                <a:cubicBezTo>
                  <a:pt x="5194727" y="53265"/>
                  <a:pt x="5196293" y="59034"/>
                  <a:pt x="5192637" y="64992"/>
                </a:cubicBezTo>
                <a:cubicBezTo>
                  <a:pt x="5188980" y="70950"/>
                  <a:pt x="5186732" y="77726"/>
                  <a:pt x="5185893" y="85319"/>
                </a:cubicBezTo>
                <a:cubicBezTo>
                  <a:pt x="5185054" y="92912"/>
                  <a:pt x="5184635" y="109759"/>
                  <a:pt x="5184635" y="135858"/>
                </a:cubicBezTo>
                <a:cubicBezTo>
                  <a:pt x="5184635" y="162631"/>
                  <a:pt x="5185291" y="187895"/>
                  <a:pt x="5186603" y="211649"/>
                </a:cubicBezTo>
                <a:cubicBezTo>
                  <a:pt x="5187915" y="235404"/>
                  <a:pt x="5189263" y="252483"/>
                  <a:pt x="5190647" y="262887"/>
                </a:cubicBezTo>
                <a:cubicBezTo>
                  <a:pt x="5192031" y="273291"/>
                  <a:pt x="5187815" y="286003"/>
                  <a:pt x="5177999" y="301025"/>
                </a:cubicBezTo>
                <a:cubicBezTo>
                  <a:pt x="5168183" y="316046"/>
                  <a:pt x="5160848" y="317265"/>
                  <a:pt x="5155994" y="304681"/>
                </a:cubicBezTo>
                <a:cubicBezTo>
                  <a:pt x="5151140" y="292098"/>
                  <a:pt x="5141851" y="280823"/>
                  <a:pt x="5128127" y="270856"/>
                </a:cubicBezTo>
                <a:cubicBezTo>
                  <a:pt x="5114403" y="260890"/>
                  <a:pt x="5115487" y="257707"/>
                  <a:pt x="5131375" y="261306"/>
                </a:cubicBezTo>
                <a:cubicBezTo>
                  <a:pt x="5147264" y="264905"/>
                  <a:pt x="5155811" y="262163"/>
                  <a:pt x="5157015" y="253078"/>
                </a:cubicBezTo>
                <a:cubicBezTo>
                  <a:pt x="5158220" y="243994"/>
                  <a:pt x="5158822" y="232360"/>
                  <a:pt x="5158822" y="218178"/>
                </a:cubicBezTo>
                <a:cubicBezTo>
                  <a:pt x="5158822" y="203020"/>
                  <a:pt x="5158155" y="174307"/>
                  <a:pt x="5156822" y="132040"/>
                </a:cubicBezTo>
                <a:cubicBezTo>
                  <a:pt x="5155488" y="89772"/>
                  <a:pt x="5152495" y="65906"/>
                  <a:pt x="5147842" y="60443"/>
                </a:cubicBezTo>
                <a:cubicBezTo>
                  <a:pt x="5143188" y="54979"/>
                  <a:pt x="5136348" y="52469"/>
                  <a:pt x="5127321" y="52914"/>
                </a:cubicBezTo>
                <a:cubicBezTo>
                  <a:pt x="5118293" y="53359"/>
                  <a:pt x="5103204" y="54821"/>
                  <a:pt x="5082052" y="57302"/>
                </a:cubicBezTo>
                <a:cubicBezTo>
                  <a:pt x="5094643" y="61446"/>
                  <a:pt x="5099364" y="66749"/>
                  <a:pt x="5096217" y="73209"/>
                </a:cubicBezTo>
                <a:cubicBezTo>
                  <a:pt x="5093069" y="79669"/>
                  <a:pt x="5091495" y="90622"/>
                  <a:pt x="5091495" y="106066"/>
                </a:cubicBezTo>
                <a:cubicBezTo>
                  <a:pt x="5098393" y="105191"/>
                  <a:pt x="5103763" y="104754"/>
                  <a:pt x="5107606" y="104754"/>
                </a:cubicBezTo>
                <a:cubicBezTo>
                  <a:pt x="5113371" y="104754"/>
                  <a:pt x="5118652" y="107396"/>
                  <a:pt x="5123449" y="112680"/>
                </a:cubicBezTo>
                <a:cubicBezTo>
                  <a:pt x="5128246" y="117965"/>
                  <a:pt x="5124998" y="122227"/>
                  <a:pt x="5113705" y="125468"/>
                </a:cubicBezTo>
                <a:cubicBezTo>
                  <a:pt x="5102412" y="128709"/>
                  <a:pt x="5094951" y="130939"/>
                  <a:pt x="5091323" y="132158"/>
                </a:cubicBezTo>
                <a:lnTo>
                  <a:pt x="5090140" y="164122"/>
                </a:lnTo>
                <a:cubicBezTo>
                  <a:pt x="5101067" y="161512"/>
                  <a:pt x="5110012" y="159734"/>
                  <a:pt x="5116974" y="158788"/>
                </a:cubicBezTo>
                <a:cubicBezTo>
                  <a:pt x="5123937" y="157841"/>
                  <a:pt x="5129303" y="160458"/>
                  <a:pt x="5133074" y="166639"/>
                </a:cubicBezTo>
                <a:cubicBezTo>
                  <a:pt x="5136846" y="172820"/>
                  <a:pt x="5134179" y="177548"/>
                  <a:pt x="5125073" y="180825"/>
                </a:cubicBezTo>
                <a:cubicBezTo>
                  <a:pt x="5115967" y="184102"/>
                  <a:pt x="5104323" y="187712"/>
                  <a:pt x="5090140" y="191656"/>
                </a:cubicBezTo>
                <a:cubicBezTo>
                  <a:pt x="5090140" y="212105"/>
                  <a:pt x="5088717" y="233264"/>
                  <a:pt x="5085870" y="255132"/>
                </a:cubicBezTo>
                <a:cubicBezTo>
                  <a:pt x="5083024" y="277001"/>
                  <a:pt x="5079005" y="288248"/>
                  <a:pt x="5073814" y="288871"/>
                </a:cubicBezTo>
                <a:cubicBezTo>
                  <a:pt x="5068623" y="289495"/>
                  <a:pt x="5065522" y="283297"/>
                  <a:pt x="5064511" y="270276"/>
                </a:cubicBezTo>
                <a:cubicBezTo>
                  <a:pt x="5063500" y="257255"/>
                  <a:pt x="5063446" y="232267"/>
                  <a:pt x="5064349" y="195312"/>
                </a:cubicBezTo>
                <a:cubicBezTo>
                  <a:pt x="5056734" y="197119"/>
                  <a:pt x="5049557" y="198023"/>
                  <a:pt x="5042817" y="198023"/>
                </a:cubicBezTo>
                <a:cubicBezTo>
                  <a:pt x="5036823" y="198023"/>
                  <a:pt x="5029915" y="195915"/>
                  <a:pt x="5022092" y="191699"/>
                </a:cubicBezTo>
                <a:cubicBezTo>
                  <a:pt x="5014269" y="187483"/>
                  <a:pt x="5014238" y="184331"/>
                  <a:pt x="5021995" y="182245"/>
                </a:cubicBezTo>
                <a:cubicBezTo>
                  <a:pt x="5029753" y="180158"/>
                  <a:pt x="5044316" y="176240"/>
                  <a:pt x="5065683" y="170489"/>
                </a:cubicBezTo>
                <a:lnTo>
                  <a:pt x="5065683" y="135922"/>
                </a:lnTo>
                <a:cubicBezTo>
                  <a:pt x="5055602" y="138633"/>
                  <a:pt x="5045883" y="137679"/>
                  <a:pt x="5036526" y="133061"/>
                </a:cubicBezTo>
                <a:cubicBezTo>
                  <a:pt x="5027169" y="128444"/>
                  <a:pt x="5026179" y="125060"/>
                  <a:pt x="5033557" y="122909"/>
                </a:cubicBezTo>
                <a:cubicBezTo>
                  <a:pt x="5040935" y="120758"/>
                  <a:pt x="5051644" y="118119"/>
                  <a:pt x="5065683" y="114993"/>
                </a:cubicBezTo>
                <a:cubicBezTo>
                  <a:pt x="5065683" y="95132"/>
                  <a:pt x="5064529" y="77364"/>
                  <a:pt x="5062219" y="61690"/>
                </a:cubicBezTo>
                <a:cubicBezTo>
                  <a:pt x="5046890" y="63497"/>
                  <a:pt x="5033217" y="65146"/>
                  <a:pt x="5021199" y="66638"/>
                </a:cubicBezTo>
                <a:cubicBezTo>
                  <a:pt x="5020325" y="128415"/>
                  <a:pt x="5018755" y="168833"/>
                  <a:pt x="5016489" y="187891"/>
                </a:cubicBezTo>
                <a:cubicBezTo>
                  <a:pt x="5014223" y="206949"/>
                  <a:pt x="5010090" y="226642"/>
                  <a:pt x="5004088" y="246969"/>
                </a:cubicBezTo>
                <a:cubicBezTo>
                  <a:pt x="4998087" y="267297"/>
                  <a:pt x="4985707" y="283343"/>
                  <a:pt x="4966950" y="295109"/>
                </a:cubicBezTo>
                <a:cubicBezTo>
                  <a:pt x="4948193" y="306876"/>
                  <a:pt x="4944906" y="304524"/>
                  <a:pt x="4957088" y="288054"/>
                </a:cubicBezTo>
                <a:cubicBezTo>
                  <a:pt x="4969270" y="271584"/>
                  <a:pt x="4978494" y="248798"/>
                  <a:pt x="4984761" y="219694"/>
                </a:cubicBezTo>
                <a:cubicBezTo>
                  <a:pt x="4991028" y="190591"/>
                  <a:pt x="4994161" y="166245"/>
                  <a:pt x="4994161" y="146656"/>
                </a:cubicBezTo>
                <a:lnTo>
                  <a:pt x="4994161" y="91310"/>
                </a:lnTo>
                <a:cubicBezTo>
                  <a:pt x="4994161" y="75220"/>
                  <a:pt x="4991684" y="63085"/>
                  <a:pt x="4986729" y="54904"/>
                </a:cubicBezTo>
                <a:cubicBezTo>
                  <a:pt x="4981775" y="46723"/>
                  <a:pt x="4985428" y="43984"/>
                  <a:pt x="4997689" y="46687"/>
                </a:cubicBezTo>
                <a:cubicBezTo>
                  <a:pt x="5009949" y="49390"/>
                  <a:pt x="5024917" y="49626"/>
                  <a:pt x="5042592" y="47397"/>
                </a:cubicBezTo>
                <a:cubicBezTo>
                  <a:pt x="5060266" y="45167"/>
                  <a:pt x="5079532" y="42277"/>
                  <a:pt x="5100390" y="38728"/>
                </a:cubicBezTo>
                <a:cubicBezTo>
                  <a:pt x="5121248" y="35179"/>
                  <a:pt x="5134408" y="32017"/>
                  <a:pt x="5139872" y="29242"/>
                </a:cubicBezTo>
                <a:cubicBezTo>
                  <a:pt x="5142604" y="27854"/>
                  <a:pt x="5145889" y="27407"/>
                  <a:pt x="5149729" y="27900"/>
                </a:cubicBezTo>
                <a:close/>
                <a:moveTo>
                  <a:pt x="1930280" y="27900"/>
                </a:moveTo>
                <a:cubicBezTo>
                  <a:pt x="1934120" y="28393"/>
                  <a:pt x="1938512" y="29826"/>
                  <a:pt x="1943460" y="32200"/>
                </a:cubicBezTo>
                <a:cubicBezTo>
                  <a:pt x="1953355" y="36946"/>
                  <a:pt x="1961697" y="42109"/>
                  <a:pt x="1968487" y="47687"/>
                </a:cubicBezTo>
                <a:cubicBezTo>
                  <a:pt x="1975277" y="53265"/>
                  <a:pt x="1976844" y="59034"/>
                  <a:pt x="1973187" y="64992"/>
                </a:cubicBezTo>
                <a:cubicBezTo>
                  <a:pt x="1969530" y="70950"/>
                  <a:pt x="1967283" y="77726"/>
                  <a:pt x="1966444" y="85319"/>
                </a:cubicBezTo>
                <a:cubicBezTo>
                  <a:pt x="1965605" y="92912"/>
                  <a:pt x="1965186" y="109759"/>
                  <a:pt x="1965186" y="135858"/>
                </a:cubicBezTo>
                <a:cubicBezTo>
                  <a:pt x="1965186" y="162631"/>
                  <a:pt x="1965841" y="187895"/>
                  <a:pt x="1967154" y="211649"/>
                </a:cubicBezTo>
                <a:cubicBezTo>
                  <a:pt x="1968466" y="235404"/>
                  <a:pt x="1969814" y="252483"/>
                  <a:pt x="1971198" y="262887"/>
                </a:cubicBezTo>
                <a:cubicBezTo>
                  <a:pt x="1972581" y="273291"/>
                  <a:pt x="1968365" y="286003"/>
                  <a:pt x="1958550" y="301025"/>
                </a:cubicBezTo>
                <a:cubicBezTo>
                  <a:pt x="1948734" y="316046"/>
                  <a:pt x="1941399" y="317265"/>
                  <a:pt x="1936544" y="304681"/>
                </a:cubicBezTo>
                <a:cubicBezTo>
                  <a:pt x="1931690" y="292098"/>
                  <a:pt x="1922401" y="280823"/>
                  <a:pt x="1908678" y="270856"/>
                </a:cubicBezTo>
                <a:cubicBezTo>
                  <a:pt x="1894954" y="260890"/>
                  <a:pt x="1896037" y="257707"/>
                  <a:pt x="1911926" y="261306"/>
                </a:cubicBezTo>
                <a:cubicBezTo>
                  <a:pt x="1927815" y="264905"/>
                  <a:pt x="1936362" y="262163"/>
                  <a:pt x="1937566" y="253078"/>
                </a:cubicBezTo>
                <a:cubicBezTo>
                  <a:pt x="1938771" y="243994"/>
                  <a:pt x="1939373" y="232360"/>
                  <a:pt x="1939373" y="218178"/>
                </a:cubicBezTo>
                <a:cubicBezTo>
                  <a:pt x="1939373" y="203020"/>
                  <a:pt x="1938706" y="174307"/>
                  <a:pt x="1937373" y="132040"/>
                </a:cubicBezTo>
                <a:cubicBezTo>
                  <a:pt x="1936039" y="89772"/>
                  <a:pt x="1933045" y="65906"/>
                  <a:pt x="1928392" y="60443"/>
                </a:cubicBezTo>
                <a:cubicBezTo>
                  <a:pt x="1923739" y="54979"/>
                  <a:pt x="1916898" y="52469"/>
                  <a:pt x="1907871" y="52914"/>
                </a:cubicBezTo>
                <a:cubicBezTo>
                  <a:pt x="1898844" y="53359"/>
                  <a:pt x="1883755" y="54821"/>
                  <a:pt x="1862603" y="57302"/>
                </a:cubicBezTo>
                <a:cubicBezTo>
                  <a:pt x="1875194" y="61446"/>
                  <a:pt x="1879915" y="66749"/>
                  <a:pt x="1876767" y="73209"/>
                </a:cubicBezTo>
                <a:cubicBezTo>
                  <a:pt x="1873619" y="79669"/>
                  <a:pt x="1872046" y="90622"/>
                  <a:pt x="1872046" y="106066"/>
                </a:cubicBezTo>
                <a:cubicBezTo>
                  <a:pt x="1878943" y="105191"/>
                  <a:pt x="1884314" y="104754"/>
                  <a:pt x="1888157" y="104754"/>
                </a:cubicBezTo>
                <a:cubicBezTo>
                  <a:pt x="1893921" y="104754"/>
                  <a:pt x="1899203" y="107396"/>
                  <a:pt x="1903999" y="112680"/>
                </a:cubicBezTo>
                <a:cubicBezTo>
                  <a:pt x="1908796" y="117965"/>
                  <a:pt x="1905548" y="122227"/>
                  <a:pt x="1894255" y="125468"/>
                </a:cubicBezTo>
                <a:cubicBezTo>
                  <a:pt x="1882962" y="128709"/>
                  <a:pt x="1875502" y="130939"/>
                  <a:pt x="1871873" y="132158"/>
                </a:cubicBezTo>
                <a:lnTo>
                  <a:pt x="1870691" y="164122"/>
                </a:lnTo>
                <a:cubicBezTo>
                  <a:pt x="1881618" y="161512"/>
                  <a:pt x="1890562" y="159734"/>
                  <a:pt x="1897524" y="158788"/>
                </a:cubicBezTo>
                <a:cubicBezTo>
                  <a:pt x="1904487" y="157841"/>
                  <a:pt x="1909854" y="160458"/>
                  <a:pt x="1913625" y="166639"/>
                </a:cubicBezTo>
                <a:cubicBezTo>
                  <a:pt x="1917397" y="172820"/>
                  <a:pt x="1914730" y="177548"/>
                  <a:pt x="1905623" y="180825"/>
                </a:cubicBezTo>
                <a:cubicBezTo>
                  <a:pt x="1896517" y="184102"/>
                  <a:pt x="1884873" y="187712"/>
                  <a:pt x="1870691" y="191656"/>
                </a:cubicBezTo>
                <a:cubicBezTo>
                  <a:pt x="1870691" y="212105"/>
                  <a:pt x="1869267" y="233264"/>
                  <a:pt x="1866420" y="255132"/>
                </a:cubicBezTo>
                <a:cubicBezTo>
                  <a:pt x="1863574" y="277001"/>
                  <a:pt x="1859555" y="288248"/>
                  <a:pt x="1854364" y="288871"/>
                </a:cubicBezTo>
                <a:cubicBezTo>
                  <a:pt x="1849173" y="289495"/>
                  <a:pt x="1846072" y="283297"/>
                  <a:pt x="1845061" y="270276"/>
                </a:cubicBezTo>
                <a:cubicBezTo>
                  <a:pt x="1844050" y="257255"/>
                  <a:pt x="1843996" y="232267"/>
                  <a:pt x="1844899" y="195312"/>
                </a:cubicBezTo>
                <a:cubicBezTo>
                  <a:pt x="1837285" y="197119"/>
                  <a:pt x="1830107" y="198023"/>
                  <a:pt x="1823368" y="198023"/>
                </a:cubicBezTo>
                <a:cubicBezTo>
                  <a:pt x="1817374" y="198023"/>
                  <a:pt x="1810465" y="195915"/>
                  <a:pt x="1802643" y="191699"/>
                </a:cubicBezTo>
                <a:cubicBezTo>
                  <a:pt x="1794820" y="187483"/>
                  <a:pt x="1794787" y="184331"/>
                  <a:pt x="1802546" y="182245"/>
                </a:cubicBezTo>
                <a:cubicBezTo>
                  <a:pt x="1810304" y="180158"/>
                  <a:pt x="1824867" y="176240"/>
                  <a:pt x="1846233" y="170489"/>
                </a:cubicBezTo>
                <a:lnTo>
                  <a:pt x="1846233" y="135922"/>
                </a:lnTo>
                <a:cubicBezTo>
                  <a:pt x="1836152" y="138633"/>
                  <a:pt x="1826433" y="137679"/>
                  <a:pt x="1817076" y="133061"/>
                </a:cubicBezTo>
                <a:cubicBezTo>
                  <a:pt x="1807719" y="128444"/>
                  <a:pt x="1806730" y="125060"/>
                  <a:pt x="1814108" y="122909"/>
                </a:cubicBezTo>
                <a:cubicBezTo>
                  <a:pt x="1821486" y="120758"/>
                  <a:pt x="1832194" y="118119"/>
                  <a:pt x="1846233" y="114993"/>
                </a:cubicBezTo>
                <a:cubicBezTo>
                  <a:pt x="1846233" y="95132"/>
                  <a:pt x="1845079" y="77364"/>
                  <a:pt x="1842770" y="61690"/>
                </a:cubicBezTo>
                <a:cubicBezTo>
                  <a:pt x="1827440" y="63497"/>
                  <a:pt x="1813767" y="65146"/>
                  <a:pt x="1801750" y="66638"/>
                </a:cubicBezTo>
                <a:cubicBezTo>
                  <a:pt x="1800875" y="128415"/>
                  <a:pt x="1799305" y="168833"/>
                  <a:pt x="1797039" y="187891"/>
                </a:cubicBezTo>
                <a:cubicBezTo>
                  <a:pt x="1794774" y="206949"/>
                  <a:pt x="1790640" y="226642"/>
                  <a:pt x="1784639" y="246969"/>
                </a:cubicBezTo>
                <a:cubicBezTo>
                  <a:pt x="1778637" y="267297"/>
                  <a:pt x="1766258" y="283343"/>
                  <a:pt x="1747501" y="295109"/>
                </a:cubicBezTo>
                <a:cubicBezTo>
                  <a:pt x="1728744" y="306876"/>
                  <a:pt x="1725457" y="304524"/>
                  <a:pt x="1737639" y="288054"/>
                </a:cubicBezTo>
                <a:cubicBezTo>
                  <a:pt x="1749820" y="271584"/>
                  <a:pt x="1759045" y="248798"/>
                  <a:pt x="1765312" y="219694"/>
                </a:cubicBezTo>
                <a:cubicBezTo>
                  <a:pt x="1771578" y="190591"/>
                  <a:pt x="1774712" y="166245"/>
                  <a:pt x="1774712" y="146656"/>
                </a:cubicBezTo>
                <a:lnTo>
                  <a:pt x="1774712" y="91310"/>
                </a:lnTo>
                <a:cubicBezTo>
                  <a:pt x="1774712" y="75220"/>
                  <a:pt x="1772234" y="63085"/>
                  <a:pt x="1767280" y="54904"/>
                </a:cubicBezTo>
                <a:cubicBezTo>
                  <a:pt x="1762325" y="46723"/>
                  <a:pt x="1765978" y="43984"/>
                  <a:pt x="1778239" y="46687"/>
                </a:cubicBezTo>
                <a:cubicBezTo>
                  <a:pt x="1790500" y="49390"/>
                  <a:pt x="1805468" y="49626"/>
                  <a:pt x="1823142" y="47397"/>
                </a:cubicBezTo>
                <a:cubicBezTo>
                  <a:pt x="1840816" y="45167"/>
                  <a:pt x="1860082" y="42277"/>
                  <a:pt x="1880940" y="38728"/>
                </a:cubicBezTo>
                <a:cubicBezTo>
                  <a:pt x="1901798" y="35179"/>
                  <a:pt x="1914958" y="32017"/>
                  <a:pt x="1920422" y="29242"/>
                </a:cubicBezTo>
                <a:cubicBezTo>
                  <a:pt x="1923154" y="27854"/>
                  <a:pt x="1926440" y="27407"/>
                  <a:pt x="1930280" y="27900"/>
                </a:cubicBezTo>
                <a:close/>
                <a:moveTo>
                  <a:pt x="1564069" y="26606"/>
                </a:moveTo>
                <a:cubicBezTo>
                  <a:pt x="1565732" y="26683"/>
                  <a:pt x="1567748" y="27204"/>
                  <a:pt x="1570116" y="28166"/>
                </a:cubicBezTo>
                <a:cubicBezTo>
                  <a:pt x="1579588" y="32017"/>
                  <a:pt x="1587038" y="36376"/>
                  <a:pt x="1592465" y="41245"/>
                </a:cubicBezTo>
                <a:cubicBezTo>
                  <a:pt x="1597893" y="46113"/>
                  <a:pt x="1598176" y="50971"/>
                  <a:pt x="1593315" y="55818"/>
                </a:cubicBezTo>
                <a:cubicBezTo>
                  <a:pt x="1588454" y="60665"/>
                  <a:pt x="1578570" y="73471"/>
                  <a:pt x="1563663" y="94235"/>
                </a:cubicBezTo>
                <a:cubicBezTo>
                  <a:pt x="1548757" y="115000"/>
                  <a:pt x="1540615" y="125192"/>
                  <a:pt x="1539238" y="124812"/>
                </a:cubicBezTo>
                <a:cubicBezTo>
                  <a:pt x="1538550" y="124622"/>
                  <a:pt x="1541857" y="124688"/>
                  <a:pt x="1549160" y="125008"/>
                </a:cubicBezTo>
                <a:lnTo>
                  <a:pt x="1582428" y="126705"/>
                </a:lnTo>
                <a:lnTo>
                  <a:pt x="1582538" y="126200"/>
                </a:lnTo>
                <a:cubicBezTo>
                  <a:pt x="1583091" y="124629"/>
                  <a:pt x="1584367" y="121668"/>
                  <a:pt x="1586367" y="117316"/>
                </a:cubicBezTo>
                <a:cubicBezTo>
                  <a:pt x="1590368" y="108611"/>
                  <a:pt x="1592935" y="100287"/>
                  <a:pt x="1594068" y="92342"/>
                </a:cubicBezTo>
                <a:cubicBezTo>
                  <a:pt x="1595200" y="84398"/>
                  <a:pt x="1599804" y="82641"/>
                  <a:pt x="1607878" y="87072"/>
                </a:cubicBezTo>
                <a:cubicBezTo>
                  <a:pt x="1615951" y="91503"/>
                  <a:pt x="1621931" y="96709"/>
                  <a:pt x="1625817" y="102689"/>
                </a:cubicBezTo>
                <a:cubicBezTo>
                  <a:pt x="1629704" y="108669"/>
                  <a:pt x="1628040" y="113967"/>
                  <a:pt x="1620827" y="118585"/>
                </a:cubicBezTo>
                <a:cubicBezTo>
                  <a:pt x="1613614" y="123203"/>
                  <a:pt x="1600363" y="135603"/>
                  <a:pt x="1581076" y="155787"/>
                </a:cubicBezTo>
                <a:cubicBezTo>
                  <a:pt x="1561788" y="175971"/>
                  <a:pt x="1550997" y="186228"/>
                  <a:pt x="1548703" y="186558"/>
                </a:cubicBezTo>
                <a:cubicBezTo>
                  <a:pt x="1546408" y="186887"/>
                  <a:pt x="1555758" y="186152"/>
                  <a:pt x="1576752" y="184353"/>
                </a:cubicBezTo>
                <a:cubicBezTo>
                  <a:pt x="1597746" y="182553"/>
                  <a:pt x="1611696" y="184059"/>
                  <a:pt x="1618600" y="188870"/>
                </a:cubicBezTo>
                <a:cubicBezTo>
                  <a:pt x="1625505" y="193681"/>
                  <a:pt x="1615635" y="198646"/>
                  <a:pt x="1588992" y="203766"/>
                </a:cubicBezTo>
                <a:cubicBezTo>
                  <a:pt x="1562347" y="208885"/>
                  <a:pt x="1544128" y="213707"/>
                  <a:pt x="1534334" y="218231"/>
                </a:cubicBezTo>
                <a:cubicBezTo>
                  <a:pt x="1524540" y="222756"/>
                  <a:pt x="1518037" y="219386"/>
                  <a:pt x="1514824" y="208122"/>
                </a:cubicBezTo>
                <a:cubicBezTo>
                  <a:pt x="1511612" y="196857"/>
                  <a:pt x="1514232" y="189544"/>
                  <a:pt x="1522686" y="186181"/>
                </a:cubicBezTo>
                <a:cubicBezTo>
                  <a:pt x="1531140" y="182818"/>
                  <a:pt x="1547161" y="167421"/>
                  <a:pt x="1570751" y="139988"/>
                </a:cubicBezTo>
                <a:cubicBezTo>
                  <a:pt x="1547634" y="143487"/>
                  <a:pt x="1533047" y="147283"/>
                  <a:pt x="1526988" y="151377"/>
                </a:cubicBezTo>
                <a:cubicBezTo>
                  <a:pt x="1520929" y="155472"/>
                  <a:pt x="1515684" y="152672"/>
                  <a:pt x="1511253" y="142978"/>
                </a:cubicBezTo>
                <a:cubicBezTo>
                  <a:pt x="1506822" y="133284"/>
                  <a:pt x="1507640" y="126494"/>
                  <a:pt x="1513705" y="122607"/>
                </a:cubicBezTo>
                <a:cubicBezTo>
                  <a:pt x="1519771" y="118721"/>
                  <a:pt x="1529221" y="106199"/>
                  <a:pt x="1542056" y="85040"/>
                </a:cubicBezTo>
                <a:cubicBezTo>
                  <a:pt x="1554890" y="63881"/>
                  <a:pt x="1560408" y="48149"/>
                  <a:pt x="1558608" y="37846"/>
                </a:cubicBezTo>
                <a:cubicBezTo>
                  <a:pt x="1557259" y="30118"/>
                  <a:pt x="1559079" y="26372"/>
                  <a:pt x="1564069" y="26606"/>
                </a:cubicBezTo>
                <a:close/>
                <a:moveTo>
                  <a:pt x="4718781" y="24049"/>
                </a:moveTo>
                <a:cubicBezTo>
                  <a:pt x="4720679" y="24154"/>
                  <a:pt x="4723007" y="24558"/>
                  <a:pt x="4725766" y="25262"/>
                </a:cubicBezTo>
                <a:cubicBezTo>
                  <a:pt x="4736801" y="28080"/>
                  <a:pt x="4745828" y="31895"/>
                  <a:pt x="4752848" y="36706"/>
                </a:cubicBezTo>
                <a:cubicBezTo>
                  <a:pt x="4759867" y="41517"/>
                  <a:pt x="4760882" y="47138"/>
                  <a:pt x="4755891" y="53570"/>
                </a:cubicBezTo>
                <a:cubicBezTo>
                  <a:pt x="4750901" y="60002"/>
                  <a:pt x="4747545" y="87402"/>
                  <a:pt x="4745825" y="135772"/>
                </a:cubicBezTo>
                <a:cubicBezTo>
                  <a:pt x="4753855" y="131756"/>
                  <a:pt x="4763549" y="125382"/>
                  <a:pt x="4774906" y="116649"/>
                </a:cubicBezTo>
                <a:cubicBezTo>
                  <a:pt x="4786264" y="107916"/>
                  <a:pt x="4793004" y="101212"/>
                  <a:pt x="4795126" y="96537"/>
                </a:cubicBezTo>
                <a:cubicBezTo>
                  <a:pt x="4797248" y="91862"/>
                  <a:pt x="4798309" y="87417"/>
                  <a:pt x="4798309" y="83200"/>
                </a:cubicBezTo>
                <a:cubicBezTo>
                  <a:pt x="4798309" y="75055"/>
                  <a:pt x="4807559" y="76582"/>
                  <a:pt x="4826058" y="87782"/>
                </a:cubicBezTo>
                <a:cubicBezTo>
                  <a:pt x="4844557" y="98982"/>
                  <a:pt x="4848235" y="107267"/>
                  <a:pt x="4837093" y="112637"/>
                </a:cubicBezTo>
                <a:cubicBezTo>
                  <a:pt x="4825950" y="118008"/>
                  <a:pt x="4812148" y="124357"/>
                  <a:pt x="4795685" y="131685"/>
                </a:cubicBezTo>
                <a:cubicBezTo>
                  <a:pt x="4779223" y="139013"/>
                  <a:pt x="4762058" y="147179"/>
                  <a:pt x="4744190" y="156185"/>
                </a:cubicBezTo>
                <a:cubicBezTo>
                  <a:pt x="4740762" y="195549"/>
                  <a:pt x="4741992" y="221110"/>
                  <a:pt x="4747879" y="232869"/>
                </a:cubicBezTo>
                <a:cubicBezTo>
                  <a:pt x="4753765" y="244628"/>
                  <a:pt x="4766302" y="250303"/>
                  <a:pt x="4785489" y="249895"/>
                </a:cubicBezTo>
                <a:cubicBezTo>
                  <a:pt x="4804676" y="249486"/>
                  <a:pt x="4818171" y="247027"/>
                  <a:pt x="4825972" y="242517"/>
                </a:cubicBezTo>
                <a:cubicBezTo>
                  <a:pt x="4833773" y="238007"/>
                  <a:pt x="4838534" y="231245"/>
                  <a:pt x="4840255" y="222232"/>
                </a:cubicBezTo>
                <a:cubicBezTo>
                  <a:pt x="4841975" y="213220"/>
                  <a:pt x="4843689" y="202629"/>
                  <a:pt x="4845395" y="190462"/>
                </a:cubicBezTo>
                <a:cubicBezTo>
                  <a:pt x="4847102" y="178294"/>
                  <a:pt x="4850702" y="181786"/>
                  <a:pt x="4856194" y="200937"/>
                </a:cubicBezTo>
                <a:cubicBezTo>
                  <a:pt x="4861686" y="220089"/>
                  <a:pt x="4866935" y="233626"/>
                  <a:pt x="4871939" y="241549"/>
                </a:cubicBezTo>
                <a:cubicBezTo>
                  <a:pt x="4876944" y="249472"/>
                  <a:pt x="4873137" y="257456"/>
                  <a:pt x="4860517" y="265500"/>
                </a:cubicBezTo>
                <a:cubicBezTo>
                  <a:pt x="4847898" y="273545"/>
                  <a:pt x="4832296" y="278482"/>
                  <a:pt x="4813711" y="280310"/>
                </a:cubicBezTo>
                <a:cubicBezTo>
                  <a:pt x="4795126" y="282139"/>
                  <a:pt x="4778025" y="281174"/>
                  <a:pt x="4762409" y="277417"/>
                </a:cubicBezTo>
                <a:cubicBezTo>
                  <a:pt x="4746792" y="273660"/>
                  <a:pt x="4736059" y="266658"/>
                  <a:pt x="4730208" y="256412"/>
                </a:cubicBezTo>
                <a:cubicBezTo>
                  <a:pt x="4724357" y="246166"/>
                  <a:pt x="4720969" y="234117"/>
                  <a:pt x="4720044" y="220264"/>
                </a:cubicBezTo>
                <a:cubicBezTo>
                  <a:pt x="4719119" y="206412"/>
                  <a:pt x="4718883" y="188881"/>
                  <a:pt x="4719335" y="167672"/>
                </a:cubicBezTo>
                <a:cubicBezTo>
                  <a:pt x="4719786" y="146462"/>
                  <a:pt x="4720012" y="122808"/>
                  <a:pt x="4720012" y="96709"/>
                </a:cubicBezTo>
                <a:cubicBezTo>
                  <a:pt x="4720012" y="70180"/>
                  <a:pt x="4719582" y="54326"/>
                  <a:pt x="4718722" y="49150"/>
                </a:cubicBezTo>
                <a:cubicBezTo>
                  <a:pt x="4717861" y="43973"/>
                  <a:pt x="4716062" y="37993"/>
                  <a:pt x="4713322" y="31210"/>
                </a:cubicBezTo>
                <a:cubicBezTo>
                  <a:pt x="4711268" y="26123"/>
                  <a:pt x="4713088" y="23736"/>
                  <a:pt x="4718781" y="24049"/>
                </a:cubicBezTo>
                <a:close/>
                <a:moveTo>
                  <a:pt x="1177987" y="23197"/>
                </a:moveTo>
                <a:cubicBezTo>
                  <a:pt x="1185337" y="24639"/>
                  <a:pt x="1193012" y="27711"/>
                  <a:pt x="1201014" y="32415"/>
                </a:cubicBezTo>
                <a:cubicBezTo>
                  <a:pt x="1209015" y="37118"/>
                  <a:pt x="1211421" y="42281"/>
                  <a:pt x="1208231" y="47902"/>
                </a:cubicBezTo>
                <a:cubicBezTo>
                  <a:pt x="1205040" y="53523"/>
                  <a:pt x="1202133" y="75615"/>
                  <a:pt x="1199508" y="114175"/>
                </a:cubicBezTo>
                <a:cubicBezTo>
                  <a:pt x="1206650" y="112512"/>
                  <a:pt x="1213966" y="110296"/>
                  <a:pt x="1221460" y="107529"/>
                </a:cubicBezTo>
                <a:cubicBezTo>
                  <a:pt x="1228952" y="104761"/>
                  <a:pt x="1236392" y="106632"/>
                  <a:pt x="1243777" y="113143"/>
                </a:cubicBezTo>
                <a:cubicBezTo>
                  <a:pt x="1251161" y="119653"/>
                  <a:pt x="1248875" y="124855"/>
                  <a:pt x="1236915" y="128749"/>
                </a:cubicBezTo>
                <a:cubicBezTo>
                  <a:pt x="1224955" y="132642"/>
                  <a:pt x="1211934" y="135765"/>
                  <a:pt x="1197852" y="138116"/>
                </a:cubicBezTo>
                <a:lnTo>
                  <a:pt x="1195464" y="164122"/>
                </a:lnTo>
                <a:cubicBezTo>
                  <a:pt x="1214107" y="160695"/>
                  <a:pt x="1228149" y="157361"/>
                  <a:pt x="1237593" y="154120"/>
                </a:cubicBezTo>
                <a:cubicBezTo>
                  <a:pt x="1247035" y="150879"/>
                  <a:pt x="1255873" y="153353"/>
                  <a:pt x="1264104" y="161541"/>
                </a:cubicBezTo>
                <a:cubicBezTo>
                  <a:pt x="1272335" y="169729"/>
                  <a:pt x="1270015" y="174931"/>
                  <a:pt x="1257145" y="177147"/>
                </a:cubicBezTo>
                <a:cubicBezTo>
                  <a:pt x="1244275" y="179362"/>
                  <a:pt x="1232215" y="181370"/>
                  <a:pt x="1220965" y="183170"/>
                </a:cubicBezTo>
                <a:cubicBezTo>
                  <a:pt x="1209715" y="184969"/>
                  <a:pt x="1202118" y="186049"/>
                  <a:pt x="1198175" y="186407"/>
                </a:cubicBezTo>
                <a:cubicBezTo>
                  <a:pt x="1214049" y="211273"/>
                  <a:pt x="1229723" y="230779"/>
                  <a:pt x="1245196" y="244926"/>
                </a:cubicBezTo>
                <a:cubicBezTo>
                  <a:pt x="1260669" y="259072"/>
                  <a:pt x="1272798" y="268121"/>
                  <a:pt x="1281581" y="272072"/>
                </a:cubicBezTo>
                <a:cubicBezTo>
                  <a:pt x="1290364" y="276023"/>
                  <a:pt x="1298456" y="280640"/>
                  <a:pt x="1305855" y="285924"/>
                </a:cubicBezTo>
                <a:cubicBezTo>
                  <a:pt x="1313255" y="291209"/>
                  <a:pt x="1310630" y="294751"/>
                  <a:pt x="1297983" y="296551"/>
                </a:cubicBezTo>
                <a:cubicBezTo>
                  <a:pt x="1285334" y="298350"/>
                  <a:pt x="1273486" y="298540"/>
                  <a:pt x="1262437" y="297121"/>
                </a:cubicBezTo>
                <a:cubicBezTo>
                  <a:pt x="1251388" y="295701"/>
                  <a:pt x="1243626" y="292263"/>
                  <a:pt x="1239152" y="286806"/>
                </a:cubicBezTo>
                <a:cubicBezTo>
                  <a:pt x="1234678" y="281350"/>
                  <a:pt x="1230415" y="274635"/>
                  <a:pt x="1226364" y="266662"/>
                </a:cubicBezTo>
                <a:cubicBezTo>
                  <a:pt x="1222312" y="258689"/>
                  <a:pt x="1213798" y="242979"/>
                  <a:pt x="1200821" y="219533"/>
                </a:cubicBezTo>
                <a:lnTo>
                  <a:pt x="1190237" y="193979"/>
                </a:lnTo>
                <a:cubicBezTo>
                  <a:pt x="1184487" y="223132"/>
                  <a:pt x="1173958" y="245829"/>
                  <a:pt x="1158649" y="262070"/>
                </a:cubicBezTo>
                <a:cubicBezTo>
                  <a:pt x="1143341" y="278310"/>
                  <a:pt x="1129811" y="289018"/>
                  <a:pt x="1118059" y="294195"/>
                </a:cubicBezTo>
                <a:cubicBezTo>
                  <a:pt x="1106308" y="299372"/>
                  <a:pt x="1097442" y="301960"/>
                  <a:pt x="1091462" y="301960"/>
                </a:cubicBezTo>
                <a:cubicBezTo>
                  <a:pt x="1083303" y="301960"/>
                  <a:pt x="1085012" y="297827"/>
                  <a:pt x="1096592" y="289560"/>
                </a:cubicBezTo>
                <a:cubicBezTo>
                  <a:pt x="1108172" y="281293"/>
                  <a:pt x="1121251" y="268989"/>
                  <a:pt x="1135827" y="252648"/>
                </a:cubicBezTo>
                <a:cubicBezTo>
                  <a:pt x="1150404" y="236307"/>
                  <a:pt x="1161234" y="215847"/>
                  <a:pt x="1168318" y="191268"/>
                </a:cubicBezTo>
                <a:cubicBezTo>
                  <a:pt x="1156702" y="194739"/>
                  <a:pt x="1148224" y="196958"/>
                  <a:pt x="1142883" y="197926"/>
                </a:cubicBezTo>
                <a:cubicBezTo>
                  <a:pt x="1137541" y="198894"/>
                  <a:pt x="1131221" y="195850"/>
                  <a:pt x="1123921" y="188795"/>
                </a:cubicBezTo>
                <a:cubicBezTo>
                  <a:pt x="1116622" y="181739"/>
                  <a:pt x="1117346" y="177907"/>
                  <a:pt x="1126094" y="177297"/>
                </a:cubicBezTo>
                <a:cubicBezTo>
                  <a:pt x="1134842" y="176688"/>
                  <a:pt x="1149433" y="174340"/>
                  <a:pt x="1169867" y="170253"/>
                </a:cubicBezTo>
                <a:cubicBezTo>
                  <a:pt x="1171531" y="156070"/>
                  <a:pt x="1172362" y="146878"/>
                  <a:pt x="1172362" y="142677"/>
                </a:cubicBezTo>
                <a:cubicBezTo>
                  <a:pt x="1170140" y="143580"/>
                  <a:pt x="1166117" y="144032"/>
                  <a:pt x="1160295" y="144032"/>
                </a:cubicBezTo>
                <a:cubicBezTo>
                  <a:pt x="1155176" y="144032"/>
                  <a:pt x="1150385" y="142684"/>
                  <a:pt x="1145926" y="139988"/>
                </a:cubicBezTo>
                <a:cubicBezTo>
                  <a:pt x="1140534" y="150800"/>
                  <a:pt x="1133020" y="159125"/>
                  <a:pt x="1123383" y="164961"/>
                </a:cubicBezTo>
                <a:cubicBezTo>
                  <a:pt x="1113746" y="170798"/>
                  <a:pt x="1111190" y="168887"/>
                  <a:pt x="1115715" y="159229"/>
                </a:cubicBezTo>
                <a:cubicBezTo>
                  <a:pt x="1120239" y="149571"/>
                  <a:pt x="1124738" y="138088"/>
                  <a:pt x="1129213" y="124780"/>
                </a:cubicBezTo>
                <a:cubicBezTo>
                  <a:pt x="1133686" y="111472"/>
                  <a:pt x="1135472" y="101205"/>
                  <a:pt x="1134568" y="93977"/>
                </a:cubicBezTo>
                <a:cubicBezTo>
                  <a:pt x="1133665" y="86750"/>
                  <a:pt x="1135759" y="83624"/>
                  <a:pt x="1140850" y="84599"/>
                </a:cubicBezTo>
                <a:cubicBezTo>
                  <a:pt x="1145940" y="85574"/>
                  <a:pt x="1152042" y="88266"/>
                  <a:pt x="1159155" y="92676"/>
                </a:cubicBezTo>
                <a:cubicBezTo>
                  <a:pt x="1166268" y="97085"/>
                  <a:pt x="1168566" y="100857"/>
                  <a:pt x="1166049" y="103990"/>
                </a:cubicBezTo>
                <a:cubicBezTo>
                  <a:pt x="1163532" y="107124"/>
                  <a:pt x="1158940" y="114577"/>
                  <a:pt x="1152271" y="126350"/>
                </a:cubicBezTo>
                <a:cubicBezTo>
                  <a:pt x="1151052" y="126350"/>
                  <a:pt x="1153608" y="125719"/>
                  <a:pt x="1159940" y="124457"/>
                </a:cubicBezTo>
                <a:cubicBezTo>
                  <a:pt x="1166271" y="123195"/>
                  <a:pt x="1170899" y="121976"/>
                  <a:pt x="1173825" y="120801"/>
                </a:cubicBezTo>
                <a:cubicBezTo>
                  <a:pt x="1175546" y="100065"/>
                  <a:pt x="1176406" y="81688"/>
                  <a:pt x="1176406" y="65670"/>
                </a:cubicBezTo>
                <a:cubicBezTo>
                  <a:pt x="1176406" y="49393"/>
                  <a:pt x="1174832" y="37885"/>
                  <a:pt x="1171685" y="31146"/>
                </a:cubicBezTo>
                <a:cubicBezTo>
                  <a:pt x="1168537" y="24406"/>
                  <a:pt x="1170638" y="21756"/>
                  <a:pt x="1177987" y="23197"/>
                </a:cubicBezTo>
                <a:close/>
                <a:moveTo>
                  <a:pt x="1064052" y="22966"/>
                </a:moveTo>
                <a:cubicBezTo>
                  <a:pt x="1067440" y="23906"/>
                  <a:pt x="1071923" y="25940"/>
                  <a:pt x="1077502" y="29070"/>
                </a:cubicBezTo>
                <a:cubicBezTo>
                  <a:pt x="1088658" y="35329"/>
                  <a:pt x="1092089" y="40929"/>
                  <a:pt x="1087794" y="45869"/>
                </a:cubicBezTo>
                <a:cubicBezTo>
                  <a:pt x="1083500" y="50810"/>
                  <a:pt x="1079362" y="57926"/>
                  <a:pt x="1075383" y="67218"/>
                </a:cubicBezTo>
                <a:cubicBezTo>
                  <a:pt x="1071404" y="76511"/>
                  <a:pt x="1066439" y="85423"/>
                  <a:pt x="1060487" y="93956"/>
                </a:cubicBezTo>
                <a:cubicBezTo>
                  <a:pt x="1065263" y="93956"/>
                  <a:pt x="1074397" y="91475"/>
                  <a:pt x="1087891" y="86513"/>
                </a:cubicBezTo>
                <a:cubicBezTo>
                  <a:pt x="1101386" y="81551"/>
                  <a:pt x="1112341" y="82078"/>
                  <a:pt x="1120759" y="88094"/>
                </a:cubicBezTo>
                <a:cubicBezTo>
                  <a:pt x="1129177" y="94110"/>
                  <a:pt x="1123487" y="99986"/>
                  <a:pt x="1103691" y="105722"/>
                </a:cubicBezTo>
                <a:cubicBezTo>
                  <a:pt x="1083894" y="111458"/>
                  <a:pt x="1066539" y="112978"/>
                  <a:pt x="1051625" y="110282"/>
                </a:cubicBezTo>
                <a:cubicBezTo>
                  <a:pt x="1033413" y="140941"/>
                  <a:pt x="1015463" y="162104"/>
                  <a:pt x="997774" y="173770"/>
                </a:cubicBezTo>
                <a:cubicBezTo>
                  <a:pt x="980085" y="185435"/>
                  <a:pt x="976450" y="184360"/>
                  <a:pt x="986868" y="170543"/>
                </a:cubicBezTo>
                <a:cubicBezTo>
                  <a:pt x="997286" y="156726"/>
                  <a:pt x="1006772" y="143067"/>
                  <a:pt x="1015326" y="129566"/>
                </a:cubicBezTo>
                <a:cubicBezTo>
                  <a:pt x="1023880" y="116065"/>
                  <a:pt x="1032620" y="99287"/>
                  <a:pt x="1041547" y="79232"/>
                </a:cubicBezTo>
                <a:cubicBezTo>
                  <a:pt x="1050474" y="59177"/>
                  <a:pt x="1054712" y="45489"/>
                  <a:pt x="1054259" y="38169"/>
                </a:cubicBezTo>
                <a:cubicBezTo>
                  <a:pt x="1053808" y="30848"/>
                  <a:pt x="1054780" y="25936"/>
                  <a:pt x="1057174" y="23434"/>
                </a:cubicBezTo>
                <a:cubicBezTo>
                  <a:pt x="1058372" y="22183"/>
                  <a:pt x="1060665" y="22027"/>
                  <a:pt x="1064052" y="22966"/>
                </a:cubicBezTo>
                <a:close/>
                <a:moveTo>
                  <a:pt x="7773415" y="21057"/>
                </a:moveTo>
                <a:cubicBezTo>
                  <a:pt x="7783310" y="21057"/>
                  <a:pt x="7793445" y="24051"/>
                  <a:pt x="7803820" y="30038"/>
                </a:cubicBezTo>
                <a:cubicBezTo>
                  <a:pt x="7814195" y="36025"/>
                  <a:pt x="7817998" y="45271"/>
                  <a:pt x="7815231" y="57775"/>
                </a:cubicBezTo>
                <a:cubicBezTo>
                  <a:pt x="7812464" y="70280"/>
                  <a:pt x="7803357" y="70212"/>
                  <a:pt x="7787912" y="57571"/>
                </a:cubicBezTo>
                <a:cubicBezTo>
                  <a:pt x="7772468" y="44930"/>
                  <a:pt x="7763255" y="35684"/>
                  <a:pt x="7760272" y="29833"/>
                </a:cubicBezTo>
                <a:cubicBezTo>
                  <a:pt x="7757290" y="23983"/>
                  <a:pt x="7761670" y="21057"/>
                  <a:pt x="7773415" y="21057"/>
                </a:cubicBezTo>
                <a:close/>
                <a:moveTo>
                  <a:pt x="3616154" y="17409"/>
                </a:moveTo>
                <a:cubicBezTo>
                  <a:pt x="3618603" y="16804"/>
                  <a:pt x="3621603" y="17243"/>
                  <a:pt x="3625156" y="18723"/>
                </a:cubicBezTo>
                <a:cubicBezTo>
                  <a:pt x="3632262" y="21685"/>
                  <a:pt x="3638503" y="26453"/>
                  <a:pt x="3643881" y="33028"/>
                </a:cubicBezTo>
                <a:cubicBezTo>
                  <a:pt x="3649258" y="39603"/>
                  <a:pt x="3647588" y="43772"/>
                  <a:pt x="3638869" y="45536"/>
                </a:cubicBezTo>
                <a:cubicBezTo>
                  <a:pt x="3630150" y="47300"/>
                  <a:pt x="3617416" y="51200"/>
                  <a:pt x="3600666" y="57238"/>
                </a:cubicBezTo>
                <a:cubicBezTo>
                  <a:pt x="3608754" y="60421"/>
                  <a:pt x="3612336" y="63877"/>
                  <a:pt x="3611411" y="67606"/>
                </a:cubicBezTo>
                <a:cubicBezTo>
                  <a:pt x="3610486" y="71334"/>
                  <a:pt x="3609600" y="74711"/>
                  <a:pt x="3608754" y="77737"/>
                </a:cubicBezTo>
                <a:cubicBezTo>
                  <a:pt x="3617459" y="76116"/>
                  <a:pt x="3626536" y="73686"/>
                  <a:pt x="3635986" y="70445"/>
                </a:cubicBezTo>
                <a:cubicBezTo>
                  <a:pt x="3645437" y="67204"/>
                  <a:pt x="3653833" y="69262"/>
                  <a:pt x="3661175" y="76618"/>
                </a:cubicBezTo>
                <a:cubicBezTo>
                  <a:pt x="3668517" y="83975"/>
                  <a:pt x="3667861" y="88266"/>
                  <a:pt x="3659207" y="89492"/>
                </a:cubicBezTo>
                <a:cubicBezTo>
                  <a:pt x="3650552" y="90718"/>
                  <a:pt x="3633735" y="93404"/>
                  <a:pt x="3608754" y="97548"/>
                </a:cubicBezTo>
                <a:lnTo>
                  <a:pt x="3608754" y="178341"/>
                </a:lnTo>
                <a:cubicBezTo>
                  <a:pt x="3616971" y="179846"/>
                  <a:pt x="3628250" y="183707"/>
                  <a:pt x="3642590" y="189924"/>
                </a:cubicBezTo>
                <a:cubicBezTo>
                  <a:pt x="3656930" y="196140"/>
                  <a:pt x="3664100" y="205114"/>
                  <a:pt x="3664100" y="216844"/>
                </a:cubicBezTo>
                <a:cubicBezTo>
                  <a:pt x="3664100" y="229492"/>
                  <a:pt x="3658558" y="231908"/>
                  <a:pt x="3647473" y="224093"/>
                </a:cubicBezTo>
                <a:cubicBezTo>
                  <a:pt x="3636388" y="216278"/>
                  <a:pt x="3623482" y="205788"/>
                  <a:pt x="3608754" y="192623"/>
                </a:cubicBezTo>
                <a:cubicBezTo>
                  <a:pt x="3609615" y="214248"/>
                  <a:pt x="3609816" y="232787"/>
                  <a:pt x="3609357" y="248238"/>
                </a:cubicBezTo>
                <a:cubicBezTo>
                  <a:pt x="3608898" y="263690"/>
                  <a:pt x="3607159" y="277629"/>
                  <a:pt x="3604140" y="290054"/>
                </a:cubicBezTo>
                <a:cubicBezTo>
                  <a:pt x="3601122" y="302480"/>
                  <a:pt x="3595712" y="302728"/>
                  <a:pt x="3587911" y="290797"/>
                </a:cubicBezTo>
                <a:cubicBezTo>
                  <a:pt x="3580110" y="278866"/>
                  <a:pt x="3577557" y="267569"/>
                  <a:pt x="3580253" y="256907"/>
                </a:cubicBezTo>
                <a:cubicBezTo>
                  <a:pt x="3582949" y="246245"/>
                  <a:pt x="3584749" y="223018"/>
                  <a:pt x="3585652" y="187224"/>
                </a:cubicBezTo>
                <a:cubicBezTo>
                  <a:pt x="3583200" y="196287"/>
                  <a:pt x="3575589" y="207204"/>
                  <a:pt x="3562819" y="219974"/>
                </a:cubicBezTo>
                <a:cubicBezTo>
                  <a:pt x="3550049" y="232744"/>
                  <a:pt x="3534465" y="243076"/>
                  <a:pt x="3516066" y="250970"/>
                </a:cubicBezTo>
                <a:cubicBezTo>
                  <a:pt x="3497668" y="258864"/>
                  <a:pt x="3496011" y="256025"/>
                  <a:pt x="3511097" y="242452"/>
                </a:cubicBezTo>
                <a:cubicBezTo>
                  <a:pt x="3526183" y="228879"/>
                  <a:pt x="3540165" y="214094"/>
                  <a:pt x="3553043" y="198098"/>
                </a:cubicBezTo>
                <a:lnTo>
                  <a:pt x="3557436" y="190996"/>
                </a:lnTo>
                <a:lnTo>
                  <a:pt x="3554236" y="189429"/>
                </a:lnTo>
                <a:cubicBezTo>
                  <a:pt x="3549081" y="185507"/>
                  <a:pt x="3546503" y="181625"/>
                  <a:pt x="3546503" y="177781"/>
                </a:cubicBezTo>
                <a:cubicBezTo>
                  <a:pt x="3539806" y="186615"/>
                  <a:pt x="3533289" y="193771"/>
                  <a:pt x="3526951" y="199249"/>
                </a:cubicBezTo>
                <a:cubicBezTo>
                  <a:pt x="3520612" y="204727"/>
                  <a:pt x="3515338" y="206426"/>
                  <a:pt x="3511130" y="204347"/>
                </a:cubicBezTo>
                <a:cubicBezTo>
                  <a:pt x="3506921" y="202267"/>
                  <a:pt x="3502766" y="198291"/>
                  <a:pt x="3498664" y="192419"/>
                </a:cubicBezTo>
                <a:cubicBezTo>
                  <a:pt x="3494563" y="186547"/>
                  <a:pt x="3495872" y="183313"/>
                  <a:pt x="3502590" y="182718"/>
                </a:cubicBezTo>
                <a:cubicBezTo>
                  <a:pt x="3509309" y="182123"/>
                  <a:pt x="3516109" y="180104"/>
                  <a:pt x="3522993" y="176663"/>
                </a:cubicBezTo>
                <a:cubicBezTo>
                  <a:pt x="3529876" y="173221"/>
                  <a:pt x="3537713" y="169098"/>
                  <a:pt x="3546503" y="164294"/>
                </a:cubicBezTo>
                <a:lnTo>
                  <a:pt x="3546503" y="152120"/>
                </a:lnTo>
                <a:cubicBezTo>
                  <a:pt x="3540438" y="154643"/>
                  <a:pt x="3533866" y="157074"/>
                  <a:pt x="3526789" y="159412"/>
                </a:cubicBezTo>
                <a:cubicBezTo>
                  <a:pt x="3519712" y="161749"/>
                  <a:pt x="3512456" y="159745"/>
                  <a:pt x="3505021" y="153399"/>
                </a:cubicBezTo>
                <a:cubicBezTo>
                  <a:pt x="3497585" y="147054"/>
                  <a:pt x="3498941" y="142992"/>
                  <a:pt x="3509086" y="141214"/>
                </a:cubicBezTo>
                <a:cubicBezTo>
                  <a:pt x="3519232" y="139436"/>
                  <a:pt x="3531704" y="137399"/>
                  <a:pt x="3546503" y="135105"/>
                </a:cubicBezTo>
                <a:cubicBezTo>
                  <a:pt x="3544869" y="127734"/>
                  <a:pt x="3542660" y="121051"/>
                  <a:pt x="3539878" y="115057"/>
                </a:cubicBezTo>
                <a:lnTo>
                  <a:pt x="3540142" y="110725"/>
                </a:lnTo>
                <a:lnTo>
                  <a:pt x="3539962" y="110707"/>
                </a:lnTo>
                <a:cubicBezTo>
                  <a:pt x="3535593" y="109664"/>
                  <a:pt x="3530966" y="107414"/>
                  <a:pt x="3526079" y="103958"/>
                </a:cubicBezTo>
                <a:cubicBezTo>
                  <a:pt x="3516306" y="97046"/>
                  <a:pt x="3517142" y="92991"/>
                  <a:pt x="3528585" y="91794"/>
                </a:cubicBezTo>
                <a:cubicBezTo>
                  <a:pt x="3540029" y="90596"/>
                  <a:pt x="3558599" y="87510"/>
                  <a:pt x="3584297" y="82534"/>
                </a:cubicBezTo>
                <a:cubicBezTo>
                  <a:pt x="3584297" y="74718"/>
                  <a:pt x="3583566" y="69118"/>
                  <a:pt x="3582103" y="65734"/>
                </a:cubicBezTo>
                <a:cubicBezTo>
                  <a:pt x="3572237" y="68444"/>
                  <a:pt x="3562711" y="69409"/>
                  <a:pt x="3553527" y="68627"/>
                </a:cubicBezTo>
                <a:cubicBezTo>
                  <a:pt x="3544342" y="67846"/>
                  <a:pt x="3545001" y="64755"/>
                  <a:pt x="3555505" y="59356"/>
                </a:cubicBezTo>
                <a:cubicBezTo>
                  <a:pt x="3566010" y="53957"/>
                  <a:pt x="3577123" y="47784"/>
                  <a:pt x="3588846" y="40836"/>
                </a:cubicBezTo>
                <a:cubicBezTo>
                  <a:pt x="3600570" y="33888"/>
                  <a:pt x="3607776" y="27725"/>
                  <a:pt x="3610464" y="22348"/>
                </a:cubicBezTo>
                <a:cubicBezTo>
                  <a:pt x="3611809" y="19659"/>
                  <a:pt x="3613705" y="18013"/>
                  <a:pt x="3616154" y="17409"/>
                </a:cubicBezTo>
                <a:close/>
                <a:moveTo>
                  <a:pt x="5834284" y="16753"/>
                </a:moveTo>
                <a:cubicBezTo>
                  <a:pt x="5836172" y="16695"/>
                  <a:pt x="5838507" y="17080"/>
                  <a:pt x="5841287" y="17906"/>
                </a:cubicBezTo>
                <a:cubicBezTo>
                  <a:pt x="5852408" y="21211"/>
                  <a:pt x="5860757" y="25058"/>
                  <a:pt x="5866336" y="29446"/>
                </a:cubicBezTo>
                <a:cubicBezTo>
                  <a:pt x="5871914" y="33834"/>
                  <a:pt x="5872570" y="38653"/>
                  <a:pt x="5868304" y="43901"/>
                </a:cubicBezTo>
                <a:cubicBezTo>
                  <a:pt x="5864038" y="49150"/>
                  <a:pt x="5858997" y="57582"/>
                  <a:pt x="5853182" y="69197"/>
                </a:cubicBezTo>
                <a:cubicBezTo>
                  <a:pt x="5847367" y="80813"/>
                  <a:pt x="5838795" y="92658"/>
                  <a:pt x="5827466" y="104732"/>
                </a:cubicBezTo>
                <a:cubicBezTo>
                  <a:pt x="5855817" y="103944"/>
                  <a:pt x="5873344" y="101047"/>
                  <a:pt x="5880049" y="96042"/>
                </a:cubicBezTo>
                <a:cubicBezTo>
                  <a:pt x="5886753" y="91037"/>
                  <a:pt x="5894522" y="90464"/>
                  <a:pt x="5903355" y="94321"/>
                </a:cubicBezTo>
                <a:cubicBezTo>
                  <a:pt x="5912189" y="98179"/>
                  <a:pt x="5919298" y="103001"/>
                  <a:pt x="5924683" y="108787"/>
                </a:cubicBezTo>
                <a:cubicBezTo>
                  <a:pt x="5930067" y="114573"/>
                  <a:pt x="5930472" y="119958"/>
                  <a:pt x="5925898" y="124941"/>
                </a:cubicBezTo>
                <a:cubicBezTo>
                  <a:pt x="5921323" y="129924"/>
                  <a:pt x="5918150" y="141741"/>
                  <a:pt x="5916380" y="160390"/>
                </a:cubicBezTo>
                <a:cubicBezTo>
                  <a:pt x="5914609" y="179040"/>
                  <a:pt x="5913049" y="197797"/>
                  <a:pt x="5911701" y="216661"/>
                </a:cubicBezTo>
                <a:cubicBezTo>
                  <a:pt x="5910353" y="235526"/>
                  <a:pt x="5906374" y="251798"/>
                  <a:pt x="5899763" y="265479"/>
                </a:cubicBezTo>
                <a:cubicBezTo>
                  <a:pt x="5893152" y="279159"/>
                  <a:pt x="5882895" y="289560"/>
                  <a:pt x="5868992" y="296680"/>
                </a:cubicBezTo>
                <a:cubicBezTo>
                  <a:pt x="5855090" y="303800"/>
                  <a:pt x="5847611" y="302011"/>
                  <a:pt x="5846557" y="291313"/>
                </a:cubicBezTo>
                <a:cubicBezTo>
                  <a:pt x="5845503" y="280615"/>
                  <a:pt x="5839781" y="268440"/>
                  <a:pt x="5829392" y="254788"/>
                </a:cubicBezTo>
                <a:cubicBezTo>
                  <a:pt x="5819002" y="241136"/>
                  <a:pt x="5820407" y="237508"/>
                  <a:pt x="5833608" y="243904"/>
                </a:cubicBezTo>
                <a:cubicBezTo>
                  <a:pt x="5846808" y="250300"/>
                  <a:pt x="5856025" y="253899"/>
                  <a:pt x="5861259" y="254702"/>
                </a:cubicBezTo>
                <a:cubicBezTo>
                  <a:pt x="5866494" y="255505"/>
                  <a:pt x="5871365" y="250698"/>
                  <a:pt x="5875876" y="240280"/>
                </a:cubicBezTo>
                <a:cubicBezTo>
                  <a:pt x="5880386" y="229861"/>
                  <a:pt x="5883540" y="214084"/>
                  <a:pt x="5885340" y="192946"/>
                </a:cubicBezTo>
                <a:cubicBezTo>
                  <a:pt x="5887140" y="171809"/>
                  <a:pt x="5888039" y="154127"/>
                  <a:pt x="5888039" y="139902"/>
                </a:cubicBezTo>
                <a:cubicBezTo>
                  <a:pt x="5888039" y="127067"/>
                  <a:pt x="5886803" y="119822"/>
                  <a:pt x="5884329" y="118166"/>
                </a:cubicBezTo>
                <a:cubicBezTo>
                  <a:pt x="5881855" y="116509"/>
                  <a:pt x="5875707" y="116914"/>
                  <a:pt x="5865884" y="119381"/>
                </a:cubicBezTo>
                <a:lnTo>
                  <a:pt x="5837748" y="126436"/>
                </a:lnTo>
                <a:cubicBezTo>
                  <a:pt x="5830923" y="127368"/>
                  <a:pt x="5824857" y="125131"/>
                  <a:pt x="5819551" y="119725"/>
                </a:cubicBezTo>
                <a:cubicBezTo>
                  <a:pt x="5805827" y="135313"/>
                  <a:pt x="5791541" y="147308"/>
                  <a:pt x="5776692" y="155712"/>
                </a:cubicBezTo>
                <a:cubicBezTo>
                  <a:pt x="5772979" y="157813"/>
                  <a:pt x="5770184" y="159091"/>
                  <a:pt x="5768307" y="159547"/>
                </a:cubicBezTo>
                <a:lnTo>
                  <a:pt x="5766644" y="158914"/>
                </a:lnTo>
                <a:lnTo>
                  <a:pt x="5766326" y="164477"/>
                </a:lnTo>
                <a:cubicBezTo>
                  <a:pt x="5766120" y="171809"/>
                  <a:pt x="5766241" y="180872"/>
                  <a:pt x="5766689" y="191666"/>
                </a:cubicBezTo>
                <a:cubicBezTo>
                  <a:pt x="5767586" y="213255"/>
                  <a:pt x="5766876" y="229603"/>
                  <a:pt x="5764560" y="240710"/>
                </a:cubicBezTo>
                <a:cubicBezTo>
                  <a:pt x="5762244" y="251816"/>
                  <a:pt x="5759132" y="260750"/>
                  <a:pt x="5755224" y="267512"/>
                </a:cubicBezTo>
                <a:cubicBezTo>
                  <a:pt x="5751316" y="274273"/>
                  <a:pt x="5747133" y="274373"/>
                  <a:pt x="5742673" y="267813"/>
                </a:cubicBezTo>
                <a:cubicBezTo>
                  <a:pt x="5738213" y="261252"/>
                  <a:pt x="5734800" y="255803"/>
                  <a:pt x="5732434" y="251465"/>
                </a:cubicBezTo>
                <a:cubicBezTo>
                  <a:pt x="5730068" y="247127"/>
                  <a:pt x="5727756" y="244782"/>
                  <a:pt x="5725497" y="244431"/>
                </a:cubicBezTo>
                <a:cubicBezTo>
                  <a:pt x="5723238" y="244080"/>
                  <a:pt x="5712014" y="245553"/>
                  <a:pt x="5691822" y="248851"/>
                </a:cubicBezTo>
                <a:cubicBezTo>
                  <a:pt x="5687119" y="268956"/>
                  <a:pt x="5681752" y="274456"/>
                  <a:pt x="5675722" y="265350"/>
                </a:cubicBezTo>
                <a:cubicBezTo>
                  <a:pt x="5669692" y="256244"/>
                  <a:pt x="5666677" y="244119"/>
                  <a:pt x="5666677" y="228976"/>
                </a:cubicBezTo>
                <a:cubicBezTo>
                  <a:pt x="5666677" y="214707"/>
                  <a:pt x="5666236" y="196979"/>
                  <a:pt x="5665354" y="175792"/>
                </a:cubicBezTo>
                <a:cubicBezTo>
                  <a:pt x="5664472" y="154604"/>
                  <a:pt x="5661325" y="139267"/>
                  <a:pt x="5655911" y="129781"/>
                </a:cubicBezTo>
                <a:cubicBezTo>
                  <a:pt x="5650498" y="120295"/>
                  <a:pt x="5651419" y="115552"/>
                  <a:pt x="5658675" y="115552"/>
                </a:cubicBezTo>
                <a:cubicBezTo>
                  <a:pt x="5663465" y="115552"/>
                  <a:pt x="5669064" y="115989"/>
                  <a:pt x="5675474" y="116864"/>
                </a:cubicBezTo>
                <a:cubicBezTo>
                  <a:pt x="5682358" y="108217"/>
                  <a:pt x="5690037" y="94845"/>
                  <a:pt x="5698512" y="76747"/>
                </a:cubicBezTo>
                <a:cubicBezTo>
                  <a:pt x="5706987" y="58650"/>
                  <a:pt x="5709651" y="44392"/>
                  <a:pt x="5706503" y="33974"/>
                </a:cubicBezTo>
                <a:cubicBezTo>
                  <a:pt x="5703356" y="23556"/>
                  <a:pt x="5711282" y="22470"/>
                  <a:pt x="5730283" y="30715"/>
                </a:cubicBezTo>
                <a:cubicBezTo>
                  <a:pt x="5746488" y="38545"/>
                  <a:pt x="5751496" y="45439"/>
                  <a:pt x="5745308" y="51397"/>
                </a:cubicBezTo>
                <a:cubicBezTo>
                  <a:pt x="5739120" y="57356"/>
                  <a:pt x="5732455" y="65691"/>
                  <a:pt x="5725314" y="76403"/>
                </a:cubicBezTo>
                <a:cubicBezTo>
                  <a:pt x="5718172" y="87115"/>
                  <a:pt x="5707231" y="100602"/>
                  <a:pt x="5692489" y="116864"/>
                </a:cubicBezTo>
                <a:cubicBezTo>
                  <a:pt x="5709841" y="114369"/>
                  <a:pt x="5721901" y="110146"/>
                  <a:pt x="5728669" y="104195"/>
                </a:cubicBezTo>
                <a:cubicBezTo>
                  <a:pt x="5735438" y="98243"/>
                  <a:pt x="5742766" y="97189"/>
                  <a:pt x="5750653" y="101033"/>
                </a:cubicBezTo>
                <a:cubicBezTo>
                  <a:pt x="5758540" y="104876"/>
                  <a:pt x="5765442" y="108877"/>
                  <a:pt x="5771357" y="113035"/>
                </a:cubicBezTo>
                <a:cubicBezTo>
                  <a:pt x="5777272" y="117194"/>
                  <a:pt x="5778609" y="122073"/>
                  <a:pt x="5775368" y="127673"/>
                </a:cubicBezTo>
                <a:cubicBezTo>
                  <a:pt x="5772128" y="133273"/>
                  <a:pt x="5769647" y="139941"/>
                  <a:pt x="5767926" y="147678"/>
                </a:cubicBezTo>
                <a:cubicBezTo>
                  <a:pt x="5767496" y="149612"/>
                  <a:pt x="5767147" y="151979"/>
                  <a:pt x="5766881" y="154779"/>
                </a:cubicBezTo>
                <a:lnTo>
                  <a:pt x="5766860" y="155151"/>
                </a:lnTo>
                <a:lnTo>
                  <a:pt x="5768048" y="152417"/>
                </a:lnTo>
                <a:cubicBezTo>
                  <a:pt x="5769840" y="149584"/>
                  <a:pt x="5772549" y="145928"/>
                  <a:pt x="5776175" y="141450"/>
                </a:cubicBezTo>
                <a:cubicBezTo>
                  <a:pt x="5790680" y="123540"/>
                  <a:pt x="5803952" y="103065"/>
                  <a:pt x="5815991" y="80028"/>
                </a:cubicBezTo>
                <a:cubicBezTo>
                  <a:pt x="5828030" y="56990"/>
                  <a:pt x="5832475" y="40051"/>
                  <a:pt x="5829327" y="29210"/>
                </a:cubicBezTo>
                <a:cubicBezTo>
                  <a:pt x="5826966" y="21079"/>
                  <a:pt x="5828619" y="16927"/>
                  <a:pt x="5834284" y="16753"/>
                </a:cubicBezTo>
                <a:close/>
                <a:moveTo>
                  <a:pt x="4405534" y="16753"/>
                </a:moveTo>
                <a:cubicBezTo>
                  <a:pt x="4407423" y="16695"/>
                  <a:pt x="4409757" y="17080"/>
                  <a:pt x="4412537" y="17906"/>
                </a:cubicBezTo>
                <a:cubicBezTo>
                  <a:pt x="4423658" y="21211"/>
                  <a:pt x="4432007" y="25058"/>
                  <a:pt x="4437586" y="29446"/>
                </a:cubicBezTo>
                <a:cubicBezTo>
                  <a:pt x="4443164" y="33834"/>
                  <a:pt x="4443820" y="38653"/>
                  <a:pt x="4439554" y="43901"/>
                </a:cubicBezTo>
                <a:cubicBezTo>
                  <a:pt x="4435288" y="49150"/>
                  <a:pt x="4430247" y="57582"/>
                  <a:pt x="4424432" y="69197"/>
                </a:cubicBezTo>
                <a:cubicBezTo>
                  <a:pt x="4418617" y="80813"/>
                  <a:pt x="4410045" y="92658"/>
                  <a:pt x="4398717" y="104732"/>
                </a:cubicBezTo>
                <a:cubicBezTo>
                  <a:pt x="4427067" y="103944"/>
                  <a:pt x="4444595" y="101047"/>
                  <a:pt x="4451299" y="96042"/>
                </a:cubicBezTo>
                <a:cubicBezTo>
                  <a:pt x="4458003" y="91037"/>
                  <a:pt x="4465772" y="90464"/>
                  <a:pt x="4474605" y="94321"/>
                </a:cubicBezTo>
                <a:cubicBezTo>
                  <a:pt x="4483439" y="98179"/>
                  <a:pt x="4490548" y="103001"/>
                  <a:pt x="4495933" y="108787"/>
                </a:cubicBezTo>
                <a:cubicBezTo>
                  <a:pt x="4501317" y="114573"/>
                  <a:pt x="4501722" y="119958"/>
                  <a:pt x="4497148" y="124941"/>
                </a:cubicBezTo>
                <a:cubicBezTo>
                  <a:pt x="4492573" y="129924"/>
                  <a:pt x="4489401" y="141741"/>
                  <a:pt x="4487630" y="160390"/>
                </a:cubicBezTo>
                <a:cubicBezTo>
                  <a:pt x="4485858" y="179040"/>
                  <a:pt x="4484299" y="197797"/>
                  <a:pt x="4482951" y="216661"/>
                </a:cubicBezTo>
                <a:cubicBezTo>
                  <a:pt x="4481603" y="235526"/>
                  <a:pt x="4477624" y="251798"/>
                  <a:pt x="4471013" y="265479"/>
                </a:cubicBezTo>
                <a:cubicBezTo>
                  <a:pt x="4464402" y="279159"/>
                  <a:pt x="4454145" y="289560"/>
                  <a:pt x="4440242" y="296680"/>
                </a:cubicBezTo>
                <a:cubicBezTo>
                  <a:pt x="4426339" y="303800"/>
                  <a:pt x="4418861" y="302011"/>
                  <a:pt x="4417807" y="291313"/>
                </a:cubicBezTo>
                <a:cubicBezTo>
                  <a:pt x="4416753" y="280615"/>
                  <a:pt x="4411031" y="268440"/>
                  <a:pt x="4400642" y="254788"/>
                </a:cubicBezTo>
                <a:cubicBezTo>
                  <a:pt x="4390252" y="241136"/>
                  <a:pt x="4391658" y="237508"/>
                  <a:pt x="4404858" y="243904"/>
                </a:cubicBezTo>
                <a:cubicBezTo>
                  <a:pt x="4418058" y="250300"/>
                  <a:pt x="4427275" y="253899"/>
                  <a:pt x="4432509" y="254702"/>
                </a:cubicBezTo>
                <a:cubicBezTo>
                  <a:pt x="4437744" y="255505"/>
                  <a:pt x="4442616" y="250698"/>
                  <a:pt x="4447126" y="240280"/>
                </a:cubicBezTo>
                <a:cubicBezTo>
                  <a:pt x="4451636" y="229861"/>
                  <a:pt x="4454791" y="214084"/>
                  <a:pt x="4456590" y="192946"/>
                </a:cubicBezTo>
                <a:cubicBezTo>
                  <a:pt x="4458390" y="171809"/>
                  <a:pt x="4459290" y="154127"/>
                  <a:pt x="4459290" y="139902"/>
                </a:cubicBezTo>
                <a:cubicBezTo>
                  <a:pt x="4459290" y="127067"/>
                  <a:pt x="4458053" y="119822"/>
                  <a:pt x="4455579" y="118166"/>
                </a:cubicBezTo>
                <a:cubicBezTo>
                  <a:pt x="4453105" y="116509"/>
                  <a:pt x="4446957" y="116914"/>
                  <a:pt x="4437134" y="119381"/>
                </a:cubicBezTo>
                <a:lnTo>
                  <a:pt x="4408999" y="126436"/>
                </a:lnTo>
                <a:cubicBezTo>
                  <a:pt x="4402173" y="127368"/>
                  <a:pt x="4396107" y="125131"/>
                  <a:pt x="4390801" y="119725"/>
                </a:cubicBezTo>
                <a:cubicBezTo>
                  <a:pt x="4377077" y="135313"/>
                  <a:pt x="4362791" y="147308"/>
                  <a:pt x="4347942" y="155712"/>
                </a:cubicBezTo>
                <a:cubicBezTo>
                  <a:pt x="4344229" y="157813"/>
                  <a:pt x="4341434" y="159091"/>
                  <a:pt x="4339557" y="159547"/>
                </a:cubicBezTo>
                <a:lnTo>
                  <a:pt x="4337894" y="158914"/>
                </a:lnTo>
                <a:lnTo>
                  <a:pt x="4337576" y="164477"/>
                </a:lnTo>
                <a:cubicBezTo>
                  <a:pt x="4337370" y="171809"/>
                  <a:pt x="4337491" y="180872"/>
                  <a:pt x="4337939" y="191666"/>
                </a:cubicBezTo>
                <a:cubicBezTo>
                  <a:pt x="4338835" y="213255"/>
                  <a:pt x="4338126" y="229603"/>
                  <a:pt x="4335810" y="240710"/>
                </a:cubicBezTo>
                <a:cubicBezTo>
                  <a:pt x="4333494" y="251816"/>
                  <a:pt x="4330382" y="260750"/>
                  <a:pt x="4326474" y="267512"/>
                </a:cubicBezTo>
                <a:cubicBezTo>
                  <a:pt x="4322567" y="274273"/>
                  <a:pt x="4318383" y="274373"/>
                  <a:pt x="4313923" y="267813"/>
                </a:cubicBezTo>
                <a:cubicBezTo>
                  <a:pt x="4309463" y="261252"/>
                  <a:pt x="4306050" y="255803"/>
                  <a:pt x="4303684" y="251465"/>
                </a:cubicBezTo>
                <a:cubicBezTo>
                  <a:pt x="4301318" y="247127"/>
                  <a:pt x="4299006" y="244782"/>
                  <a:pt x="4296747" y="244431"/>
                </a:cubicBezTo>
                <a:cubicBezTo>
                  <a:pt x="4294488" y="244080"/>
                  <a:pt x="4283264" y="245553"/>
                  <a:pt x="4263073" y="248851"/>
                </a:cubicBezTo>
                <a:cubicBezTo>
                  <a:pt x="4258369" y="268956"/>
                  <a:pt x="4253002" y="274456"/>
                  <a:pt x="4246972" y="265350"/>
                </a:cubicBezTo>
                <a:cubicBezTo>
                  <a:pt x="4240942" y="256244"/>
                  <a:pt x="4237927" y="244119"/>
                  <a:pt x="4237927" y="228976"/>
                </a:cubicBezTo>
                <a:cubicBezTo>
                  <a:pt x="4237927" y="214707"/>
                  <a:pt x="4237486" y="196979"/>
                  <a:pt x="4236604" y="175792"/>
                </a:cubicBezTo>
                <a:cubicBezTo>
                  <a:pt x="4235722" y="154604"/>
                  <a:pt x="4232574" y="139267"/>
                  <a:pt x="4227161" y="129781"/>
                </a:cubicBezTo>
                <a:cubicBezTo>
                  <a:pt x="4221748" y="120295"/>
                  <a:pt x="4222669" y="115552"/>
                  <a:pt x="4229925" y="115552"/>
                </a:cubicBezTo>
                <a:cubicBezTo>
                  <a:pt x="4234715" y="115552"/>
                  <a:pt x="4240315" y="115989"/>
                  <a:pt x="4246725" y="116864"/>
                </a:cubicBezTo>
                <a:cubicBezTo>
                  <a:pt x="4253608" y="108217"/>
                  <a:pt x="4261287" y="94845"/>
                  <a:pt x="4269762" y="76747"/>
                </a:cubicBezTo>
                <a:cubicBezTo>
                  <a:pt x="4278237" y="58650"/>
                  <a:pt x="4280901" y="44392"/>
                  <a:pt x="4277753" y="33974"/>
                </a:cubicBezTo>
                <a:cubicBezTo>
                  <a:pt x="4274606" y="23556"/>
                  <a:pt x="4282532" y="22470"/>
                  <a:pt x="4301533" y="30715"/>
                </a:cubicBezTo>
                <a:cubicBezTo>
                  <a:pt x="4317738" y="38545"/>
                  <a:pt x="4322746" y="45439"/>
                  <a:pt x="4316558" y="51397"/>
                </a:cubicBezTo>
                <a:cubicBezTo>
                  <a:pt x="4310370" y="57356"/>
                  <a:pt x="4303706" y="65691"/>
                  <a:pt x="4296564" y="76403"/>
                </a:cubicBezTo>
                <a:cubicBezTo>
                  <a:pt x="4289423" y="87115"/>
                  <a:pt x="4278481" y="100602"/>
                  <a:pt x="4263739" y="116864"/>
                </a:cubicBezTo>
                <a:cubicBezTo>
                  <a:pt x="4281091" y="114369"/>
                  <a:pt x="4293151" y="110146"/>
                  <a:pt x="4299920" y="104195"/>
                </a:cubicBezTo>
                <a:cubicBezTo>
                  <a:pt x="4306688" y="98243"/>
                  <a:pt x="4314016" y="97189"/>
                  <a:pt x="4321903" y="101033"/>
                </a:cubicBezTo>
                <a:cubicBezTo>
                  <a:pt x="4329790" y="104876"/>
                  <a:pt x="4336692" y="108877"/>
                  <a:pt x="4342607" y="113035"/>
                </a:cubicBezTo>
                <a:cubicBezTo>
                  <a:pt x="4348522" y="117194"/>
                  <a:pt x="4349859" y="122073"/>
                  <a:pt x="4346619" y="127673"/>
                </a:cubicBezTo>
                <a:cubicBezTo>
                  <a:pt x="4343378" y="133273"/>
                  <a:pt x="4340897" y="139941"/>
                  <a:pt x="4339176" y="147678"/>
                </a:cubicBezTo>
                <a:cubicBezTo>
                  <a:pt x="4338746" y="149612"/>
                  <a:pt x="4338397" y="151979"/>
                  <a:pt x="4338131" y="154779"/>
                </a:cubicBezTo>
                <a:lnTo>
                  <a:pt x="4338110" y="155151"/>
                </a:lnTo>
                <a:lnTo>
                  <a:pt x="4339298" y="152417"/>
                </a:lnTo>
                <a:cubicBezTo>
                  <a:pt x="4341090" y="149584"/>
                  <a:pt x="4343799" y="145928"/>
                  <a:pt x="4347425" y="141450"/>
                </a:cubicBezTo>
                <a:cubicBezTo>
                  <a:pt x="4361931" y="123540"/>
                  <a:pt x="4375202" y="103065"/>
                  <a:pt x="4387241" y="80028"/>
                </a:cubicBezTo>
                <a:cubicBezTo>
                  <a:pt x="4399279" y="56990"/>
                  <a:pt x="4403725" y="40051"/>
                  <a:pt x="4400577" y="29210"/>
                </a:cubicBezTo>
                <a:cubicBezTo>
                  <a:pt x="4398216" y="21079"/>
                  <a:pt x="4399869" y="16927"/>
                  <a:pt x="4405534" y="16753"/>
                </a:cubicBezTo>
                <a:close/>
                <a:moveTo>
                  <a:pt x="3738322" y="14053"/>
                </a:moveTo>
                <a:cubicBezTo>
                  <a:pt x="3739706" y="13843"/>
                  <a:pt x="3741545" y="13977"/>
                  <a:pt x="3743839" y="14454"/>
                </a:cubicBezTo>
                <a:cubicBezTo>
                  <a:pt x="3753017" y="16361"/>
                  <a:pt x="3761391" y="19214"/>
                  <a:pt x="3768963" y="23015"/>
                </a:cubicBezTo>
                <a:cubicBezTo>
                  <a:pt x="3778241" y="27575"/>
                  <a:pt x="3781081" y="32662"/>
                  <a:pt x="3777481" y="38276"/>
                </a:cubicBezTo>
                <a:cubicBezTo>
                  <a:pt x="3773882" y="43890"/>
                  <a:pt x="3772082" y="57517"/>
                  <a:pt x="3772082" y="79157"/>
                </a:cubicBezTo>
                <a:lnTo>
                  <a:pt x="3772082" y="164187"/>
                </a:lnTo>
                <a:cubicBezTo>
                  <a:pt x="3772082" y="198417"/>
                  <a:pt x="3772527" y="225828"/>
                  <a:pt x="3773416" y="246421"/>
                </a:cubicBezTo>
                <a:cubicBezTo>
                  <a:pt x="3774305" y="267013"/>
                  <a:pt x="3770361" y="284566"/>
                  <a:pt x="3761585" y="299078"/>
                </a:cubicBezTo>
                <a:cubicBezTo>
                  <a:pt x="3752809" y="313590"/>
                  <a:pt x="3745692" y="314716"/>
                  <a:pt x="3740236" y="302455"/>
                </a:cubicBezTo>
                <a:cubicBezTo>
                  <a:pt x="3734780" y="290194"/>
                  <a:pt x="3727222" y="278693"/>
                  <a:pt x="3717564" y="267953"/>
                </a:cubicBezTo>
                <a:cubicBezTo>
                  <a:pt x="3707906" y="257212"/>
                  <a:pt x="3708053" y="253458"/>
                  <a:pt x="3718005" y="256692"/>
                </a:cubicBezTo>
                <a:cubicBezTo>
                  <a:pt x="3727957" y="259926"/>
                  <a:pt x="3734500" y="261725"/>
                  <a:pt x="3737633" y="262091"/>
                </a:cubicBezTo>
                <a:cubicBezTo>
                  <a:pt x="3740767" y="262457"/>
                  <a:pt x="3742989" y="261453"/>
                  <a:pt x="3744302" y="259080"/>
                </a:cubicBezTo>
                <a:cubicBezTo>
                  <a:pt x="3745614" y="256706"/>
                  <a:pt x="3746496" y="237386"/>
                  <a:pt x="3746947" y="201120"/>
                </a:cubicBezTo>
                <a:cubicBezTo>
                  <a:pt x="3747399" y="164854"/>
                  <a:pt x="3747399" y="128738"/>
                  <a:pt x="3746947" y="92773"/>
                </a:cubicBezTo>
                <a:cubicBezTo>
                  <a:pt x="3746496" y="56807"/>
                  <a:pt x="3743570" y="34286"/>
                  <a:pt x="3738171" y="25209"/>
                </a:cubicBezTo>
                <a:cubicBezTo>
                  <a:pt x="3734122" y="18401"/>
                  <a:pt x="3734172" y="14682"/>
                  <a:pt x="3738322" y="14053"/>
                </a:cubicBezTo>
                <a:close/>
                <a:moveTo>
                  <a:pt x="5426547" y="8107"/>
                </a:moveTo>
                <a:cubicBezTo>
                  <a:pt x="5429228" y="8348"/>
                  <a:pt x="5432545" y="9022"/>
                  <a:pt x="5436495" y="10130"/>
                </a:cubicBezTo>
                <a:cubicBezTo>
                  <a:pt x="5452298" y="14561"/>
                  <a:pt x="5459282" y="20803"/>
                  <a:pt x="5457446" y="28855"/>
                </a:cubicBezTo>
                <a:cubicBezTo>
                  <a:pt x="5455611" y="36907"/>
                  <a:pt x="5454259" y="45690"/>
                  <a:pt x="5453392" y="55205"/>
                </a:cubicBezTo>
                <a:cubicBezTo>
                  <a:pt x="5452524" y="64720"/>
                  <a:pt x="5452090" y="74926"/>
                  <a:pt x="5452090" y="85825"/>
                </a:cubicBezTo>
                <a:cubicBezTo>
                  <a:pt x="5460250" y="84348"/>
                  <a:pt x="5469922" y="82179"/>
                  <a:pt x="5481107" y="79318"/>
                </a:cubicBezTo>
                <a:cubicBezTo>
                  <a:pt x="5492293" y="76457"/>
                  <a:pt x="5501277" y="78587"/>
                  <a:pt x="5508060" y="85706"/>
                </a:cubicBezTo>
                <a:cubicBezTo>
                  <a:pt x="5514843" y="92826"/>
                  <a:pt x="5510290" y="98466"/>
                  <a:pt x="5494401" y="102624"/>
                </a:cubicBezTo>
                <a:cubicBezTo>
                  <a:pt x="5478512" y="106783"/>
                  <a:pt x="5464358" y="109637"/>
                  <a:pt x="5451939" y="111185"/>
                </a:cubicBezTo>
                <a:lnTo>
                  <a:pt x="5450756" y="165456"/>
                </a:lnTo>
                <a:cubicBezTo>
                  <a:pt x="5480053" y="163706"/>
                  <a:pt x="5506400" y="161247"/>
                  <a:pt x="5529796" y="158078"/>
                </a:cubicBezTo>
                <a:cubicBezTo>
                  <a:pt x="5553192" y="154909"/>
                  <a:pt x="5569379" y="155533"/>
                  <a:pt x="5578355" y="159949"/>
                </a:cubicBezTo>
                <a:cubicBezTo>
                  <a:pt x="5587333" y="164366"/>
                  <a:pt x="5593280" y="170464"/>
                  <a:pt x="5596199" y="178244"/>
                </a:cubicBezTo>
                <a:cubicBezTo>
                  <a:pt x="5599117" y="186023"/>
                  <a:pt x="5593259" y="189013"/>
                  <a:pt x="5578625" y="187214"/>
                </a:cubicBezTo>
                <a:cubicBezTo>
                  <a:pt x="5563991" y="185414"/>
                  <a:pt x="5545631" y="184514"/>
                  <a:pt x="5523547" y="184514"/>
                </a:cubicBezTo>
                <a:cubicBezTo>
                  <a:pt x="5501234" y="184514"/>
                  <a:pt x="5473815" y="185661"/>
                  <a:pt x="5441292" y="187956"/>
                </a:cubicBezTo>
                <a:cubicBezTo>
                  <a:pt x="5452090" y="197119"/>
                  <a:pt x="5454564" y="203848"/>
                  <a:pt x="5448713" y="208143"/>
                </a:cubicBezTo>
                <a:cubicBezTo>
                  <a:pt x="5442862" y="212438"/>
                  <a:pt x="5435176" y="220031"/>
                  <a:pt x="5425654" y="230923"/>
                </a:cubicBezTo>
                <a:cubicBezTo>
                  <a:pt x="5416132" y="241814"/>
                  <a:pt x="5407585" y="250949"/>
                  <a:pt x="5400013" y="258327"/>
                </a:cubicBezTo>
                <a:cubicBezTo>
                  <a:pt x="5392442" y="265705"/>
                  <a:pt x="5390513" y="269189"/>
                  <a:pt x="5394227" y="268781"/>
                </a:cubicBezTo>
                <a:cubicBezTo>
                  <a:pt x="5397941" y="268372"/>
                  <a:pt x="5407593" y="267279"/>
                  <a:pt x="5423180" y="265500"/>
                </a:cubicBezTo>
                <a:cubicBezTo>
                  <a:pt x="5438768" y="263722"/>
                  <a:pt x="5458249" y="261299"/>
                  <a:pt x="5481624" y="258230"/>
                </a:cubicBezTo>
                <a:cubicBezTo>
                  <a:pt x="5473034" y="250171"/>
                  <a:pt x="5467065" y="242144"/>
                  <a:pt x="5463716" y="234149"/>
                </a:cubicBezTo>
                <a:cubicBezTo>
                  <a:pt x="5460368" y="226154"/>
                  <a:pt x="5465462" y="225215"/>
                  <a:pt x="5478999" y="231331"/>
                </a:cubicBezTo>
                <a:cubicBezTo>
                  <a:pt x="5492537" y="237447"/>
                  <a:pt x="5504159" y="243972"/>
                  <a:pt x="5513867" y="250906"/>
                </a:cubicBezTo>
                <a:cubicBezTo>
                  <a:pt x="5523576" y="257839"/>
                  <a:pt x="5530556" y="265339"/>
                  <a:pt x="5534808" y="273405"/>
                </a:cubicBezTo>
                <a:cubicBezTo>
                  <a:pt x="5539060" y="281472"/>
                  <a:pt x="5540290" y="290495"/>
                  <a:pt x="5538497" y="300476"/>
                </a:cubicBezTo>
                <a:cubicBezTo>
                  <a:pt x="5536704" y="310457"/>
                  <a:pt x="5529900" y="310310"/>
                  <a:pt x="5518084" y="300035"/>
                </a:cubicBezTo>
                <a:cubicBezTo>
                  <a:pt x="5506267" y="289760"/>
                  <a:pt x="5496724" y="280049"/>
                  <a:pt x="5489453" y="270900"/>
                </a:cubicBezTo>
                <a:cubicBezTo>
                  <a:pt x="5457303" y="277080"/>
                  <a:pt x="5431390" y="283074"/>
                  <a:pt x="5411715" y="288882"/>
                </a:cubicBezTo>
                <a:cubicBezTo>
                  <a:pt x="5392041" y="294690"/>
                  <a:pt x="5377310" y="300569"/>
                  <a:pt x="5367522" y="306521"/>
                </a:cubicBezTo>
                <a:cubicBezTo>
                  <a:pt x="5357735" y="312472"/>
                  <a:pt x="5350687" y="309855"/>
                  <a:pt x="5346378" y="298669"/>
                </a:cubicBezTo>
                <a:cubicBezTo>
                  <a:pt x="5342069" y="287484"/>
                  <a:pt x="5343065" y="280386"/>
                  <a:pt x="5349368" y="277374"/>
                </a:cubicBezTo>
                <a:cubicBezTo>
                  <a:pt x="5355670" y="274363"/>
                  <a:pt x="5362052" y="270057"/>
                  <a:pt x="5368512" y="264457"/>
                </a:cubicBezTo>
                <a:cubicBezTo>
                  <a:pt x="5374972" y="258857"/>
                  <a:pt x="5384433" y="247823"/>
                  <a:pt x="5396894" y="231353"/>
                </a:cubicBezTo>
                <a:cubicBezTo>
                  <a:pt x="5409356" y="214883"/>
                  <a:pt x="5417358" y="201070"/>
                  <a:pt x="5420900" y="189913"/>
                </a:cubicBezTo>
                <a:cubicBezTo>
                  <a:pt x="5395274" y="193498"/>
                  <a:pt x="5376421" y="196635"/>
                  <a:pt x="5364339" y="199324"/>
                </a:cubicBezTo>
                <a:cubicBezTo>
                  <a:pt x="5352257" y="202013"/>
                  <a:pt x="5341846" y="204268"/>
                  <a:pt x="5333106" y="206089"/>
                </a:cubicBezTo>
                <a:cubicBezTo>
                  <a:pt x="5324366" y="207910"/>
                  <a:pt x="5317228" y="208577"/>
                  <a:pt x="5311692" y="208089"/>
                </a:cubicBezTo>
                <a:cubicBezTo>
                  <a:pt x="5306157" y="207602"/>
                  <a:pt x="5298901" y="203529"/>
                  <a:pt x="5289924" y="195872"/>
                </a:cubicBezTo>
                <a:cubicBezTo>
                  <a:pt x="5280947" y="188214"/>
                  <a:pt x="5281886" y="184385"/>
                  <a:pt x="5292741" y="184385"/>
                </a:cubicBezTo>
                <a:cubicBezTo>
                  <a:pt x="5301733" y="184385"/>
                  <a:pt x="5310542" y="183958"/>
                  <a:pt x="5319167" y="183105"/>
                </a:cubicBezTo>
                <a:cubicBezTo>
                  <a:pt x="5327793" y="182252"/>
                  <a:pt x="5338720" y="180911"/>
                  <a:pt x="5351949" y="179083"/>
                </a:cubicBezTo>
                <a:cubicBezTo>
                  <a:pt x="5365178" y="177254"/>
                  <a:pt x="5389961" y="173802"/>
                  <a:pt x="5426299" y="168726"/>
                </a:cubicBezTo>
                <a:lnTo>
                  <a:pt x="5426299" y="114326"/>
                </a:lnTo>
                <a:cubicBezTo>
                  <a:pt x="5416950" y="116133"/>
                  <a:pt x="5408690" y="117710"/>
                  <a:pt x="5401519" y="119058"/>
                </a:cubicBezTo>
                <a:cubicBezTo>
                  <a:pt x="5394349" y="120406"/>
                  <a:pt x="5385437" y="118223"/>
                  <a:pt x="5374782" y="112508"/>
                </a:cubicBezTo>
                <a:cubicBezTo>
                  <a:pt x="5364127" y="106794"/>
                  <a:pt x="5365188" y="102735"/>
                  <a:pt x="5377965" y="100333"/>
                </a:cubicBezTo>
                <a:cubicBezTo>
                  <a:pt x="5390742" y="97931"/>
                  <a:pt x="5406854" y="94709"/>
                  <a:pt x="5426299" y="90665"/>
                </a:cubicBezTo>
                <a:lnTo>
                  <a:pt x="5426299" y="54871"/>
                </a:lnTo>
                <a:cubicBezTo>
                  <a:pt x="5426299" y="39499"/>
                  <a:pt x="5424048" y="27091"/>
                  <a:pt x="5419545" y="17648"/>
                </a:cubicBezTo>
                <a:cubicBezTo>
                  <a:pt x="5416168" y="10566"/>
                  <a:pt x="5418502" y="7385"/>
                  <a:pt x="5426547" y="8107"/>
                </a:cubicBezTo>
                <a:close/>
                <a:moveTo>
                  <a:pt x="2207097" y="8107"/>
                </a:moveTo>
                <a:cubicBezTo>
                  <a:pt x="2209779" y="8348"/>
                  <a:pt x="2213095" y="9022"/>
                  <a:pt x="2217046" y="10130"/>
                </a:cubicBezTo>
                <a:cubicBezTo>
                  <a:pt x="2232849" y="14561"/>
                  <a:pt x="2239832" y="20803"/>
                  <a:pt x="2237997" y="28855"/>
                </a:cubicBezTo>
                <a:cubicBezTo>
                  <a:pt x="2236161" y="36907"/>
                  <a:pt x="2234809" y="45690"/>
                  <a:pt x="2233942" y="55205"/>
                </a:cubicBezTo>
                <a:cubicBezTo>
                  <a:pt x="2233074" y="64720"/>
                  <a:pt x="2232641" y="74926"/>
                  <a:pt x="2232641" y="85825"/>
                </a:cubicBezTo>
                <a:cubicBezTo>
                  <a:pt x="2240800" y="84348"/>
                  <a:pt x="2250472" y="82179"/>
                  <a:pt x="2261657" y="79318"/>
                </a:cubicBezTo>
                <a:cubicBezTo>
                  <a:pt x="2272843" y="76457"/>
                  <a:pt x="2281827" y="78587"/>
                  <a:pt x="2288610" y="85706"/>
                </a:cubicBezTo>
                <a:cubicBezTo>
                  <a:pt x="2295393" y="92826"/>
                  <a:pt x="2290840" y="98466"/>
                  <a:pt x="2274951" y="102624"/>
                </a:cubicBezTo>
                <a:cubicBezTo>
                  <a:pt x="2259062" y="106783"/>
                  <a:pt x="2244908" y="109637"/>
                  <a:pt x="2232490" y="111185"/>
                </a:cubicBezTo>
                <a:lnTo>
                  <a:pt x="2231307" y="165456"/>
                </a:lnTo>
                <a:cubicBezTo>
                  <a:pt x="2260603" y="163706"/>
                  <a:pt x="2286950" y="161247"/>
                  <a:pt x="2310346" y="158078"/>
                </a:cubicBezTo>
                <a:cubicBezTo>
                  <a:pt x="2333742" y="154909"/>
                  <a:pt x="2349929" y="155533"/>
                  <a:pt x="2358906" y="159949"/>
                </a:cubicBezTo>
                <a:cubicBezTo>
                  <a:pt x="2367882" y="164366"/>
                  <a:pt x="2373830" y="170464"/>
                  <a:pt x="2376748" y="178244"/>
                </a:cubicBezTo>
                <a:cubicBezTo>
                  <a:pt x="2379667" y="186023"/>
                  <a:pt x="2373808" y="189013"/>
                  <a:pt x="2359174" y="187214"/>
                </a:cubicBezTo>
                <a:cubicBezTo>
                  <a:pt x="2344540" y="185414"/>
                  <a:pt x="2326181" y="184514"/>
                  <a:pt x="2304097" y="184514"/>
                </a:cubicBezTo>
                <a:cubicBezTo>
                  <a:pt x="2281784" y="184514"/>
                  <a:pt x="2254365" y="185661"/>
                  <a:pt x="2221843" y="187956"/>
                </a:cubicBezTo>
                <a:cubicBezTo>
                  <a:pt x="2232641" y="197119"/>
                  <a:pt x="2235114" y="203848"/>
                  <a:pt x="2229263" y="208143"/>
                </a:cubicBezTo>
                <a:cubicBezTo>
                  <a:pt x="2223413" y="212438"/>
                  <a:pt x="2215727" y="220031"/>
                  <a:pt x="2206205" y="230923"/>
                </a:cubicBezTo>
                <a:cubicBezTo>
                  <a:pt x="2196683" y="241814"/>
                  <a:pt x="2188136" y="250949"/>
                  <a:pt x="2180564" y="258327"/>
                </a:cubicBezTo>
                <a:cubicBezTo>
                  <a:pt x="2172992" y="265705"/>
                  <a:pt x="2171064" y="269189"/>
                  <a:pt x="2174778" y="268781"/>
                </a:cubicBezTo>
                <a:cubicBezTo>
                  <a:pt x="2178492" y="268372"/>
                  <a:pt x="2188143" y="267279"/>
                  <a:pt x="2203731" y="265500"/>
                </a:cubicBezTo>
                <a:cubicBezTo>
                  <a:pt x="2219319" y="263722"/>
                  <a:pt x="2238800" y="261299"/>
                  <a:pt x="2262174" y="258230"/>
                </a:cubicBezTo>
                <a:cubicBezTo>
                  <a:pt x="2253584" y="250171"/>
                  <a:pt x="2247615" y="242144"/>
                  <a:pt x="2244266" y="234149"/>
                </a:cubicBezTo>
                <a:cubicBezTo>
                  <a:pt x="2240918" y="226154"/>
                  <a:pt x="2246012" y="225215"/>
                  <a:pt x="2259549" y="231331"/>
                </a:cubicBezTo>
                <a:cubicBezTo>
                  <a:pt x="2273087" y="237447"/>
                  <a:pt x="2284709" y="243972"/>
                  <a:pt x="2294418" y="250906"/>
                </a:cubicBezTo>
                <a:cubicBezTo>
                  <a:pt x="2304126" y="257839"/>
                  <a:pt x="2311106" y="265339"/>
                  <a:pt x="2315358" y="273405"/>
                </a:cubicBezTo>
                <a:cubicBezTo>
                  <a:pt x="2319610" y="281472"/>
                  <a:pt x="2320839" y="290495"/>
                  <a:pt x="2319047" y="300476"/>
                </a:cubicBezTo>
                <a:cubicBezTo>
                  <a:pt x="2317254" y="310457"/>
                  <a:pt x="2310450" y="310310"/>
                  <a:pt x="2298634" y="300035"/>
                </a:cubicBezTo>
                <a:cubicBezTo>
                  <a:pt x="2286817" y="289760"/>
                  <a:pt x="2277274" y="280049"/>
                  <a:pt x="2270003" y="270900"/>
                </a:cubicBezTo>
                <a:cubicBezTo>
                  <a:pt x="2237853" y="277080"/>
                  <a:pt x="2211940" y="283074"/>
                  <a:pt x="2192265" y="288882"/>
                </a:cubicBezTo>
                <a:cubicBezTo>
                  <a:pt x="2172591" y="294690"/>
                  <a:pt x="2157860" y="300569"/>
                  <a:pt x="2148072" y="306521"/>
                </a:cubicBezTo>
                <a:cubicBezTo>
                  <a:pt x="2138286" y="312472"/>
                  <a:pt x="2131237" y="309855"/>
                  <a:pt x="2126928" y="298669"/>
                </a:cubicBezTo>
                <a:cubicBezTo>
                  <a:pt x="2122619" y="287484"/>
                  <a:pt x="2123615" y="280386"/>
                  <a:pt x="2129918" y="277374"/>
                </a:cubicBezTo>
                <a:cubicBezTo>
                  <a:pt x="2136221" y="274363"/>
                  <a:pt x="2142602" y="270057"/>
                  <a:pt x="2149062" y="264457"/>
                </a:cubicBezTo>
                <a:cubicBezTo>
                  <a:pt x="2155523" y="258857"/>
                  <a:pt x="2164983" y="247823"/>
                  <a:pt x="2177445" y="231353"/>
                </a:cubicBezTo>
                <a:cubicBezTo>
                  <a:pt x="2189907" y="214883"/>
                  <a:pt x="2197909" y="201070"/>
                  <a:pt x="2201450" y="189913"/>
                </a:cubicBezTo>
                <a:cubicBezTo>
                  <a:pt x="2175824" y="193498"/>
                  <a:pt x="2156971" y="196635"/>
                  <a:pt x="2144890" y="199324"/>
                </a:cubicBezTo>
                <a:cubicBezTo>
                  <a:pt x="2132808" y="202013"/>
                  <a:pt x="2122397" y="204268"/>
                  <a:pt x="2113656" y="206089"/>
                </a:cubicBezTo>
                <a:cubicBezTo>
                  <a:pt x="2104916" y="207910"/>
                  <a:pt x="2097778" y="208577"/>
                  <a:pt x="2092243" y="208089"/>
                </a:cubicBezTo>
                <a:cubicBezTo>
                  <a:pt x="2086707" y="207602"/>
                  <a:pt x="2079451" y="203529"/>
                  <a:pt x="2070474" y="195872"/>
                </a:cubicBezTo>
                <a:cubicBezTo>
                  <a:pt x="2061498" y="188214"/>
                  <a:pt x="2062437" y="184385"/>
                  <a:pt x="2073292" y="184385"/>
                </a:cubicBezTo>
                <a:cubicBezTo>
                  <a:pt x="2082284" y="184385"/>
                  <a:pt x="2091092" y="183958"/>
                  <a:pt x="2099717" y="183105"/>
                </a:cubicBezTo>
                <a:cubicBezTo>
                  <a:pt x="2108343" y="182252"/>
                  <a:pt x="2119270" y="180911"/>
                  <a:pt x="2132499" y="179083"/>
                </a:cubicBezTo>
                <a:cubicBezTo>
                  <a:pt x="2145728" y="177254"/>
                  <a:pt x="2170512" y="173802"/>
                  <a:pt x="2206850" y="168726"/>
                </a:cubicBezTo>
                <a:lnTo>
                  <a:pt x="2206850" y="114326"/>
                </a:lnTo>
                <a:cubicBezTo>
                  <a:pt x="2197500" y="116133"/>
                  <a:pt x="2189240" y="117710"/>
                  <a:pt x="2182070" y="119058"/>
                </a:cubicBezTo>
                <a:cubicBezTo>
                  <a:pt x="2174899" y="120406"/>
                  <a:pt x="2165987" y="118223"/>
                  <a:pt x="2155333" y="112508"/>
                </a:cubicBezTo>
                <a:cubicBezTo>
                  <a:pt x="2144678" y="106794"/>
                  <a:pt x="2145739" y="102735"/>
                  <a:pt x="2158516" y="100333"/>
                </a:cubicBezTo>
                <a:cubicBezTo>
                  <a:pt x="2171293" y="97931"/>
                  <a:pt x="2187405" y="94709"/>
                  <a:pt x="2206850" y="90665"/>
                </a:cubicBezTo>
                <a:lnTo>
                  <a:pt x="2206850" y="54871"/>
                </a:lnTo>
                <a:cubicBezTo>
                  <a:pt x="2206850" y="39499"/>
                  <a:pt x="2204598" y="27091"/>
                  <a:pt x="2200096" y="17648"/>
                </a:cubicBezTo>
                <a:cubicBezTo>
                  <a:pt x="2196719" y="10566"/>
                  <a:pt x="2199053" y="7385"/>
                  <a:pt x="2207097" y="8107"/>
                </a:cubicBezTo>
                <a:close/>
                <a:moveTo>
                  <a:pt x="7017957" y="7802"/>
                </a:moveTo>
                <a:cubicBezTo>
                  <a:pt x="7019678" y="7590"/>
                  <a:pt x="7021969" y="7778"/>
                  <a:pt x="7024828" y="8366"/>
                </a:cubicBezTo>
                <a:cubicBezTo>
                  <a:pt x="7036264" y="10718"/>
                  <a:pt x="7046413" y="14504"/>
                  <a:pt x="7055276" y="19724"/>
                </a:cubicBezTo>
                <a:cubicBezTo>
                  <a:pt x="7064138" y="24943"/>
                  <a:pt x="7065870" y="31006"/>
                  <a:pt x="7060470" y="37911"/>
                </a:cubicBezTo>
                <a:cubicBezTo>
                  <a:pt x="7055072" y="44815"/>
                  <a:pt x="7052372" y="72488"/>
                  <a:pt x="7052372" y="120930"/>
                </a:cubicBezTo>
                <a:cubicBezTo>
                  <a:pt x="7070340" y="119237"/>
                  <a:pt x="7085519" y="115889"/>
                  <a:pt x="7097909" y="110884"/>
                </a:cubicBezTo>
                <a:cubicBezTo>
                  <a:pt x="7110299" y="105880"/>
                  <a:pt x="7121330" y="107543"/>
                  <a:pt x="7131003" y="115875"/>
                </a:cubicBezTo>
                <a:cubicBezTo>
                  <a:pt x="7140676" y="124206"/>
                  <a:pt x="7141152" y="129846"/>
                  <a:pt x="7132433" y="132793"/>
                </a:cubicBezTo>
                <a:cubicBezTo>
                  <a:pt x="7123714" y="135739"/>
                  <a:pt x="7097027" y="139794"/>
                  <a:pt x="7052372" y="144957"/>
                </a:cubicBezTo>
                <a:lnTo>
                  <a:pt x="7052372" y="150055"/>
                </a:lnTo>
                <a:cubicBezTo>
                  <a:pt x="7061736" y="160279"/>
                  <a:pt x="7072445" y="170077"/>
                  <a:pt x="7084498" y="179448"/>
                </a:cubicBezTo>
                <a:cubicBezTo>
                  <a:pt x="7096550" y="188820"/>
                  <a:pt x="7108026" y="196775"/>
                  <a:pt x="7118924" y="203314"/>
                </a:cubicBezTo>
                <a:cubicBezTo>
                  <a:pt x="7129823" y="209853"/>
                  <a:pt x="7141288" y="215575"/>
                  <a:pt x="7153320" y="220479"/>
                </a:cubicBezTo>
                <a:cubicBezTo>
                  <a:pt x="7165352" y="225384"/>
                  <a:pt x="7180104" y="230177"/>
                  <a:pt x="7197577" y="234859"/>
                </a:cubicBezTo>
                <a:cubicBezTo>
                  <a:pt x="7215050" y="239541"/>
                  <a:pt x="7214638" y="244245"/>
                  <a:pt x="7196340" y="248970"/>
                </a:cubicBezTo>
                <a:cubicBezTo>
                  <a:pt x="7178042" y="253695"/>
                  <a:pt x="7161974" y="256057"/>
                  <a:pt x="7148136" y="256057"/>
                </a:cubicBezTo>
                <a:cubicBezTo>
                  <a:pt x="7134283" y="256057"/>
                  <a:pt x="7118606" y="246844"/>
                  <a:pt x="7101104" y="228417"/>
                </a:cubicBezTo>
                <a:cubicBezTo>
                  <a:pt x="7083601" y="209989"/>
                  <a:pt x="7067358" y="190408"/>
                  <a:pt x="7052372" y="169672"/>
                </a:cubicBezTo>
                <a:cubicBezTo>
                  <a:pt x="7052372" y="188357"/>
                  <a:pt x="7052591" y="210681"/>
                  <a:pt x="7053028" y="236644"/>
                </a:cubicBezTo>
                <a:cubicBezTo>
                  <a:pt x="7053465" y="262607"/>
                  <a:pt x="7051339" y="283358"/>
                  <a:pt x="7046650" y="298895"/>
                </a:cubicBezTo>
                <a:cubicBezTo>
                  <a:pt x="7041960" y="314433"/>
                  <a:pt x="7035866" y="313920"/>
                  <a:pt x="7028366" y="297357"/>
                </a:cubicBezTo>
                <a:cubicBezTo>
                  <a:pt x="7020866" y="280794"/>
                  <a:pt x="7019142" y="266124"/>
                  <a:pt x="7023193" y="253347"/>
                </a:cubicBezTo>
                <a:cubicBezTo>
                  <a:pt x="7027244" y="240570"/>
                  <a:pt x="7029270" y="208183"/>
                  <a:pt x="7029270" y="156185"/>
                </a:cubicBezTo>
                <a:cubicBezTo>
                  <a:pt x="7012578" y="187561"/>
                  <a:pt x="6993924" y="212868"/>
                  <a:pt x="6973310" y="232106"/>
                </a:cubicBezTo>
                <a:cubicBezTo>
                  <a:pt x="6952697" y="251343"/>
                  <a:pt x="6932574" y="264644"/>
                  <a:pt x="6912942" y="272007"/>
                </a:cubicBezTo>
                <a:cubicBezTo>
                  <a:pt x="6893310" y="279371"/>
                  <a:pt x="6893944" y="274259"/>
                  <a:pt x="6914846" y="256670"/>
                </a:cubicBezTo>
                <a:cubicBezTo>
                  <a:pt x="6935746" y="239082"/>
                  <a:pt x="6955582" y="218447"/>
                  <a:pt x="6974354" y="194764"/>
                </a:cubicBezTo>
                <a:cubicBezTo>
                  <a:pt x="6993125" y="171081"/>
                  <a:pt x="7004683" y="156422"/>
                  <a:pt x="7009028" y="150786"/>
                </a:cubicBezTo>
                <a:cubicBezTo>
                  <a:pt x="6994946" y="153482"/>
                  <a:pt x="6982302" y="155956"/>
                  <a:pt x="6971095" y="158207"/>
                </a:cubicBezTo>
                <a:cubicBezTo>
                  <a:pt x="6959888" y="160458"/>
                  <a:pt x="6949011" y="157583"/>
                  <a:pt x="6938464" y="149581"/>
                </a:cubicBezTo>
                <a:cubicBezTo>
                  <a:pt x="6927917" y="141579"/>
                  <a:pt x="6929932" y="137292"/>
                  <a:pt x="6944508" y="136718"/>
                </a:cubicBezTo>
                <a:cubicBezTo>
                  <a:pt x="6959086" y="136145"/>
                  <a:pt x="6972027" y="134954"/>
                  <a:pt x="6983334" y="133147"/>
                </a:cubicBezTo>
                <a:cubicBezTo>
                  <a:pt x="6994642" y="131341"/>
                  <a:pt x="7009953" y="128824"/>
                  <a:pt x="7029270" y="125597"/>
                </a:cubicBezTo>
                <a:cubicBezTo>
                  <a:pt x="7029270" y="95626"/>
                  <a:pt x="7029051" y="73230"/>
                  <a:pt x="7028614" y="58410"/>
                </a:cubicBezTo>
                <a:cubicBezTo>
                  <a:pt x="7028176" y="43589"/>
                  <a:pt x="7024577" y="30956"/>
                  <a:pt x="7017816" y="20509"/>
                </a:cubicBezTo>
                <a:cubicBezTo>
                  <a:pt x="7012744" y="12674"/>
                  <a:pt x="7012792" y="8438"/>
                  <a:pt x="7017957" y="7802"/>
                </a:cubicBezTo>
                <a:close/>
                <a:moveTo>
                  <a:pt x="3084132" y="7802"/>
                </a:moveTo>
                <a:cubicBezTo>
                  <a:pt x="3085854" y="7590"/>
                  <a:pt x="3088144" y="7778"/>
                  <a:pt x="3091003" y="8366"/>
                </a:cubicBezTo>
                <a:cubicBezTo>
                  <a:pt x="3102439" y="10718"/>
                  <a:pt x="3112589" y="14504"/>
                  <a:pt x="3121451" y="19724"/>
                </a:cubicBezTo>
                <a:cubicBezTo>
                  <a:pt x="3130313" y="24943"/>
                  <a:pt x="3132045" y="31006"/>
                  <a:pt x="3126646" y="37911"/>
                </a:cubicBezTo>
                <a:cubicBezTo>
                  <a:pt x="3121247" y="44815"/>
                  <a:pt x="3118547" y="72488"/>
                  <a:pt x="3118547" y="120930"/>
                </a:cubicBezTo>
                <a:cubicBezTo>
                  <a:pt x="3136515" y="119237"/>
                  <a:pt x="3151694" y="115889"/>
                  <a:pt x="3164084" y="110884"/>
                </a:cubicBezTo>
                <a:cubicBezTo>
                  <a:pt x="3176474" y="105880"/>
                  <a:pt x="3187505" y="107543"/>
                  <a:pt x="3197178" y="115875"/>
                </a:cubicBezTo>
                <a:cubicBezTo>
                  <a:pt x="3206850" y="124206"/>
                  <a:pt x="3207327" y="129846"/>
                  <a:pt x="3198608" y="132793"/>
                </a:cubicBezTo>
                <a:cubicBezTo>
                  <a:pt x="3189889" y="135739"/>
                  <a:pt x="3163202" y="139794"/>
                  <a:pt x="3118547" y="144957"/>
                </a:cubicBezTo>
                <a:lnTo>
                  <a:pt x="3118547" y="150055"/>
                </a:lnTo>
                <a:cubicBezTo>
                  <a:pt x="3127911" y="160279"/>
                  <a:pt x="3138620" y="170077"/>
                  <a:pt x="3150673" y="179448"/>
                </a:cubicBezTo>
                <a:cubicBezTo>
                  <a:pt x="3162725" y="188820"/>
                  <a:pt x="3174201" y="196775"/>
                  <a:pt x="3185100" y="203314"/>
                </a:cubicBezTo>
                <a:cubicBezTo>
                  <a:pt x="3195998" y="209853"/>
                  <a:pt x="3207463" y="215575"/>
                  <a:pt x="3219495" y="220479"/>
                </a:cubicBezTo>
                <a:cubicBezTo>
                  <a:pt x="3231526" y="225384"/>
                  <a:pt x="3246279" y="230177"/>
                  <a:pt x="3263752" y="234859"/>
                </a:cubicBezTo>
                <a:cubicBezTo>
                  <a:pt x="3281226" y="239541"/>
                  <a:pt x="3280814" y="244245"/>
                  <a:pt x="3262516" y="248970"/>
                </a:cubicBezTo>
                <a:cubicBezTo>
                  <a:pt x="3244217" y="253695"/>
                  <a:pt x="3228149" y="256057"/>
                  <a:pt x="3214311" y="256057"/>
                </a:cubicBezTo>
                <a:cubicBezTo>
                  <a:pt x="3200458" y="256057"/>
                  <a:pt x="3184781" y="246844"/>
                  <a:pt x="3167279" y="228417"/>
                </a:cubicBezTo>
                <a:cubicBezTo>
                  <a:pt x="3149776" y="209989"/>
                  <a:pt x="3133532" y="190408"/>
                  <a:pt x="3118547" y="169672"/>
                </a:cubicBezTo>
                <a:cubicBezTo>
                  <a:pt x="3118547" y="188357"/>
                  <a:pt x="3118766" y="210681"/>
                  <a:pt x="3119203" y="236644"/>
                </a:cubicBezTo>
                <a:cubicBezTo>
                  <a:pt x="3119640" y="262607"/>
                  <a:pt x="3117514" y="283358"/>
                  <a:pt x="3112825" y="298895"/>
                </a:cubicBezTo>
                <a:cubicBezTo>
                  <a:pt x="3108136" y="314433"/>
                  <a:pt x="3102041" y="313920"/>
                  <a:pt x="3094541" y="297357"/>
                </a:cubicBezTo>
                <a:cubicBezTo>
                  <a:pt x="3087041" y="280794"/>
                  <a:pt x="3085317" y="266124"/>
                  <a:pt x="3089368" y="253347"/>
                </a:cubicBezTo>
                <a:cubicBezTo>
                  <a:pt x="3093419" y="240570"/>
                  <a:pt x="3095445" y="208183"/>
                  <a:pt x="3095445" y="156185"/>
                </a:cubicBezTo>
                <a:cubicBezTo>
                  <a:pt x="3078753" y="187561"/>
                  <a:pt x="3060100" y="212868"/>
                  <a:pt x="3039486" y="232106"/>
                </a:cubicBezTo>
                <a:cubicBezTo>
                  <a:pt x="3018872" y="251343"/>
                  <a:pt x="2998749" y="264644"/>
                  <a:pt x="2979117" y="272007"/>
                </a:cubicBezTo>
                <a:cubicBezTo>
                  <a:pt x="2959485" y="279371"/>
                  <a:pt x="2960120" y="274259"/>
                  <a:pt x="2981021" y="256670"/>
                </a:cubicBezTo>
                <a:cubicBezTo>
                  <a:pt x="3001922" y="239082"/>
                  <a:pt x="3021758" y="218447"/>
                  <a:pt x="3040529" y="194764"/>
                </a:cubicBezTo>
                <a:cubicBezTo>
                  <a:pt x="3059300" y="171081"/>
                  <a:pt x="3070859" y="156422"/>
                  <a:pt x="3075204" y="150786"/>
                </a:cubicBezTo>
                <a:cubicBezTo>
                  <a:pt x="3061121" y="153482"/>
                  <a:pt x="3048477" y="155956"/>
                  <a:pt x="3037270" y="158207"/>
                </a:cubicBezTo>
                <a:cubicBezTo>
                  <a:pt x="3026063" y="160458"/>
                  <a:pt x="3015186" y="157583"/>
                  <a:pt x="3004639" y="149581"/>
                </a:cubicBezTo>
                <a:cubicBezTo>
                  <a:pt x="2994092" y="141579"/>
                  <a:pt x="2996107" y="137292"/>
                  <a:pt x="3010684" y="136718"/>
                </a:cubicBezTo>
                <a:cubicBezTo>
                  <a:pt x="3025260" y="136145"/>
                  <a:pt x="3038202" y="134954"/>
                  <a:pt x="3049510" y="133147"/>
                </a:cubicBezTo>
                <a:cubicBezTo>
                  <a:pt x="3060817" y="131341"/>
                  <a:pt x="3076129" y="128824"/>
                  <a:pt x="3095445" y="125597"/>
                </a:cubicBezTo>
                <a:cubicBezTo>
                  <a:pt x="3095445" y="95626"/>
                  <a:pt x="3095226" y="73230"/>
                  <a:pt x="3094789" y="58410"/>
                </a:cubicBezTo>
                <a:cubicBezTo>
                  <a:pt x="3094351" y="43589"/>
                  <a:pt x="3090752" y="30956"/>
                  <a:pt x="3083991" y="20509"/>
                </a:cubicBezTo>
                <a:cubicBezTo>
                  <a:pt x="3078919" y="12674"/>
                  <a:pt x="3078967" y="8438"/>
                  <a:pt x="3084132" y="7802"/>
                </a:cubicBezTo>
                <a:close/>
                <a:moveTo>
                  <a:pt x="8026268" y="4953"/>
                </a:moveTo>
                <a:cubicBezTo>
                  <a:pt x="8027964" y="4853"/>
                  <a:pt x="8030188" y="5098"/>
                  <a:pt x="8032936" y="5688"/>
                </a:cubicBezTo>
                <a:cubicBezTo>
                  <a:pt x="8043936" y="8047"/>
                  <a:pt x="8053186" y="11313"/>
                  <a:pt x="8060685" y="15486"/>
                </a:cubicBezTo>
                <a:cubicBezTo>
                  <a:pt x="8068185" y="19659"/>
                  <a:pt x="8069684" y="26083"/>
                  <a:pt x="8065180" y="34759"/>
                </a:cubicBezTo>
                <a:cubicBezTo>
                  <a:pt x="8060678" y="43435"/>
                  <a:pt x="8058426" y="64056"/>
                  <a:pt x="8058426" y="96623"/>
                </a:cubicBezTo>
                <a:cubicBezTo>
                  <a:pt x="8065654" y="94027"/>
                  <a:pt x="8073408" y="92030"/>
                  <a:pt x="8081690" y="90632"/>
                </a:cubicBezTo>
                <a:cubicBezTo>
                  <a:pt x="8089972" y="89234"/>
                  <a:pt x="8094690" y="91313"/>
                  <a:pt x="8095844" y="96870"/>
                </a:cubicBezTo>
                <a:cubicBezTo>
                  <a:pt x="8096998" y="102427"/>
                  <a:pt x="8094718" y="107342"/>
                  <a:pt x="8089004" y="111616"/>
                </a:cubicBezTo>
                <a:cubicBezTo>
                  <a:pt x="8083289" y="115889"/>
                  <a:pt x="8073096" y="120464"/>
                  <a:pt x="8058426" y="125339"/>
                </a:cubicBezTo>
                <a:lnTo>
                  <a:pt x="8058426" y="159347"/>
                </a:lnTo>
                <a:cubicBezTo>
                  <a:pt x="8074818" y="161928"/>
                  <a:pt x="8084540" y="166040"/>
                  <a:pt x="8087594" y="171683"/>
                </a:cubicBezTo>
                <a:cubicBezTo>
                  <a:pt x="8090649" y="177326"/>
                  <a:pt x="8091538" y="183353"/>
                  <a:pt x="8090262" y="189763"/>
                </a:cubicBezTo>
                <a:cubicBezTo>
                  <a:pt x="8088986" y="196173"/>
                  <a:pt x="8084942" y="197897"/>
                  <a:pt x="8078130" y="194936"/>
                </a:cubicBezTo>
                <a:cubicBezTo>
                  <a:pt x="8071318" y="191975"/>
                  <a:pt x="8064629" y="185353"/>
                  <a:pt x="8058061" y="175071"/>
                </a:cubicBezTo>
                <a:cubicBezTo>
                  <a:pt x="8057416" y="198861"/>
                  <a:pt x="8057093" y="221333"/>
                  <a:pt x="8057093" y="242484"/>
                </a:cubicBezTo>
                <a:cubicBezTo>
                  <a:pt x="8057093" y="261385"/>
                  <a:pt x="8055906" y="278722"/>
                  <a:pt x="8053533" y="294496"/>
                </a:cubicBezTo>
                <a:cubicBezTo>
                  <a:pt x="8051160" y="310271"/>
                  <a:pt x="8045506" y="311041"/>
                  <a:pt x="8036572" y="296809"/>
                </a:cubicBezTo>
                <a:cubicBezTo>
                  <a:pt x="8027638" y="282576"/>
                  <a:pt x="8024526" y="269874"/>
                  <a:pt x="8027236" y="258703"/>
                </a:cubicBezTo>
                <a:cubicBezTo>
                  <a:pt x="8029947" y="247532"/>
                  <a:pt x="8031973" y="235027"/>
                  <a:pt x="8033314" y="221189"/>
                </a:cubicBezTo>
                <a:cubicBezTo>
                  <a:pt x="8034654" y="207351"/>
                  <a:pt x="8035324" y="187031"/>
                  <a:pt x="8035324" y="160229"/>
                </a:cubicBezTo>
                <a:cubicBezTo>
                  <a:pt x="8024928" y="189899"/>
                  <a:pt x="8007032" y="213288"/>
                  <a:pt x="7981634" y="230396"/>
                </a:cubicBezTo>
                <a:cubicBezTo>
                  <a:pt x="7956238" y="247503"/>
                  <a:pt x="7950136" y="247747"/>
                  <a:pt x="7963330" y="231127"/>
                </a:cubicBezTo>
                <a:cubicBezTo>
                  <a:pt x="7976522" y="214507"/>
                  <a:pt x="7989174" y="197223"/>
                  <a:pt x="8001284" y="179276"/>
                </a:cubicBezTo>
                <a:cubicBezTo>
                  <a:pt x="8013395" y="161330"/>
                  <a:pt x="8022942" y="145530"/>
                  <a:pt x="8029926" y="131878"/>
                </a:cubicBezTo>
                <a:cubicBezTo>
                  <a:pt x="8025322" y="134488"/>
                  <a:pt x="8016403" y="136940"/>
                  <a:pt x="8003166" y="139235"/>
                </a:cubicBezTo>
                <a:cubicBezTo>
                  <a:pt x="7989930" y="141529"/>
                  <a:pt x="7979158" y="139694"/>
                  <a:pt x="7970848" y="133728"/>
                </a:cubicBezTo>
                <a:cubicBezTo>
                  <a:pt x="7962538" y="127763"/>
                  <a:pt x="7963362" y="124160"/>
                  <a:pt x="7973321" y="122919"/>
                </a:cubicBezTo>
                <a:cubicBezTo>
                  <a:pt x="7983280" y="121679"/>
                  <a:pt x="8003948" y="115545"/>
                  <a:pt x="8035324" y="104517"/>
                </a:cubicBezTo>
                <a:cubicBezTo>
                  <a:pt x="8035324" y="90392"/>
                  <a:pt x="8035106" y="74134"/>
                  <a:pt x="8034668" y="55743"/>
                </a:cubicBezTo>
                <a:cubicBezTo>
                  <a:pt x="8034232" y="37351"/>
                  <a:pt x="8031084" y="23821"/>
                  <a:pt x="8025226" y="15153"/>
                </a:cubicBezTo>
                <a:cubicBezTo>
                  <a:pt x="8020832" y="8651"/>
                  <a:pt x="8021180" y="5251"/>
                  <a:pt x="8026268" y="4953"/>
                </a:cubicBezTo>
                <a:close/>
                <a:moveTo>
                  <a:pt x="701544" y="4953"/>
                </a:moveTo>
                <a:cubicBezTo>
                  <a:pt x="703240" y="4853"/>
                  <a:pt x="705463" y="5098"/>
                  <a:pt x="708213" y="5688"/>
                </a:cubicBezTo>
                <a:cubicBezTo>
                  <a:pt x="719212" y="8047"/>
                  <a:pt x="728461" y="11313"/>
                  <a:pt x="735961" y="15486"/>
                </a:cubicBezTo>
                <a:cubicBezTo>
                  <a:pt x="743461" y="19659"/>
                  <a:pt x="744959" y="26083"/>
                  <a:pt x="740457" y="34759"/>
                </a:cubicBezTo>
                <a:cubicBezTo>
                  <a:pt x="735953" y="43435"/>
                  <a:pt x="733702" y="64056"/>
                  <a:pt x="733702" y="96623"/>
                </a:cubicBezTo>
                <a:cubicBezTo>
                  <a:pt x="740930" y="94027"/>
                  <a:pt x="748685" y="92030"/>
                  <a:pt x="756966" y="90632"/>
                </a:cubicBezTo>
                <a:cubicBezTo>
                  <a:pt x="765247" y="89234"/>
                  <a:pt x="769966" y="91313"/>
                  <a:pt x="771120" y="96870"/>
                </a:cubicBezTo>
                <a:cubicBezTo>
                  <a:pt x="772274" y="102427"/>
                  <a:pt x="769994" y="107342"/>
                  <a:pt x="764279" y="111616"/>
                </a:cubicBezTo>
                <a:cubicBezTo>
                  <a:pt x="758565" y="115889"/>
                  <a:pt x="748372" y="120464"/>
                  <a:pt x="733702" y="125339"/>
                </a:cubicBezTo>
                <a:lnTo>
                  <a:pt x="733702" y="159347"/>
                </a:lnTo>
                <a:cubicBezTo>
                  <a:pt x="750093" y="161928"/>
                  <a:pt x="759816" y="166040"/>
                  <a:pt x="762870" y="171683"/>
                </a:cubicBezTo>
                <a:cubicBezTo>
                  <a:pt x="765925" y="177326"/>
                  <a:pt x="766814" y="183353"/>
                  <a:pt x="765537" y="189763"/>
                </a:cubicBezTo>
                <a:cubicBezTo>
                  <a:pt x="764261" y="196173"/>
                  <a:pt x="760218" y="197897"/>
                  <a:pt x="753406" y="194936"/>
                </a:cubicBezTo>
                <a:cubicBezTo>
                  <a:pt x="746594" y="191975"/>
                  <a:pt x="739905" y="185353"/>
                  <a:pt x="733337" y="175071"/>
                </a:cubicBezTo>
                <a:cubicBezTo>
                  <a:pt x="732691" y="198861"/>
                  <a:pt x="732369" y="221333"/>
                  <a:pt x="732369" y="242484"/>
                </a:cubicBezTo>
                <a:cubicBezTo>
                  <a:pt x="732369" y="261385"/>
                  <a:pt x="731182" y="278722"/>
                  <a:pt x="728808" y="294496"/>
                </a:cubicBezTo>
                <a:cubicBezTo>
                  <a:pt x="726436" y="310271"/>
                  <a:pt x="720782" y="311041"/>
                  <a:pt x="711848" y="296809"/>
                </a:cubicBezTo>
                <a:cubicBezTo>
                  <a:pt x="702914" y="282576"/>
                  <a:pt x="699802" y="269874"/>
                  <a:pt x="702512" y="258703"/>
                </a:cubicBezTo>
                <a:cubicBezTo>
                  <a:pt x="705223" y="247532"/>
                  <a:pt x="707248" y="235027"/>
                  <a:pt x="708590" y="221189"/>
                </a:cubicBezTo>
                <a:cubicBezTo>
                  <a:pt x="709930" y="207351"/>
                  <a:pt x="710601" y="187031"/>
                  <a:pt x="710601" y="160229"/>
                </a:cubicBezTo>
                <a:cubicBezTo>
                  <a:pt x="700204" y="189899"/>
                  <a:pt x="682307" y="213288"/>
                  <a:pt x="656910" y="230396"/>
                </a:cubicBezTo>
                <a:cubicBezTo>
                  <a:pt x="631515" y="247503"/>
                  <a:pt x="625412" y="247747"/>
                  <a:pt x="638605" y="231127"/>
                </a:cubicBezTo>
                <a:cubicBezTo>
                  <a:pt x="651798" y="214507"/>
                  <a:pt x="664450" y="197223"/>
                  <a:pt x="676560" y="179276"/>
                </a:cubicBezTo>
                <a:cubicBezTo>
                  <a:pt x="688670" y="161330"/>
                  <a:pt x="698218" y="145530"/>
                  <a:pt x="705202" y="131878"/>
                </a:cubicBezTo>
                <a:cubicBezTo>
                  <a:pt x="700598" y="134488"/>
                  <a:pt x="691679" y="136940"/>
                  <a:pt x="678443" y="139235"/>
                </a:cubicBezTo>
                <a:cubicBezTo>
                  <a:pt x="665206" y="141529"/>
                  <a:pt x="654434" y="139694"/>
                  <a:pt x="646123" y="133728"/>
                </a:cubicBezTo>
                <a:cubicBezTo>
                  <a:pt x="637812" y="127763"/>
                  <a:pt x="638638" y="124160"/>
                  <a:pt x="648597" y="122919"/>
                </a:cubicBezTo>
                <a:cubicBezTo>
                  <a:pt x="658557" y="121679"/>
                  <a:pt x="679224" y="115545"/>
                  <a:pt x="710601" y="104517"/>
                </a:cubicBezTo>
                <a:cubicBezTo>
                  <a:pt x="710601" y="90392"/>
                  <a:pt x="710382" y="74134"/>
                  <a:pt x="709944" y="55743"/>
                </a:cubicBezTo>
                <a:cubicBezTo>
                  <a:pt x="709507" y="37351"/>
                  <a:pt x="706359" y="23821"/>
                  <a:pt x="700502" y="15153"/>
                </a:cubicBezTo>
                <a:cubicBezTo>
                  <a:pt x="696108" y="8651"/>
                  <a:pt x="696455" y="5251"/>
                  <a:pt x="701544" y="4953"/>
                </a:cubicBezTo>
                <a:close/>
                <a:moveTo>
                  <a:pt x="6148261" y="3"/>
                </a:moveTo>
                <a:cubicBezTo>
                  <a:pt x="6149628" y="34"/>
                  <a:pt x="6151200" y="416"/>
                  <a:pt x="6152978" y="1149"/>
                </a:cubicBezTo>
                <a:cubicBezTo>
                  <a:pt x="6160091" y="4082"/>
                  <a:pt x="6166594" y="8291"/>
                  <a:pt x="6172488" y="13776"/>
                </a:cubicBezTo>
                <a:cubicBezTo>
                  <a:pt x="6178382" y="19261"/>
                  <a:pt x="6179676" y="23330"/>
                  <a:pt x="6176371" y="25983"/>
                </a:cubicBezTo>
                <a:cubicBezTo>
                  <a:pt x="6173065" y="28636"/>
                  <a:pt x="6167964" y="31045"/>
                  <a:pt x="6161066" y="33211"/>
                </a:cubicBezTo>
                <a:cubicBezTo>
                  <a:pt x="6180884" y="33211"/>
                  <a:pt x="6194360" y="31407"/>
                  <a:pt x="6201495" y="27801"/>
                </a:cubicBezTo>
                <a:cubicBezTo>
                  <a:pt x="6208629" y="24194"/>
                  <a:pt x="6215577" y="24083"/>
                  <a:pt x="6222338" y="27467"/>
                </a:cubicBezTo>
                <a:cubicBezTo>
                  <a:pt x="6229099" y="30852"/>
                  <a:pt x="6235201" y="35189"/>
                  <a:pt x="6240643" y="40481"/>
                </a:cubicBezTo>
                <a:cubicBezTo>
                  <a:pt x="6246086" y="45773"/>
                  <a:pt x="6245609" y="49845"/>
                  <a:pt x="6239213" y="52699"/>
                </a:cubicBezTo>
                <a:cubicBezTo>
                  <a:pt x="6232817" y="55553"/>
                  <a:pt x="6226755" y="60507"/>
                  <a:pt x="6221026" y="67562"/>
                </a:cubicBezTo>
                <a:cubicBezTo>
                  <a:pt x="6215297" y="74618"/>
                  <a:pt x="6207209" y="83136"/>
                  <a:pt x="6196762" y="93117"/>
                </a:cubicBezTo>
                <a:cubicBezTo>
                  <a:pt x="6186315" y="103098"/>
                  <a:pt x="6175621" y="111963"/>
                  <a:pt x="6164680" y="119714"/>
                </a:cubicBezTo>
                <a:lnTo>
                  <a:pt x="6160130" y="122226"/>
                </a:lnTo>
                <a:lnTo>
                  <a:pt x="6164162" y="121797"/>
                </a:lnTo>
                <a:cubicBezTo>
                  <a:pt x="6165781" y="121988"/>
                  <a:pt x="6167671" y="122512"/>
                  <a:pt x="6169832" y="123371"/>
                </a:cubicBezTo>
                <a:cubicBezTo>
                  <a:pt x="6178472" y="126806"/>
                  <a:pt x="6184796" y="131079"/>
                  <a:pt x="6188804" y="136191"/>
                </a:cubicBezTo>
                <a:cubicBezTo>
                  <a:pt x="6192812" y="141303"/>
                  <a:pt x="6192772" y="145308"/>
                  <a:pt x="6188685" y="148205"/>
                </a:cubicBezTo>
                <a:cubicBezTo>
                  <a:pt x="6184598" y="151101"/>
                  <a:pt x="6180347" y="153267"/>
                  <a:pt x="6175929" y="154701"/>
                </a:cubicBezTo>
                <a:cubicBezTo>
                  <a:pt x="6184520" y="154701"/>
                  <a:pt x="6193754" y="153625"/>
                  <a:pt x="6203635" y="151474"/>
                </a:cubicBezTo>
                <a:cubicBezTo>
                  <a:pt x="6213515" y="149323"/>
                  <a:pt x="6221202" y="146617"/>
                  <a:pt x="6226694" y="143354"/>
                </a:cubicBezTo>
                <a:cubicBezTo>
                  <a:pt x="6232186" y="140092"/>
                  <a:pt x="6239030" y="140389"/>
                  <a:pt x="6247226" y="144247"/>
                </a:cubicBezTo>
                <a:cubicBezTo>
                  <a:pt x="6255421" y="148104"/>
                  <a:pt x="6262907" y="153292"/>
                  <a:pt x="6269682" y="159809"/>
                </a:cubicBezTo>
                <a:cubicBezTo>
                  <a:pt x="6276458" y="166327"/>
                  <a:pt x="6276433" y="171500"/>
                  <a:pt x="6269607" y="175329"/>
                </a:cubicBezTo>
                <a:cubicBezTo>
                  <a:pt x="6262781" y="179158"/>
                  <a:pt x="6254457" y="186873"/>
                  <a:pt x="6244633" y="198474"/>
                </a:cubicBezTo>
                <a:cubicBezTo>
                  <a:pt x="6234811" y="210075"/>
                  <a:pt x="6219269" y="225602"/>
                  <a:pt x="6198010" y="245055"/>
                </a:cubicBezTo>
                <a:cubicBezTo>
                  <a:pt x="6176751" y="264507"/>
                  <a:pt x="6152397" y="280862"/>
                  <a:pt x="6124950" y="294120"/>
                </a:cubicBezTo>
                <a:cubicBezTo>
                  <a:pt x="6097503" y="307377"/>
                  <a:pt x="6070540" y="315372"/>
                  <a:pt x="6044061" y="318104"/>
                </a:cubicBezTo>
                <a:cubicBezTo>
                  <a:pt x="6017582" y="320836"/>
                  <a:pt x="6016384" y="317520"/>
                  <a:pt x="6040468" y="308155"/>
                </a:cubicBezTo>
                <a:cubicBezTo>
                  <a:pt x="6064552" y="298791"/>
                  <a:pt x="6088566" y="287455"/>
                  <a:pt x="6112507" y="274148"/>
                </a:cubicBezTo>
                <a:cubicBezTo>
                  <a:pt x="6136448" y="260840"/>
                  <a:pt x="6153480" y="249683"/>
                  <a:pt x="6163604" y="240678"/>
                </a:cubicBezTo>
                <a:cubicBezTo>
                  <a:pt x="6157280" y="236777"/>
                  <a:pt x="6148952" y="228897"/>
                  <a:pt x="6138620" y="217038"/>
                </a:cubicBezTo>
                <a:cubicBezTo>
                  <a:pt x="6128288" y="205178"/>
                  <a:pt x="6126130" y="198342"/>
                  <a:pt x="6132145" y="196528"/>
                </a:cubicBezTo>
                <a:cubicBezTo>
                  <a:pt x="6138161" y="194714"/>
                  <a:pt x="6147385" y="196248"/>
                  <a:pt x="6159818" y="201131"/>
                </a:cubicBezTo>
                <a:cubicBezTo>
                  <a:pt x="6172251" y="206014"/>
                  <a:pt x="6178819" y="215718"/>
                  <a:pt x="6179522" y="230245"/>
                </a:cubicBezTo>
                <a:cubicBezTo>
                  <a:pt x="6189158" y="220350"/>
                  <a:pt x="6199265" y="208570"/>
                  <a:pt x="6209841" y="194904"/>
                </a:cubicBezTo>
                <a:cubicBezTo>
                  <a:pt x="6220417" y="181237"/>
                  <a:pt x="6225704" y="172354"/>
                  <a:pt x="6225704" y="168252"/>
                </a:cubicBezTo>
                <a:cubicBezTo>
                  <a:pt x="6225704" y="166503"/>
                  <a:pt x="6221546" y="166528"/>
                  <a:pt x="6213228" y="168328"/>
                </a:cubicBezTo>
                <a:cubicBezTo>
                  <a:pt x="6204911" y="170127"/>
                  <a:pt x="6196415" y="171701"/>
                  <a:pt x="6187739" y="173049"/>
                </a:cubicBezTo>
                <a:cubicBezTo>
                  <a:pt x="6179063" y="174397"/>
                  <a:pt x="6171620" y="172375"/>
                  <a:pt x="6165411" y="166983"/>
                </a:cubicBezTo>
                <a:cubicBezTo>
                  <a:pt x="6152476" y="180836"/>
                  <a:pt x="6136838" y="192573"/>
                  <a:pt x="6118497" y="202196"/>
                </a:cubicBezTo>
                <a:cubicBezTo>
                  <a:pt x="6100156" y="211818"/>
                  <a:pt x="6083069" y="218475"/>
                  <a:pt x="6067238" y="222168"/>
                </a:cubicBezTo>
                <a:cubicBezTo>
                  <a:pt x="6051406" y="225861"/>
                  <a:pt x="6051363" y="222645"/>
                  <a:pt x="6067109" y="212521"/>
                </a:cubicBezTo>
                <a:cubicBezTo>
                  <a:pt x="6082854" y="202396"/>
                  <a:pt x="6098919" y="191358"/>
                  <a:pt x="6115303" y="179405"/>
                </a:cubicBezTo>
                <a:cubicBezTo>
                  <a:pt x="6131686" y="167453"/>
                  <a:pt x="6142710" y="156898"/>
                  <a:pt x="6148375" y="147742"/>
                </a:cubicBezTo>
                <a:cubicBezTo>
                  <a:pt x="6154039" y="138586"/>
                  <a:pt x="6156871" y="132373"/>
                  <a:pt x="6156871" y="129104"/>
                </a:cubicBezTo>
                <a:cubicBezTo>
                  <a:pt x="6156871" y="127289"/>
                  <a:pt x="6157142" y="125810"/>
                  <a:pt x="6157682" y="124664"/>
                </a:cubicBezTo>
                <a:lnTo>
                  <a:pt x="6160093" y="122247"/>
                </a:lnTo>
                <a:lnTo>
                  <a:pt x="6118733" y="145086"/>
                </a:lnTo>
                <a:cubicBezTo>
                  <a:pt x="6099045" y="154249"/>
                  <a:pt x="6080456" y="159290"/>
                  <a:pt x="6062968" y="160207"/>
                </a:cubicBezTo>
                <a:cubicBezTo>
                  <a:pt x="6045480" y="161125"/>
                  <a:pt x="6043871" y="158010"/>
                  <a:pt x="6058139" y="150861"/>
                </a:cubicBezTo>
                <a:cubicBezTo>
                  <a:pt x="6072408" y="143713"/>
                  <a:pt x="6086353" y="136847"/>
                  <a:pt x="6099976" y="130265"/>
                </a:cubicBezTo>
                <a:cubicBezTo>
                  <a:pt x="6113600" y="123683"/>
                  <a:pt x="6128062" y="115746"/>
                  <a:pt x="6143363" y="106453"/>
                </a:cubicBezTo>
                <a:cubicBezTo>
                  <a:pt x="6128492" y="95354"/>
                  <a:pt x="6120049" y="86441"/>
                  <a:pt x="6118035" y="79716"/>
                </a:cubicBezTo>
                <a:lnTo>
                  <a:pt x="6119482" y="74080"/>
                </a:lnTo>
                <a:lnTo>
                  <a:pt x="6117863" y="75360"/>
                </a:lnTo>
                <a:cubicBezTo>
                  <a:pt x="6102870" y="86710"/>
                  <a:pt x="6086049" y="94920"/>
                  <a:pt x="6067399" y="99989"/>
                </a:cubicBezTo>
                <a:cubicBezTo>
                  <a:pt x="6048750" y="105059"/>
                  <a:pt x="6047692" y="101882"/>
                  <a:pt x="6064226" y="90460"/>
                </a:cubicBezTo>
                <a:cubicBezTo>
                  <a:pt x="6080761" y="79038"/>
                  <a:pt x="6097643" y="64716"/>
                  <a:pt x="6114873" y="47493"/>
                </a:cubicBezTo>
                <a:cubicBezTo>
                  <a:pt x="6132102" y="30271"/>
                  <a:pt x="6140983" y="17508"/>
                  <a:pt x="6141513" y="9205"/>
                </a:cubicBezTo>
                <a:cubicBezTo>
                  <a:pt x="6141911" y="2978"/>
                  <a:pt x="6144160" y="-89"/>
                  <a:pt x="6148261" y="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9" name="圆角矩形标注 21"/>
          <p:cNvSpPr/>
          <p:nvPr/>
        </p:nvSpPr>
        <p:spPr>
          <a:xfrm>
            <a:off x="2319341" y="3059291"/>
            <a:ext cx="3888432" cy="488970"/>
          </a:xfrm>
          <a:prstGeom prst="wedgeRoundRectCallout">
            <a:avLst>
              <a:gd name="adj1" fmla="val -44408"/>
              <a:gd name="adj2" fmla="val -4263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剩下的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用去的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+1.2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米</a:t>
            </a: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607373" y="3661235"/>
            <a:ext cx="27199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5.7+1.2=6.9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（米）</a:t>
            </a:r>
          </a:p>
        </p:txBody>
      </p:sp>
      <p:sp>
        <p:nvSpPr>
          <p:cNvPr id="16" name="TextBox 4"/>
          <p:cNvSpPr txBox="1">
            <a:spLocks noChangeArrowheads="1"/>
          </p:cNvSpPr>
          <p:nvPr/>
        </p:nvSpPr>
        <p:spPr bwMode="auto">
          <a:xfrm>
            <a:off x="5206887" y="3672010"/>
            <a:ext cx="26570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剩下长度</a:t>
            </a:r>
          </a:p>
        </p:txBody>
      </p:sp>
      <p:sp>
        <p:nvSpPr>
          <p:cNvPr id="17" name="圆角矩形标注 21"/>
          <p:cNvSpPr/>
          <p:nvPr/>
        </p:nvSpPr>
        <p:spPr>
          <a:xfrm>
            <a:off x="2319341" y="4195865"/>
            <a:ext cx="3888432" cy="488970"/>
          </a:xfrm>
          <a:prstGeom prst="wedgeRoundRectCallout">
            <a:avLst>
              <a:gd name="adj1" fmla="val -44408"/>
              <a:gd name="adj2" fmla="val -42638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全长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=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用去的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+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剩下的</a:t>
            </a: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2463357" y="4786675"/>
            <a:ext cx="276487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5.7+6.9=12.6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（米）</a:t>
            </a: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5206887" y="4808584"/>
            <a:ext cx="193699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——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全长</a:t>
            </a: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2205111" y="5405940"/>
            <a:ext cx="64509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答：这根铁丝全长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12.6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米。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9488" y="3104832"/>
            <a:ext cx="5187236" cy="3577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953" y="1452296"/>
            <a:ext cx="58293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870858" y="4544205"/>
            <a:ext cx="6912768" cy="53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王叔叔买了一个电饭锅和吹风机，应付多少元钱？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870858" y="5052543"/>
            <a:ext cx="3899747" cy="48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69.80+52.00=121.80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（元）</a:t>
            </a:r>
          </a:p>
        </p:txBody>
      </p: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870858" y="5743836"/>
            <a:ext cx="4608512" cy="403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答：一共付了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101.80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元。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588825" y="5052543"/>
            <a:ext cx="4320480" cy="488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121.80-20=101.80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（元）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3186" y="2170916"/>
            <a:ext cx="2621584" cy="2044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9802" y="2171233"/>
            <a:ext cx="1278246" cy="12277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6081" y="2171231"/>
            <a:ext cx="693968" cy="12277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8208" y="2113176"/>
            <a:ext cx="915750" cy="1215737"/>
          </a:xfrm>
          <a:prstGeom prst="rect">
            <a:avLst/>
          </a:prstGeom>
        </p:spPr>
      </p:pic>
      <p:sp>
        <p:nvSpPr>
          <p:cNvPr id="15" name="文本框 14"/>
          <p:cNvSpPr txBox="1">
            <a:spLocks noChangeArrowheads="1"/>
          </p:cNvSpPr>
          <p:nvPr/>
        </p:nvSpPr>
        <p:spPr bwMode="auto">
          <a:xfrm>
            <a:off x="792930" y="1272291"/>
            <a:ext cx="2987400" cy="312309"/>
          </a:xfrm>
          <a:custGeom>
            <a:avLst/>
            <a:gdLst/>
            <a:ahLst/>
            <a:cxnLst/>
            <a:rect l="l" t="t" r="r" b="b"/>
            <a:pathLst>
              <a:path w="2987400" h="312309">
                <a:moveTo>
                  <a:pt x="2894071" y="234555"/>
                </a:moveTo>
                <a:lnTo>
                  <a:pt x="2940124" y="234555"/>
                </a:lnTo>
                <a:lnTo>
                  <a:pt x="2940124" y="280587"/>
                </a:lnTo>
                <a:lnTo>
                  <a:pt x="2894071" y="280587"/>
                </a:lnTo>
                <a:close/>
                <a:moveTo>
                  <a:pt x="2696442" y="182222"/>
                </a:moveTo>
                <a:cubicBezTo>
                  <a:pt x="2705170" y="181694"/>
                  <a:pt x="2712760" y="185027"/>
                  <a:pt x="2719213" y="192223"/>
                </a:cubicBezTo>
                <a:cubicBezTo>
                  <a:pt x="2727817" y="201816"/>
                  <a:pt x="2726903" y="207456"/>
                  <a:pt x="2716471" y="209141"/>
                </a:cubicBezTo>
                <a:cubicBezTo>
                  <a:pt x="2706038" y="210826"/>
                  <a:pt x="2691031" y="212579"/>
                  <a:pt x="2671450" y="214400"/>
                </a:cubicBezTo>
                <a:cubicBezTo>
                  <a:pt x="2651868" y="216221"/>
                  <a:pt x="2634800" y="218451"/>
                  <a:pt x="2620244" y="221090"/>
                </a:cubicBezTo>
                <a:cubicBezTo>
                  <a:pt x="2605689" y="223728"/>
                  <a:pt x="2594220" y="226205"/>
                  <a:pt x="2585839" y="228521"/>
                </a:cubicBezTo>
                <a:cubicBezTo>
                  <a:pt x="2577457" y="230837"/>
                  <a:pt x="2568222" y="227475"/>
                  <a:pt x="2558133" y="218433"/>
                </a:cubicBezTo>
                <a:cubicBezTo>
                  <a:pt x="2548045" y="209392"/>
                  <a:pt x="2550221" y="204871"/>
                  <a:pt x="2564662" y="204871"/>
                </a:cubicBezTo>
                <a:cubicBezTo>
                  <a:pt x="2577023" y="204871"/>
                  <a:pt x="2597694" y="202160"/>
                  <a:pt x="2626676" y="196740"/>
                </a:cubicBezTo>
                <a:cubicBezTo>
                  <a:pt x="2654467" y="192409"/>
                  <a:pt x="2674687" y="188175"/>
                  <a:pt x="2687335" y="184038"/>
                </a:cubicBezTo>
                <a:cubicBezTo>
                  <a:pt x="2690497" y="183004"/>
                  <a:pt x="2693533" y="182399"/>
                  <a:pt x="2696442" y="182222"/>
                </a:cubicBezTo>
                <a:close/>
                <a:moveTo>
                  <a:pt x="2326003" y="150249"/>
                </a:moveTo>
                <a:cubicBezTo>
                  <a:pt x="2328710" y="150494"/>
                  <a:pt x="2332075" y="151192"/>
                  <a:pt x="2336097" y="152343"/>
                </a:cubicBezTo>
                <a:cubicBezTo>
                  <a:pt x="2350710" y="156688"/>
                  <a:pt x="2357116" y="161488"/>
                  <a:pt x="2355317" y="166744"/>
                </a:cubicBezTo>
                <a:cubicBezTo>
                  <a:pt x="2353517" y="171999"/>
                  <a:pt x="2352617" y="180227"/>
                  <a:pt x="2352617" y="191427"/>
                </a:cubicBezTo>
                <a:cubicBezTo>
                  <a:pt x="2352617" y="203387"/>
                  <a:pt x="2353062" y="222014"/>
                  <a:pt x="2353951" y="247311"/>
                </a:cubicBezTo>
                <a:cubicBezTo>
                  <a:pt x="2354840" y="272607"/>
                  <a:pt x="2353072" y="291002"/>
                  <a:pt x="2348648" y="302495"/>
                </a:cubicBezTo>
                <a:cubicBezTo>
                  <a:pt x="2344224" y="313989"/>
                  <a:pt x="2339937" y="315387"/>
                  <a:pt x="2335785" y="306690"/>
                </a:cubicBezTo>
                <a:cubicBezTo>
                  <a:pt x="2331634" y="297993"/>
                  <a:pt x="2329103" y="285445"/>
                  <a:pt x="2328192" y="269047"/>
                </a:cubicBezTo>
                <a:cubicBezTo>
                  <a:pt x="2327281" y="252649"/>
                  <a:pt x="2326826" y="232619"/>
                  <a:pt x="2326826" y="208958"/>
                </a:cubicBezTo>
                <a:cubicBezTo>
                  <a:pt x="2326826" y="186401"/>
                  <a:pt x="2324349" y="170175"/>
                  <a:pt x="2319394" y="160280"/>
                </a:cubicBezTo>
                <a:cubicBezTo>
                  <a:pt x="2315678" y="152859"/>
                  <a:pt x="2317881" y="149515"/>
                  <a:pt x="2326003" y="150249"/>
                </a:cubicBezTo>
                <a:close/>
                <a:moveTo>
                  <a:pt x="852554" y="143850"/>
                </a:moveTo>
                <a:cubicBezTo>
                  <a:pt x="855039" y="144179"/>
                  <a:pt x="858089" y="144970"/>
                  <a:pt x="861702" y="146223"/>
                </a:cubicBezTo>
                <a:cubicBezTo>
                  <a:pt x="876157" y="151235"/>
                  <a:pt x="882008" y="156856"/>
                  <a:pt x="879255" y="163087"/>
                </a:cubicBezTo>
                <a:cubicBezTo>
                  <a:pt x="876501" y="169318"/>
                  <a:pt x="874279" y="180987"/>
                  <a:pt x="872587" y="198095"/>
                </a:cubicBezTo>
                <a:cubicBezTo>
                  <a:pt x="873533" y="197579"/>
                  <a:pt x="879653" y="192979"/>
                  <a:pt x="890946" y="184296"/>
                </a:cubicBezTo>
                <a:cubicBezTo>
                  <a:pt x="902239" y="175613"/>
                  <a:pt x="909663" y="167418"/>
                  <a:pt x="913220" y="159710"/>
                </a:cubicBezTo>
                <a:cubicBezTo>
                  <a:pt x="916776" y="152002"/>
                  <a:pt x="923265" y="154469"/>
                  <a:pt x="932686" y="167109"/>
                </a:cubicBezTo>
                <a:cubicBezTo>
                  <a:pt x="942108" y="179750"/>
                  <a:pt x="942538" y="187168"/>
                  <a:pt x="933977" y="189362"/>
                </a:cubicBezTo>
                <a:cubicBezTo>
                  <a:pt x="925416" y="191556"/>
                  <a:pt x="915872" y="195288"/>
                  <a:pt x="905347" y="200558"/>
                </a:cubicBezTo>
                <a:cubicBezTo>
                  <a:pt x="894821" y="205828"/>
                  <a:pt x="883836" y="210922"/>
                  <a:pt x="872393" y="215841"/>
                </a:cubicBezTo>
                <a:cubicBezTo>
                  <a:pt x="871590" y="230827"/>
                  <a:pt x="872644" y="241851"/>
                  <a:pt x="875555" y="248913"/>
                </a:cubicBezTo>
                <a:cubicBezTo>
                  <a:pt x="878466" y="255976"/>
                  <a:pt x="885442" y="260518"/>
                  <a:pt x="896484" y="262540"/>
                </a:cubicBezTo>
                <a:cubicBezTo>
                  <a:pt x="907526" y="264562"/>
                  <a:pt x="920124" y="264537"/>
                  <a:pt x="934278" y="262465"/>
                </a:cubicBezTo>
                <a:cubicBezTo>
                  <a:pt x="948432" y="260392"/>
                  <a:pt x="956742" y="256065"/>
                  <a:pt x="959209" y="249483"/>
                </a:cubicBezTo>
                <a:cubicBezTo>
                  <a:pt x="961675" y="242901"/>
                  <a:pt x="965310" y="232013"/>
                  <a:pt x="970114" y="216820"/>
                </a:cubicBezTo>
                <a:cubicBezTo>
                  <a:pt x="974918" y="201626"/>
                  <a:pt x="978073" y="202745"/>
                  <a:pt x="979579" y="220175"/>
                </a:cubicBezTo>
                <a:cubicBezTo>
                  <a:pt x="981085" y="237606"/>
                  <a:pt x="983874" y="250566"/>
                  <a:pt x="987946" y="259055"/>
                </a:cubicBezTo>
                <a:cubicBezTo>
                  <a:pt x="992019" y="267545"/>
                  <a:pt x="987226" y="275055"/>
                  <a:pt x="973567" y="281587"/>
                </a:cubicBezTo>
                <a:cubicBezTo>
                  <a:pt x="959908" y="288119"/>
                  <a:pt x="940735" y="291156"/>
                  <a:pt x="916048" y="290697"/>
                </a:cubicBezTo>
                <a:cubicBezTo>
                  <a:pt x="891361" y="290238"/>
                  <a:pt x="874340" y="286069"/>
                  <a:pt x="864983" y="278189"/>
                </a:cubicBezTo>
                <a:cubicBezTo>
                  <a:pt x="855626" y="270309"/>
                  <a:pt x="850477" y="259744"/>
                  <a:pt x="849538" y="246493"/>
                </a:cubicBezTo>
                <a:cubicBezTo>
                  <a:pt x="848599" y="233243"/>
                  <a:pt x="848577" y="216852"/>
                  <a:pt x="849474" y="197321"/>
                </a:cubicBezTo>
                <a:cubicBezTo>
                  <a:pt x="850370" y="177789"/>
                  <a:pt x="849018" y="163137"/>
                  <a:pt x="845419" y="153364"/>
                </a:cubicBezTo>
                <a:cubicBezTo>
                  <a:pt x="842719" y="146035"/>
                  <a:pt x="845098" y="142863"/>
                  <a:pt x="852554" y="143850"/>
                </a:cubicBezTo>
                <a:close/>
                <a:moveTo>
                  <a:pt x="61770" y="127369"/>
                </a:moveTo>
                <a:cubicBezTo>
                  <a:pt x="68675" y="128817"/>
                  <a:pt x="76576" y="131815"/>
                  <a:pt x="85474" y="136360"/>
                </a:cubicBezTo>
                <a:cubicBezTo>
                  <a:pt x="94372" y="140906"/>
                  <a:pt x="97674" y="146671"/>
                  <a:pt x="95380" y="153655"/>
                </a:cubicBezTo>
                <a:cubicBezTo>
                  <a:pt x="93085" y="160638"/>
                  <a:pt x="90633" y="175452"/>
                  <a:pt x="88023" y="198095"/>
                </a:cubicBezTo>
                <a:cubicBezTo>
                  <a:pt x="94161" y="193248"/>
                  <a:pt x="105131" y="184024"/>
                  <a:pt x="120934" y="170422"/>
                </a:cubicBezTo>
                <a:cubicBezTo>
                  <a:pt x="136737" y="156820"/>
                  <a:pt x="145438" y="145434"/>
                  <a:pt x="147037" y="136264"/>
                </a:cubicBezTo>
                <a:cubicBezTo>
                  <a:pt x="148636" y="127093"/>
                  <a:pt x="154745" y="125358"/>
                  <a:pt x="165364" y="131058"/>
                </a:cubicBezTo>
                <a:cubicBezTo>
                  <a:pt x="175983" y="136758"/>
                  <a:pt x="183293" y="141684"/>
                  <a:pt x="187293" y="145836"/>
                </a:cubicBezTo>
                <a:cubicBezTo>
                  <a:pt x="191294" y="149987"/>
                  <a:pt x="189362" y="154490"/>
                  <a:pt x="181496" y="159344"/>
                </a:cubicBezTo>
                <a:cubicBezTo>
                  <a:pt x="173631" y="164198"/>
                  <a:pt x="157928" y="173867"/>
                  <a:pt x="134389" y="188351"/>
                </a:cubicBezTo>
                <a:cubicBezTo>
                  <a:pt x="110849" y="202834"/>
                  <a:pt x="94942" y="211582"/>
                  <a:pt x="86668" y="214593"/>
                </a:cubicBezTo>
                <a:cubicBezTo>
                  <a:pt x="86668" y="226152"/>
                  <a:pt x="87912" y="236491"/>
                  <a:pt x="90400" y="245611"/>
                </a:cubicBezTo>
                <a:cubicBezTo>
                  <a:pt x="92888" y="254732"/>
                  <a:pt x="104095" y="260339"/>
                  <a:pt x="124021" y="262432"/>
                </a:cubicBezTo>
                <a:cubicBezTo>
                  <a:pt x="143947" y="264526"/>
                  <a:pt x="160531" y="264515"/>
                  <a:pt x="173774" y="262400"/>
                </a:cubicBezTo>
                <a:cubicBezTo>
                  <a:pt x="187017" y="260285"/>
                  <a:pt x="195396" y="257858"/>
                  <a:pt x="198909" y="255119"/>
                </a:cubicBezTo>
                <a:cubicBezTo>
                  <a:pt x="202422" y="252380"/>
                  <a:pt x="205337" y="246848"/>
                  <a:pt x="207653" y="238524"/>
                </a:cubicBezTo>
                <a:cubicBezTo>
                  <a:pt x="209969" y="230199"/>
                  <a:pt x="213880" y="219580"/>
                  <a:pt x="219387" y="206667"/>
                </a:cubicBezTo>
                <a:cubicBezTo>
                  <a:pt x="224893" y="193754"/>
                  <a:pt x="227987" y="197349"/>
                  <a:pt x="228669" y="217454"/>
                </a:cubicBezTo>
                <a:cubicBezTo>
                  <a:pt x="229350" y="237559"/>
                  <a:pt x="231949" y="251839"/>
                  <a:pt x="236466" y="260292"/>
                </a:cubicBezTo>
                <a:cubicBezTo>
                  <a:pt x="240983" y="268746"/>
                  <a:pt x="237810" y="275801"/>
                  <a:pt x="226948" y="281458"/>
                </a:cubicBezTo>
                <a:cubicBezTo>
                  <a:pt x="216085" y="287115"/>
                  <a:pt x="200755" y="290858"/>
                  <a:pt x="180959" y="292687"/>
                </a:cubicBezTo>
                <a:cubicBezTo>
                  <a:pt x="161162" y="294515"/>
                  <a:pt x="141032" y="294275"/>
                  <a:pt x="120568" y="291966"/>
                </a:cubicBezTo>
                <a:cubicBezTo>
                  <a:pt x="100105" y="289657"/>
                  <a:pt x="85725" y="283620"/>
                  <a:pt x="77429" y="273854"/>
                </a:cubicBezTo>
                <a:cubicBezTo>
                  <a:pt x="69134" y="264089"/>
                  <a:pt x="64523" y="249935"/>
                  <a:pt x="63598" y="231393"/>
                </a:cubicBezTo>
                <a:cubicBezTo>
                  <a:pt x="62673" y="212851"/>
                  <a:pt x="62663" y="196514"/>
                  <a:pt x="63566" y="182382"/>
                </a:cubicBezTo>
                <a:cubicBezTo>
                  <a:pt x="64470" y="168249"/>
                  <a:pt x="62670" y="155186"/>
                  <a:pt x="58167" y="143190"/>
                </a:cubicBezTo>
                <a:cubicBezTo>
                  <a:pt x="53664" y="131194"/>
                  <a:pt x="54865" y="125921"/>
                  <a:pt x="61770" y="127369"/>
                </a:cubicBezTo>
                <a:close/>
                <a:moveTo>
                  <a:pt x="792225" y="125882"/>
                </a:moveTo>
                <a:cubicBezTo>
                  <a:pt x="796904" y="125305"/>
                  <a:pt x="802780" y="127525"/>
                  <a:pt x="809852" y="132542"/>
                </a:cubicBezTo>
                <a:cubicBezTo>
                  <a:pt x="819280" y="139232"/>
                  <a:pt x="822851" y="144445"/>
                  <a:pt x="820564" y="148180"/>
                </a:cubicBezTo>
                <a:cubicBezTo>
                  <a:pt x="818277" y="151916"/>
                  <a:pt x="816914" y="162051"/>
                  <a:pt x="816477" y="178585"/>
                </a:cubicBezTo>
                <a:cubicBezTo>
                  <a:pt x="816039" y="195119"/>
                  <a:pt x="816283" y="209359"/>
                  <a:pt x="817208" y="221305"/>
                </a:cubicBezTo>
                <a:cubicBezTo>
                  <a:pt x="818133" y="233250"/>
                  <a:pt x="818596" y="244887"/>
                  <a:pt x="818596" y="256216"/>
                </a:cubicBezTo>
                <a:cubicBezTo>
                  <a:pt x="818596" y="268749"/>
                  <a:pt x="814570" y="280218"/>
                  <a:pt x="806518" y="290622"/>
                </a:cubicBezTo>
                <a:cubicBezTo>
                  <a:pt x="798465" y="301025"/>
                  <a:pt x="792246" y="301033"/>
                  <a:pt x="787857" y="290643"/>
                </a:cubicBezTo>
                <a:cubicBezTo>
                  <a:pt x="783469" y="280254"/>
                  <a:pt x="777346" y="271230"/>
                  <a:pt x="769488" y="263572"/>
                </a:cubicBezTo>
                <a:cubicBezTo>
                  <a:pt x="761629" y="255915"/>
                  <a:pt x="761787" y="252763"/>
                  <a:pt x="769961" y="254119"/>
                </a:cubicBezTo>
                <a:cubicBezTo>
                  <a:pt x="778135" y="255474"/>
                  <a:pt x="784423" y="256151"/>
                  <a:pt x="788825" y="256151"/>
                </a:cubicBezTo>
                <a:cubicBezTo>
                  <a:pt x="791464" y="256151"/>
                  <a:pt x="792783" y="248522"/>
                  <a:pt x="792783" y="233264"/>
                </a:cubicBezTo>
                <a:cubicBezTo>
                  <a:pt x="792783" y="215353"/>
                  <a:pt x="792568" y="197188"/>
                  <a:pt x="792138" y="178768"/>
                </a:cubicBezTo>
                <a:cubicBezTo>
                  <a:pt x="791708" y="160348"/>
                  <a:pt x="790320" y="150665"/>
                  <a:pt x="787976" y="149718"/>
                </a:cubicBezTo>
                <a:cubicBezTo>
                  <a:pt x="785631" y="148772"/>
                  <a:pt x="780895" y="148958"/>
                  <a:pt x="773768" y="150278"/>
                </a:cubicBezTo>
                <a:cubicBezTo>
                  <a:pt x="766641" y="151597"/>
                  <a:pt x="760439" y="152586"/>
                  <a:pt x="755162" y="153246"/>
                </a:cubicBezTo>
                <a:lnTo>
                  <a:pt x="755162" y="172433"/>
                </a:lnTo>
                <a:cubicBezTo>
                  <a:pt x="761787" y="172519"/>
                  <a:pt x="767989" y="171867"/>
                  <a:pt x="773768" y="170476"/>
                </a:cubicBezTo>
                <a:cubicBezTo>
                  <a:pt x="779547" y="169085"/>
                  <a:pt x="784190" y="170702"/>
                  <a:pt x="787696" y="175326"/>
                </a:cubicBezTo>
                <a:cubicBezTo>
                  <a:pt x="791202" y="179951"/>
                  <a:pt x="789901" y="183801"/>
                  <a:pt x="783792" y="186877"/>
                </a:cubicBezTo>
                <a:cubicBezTo>
                  <a:pt x="777683" y="189953"/>
                  <a:pt x="767494" y="190595"/>
                  <a:pt x="753226" y="188803"/>
                </a:cubicBezTo>
                <a:cubicBezTo>
                  <a:pt x="752652" y="193707"/>
                  <a:pt x="751942" y="201300"/>
                  <a:pt x="751096" y="211582"/>
                </a:cubicBezTo>
                <a:cubicBezTo>
                  <a:pt x="757478" y="211682"/>
                  <a:pt x="763841" y="210808"/>
                  <a:pt x="770187" y="208958"/>
                </a:cubicBezTo>
                <a:cubicBezTo>
                  <a:pt x="776532" y="207108"/>
                  <a:pt x="781913" y="209374"/>
                  <a:pt x="786330" y="215755"/>
                </a:cubicBezTo>
                <a:cubicBezTo>
                  <a:pt x="790747" y="222136"/>
                  <a:pt x="788675" y="226213"/>
                  <a:pt x="780114" y="227984"/>
                </a:cubicBezTo>
                <a:cubicBezTo>
                  <a:pt x="771553" y="229755"/>
                  <a:pt x="761271" y="229744"/>
                  <a:pt x="749268" y="227951"/>
                </a:cubicBezTo>
                <a:cubicBezTo>
                  <a:pt x="746787" y="252158"/>
                  <a:pt x="741764" y="270129"/>
                  <a:pt x="734200" y="281867"/>
                </a:cubicBezTo>
                <a:cubicBezTo>
                  <a:pt x="726635" y="293604"/>
                  <a:pt x="720785" y="293375"/>
                  <a:pt x="716647" y="281179"/>
                </a:cubicBezTo>
                <a:cubicBezTo>
                  <a:pt x="712510" y="268982"/>
                  <a:pt x="713145" y="257865"/>
                  <a:pt x="718551" y="247827"/>
                </a:cubicBezTo>
                <a:cubicBezTo>
                  <a:pt x="723957" y="237789"/>
                  <a:pt x="728234" y="221470"/>
                  <a:pt x="731382" y="198869"/>
                </a:cubicBezTo>
                <a:cubicBezTo>
                  <a:pt x="734530" y="176269"/>
                  <a:pt x="734304" y="159914"/>
                  <a:pt x="730704" y="149804"/>
                </a:cubicBezTo>
                <a:cubicBezTo>
                  <a:pt x="727105" y="139695"/>
                  <a:pt x="728700" y="135091"/>
                  <a:pt x="735491" y="135995"/>
                </a:cubicBezTo>
                <a:cubicBezTo>
                  <a:pt x="742281" y="136898"/>
                  <a:pt x="748655" y="137142"/>
                  <a:pt x="754613" y="136726"/>
                </a:cubicBezTo>
                <a:cubicBezTo>
                  <a:pt x="760571" y="136310"/>
                  <a:pt x="766322" y="135464"/>
                  <a:pt x="771864" y="134188"/>
                </a:cubicBezTo>
                <a:cubicBezTo>
                  <a:pt x="777407" y="132912"/>
                  <a:pt x="782767" y="130646"/>
                  <a:pt x="787943" y="127391"/>
                </a:cubicBezTo>
                <a:cubicBezTo>
                  <a:pt x="789238" y="126577"/>
                  <a:pt x="790665" y="126074"/>
                  <a:pt x="792225" y="125882"/>
                </a:cubicBezTo>
                <a:close/>
                <a:moveTo>
                  <a:pt x="1908660" y="124006"/>
                </a:moveTo>
                <a:cubicBezTo>
                  <a:pt x="1910598" y="124077"/>
                  <a:pt x="1912984" y="124592"/>
                  <a:pt x="1915818" y="125551"/>
                </a:cubicBezTo>
                <a:cubicBezTo>
                  <a:pt x="1927154" y="129388"/>
                  <a:pt x="1935278" y="134353"/>
                  <a:pt x="1940189" y="140447"/>
                </a:cubicBezTo>
                <a:cubicBezTo>
                  <a:pt x="1945101" y="146542"/>
                  <a:pt x="1945187" y="153873"/>
                  <a:pt x="1940447" y="162442"/>
                </a:cubicBezTo>
                <a:cubicBezTo>
                  <a:pt x="1935708" y="171010"/>
                  <a:pt x="1930391" y="172071"/>
                  <a:pt x="1924497" y="165625"/>
                </a:cubicBezTo>
                <a:cubicBezTo>
                  <a:pt x="1918604" y="159179"/>
                  <a:pt x="1914284" y="153899"/>
                  <a:pt x="1911537" y="149783"/>
                </a:cubicBezTo>
                <a:cubicBezTo>
                  <a:pt x="1908791" y="145667"/>
                  <a:pt x="1906049" y="140856"/>
                  <a:pt x="1903310" y="135349"/>
                </a:cubicBezTo>
                <a:cubicBezTo>
                  <a:pt x="1901062" y="127573"/>
                  <a:pt x="1902845" y="123792"/>
                  <a:pt x="1908660" y="124006"/>
                </a:cubicBezTo>
                <a:close/>
                <a:moveTo>
                  <a:pt x="1302823" y="121649"/>
                </a:moveTo>
                <a:cubicBezTo>
                  <a:pt x="1319003" y="120565"/>
                  <a:pt x="1332575" y="122938"/>
                  <a:pt x="1343540" y="128767"/>
                </a:cubicBezTo>
                <a:cubicBezTo>
                  <a:pt x="1358160" y="136540"/>
                  <a:pt x="1364599" y="143538"/>
                  <a:pt x="1362856" y="149761"/>
                </a:cubicBezTo>
                <a:cubicBezTo>
                  <a:pt x="1361114" y="155985"/>
                  <a:pt x="1354080" y="158649"/>
                  <a:pt x="1341755" y="157752"/>
                </a:cubicBezTo>
                <a:cubicBezTo>
                  <a:pt x="1329429" y="156856"/>
                  <a:pt x="1312110" y="156408"/>
                  <a:pt x="1289797" y="156408"/>
                </a:cubicBezTo>
                <a:cubicBezTo>
                  <a:pt x="1267512" y="156408"/>
                  <a:pt x="1243571" y="157530"/>
                  <a:pt x="1217974" y="159774"/>
                </a:cubicBezTo>
                <a:cubicBezTo>
                  <a:pt x="1192376" y="162019"/>
                  <a:pt x="1170952" y="164689"/>
                  <a:pt x="1153701" y="167787"/>
                </a:cubicBezTo>
                <a:cubicBezTo>
                  <a:pt x="1136450" y="170884"/>
                  <a:pt x="1121392" y="173810"/>
                  <a:pt x="1108529" y="176563"/>
                </a:cubicBezTo>
                <a:cubicBezTo>
                  <a:pt x="1095666" y="179317"/>
                  <a:pt x="1082279" y="176327"/>
                  <a:pt x="1068369" y="167593"/>
                </a:cubicBezTo>
                <a:cubicBezTo>
                  <a:pt x="1055764" y="153726"/>
                  <a:pt x="1054868" y="147478"/>
                  <a:pt x="1065681" y="148847"/>
                </a:cubicBezTo>
                <a:cubicBezTo>
                  <a:pt x="1076493" y="150217"/>
                  <a:pt x="1095017" y="149786"/>
                  <a:pt x="1121252" y="147557"/>
                </a:cubicBezTo>
                <a:cubicBezTo>
                  <a:pt x="1147488" y="145327"/>
                  <a:pt x="1175494" y="141953"/>
                  <a:pt x="1205272" y="137436"/>
                </a:cubicBezTo>
                <a:cubicBezTo>
                  <a:pt x="1235049" y="132919"/>
                  <a:pt x="1261883" y="128402"/>
                  <a:pt x="1285774" y="123884"/>
                </a:cubicBezTo>
                <a:cubicBezTo>
                  <a:pt x="1291747" y="122755"/>
                  <a:pt x="1297430" y="122010"/>
                  <a:pt x="1302823" y="121649"/>
                </a:cubicBezTo>
                <a:close/>
                <a:moveTo>
                  <a:pt x="1833565" y="111895"/>
                </a:moveTo>
                <a:cubicBezTo>
                  <a:pt x="1836069" y="111434"/>
                  <a:pt x="1838908" y="111939"/>
                  <a:pt x="1842081" y="113409"/>
                </a:cubicBezTo>
                <a:cubicBezTo>
                  <a:pt x="1848426" y="116349"/>
                  <a:pt x="1854320" y="120335"/>
                  <a:pt x="1859762" y="125369"/>
                </a:cubicBezTo>
                <a:cubicBezTo>
                  <a:pt x="1865204" y="130402"/>
                  <a:pt x="1864050" y="135651"/>
                  <a:pt x="1856299" y="141114"/>
                </a:cubicBezTo>
                <a:cubicBezTo>
                  <a:pt x="1848548" y="146578"/>
                  <a:pt x="1844049" y="154264"/>
                  <a:pt x="1842801" y="164173"/>
                </a:cubicBezTo>
                <a:cubicBezTo>
                  <a:pt x="1841554" y="174082"/>
                  <a:pt x="1842955" y="182654"/>
                  <a:pt x="1847006" y="189889"/>
                </a:cubicBezTo>
                <a:cubicBezTo>
                  <a:pt x="1851058" y="197123"/>
                  <a:pt x="1851728" y="207897"/>
                  <a:pt x="1849018" y="222208"/>
                </a:cubicBezTo>
                <a:cubicBezTo>
                  <a:pt x="1885743" y="233221"/>
                  <a:pt x="1912426" y="241205"/>
                  <a:pt x="1929068" y="246160"/>
                </a:cubicBezTo>
                <a:cubicBezTo>
                  <a:pt x="1945710" y="251114"/>
                  <a:pt x="1964456" y="255144"/>
                  <a:pt x="1985307" y="258249"/>
                </a:cubicBezTo>
                <a:cubicBezTo>
                  <a:pt x="2006158" y="261353"/>
                  <a:pt x="2031174" y="261550"/>
                  <a:pt x="2060356" y="258840"/>
                </a:cubicBezTo>
                <a:cubicBezTo>
                  <a:pt x="2089539" y="256130"/>
                  <a:pt x="2094483" y="260152"/>
                  <a:pt x="2075188" y="270907"/>
                </a:cubicBezTo>
                <a:cubicBezTo>
                  <a:pt x="2055893" y="281663"/>
                  <a:pt x="2039646" y="289112"/>
                  <a:pt x="2026445" y="293257"/>
                </a:cubicBezTo>
                <a:cubicBezTo>
                  <a:pt x="2013245" y="297401"/>
                  <a:pt x="1995402" y="295157"/>
                  <a:pt x="1972917" y="286524"/>
                </a:cubicBezTo>
                <a:cubicBezTo>
                  <a:pt x="1950432" y="277891"/>
                  <a:pt x="1929291" y="269749"/>
                  <a:pt x="1909494" y="262099"/>
                </a:cubicBezTo>
                <a:cubicBezTo>
                  <a:pt x="1889697" y="254448"/>
                  <a:pt x="1873267" y="247967"/>
                  <a:pt x="1860203" y="242654"/>
                </a:cubicBezTo>
                <a:cubicBezTo>
                  <a:pt x="1847139" y="237341"/>
                  <a:pt x="1835975" y="236208"/>
                  <a:pt x="1826711" y="239255"/>
                </a:cubicBezTo>
                <a:cubicBezTo>
                  <a:pt x="1817448" y="242302"/>
                  <a:pt x="1809353" y="245679"/>
                  <a:pt x="1802426" y="249386"/>
                </a:cubicBezTo>
                <a:cubicBezTo>
                  <a:pt x="1795500" y="253093"/>
                  <a:pt x="1787337" y="251333"/>
                  <a:pt x="1777937" y="244106"/>
                </a:cubicBezTo>
                <a:cubicBezTo>
                  <a:pt x="1768537" y="236878"/>
                  <a:pt x="1768813" y="232379"/>
                  <a:pt x="1778765" y="230608"/>
                </a:cubicBezTo>
                <a:cubicBezTo>
                  <a:pt x="1788717" y="228837"/>
                  <a:pt x="1805954" y="224990"/>
                  <a:pt x="1830476" y="219068"/>
                </a:cubicBezTo>
                <a:cubicBezTo>
                  <a:pt x="1831938" y="214407"/>
                  <a:pt x="1831110" y="207932"/>
                  <a:pt x="1827991" y="199644"/>
                </a:cubicBezTo>
                <a:cubicBezTo>
                  <a:pt x="1824872" y="191355"/>
                  <a:pt x="1822173" y="184404"/>
                  <a:pt x="1819893" y="178790"/>
                </a:cubicBezTo>
                <a:cubicBezTo>
                  <a:pt x="1817613" y="173175"/>
                  <a:pt x="1817598" y="166231"/>
                  <a:pt x="1819850" y="157957"/>
                </a:cubicBezTo>
                <a:cubicBezTo>
                  <a:pt x="1822101" y="149682"/>
                  <a:pt x="1822818" y="145104"/>
                  <a:pt x="1822001" y="144222"/>
                </a:cubicBezTo>
                <a:cubicBezTo>
                  <a:pt x="1821183" y="143341"/>
                  <a:pt x="1817484" y="144025"/>
                  <a:pt x="1810901" y="146277"/>
                </a:cubicBezTo>
                <a:cubicBezTo>
                  <a:pt x="1804319" y="148528"/>
                  <a:pt x="1797751" y="146836"/>
                  <a:pt x="1791198" y="141200"/>
                </a:cubicBezTo>
                <a:cubicBezTo>
                  <a:pt x="1784644" y="135565"/>
                  <a:pt x="1784992" y="132410"/>
                  <a:pt x="1792241" y="131736"/>
                </a:cubicBezTo>
                <a:cubicBezTo>
                  <a:pt x="1799490" y="131062"/>
                  <a:pt x="1806187" y="129495"/>
                  <a:pt x="1812332" y="127036"/>
                </a:cubicBezTo>
                <a:cubicBezTo>
                  <a:pt x="1818477" y="124576"/>
                  <a:pt x="1823384" y="120955"/>
                  <a:pt x="1827056" y="116173"/>
                </a:cubicBezTo>
                <a:cubicBezTo>
                  <a:pt x="1828891" y="113782"/>
                  <a:pt x="1831061" y="112356"/>
                  <a:pt x="1833565" y="111895"/>
                </a:cubicBezTo>
                <a:close/>
                <a:moveTo>
                  <a:pt x="2550187" y="90851"/>
                </a:moveTo>
                <a:cubicBezTo>
                  <a:pt x="2549008" y="90573"/>
                  <a:pt x="2547649" y="90603"/>
                  <a:pt x="2546109" y="90941"/>
                </a:cubicBezTo>
                <a:cubicBezTo>
                  <a:pt x="2539950" y="92297"/>
                  <a:pt x="2530417" y="94465"/>
                  <a:pt x="2517511" y="97448"/>
                </a:cubicBezTo>
                <a:cubicBezTo>
                  <a:pt x="2520150" y="116521"/>
                  <a:pt x="2521849" y="131169"/>
                  <a:pt x="2522609" y="141394"/>
                </a:cubicBezTo>
                <a:cubicBezTo>
                  <a:pt x="2536419" y="138798"/>
                  <a:pt x="2547296" y="136418"/>
                  <a:pt x="2555240" y="134252"/>
                </a:cubicBezTo>
                <a:cubicBezTo>
                  <a:pt x="2556072" y="121074"/>
                  <a:pt x="2556298" y="110222"/>
                  <a:pt x="2555918" y="101697"/>
                </a:cubicBezTo>
                <a:cubicBezTo>
                  <a:pt x="2555633" y="95303"/>
                  <a:pt x="2553723" y="91688"/>
                  <a:pt x="2550187" y="90851"/>
                </a:cubicBezTo>
                <a:close/>
                <a:moveTo>
                  <a:pt x="451808" y="76371"/>
                </a:moveTo>
                <a:cubicBezTo>
                  <a:pt x="453263" y="76159"/>
                  <a:pt x="455204" y="76291"/>
                  <a:pt x="457631" y="76766"/>
                </a:cubicBezTo>
                <a:cubicBezTo>
                  <a:pt x="467339" y="78666"/>
                  <a:pt x="475563" y="82025"/>
                  <a:pt x="482303" y="86844"/>
                </a:cubicBezTo>
                <a:cubicBezTo>
                  <a:pt x="490449" y="91275"/>
                  <a:pt x="492714" y="96954"/>
                  <a:pt x="489101" y="103880"/>
                </a:cubicBezTo>
                <a:cubicBezTo>
                  <a:pt x="485487" y="110806"/>
                  <a:pt x="483899" y="131703"/>
                  <a:pt x="484336" y="166572"/>
                </a:cubicBezTo>
                <a:cubicBezTo>
                  <a:pt x="484774" y="201440"/>
                  <a:pt x="483641" y="230959"/>
                  <a:pt x="480937" y="255130"/>
                </a:cubicBezTo>
                <a:cubicBezTo>
                  <a:pt x="478234" y="279300"/>
                  <a:pt x="472595" y="284502"/>
                  <a:pt x="464020" y="270735"/>
                </a:cubicBezTo>
                <a:cubicBezTo>
                  <a:pt x="455444" y="256969"/>
                  <a:pt x="452730" y="243625"/>
                  <a:pt x="455878" y="230705"/>
                </a:cubicBezTo>
                <a:cubicBezTo>
                  <a:pt x="459026" y="217784"/>
                  <a:pt x="460599" y="192990"/>
                  <a:pt x="460599" y="156322"/>
                </a:cubicBezTo>
                <a:cubicBezTo>
                  <a:pt x="460599" y="119554"/>
                  <a:pt x="457678" y="96627"/>
                  <a:pt x="451834" y="87543"/>
                </a:cubicBezTo>
                <a:cubicBezTo>
                  <a:pt x="447451" y="80729"/>
                  <a:pt x="447443" y="77005"/>
                  <a:pt x="451808" y="76371"/>
                </a:cubicBezTo>
                <a:close/>
                <a:moveTo>
                  <a:pt x="2562642" y="64072"/>
                </a:moveTo>
                <a:cubicBezTo>
                  <a:pt x="2565942" y="63963"/>
                  <a:pt x="2569767" y="64624"/>
                  <a:pt x="2574115" y="66054"/>
                </a:cubicBezTo>
                <a:cubicBezTo>
                  <a:pt x="2582813" y="68915"/>
                  <a:pt x="2589951" y="72546"/>
                  <a:pt x="2595529" y="76949"/>
                </a:cubicBezTo>
                <a:cubicBezTo>
                  <a:pt x="2601107" y="81351"/>
                  <a:pt x="2601100" y="86836"/>
                  <a:pt x="2595507" y="93404"/>
                </a:cubicBezTo>
                <a:cubicBezTo>
                  <a:pt x="2589915" y="99972"/>
                  <a:pt x="2584164" y="112262"/>
                  <a:pt x="2578256" y="130273"/>
                </a:cubicBezTo>
                <a:cubicBezTo>
                  <a:pt x="2589054" y="143638"/>
                  <a:pt x="2588750" y="150873"/>
                  <a:pt x="2577342" y="151977"/>
                </a:cubicBezTo>
                <a:cubicBezTo>
                  <a:pt x="2565934" y="153081"/>
                  <a:pt x="2548558" y="155304"/>
                  <a:pt x="2525212" y="158645"/>
                </a:cubicBezTo>
                <a:cubicBezTo>
                  <a:pt x="2524466" y="166274"/>
                  <a:pt x="2522057" y="172082"/>
                  <a:pt x="2517984" y="176068"/>
                </a:cubicBezTo>
                <a:cubicBezTo>
                  <a:pt x="2513912" y="180055"/>
                  <a:pt x="2510345" y="178015"/>
                  <a:pt x="2507283" y="169949"/>
                </a:cubicBezTo>
                <a:cubicBezTo>
                  <a:pt x="2504221" y="161882"/>
                  <a:pt x="2500898" y="149335"/>
                  <a:pt x="2497313" y="132306"/>
                </a:cubicBezTo>
                <a:cubicBezTo>
                  <a:pt x="2493728" y="115277"/>
                  <a:pt x="2489422" y="102729"/>
                  <a:pt x="2484396" y="94663"/>
                </a:cubicBezTo>
                <a:cubicBezTo>
                  <a:pt x="2479370" y="86596"/>
                  <a:pt x="2480492" y="82251"/>
                  <a:pt x="2487762" y="81627"/>
                </a:cubicBezTo>
                <a:cubicBezTo>
                  <a:pt x="2495033" y="81004"/>
                  <a:pt x="2500382" y="80685"/>
                  <a:pt x="2503809" y="80670"/>
                </a:cubicBezTo>
                <a:cubicBezTo>
                  <a:pt x="2507236" y="80656"/>
                  <a:pt x="2515385" y="79150"/>
                  <a:pt x="2528255" y="76153"/>
                </a:cubicBezTo>
                <a:cubicBezTo>
                  <a:pt x="2541126" y="73156"/>
                  <a:pt x="2549812" y="70008"/>
                  <a:pt x="2554315" y="66710"/>
                </a:cubicBezTo>
                <a:cubicBezTo>
                  <a:pt x="2556567" y="65061"/>
                  <a:pt x="2559343" y="64182"/>
                  <a:pt x="2562642" y="64072"/>
                </a:cubicBezTo>
                <a:close/>
                <a:moveTo>
                  <a:pt x="1642095" y="54452"/>
                </a:moveTo>
                <a:cubicBezTo>
                  <a:pt x="1645083" y="54009"/>
                  <a:pt x="1648474" y="54277"/>
                  <a:pt x="1652267" y="55256"/>
                </a:cubicBezTo>
                <a:cubicBezTo>
                  <a:pt x="1659853" y="57213"/>
                  <a:pt x="1666388" y="61279"/>
                  <a:pt x="1671874" y="67452"/>
                </a:cubicBezTo>
                <a:cubicBezTo>
                  <a:pt x="1677359" y="73626"/>
                  <a:pt x="1677014" y="78562"/>
                  <a:pt x="1670841" y="82262"/>
                </a:cubicBezTo>
                <a:cubicBezTo>
                  <a:pt x="1664668" y="85962"/>
                  <a:pt x="1657401" y="96581"/>
                  <a:pt x="1649040" y="114119"/>
                </a:cubicBezTo>
                <a:cubicBezTo>
                  <a:pt x="1658046" y="123426"/>
                  <a:pt x="1657917" y="128975"/>
                  <a:pt x="1648653" y="130768"/>
                </a:cubicBezTo>
                <a:cubicBezTo>
                  <a:pt x="1639389" y="132560"/>
                  <a:pt x="1620052" y="135980"/>
                  <a:pt x="1590640" y="141028"/>
                </a:cubicBezTo>
                <a:cubicBezTo>
                  <a:pt x="1588188" y="167988"/>
                  <a:pt x="1588958" y="184264"/>
                  <a:pt x="1592952" y="189857"/>
                </a:cubicBezTo>
                <a:cubicBezTo>
                  <a:pt x="1596946" y="195449"/>
                  <a:pt x="1604740" y="198454"/>
                  <a:pt x="1616334" y="198869"/>
                </a:cubicBezTo>
                <a:cubicBezTo>
                  <a:pt x="1627928" y="199285"/>
                  <a:pt x="1637984" y="198683"/>
                  <a:pt x="1646502" y="197063"/>
                </a:cubicBezTo>
                <a:cubicBezTo>
                  <a:pt x="1655020" y="195442"/>
                  <a:pt x="1660932" y="191527"/>
                  <a:pt x="1664237" y="185318"/>
                </a:cubicBezTo>
                <a:cubicBezTo>
                  <a:pt x="1667543" y="179109"/>
                  <a:pt x="1671121" y="171135"/>
                  <a:pt x="1674971" y="161398"/>
                </a:cubicBezTo>
                <a:cubicBezTo>
                  <a:pt x="1678821" y="151661"/>
                  <a:pt x="1681521" y="154121"/>
                  <a:pt x="1683070" y="168776"/>
                </a:cubicBezTo>
                <a:cubicBezTo>
                  <a:pt x="1684618" y="183432"/>
                  <a:pt x="1687433" y="193958"/>
                  <a:pt x="1691512" y="200354"/>
                </a:cubicBezTo>
                <a:cubicBezTo>
                  <a:pt x="1695592" y="206749"/>
                  <a:pt x="1690738" y="212270"/>
                  <a:pt x="1676950" y="216917"/>
                </a:cubicBezTo>
                <a:cubicBezTo>
                  <a:pt x="1663162" y="221563"/>
                  <a:pt x="1644796" y="223656"/>
                  <a:pt x="1621851" y="223198"/>
                </a:cubicBezTo>
                <a:cubicBezTo>
                  <a:pt x="1598907" y="222739"/>
                  <a:pt x="1583954" y="217766"/>
                  <a:pt x="1576992" y="208280"/>
                </a:cubicBezTo>
                <a:cubicBezTo>
                  <a:pt x="1570029" y="198794"/>
                  <a:pt x="1567000" y="185207"/>
                  <a:pt x="1567903" y="167518"/>
                </a:cubicBezTo>
                <a:cubicBezTo>
                  <a:pt x="1568807" y="149829"/>
                  <a:pt x="1567681" y="136780"/>
                  <a:pt x="1564526" y="128369"/>
                </a:cubicBezTo>
                <a:cubicBezTo>
                  <a:pt x="1561371" y="119959"/>
                  <a:pt x="1563924" y="116879"/>
                  <a:pt x="1572184" y="119131"/>
                </a:cubicBezTo>
                <a:cubicBezTo>
                  <a:pt x="1580444" y="121382"/>
                  <a:pt x="1588578" y="122081"/>
                  <a:pt x="1596587" y="121228"/>
                </a:cubicBezTo>
                <a:cubicBezTo>
                  <a:pt x="1604596" y="120375"/>
                  <a:pt x="1613670" y="118392"/>
                  <a:pt x="1623809" y="115280"/>
                </a:cubicBezTo>
                <a:cubicBezTo>
                  <a:pt x="1627093" y="106217"/>
                  <a:pt x="1629620" y="97982"/>
                  <a:pt x="1631391" y="90576"/>
                </a:cubicBezTo>
                <a:cubicBezTo>
                  <a:pt x="1633162" y="83169"/>
                  <a:pt x="1631144" y="80333"/>
                  <a:pt x="1625336" y="82068"/>
                </a:cubicBezTo>
                <a:cubicBezTo>
                  <a:pt x="1619528" y="83804"/>
                  <a:pt x="1611770" y="85603"/>
                  <a:pt x="1602062" y="87467"/>
                </a:cubicBezTo>
                <a:cubicBezTo>
                  <a:pt x="1592354" y="89332"/>
                  <a:pt x="1583333" y="87188"/>
                  <a:pt x="1575002" y="81036"/>
                </a:cubicBezTo>
                <a:cubicBezTo>
                  <a:pt x="1566670" y="74884"/>
                  <a:pt x="1568022" y="71500"/>
                  <a:pt x="1579057" y="70883"/>
                </a:cubicBezTo>
                <a:cubicBezTo>
                  <a:pt x="1590091" y="70266"/>
                  <a:pt x="1600972" y="68883"/>
                  <a:pt x="1611698" y="66732"/>
                </a:cubicBezTo>
                <a:cubicBezTo>
                  <a:pt x="1622425" y="64580"/>
                  <a:pt x="1629971" y="61641"/>
                  <a:pt x="1634338" y="57912"/>
                </a:cubicBezTo>
                <a:cubicBezTo>
                  <a:pt x="1636521" y="56048"/>
                  <a:pt x="1639107" y="54895"/>
                  <a:pt x="1642095" y="54452"/>
                </a:cubicBezTo>
                <a:close/>
                <a:moveTo>
                  <a:pt x="589729" y="46367"/>
                </a:moveTo>
                <a:cubicBezTo>
                  <a:pt x="592817" y="46370"/>
                  <a:pt x="596423" y="47093"/>
                  <a:pt x="600546" y="48534"/>
                </a:cubicBezTo>
                <a:cubicBezTo>
                  <a:pt x="608791" y="51416"/>
                  <a:pt x="615753" y="55223"/>
                  <a:pt x="621432" y="59956"/>
                </a:cubicBezTo>
                <a:cubicBezTo>
                  <a:pt x="628602" y="64344"/>
                  <a:pt x="630613" y="70191"/>
                  <a:pt x="627466" y="77497"/>
                </a:cubicBezTo>
                <a:cubicBezTo>
                  <a:pt x="624318" y="84804"/>
                  <a:pt x="622744" y="98481"/>
                  <a:pt x="622744" y="118528"/>
                </a:cubicBezTo>
                <a:cubicBezTo>
                  <a:pt x="622744" y="138705"/>
                  <a:pt x="624318" y="167532"/>
                  <a:pt x="627466" y="205011"/>
                </a:cubicBezTo>
                <a:cubicBezTo>
                  <a:pt x="630613" y="242489"/>
                  <a:pt x="627200" y="269402"/>
                  <a:pt x="617227" y="285750"/>
                </a:cubicBezTo>
                <a:cubicBezTo>
                  <a:pt x="607253" y="302097"/>
                  <a:pt x="599079" y="304922"/>
                  <a:pt x="592705" y="294225"/>
                </a:cubicBezTo>
                <a:cubicBezTo>
                  <a:pt x="586331" y="283527"/>
                  <a:pt x="576443" y="273603"/>
                  <a:pt x="563042" y="264454"/>
                </a:cubicBezTo>
                <a:cubicBezTo>
                  <a:pt x="549641" y="255305"/>
                  <a:pt x="550104" y="251405"/>
                  <a:pt x="564430" y="252753"/>
                </a:cubicBezTo>
                <a:cubicBezTo>
                  <a:pt x="578756" y="254101"/>
                  <a:pt x="587980" y="254656"/>
                  <a:pt x="592103" y="254420"/>
                </a:cubicBezTo>
                <a:cubicBezTo>
                  <a:pt x="596226" y="254183"/>
                  <a:pt x="598287" y="237681"/>
                  <a:pt x="598287" y="204914"/>
                </a:cubicBezTo>
                <a:cubicBezTo>
                  <a:pt x="598287" y="170124"/>
                  <a:pt x="597176" y="140960"/>
                  <a:pt x="594953" y="117421"/>
                </a:cubicBezTo>
                <a:cubicBezTo>
                  <a:pt x="592730" y="93881"/>
                  <a:pt x="590425" y="80097"/>
                  <a:pt x="588037" y="76067"/>
                </a:cubicBezTo>
                <a:cubicBezTo>
                  <a:pt x="585650" y="72037"/>
                  <a:pt x="581373" y="71120"/>
                  <a:pt x="575206" y="73314"/>
                </a:cubicBezTo>
                <a:cubicBezTo>
                  <a:pt x="569040" y="75508"/>
                  <a:pt x="561820" y="78207"/>
                  <a:pt x="553546" y="81412"/>
                </a:cubicBezTo>
                <a:cubicBezTo>
                  <a:pt x="545271" y="84617"/>
                  <a:pt x="536488" y="82147"/>
                  <a:pt x="527195" y="74002"/>
                </a:cubicBezTo>
                <a:cubicBezTo>
                  <a:pt x="517903" y="65857"/>
                  <a:pt x="520032" y="61784"/>
                  <a:pt x="533584" y="61784"/>
                </a:cubicBezTo>
                <a:cubicBezTo>
                  <a:pt x="543823" y="61784"/>
                  <a:pt x="553427" y="60289"/>
                  <a:pt x="562397" y="57299"/>
                </a:cubicBezTo>
                <a:cubicBezTo>
                  <a:pt x="571367" y="54309"/>
                  <a:pt x="577906" y="51380"/>
                  <a:pt x="582014" y="48512"/>
                </a:cubicBezTo>
                <a:cubicBezTo>
                  <a:pt x="584069" y="47078"/>
                  <a:pt x="586640" y="46363"/>
                  <a:pt x="589729" y="46367"/>
                </a:cubicBezTo>
                <a:close/>
                <a:moveTo>
                  <a:pt x="209938" y="45278"/>
                </a:moveTo>
                <a:cubicBezTo>
                  <a:pt x="217218" y="44546"/>
                  <a:pt x="225060" y="46840"/>
                  <a:pt x="233465" y="52158"/>
                </a:cubicBezTo>
                <a:cubicBezTo>
                  <a:pt x="244672" y="59250"/>
                  <a:pt x="254277" y="67746"/>
                  <a:pt x="262278" y="77648"/>
                </a:cubicBezTo>
                <a:cubicBezTo>
                  <a:pt x="270280" y="87550"/>
                  <a:pt x="266161" y="93017"/>
                  <a:pt x="249921" y="94050"/>
                </a:cubicBezTo>
                <a:cubicBezTo>
                  <a:pt x="233680" y="95082"/>
                  <a:pt x="219258" y="98983"/>
                  <a:pt x="206653" y="105751"/>
                </a:cubicBezTo>
                <a:cubicBezTo>
                  <a:pt x="194048" y="112520"/>
                  <a:pt x="192693" y="108483"/>
                  <a:pt x="202587" y="93641"/>
                </a:cubicBezTo>
                <a:cubicBezTo>
                  <a:pt x="212482" y="78799"/>
                  <a:pt x="214310" y="71378"/>
                  <a:pt x="208072" y="71378"/>
                </a:cubicBezTo>
                <a:cubicBezTo>
                  <a:pt x="200271" y="71378"/>
                  <a:pt x="181887" y="73159"/>
                  <a:pt x="152920" y="76723"/>
                </a:cubicBezTo>
                <a:cubicBezTo>
                  <a:pt x="123953" y="80287"/>
                  <a:pt x="100643" y="83424"/>
                  <a:pt x="82990" y="86134"/>
                </a:cubicBezTo>
                <a:cubicBezTo>
                  <a:pt x="65337" y="88844"/>
                  <a:pt x="53155" y="90572"/>
                  <a:pt x="46444" y="91318"/>
                </a:cubicBezTo>
                <a:cubicBezTo>
                  <a:pt x="40521" y="109071"/>
                  <a:pt x="33176" y="122332"/>
                  <a:pt x="24407" y="131101"/>
                </a:cubicBezTo>
                <a:cubicBezTo>
                  <a:pt x="15638" y="139870"/>
                  <a:pt x="8722" y="139297"/>
                  <a:pt x="3660" y="129380"/>
                </a:cubicBezTo>
                <a:cubicBezTo>
                  <a:pt x="-1402" y="119464"/>
                  <a:pt x="-1212" y="110774"/>
                  <a:pt x="4230" y="103310"/>
                </a:cubicBezTo>
                <a:cubicBezTo>
                  <a:pt x="9672" y="95846"/>
                  <a:pt x="13963" y="87862"/>
                  <a:pt x="17104" y="79358"/>
                </a:cubicBezTo>
                <a:cubicBezTo>
                  <a:pt x="20244" y="70854"/>
                  <a:pt x="22937" y="62645"/>
                  <a:pt x="25181" y="54729"/>
                </a:cubicBezTo>
                <a:cubicBezTo>
                  <a:pt x="27425" y="46813"/>
                  <a:pt x="34047" y="53209"/>
                  <a:pt x="45046" y="73916"/>
                </a:cubicBezTo>
                <a:cubicBezTo>
                  <a:pt x="58482" y="73099"/>
                  <a:pt x="72246" y="71553"/>
                  <a:pt x="86335" y="69280"/>
                </a:cubicBezTo>
                <a:cubicBezTo>
                  <a:pt x="100424" y="67008"/>
                  <a:pt x="121063" y="63645"/>
                  <a:pt x="148252" y="59192"/>
                </a:cubicBezTo>
                <a:cubicBezTo>
                  <a:pt x="175441" y="54740"/>
                  <a:pt x="193639" y="50681"/>
                  <a:pt x="202845" y="47017"/>
                </a:cubicBezTo>
                <a:cubicBezTo>
                  <a:pt x="205147" y="46101"/>
                  <a:pt x="207511" y="45521"/>
                  <a:pt x="209938" y="45278"/>
                </a:cubicBezTo>
                <a:close/>
                <a:moveTo>
                  <a:pt x="475002" y="39517"/>
                </a:moveTo>
                <a:cubicBezTo>
                  <a:pt x="476962" y="39319"/>
                  <a:pt x="479568" y="39564"/>
                  <a:pt x="482820" y="40252"/>
                </a:cubicBezTo>
                <a:cubicBezTo>
                  <a:pt x="494521" y="41227"/>
                  <a:pt x="503670" y="44300"/>
                  <a:pt x="510267" y="49469"/>
                </a:cubicBezTo>
                <a:cubicBezTo>
                  <a:pt x="516863" y="54639"/>
                  <a:pt x="518745" y="61605"/>
                  <a:pt x="515913" y="70367"/>
                </a:cubicBezTo>
                <a:cubicBezTo>
                  <a:pt x="513081" y="79129"/>
                  <a:pt x="507435" y="81326"/>
                  <a:pt x="498974" y="76960"/>
                </a:cubicBezTo>
                <a:cubicBezTo>
                  <a:pt x="490513" y="72593"/>
                  <a:pt x="482454" y="64695"/>
                  <a:pt x="474796" y="53266"/>
                </a:cubicBezTo>
                <a:cubicBezTo>
                  <a:pt x="469053" y="44694"/>
                  <a:pt x="469122" y="40111"/>
                  <a:pt x="475002" y="39517"/>
                </a:cubicBezTo>
                <a:close/>
                <a:moveTo>
                  <a:pt x="1827669" y="30852"/>
                </a:moveTo>
                <a:cubicBezTo>
                  <a:pt x="1838732" y="32745"/>
                  <a:pt x="1848207" y="36703"/>
                  <a:pt x="1856095" y="42726"/>
                </a:cubicBezTo>
                <a:cubicBezTo>
                  <a:pt x="1863982" y="48749"/>
                  <a:pt x="1866247" y="56830"/>
                  <a:pt x="1862892" y="66968"/>
                </a:cubicBezTo>
                <a:cubicBezTo>
                  <a:pt x="1859536" y="77107"/>
                  <a:pt x="1854331" y="79985"/>
                  <a:pt x="1847275" y="75605"/>
                </a:cubicBezTo>
                <a:cubicBezTo>
                  <a:pt x="1840220" y="71224"/>
                  <a:pt x="1833846" y="66179"/>
                  <a:pt x="1828153" y="60472"/>
                </a:cubicBezTo>
                <a:cubicBezTo>
                  <a:pt x="1823535" y="54019"/>
                  <a:pt x="1819534" y="46996"/>
                  <a:pt x="1816150" y="39403"/>
                </a:cubicBezTo>
                <a:cubicBezTo>
                  <a:pt x="1812766" y="31810"/>
                  <a:pt x="1816605" y="28959"/>
                  <a:pt x="1827669" y="30852"/>
                </a:cubicBezTo>
                <a:close/>
                <a:moveTo>
                  <a:pt x="2922636" y="25475"/>
                </a:moveTo>
                <a:cubicBezTo>
                  <a:pt x="2948621" y="21775"/>
                  <a:pt x="2969249" y="34595"/>
                  <a:pt x="2984522" y="63935"/>
                </a:cubicBezTo>
                <a:cubicBezTo>
                  <a:pt x="2993613" y="95899"/>
                  <a:pt x="2981173" y="127620"/>
                  <a:pt x="2947201" y="159097"/>
                </a:cubicBezTo>
                <a:cubicBezTo>
                  <a:pt x="2937077" y="174297"/>
                  <a:pt x="2932015" y="192294"/>
                  <a:pt x="2932015" y="213088"/>
                </a:cubicBezTo>
                <a:lnTo>
                  <a:pt x="2899577" y="213088"/>
                </a:lnTo>
                <a:cubicBezTo>
                  <a:pt x="2898602" y="176578"/>
                  <a:pt x="2913552" y="143330"/>
                  <a:pt x="2944426" y="113344"/>
                </a:cubicBezTo>
                <a:cubicBezTo>
                  <a:pt x="2951353" y="102991"/>
                  <a:pt x="2954378" y="91985"/>
                  <a:pt x="2953504" y="80326"/>
                </a:cubicBezTo>
                <a:cubicBezTo>
                  <a:pt x="2948786" y="64451"/>
                  <a:pt x="2939830" y="56966"/>
                  <a:pt x="2926637" y="57869"/>
                </a:cubicBezTo>
                <a:lnTo>
                  <a:pt x="2921346" y="57869"/>
                </a:lnTo>
                <a:cubicBezTo>
                  <a:pt x="2905070" y="58644"/>
                  <a:pt x="2897383" y="72589"/>
                  <a:pt x="2898287" y="99707"/>
                </a:cubicBezTo>
                <a:lnTo>
                  <a:pt x="2864472" y="99707"/>
                </a:lnTo>
                <a:cubicBezTo>
                  <a:pt x="2863512" y="62594"/>
                  <a:pt x="2875249" y="39808"/>
                  <a:pt x="2899685" y="31347"/>
                </a:cubicBezTo>
                <a:cubicBezTo>
                  <a:pt x="2903657" y="28364"/>
                  <a:pt x="2911308" y="26407"/>
                  <a:pt x="2922636" y="25475"/>
                </a:cubicBezTo>
                <a:close/>
                <a:moveTo>
                  <a:pt x="2691535" y="12953"/>
                </a:moveTo>
                <a:cubicBezTo>
                  <a:pt x="2694511" y="12750"/>
                  <a:pt x="2697732" y="13379"/>
                  <a:pt x="2701198" y="14838"/>
                </a:cubicBezTo>
                <a:cubicBezTo>
                  <a:pt x="2708132" y="17756"/>
                  <a:pt x="2714571" y="21348"/>
                  <a:pt x="2720515" y="25615"/>
                </a:cubicBezTo>
                <a:cubicBezTo>
                  <a:pt x="2726459" y="29881"/>
                  <a:pt x="2726925" y="35240"/>
                  <a:pt x="2721913" y="41694"/>
                </a:cubicBezTo>
                <a:cubicBezTo>
                  <a:pt x="2716901" y="48147"/>
                  <a:pt x="2713732" y="60253"/>
                  <a:pt x="2712405" y="78014"/>
                </a:cubicBezTo>
                <a:cubicBezTo>
                  <a:pt x="2711079" y="95774"/>
                  <a:pt x="2709103" y="113301"/>
                  <a:pt x="2706479" y="130596"/>
                </a:cubicBezTo>
                <a:cubicBezTo>
                  <a:pt x="2716833" y="128129"/>
                  <a:pt x="2724516" y="125265"/>
                  <a:pt x="2729528" y="122002"/>
                </a:cubicBezTo>
                <a:cubicBezTo>
                  <a:pt x="2734539" y="118740"/>
                  <a:pt x="2742341" y="119503"/>
                  <a:pt x="2752931" y="124293"/>
                </a:cubicBezTo>
                <a:cubicBezTo>
                  <a:pt x="2763521" y="129083"/>
                  <a:pt x="2771025" y="134349"/>
                  <a:pt x="2775441" y="140092"/>
                </a:cubicBezTo>
                <a:cubicBezTo>
                  <a:pt x="2779858" y="145836"/>
                  <a:pt x="2780005" y="151389"/>
                  <a:pt x="2775883" y="156752"/>
                </a:cubicBezTo>
                <a:cubicBezTo>
                  <a:pt x="2771760" y="162115"/>
                  <a:pt x="2767906" y="178919"/>
                  <a:pt x="2764320" y="207162"/>
                </a:cubicBezTo>
                <a:cubicBezTo>
                  <a:pt x="2760735" y="235405"/>
                  <a:pt x="2754723" y="256793"/>
                  <a:pt x="2746284" y="271327"/>
                </a:cubicBezTo>
                <a:cubicBezTo>
                  <a:pt x="2737845" y="285861"/>
                  <a:pt x="2727660" y="295763"/>
                  <a:pt x="2715729" y="301033"/>
                </a:cubicBezTo>
                <a:cubicBezTo>
                  <a:pt x="2703798" y="306303"/>
                  <a:pt x="2696814" y="303431"/>
                  <a:pt x="2694778" y="292418"/>
                </a:cubicBezTo>
                <a:cubicBezTo>
                  <a:pt x="2692741" y="281404"/>
                  <a:pt x="2686733" y="270578"/>
                  <a:pt x="2676752" y="259937"/>
                </a:cubicBezTo>
                <a:cubicBezTo>
                  <a:pt x="2666771" y="249297"/>
                  <a:pt x="2669134" y="246680"/>
                  <a:pt x="2683840" y="252086"/>
                </a:cubicBezTo>
                <a:cubicBezTo>
                  <a:pt x="2698546" y="257492"/>
                  <a:pt x="2708315" y="260195"/>
                  <a:pt x="2713147" y="260195"/>
                </a:cubicBezTo>
                <a:cubicBezTo>
                  <a:pt x="2716546" y="260195"/>
                  <a:pt x="2720081" y="256327"/>
                  <a:pt x="2723752" y="248590"/>
                </a:cubicBezTo>
                <a:cubicBezTo>
                  <a:pt x="2727423" y="240854"/>
                  <a:pt x="2731059" y="229346"/>
                  <a:pt x="2734658" y="214066"/>
                </a:cubicBezTo>
                <a:cubicBezTo>
                  <a:pt x="2738257" y="198787"/>
                  <a:pt x="2739835" y="185727"/>
                  <a:pt x="2739390" y="174885"/>
                </a:cubicBezTo>
                <a:cubicBezTo>
                  <a:pt x="2738946" y="164044"/>
                  <a:pt x="2738035" y="156680"/>
                  <a:pt x="2736658" y="152794"/>
                </a:cubicBezTo>
                <a:cubicBezTo>
                  <a:pt x="2735282" y="148908"/>
                  <a:pt x="2730661" y="147410"/>
                  <a:pt x="2722795" y="148299"/>
                </a:cubicBezTo>
                <a:cubicBezTo>
                  <a:pt x="2714929" y="149188"/>
                  <a:pt x="2697950" y="152285"/>
                  <a:pt x="2671858" y="157591"/>
                </a:cubicBezTo>
                <a:cubicBezTo>
                  <a:pt x="2645766" y="162897"/>
                  <a:pt x="2629042" y="168526"/>
                  <a:pt x="2621686" y="174477"/>
                </a:cubicBezTo>
                <a:cubicBezTo>
                  <a:pt x="2614329" y="180428"/>
                  <a:pt x="2608374" y="179105"/>
                  <a:pt x="2603821" y="170508"/>
                </a:cubicBezTo>
                <a:cubicBezTo>
                  <a:pt x="2599268" y="161911"/>
                  <a:pt x="2599487" y="154780"/>
                  <a:pt x="2604477" y="149116"/>
                </a:cubicBezTo>
                <a:cubicBezTo>
                  <a:pt x="2609468" y="143452"/>
                  <a:pt x="2612841" y="136676"/>
                  <a:pt x="2614598" y="128789"/>
                </a:cubicBezTo>
                <a:cubicBezTo>
                  <a:pt x="2616354" y="120902"/>
                  <a:pt x="2617014" y="111111"/>
                  <a:pt x="2616577" y="99416"/>
                </a:cubicBezTo>
                <a:cubicBezTo>
                  <a:pt x="2616139" y="87722"/>
                  <a:pt x="2613888" y="77171"/>
                  <a:pt x="2609823" y="67764"/>
                </a:cubicBezTo>
                <a:cubicBezTo>
                  <a:pt x="2605757" y="58357"/>
                  <a:pt x="2608589" y="54843"/>
                  <a:pt x="2618319" y="57224"/>
                </a:cubicBezTo>
                <a:cubicBezTo>
                  <a:pt x="2628049" y="59604"/>
                  <a:pt x="2635951" y="62939"/>
                  <a:pt x="2642024" y="67226"/>
                </a:cubicBezTo>
                <a:cubicBezTo>
                  <a:pt x="2648097" y="71514"/>
                  <a:pt x="2649301" y="76666"/>
                  <a:pt x="2645637" y="82681"/>
                </a:cubicBezTo>
                <a:cubicBezTo>
                  <a:pt x="2641974" y="88697"/>
                  <a:pt x="2639263" y="99187"/>
                  <a:pt x="2637506" y="114151"/>
                </a:cubicBezTo>
                <a:cubicBezTo>
                  <a:pt x="2635750" y="129115"/>
                  <a:pt x="2634656" y="137848"/>
                  <a:pt x="2634226" y="140351"/>
                </a:cubicBezTo>
                <a:cubicBezTo>
                  <a:pt x="2633796" y="142853"/>
                  <a:pt x="2634993" y="144122"/>
                  <a:pt x="2637818" y="144158"/>
                </a:cubicBezTo>
                <a:cubicBezTo>
                  <a:pt x="2640643" y="144194"/>
                  <a:pt x="2657178" y="140971"/>
                  <a:pt x="2687421" y="134489"/>
                </a:cubicBezTo>
                <a:cubicBezTo>
                  <a:pt x="2682015" y="126960"/>
                  <a:pt x="2679989" y="121041"/>
                  <a:pt x="2681344" y="116732"/>
                </a:cubicBezTo>
                <a:cubicBezTo>
                  <a:pt x="2682700" y="112423"/>
                  <a:pt x="2684055" y="105493"/>
                  <a:pt x="2685410" y="95943"/>
                </a:cubicBezTo>
                <a:cubicBezTo>
                  <a:pt x="2686765" y="86392"/>
                  <a:pt x="2687665" y="74895"/>
                  <a:pt x="2688109" y="61451"/>
                </a:cubicBezTo>
                <a:cubicBezTo>
                  <a:pt x="2688554" y="48007"/>
                  <a:pt x="2687801" y="40675"/>
                  <a:pt x="2685851" y="39456"/>
                </a:cubicBezTo>
                <a:cubicBezTo>
                  <a:pt x="2683901" y="38238"/>
                  <a:pt x="2678036" y="39180"/>
                  <a:pt x="2668255" y="42285"/>
                </a:cubicBezTo>
                <a:cubicBezTo>
                  <a:pt x="2658475" y="45390"/>
                  <a:pt x="2649011" y="48315"/>
                  <a:pt x="2639862" y="51061"/>
                </a:cubicBezTo>
                <a:cubicBezTo>
                  <a:pt x="2630713" y="53807"/>
                  <a:pt x="2621280" y="51334"/>
                  <a:pt x="2611565" y="43640"/>
                </a:cubicBezTo>
                <a:cubicBezTo>
                  <a:pt x="2601850" y="35947"/>
                  <a:pt x="2603767" y="32100"/>
                  <a:pt x="2617319" y="32100"/>
                </a:cubicBezTo>
                <a:cubicBezTo>
                  <a:pt x="2627658" y="32100"/>
                  <a:pt x="2640005" y="30358"/>
                  <a:pt x="2654360" y="26873"/>
                </a:cubicBezTo>
                <a:cubicBezTo>
                  <a:pt x="2668714" y="23388"/>
                  <a:pt x="2678376" y="19782"/>
                  <a:pt x="2683345" y="16053"/>
                </a:cubicBezTo>
                <a:cubicBezTo>
                  <a:pt x="2685829" y="14189"/>
                  <a:pt x="2688559" y="13156"/>
                  <a:pt x="2691535" y="12953"/>
                </a:cubicBezTo>
                <a:close/>
                <a:moveTo>
                  <a:pt x="1495232" y="11094"/>
                </a:moveTo>
                <a:cubicBezTo>
                  <a:pt x="1497941" y="11541"/>
                  <a:pt x="1501272" y="12509"/>
                  <a:pt x="1505222" y="13999"/>
                </a:cubicBezTo>
                <a:cubicBezTo>
                  <a:pt x="1521025" y="19957"/>
                  <a:pt x="1527335" y="26468"/>
                  <a:pt x="1524151" y="33530"/>
                </a:cubicBezTo>
                <a:cubicBezTo>
                  <a:pt x="1520968" y="40593"/>
                  <a:pt x="1518960" y="57654"/>
                  <a:pt x="1518129" y="84714"/>
                </a:cubicBezTo>
                <a:cubicBezTo>
                  <a:pt x="1524438" y="83036"/>
                  <a:pt x="1530436" y="81491"/>
                  <a:pt x="1536122" y="80079"/>
                </a:cubicBezTo>
                <a:cubicBezTo>
                  <a:pt x="1541808" y="78666"/>
                  <a:pt x="1547429" y="80190"/>
                  <a:pt x="1552986" y="84650"/>
                </a:cubicBezTo>
                <a:cubicBezTo>
                  <a:pt x="1558543" y="89109"/>
                  <a:pt x="1556524" y="93619"/>
                  <a:pt x="1546931" y="98180"/>
                </a:cubicBezTo>
                <a:cubicBezTo>
                  <a:pt x="1537337" y="102740"/>
                  <a:pt x="1527665" y="106153"/>
                  <a:pt x="1517913" y="108419"/>
                </a:cubicBezTo>
                <a:lnTo>
                  <a:pt x="1516773" y="129241"/>
                </a:lnTo>
                <a:cubicBezTo>
                  <a:pt x="1523814" y="127606"/>
                  <a:pt x="1530873" y="125849"/>
                  <a:pt x="1537950" y="123970"/>
                </a:cubicBezTo>
                <a:cubicBezTo>
                  <a:pt x="1545027" y="122092"/>
                  <a:pt x="1551366" y="123465"/>
                  <a:pt x="1556965" y="128090"/>
                </a:cubicBezTo>
                <a:cubicBezTo>
                  <a:pt x="1562565" y="132714"/>
                  <a:pt x="1558338" y="137443"/>
                  <a:pt x="1544285" y="142276"/>
                </a:cubicBezTo>
                <a:cubicBezTo>
                  <a:pt x="1530232" y="147108"/>
                  <a:pt x="1521061" y="149998"/>
                  <a:pt x="1516773" y="150944"/>
                </a:cubicBezTo>
                <a:cubicBezTo>
                  <a:pt x="1520373" y="156222"/>
                  <a:pt x="1521932" y="160119"/>
                  <a:pt x="1521452" y="162635"/>
                </a:cubicBezTo>
                <a:cubicBezTo>
                  <a:pt x="1520972" y="165152"/>
                  <a:pt x="1520308" y="171121"/>
                  <a:pt x="1519462" y="180543"/>
                </a:cubicBezTo>
                <a:cubicBezTo>
                  <a:pt x="1521298" y="180643"/>
                  <a:pt x="1525478" y="179542"/>
                  <a:pt x="1532003" y="177241"/>
                </a:cubicBezTo>
                <a:cubicBezTo>
                  <a:pt x="1538527" y="174939"/>
                  <a:pt x="1545045" y="176638"/>
                  <a:pt x="1551556" y="182339"/>
                </a:cubicBezTo>
                <a:cubicBezTo>
                  <a:pt x="1558066" y="188039"/>
                  <a:pt x="1556937" y="192108"/>
                  <a:pt x="1548168" y="194546"/>
                </a:cubicBezTo>
                <a:cubicBezTo>
                  <a:pt x="1539399" y="196984"/>
                  <a:pt x="1529759" y="198575"/>
                  <a:pt x="1519247" y="199321"/>
                </a:cubicBezTo>
                <a:lnTo>
                  <a:pt x="1518129" y="225112"/>
                </a:lnTo>
                <a:cubicBezTo>
                  <a:pt x="1544386" y="236986"/>
                  <a:pt x="1568179" y="245368"/>
                  <a:pt x="1589511" y="250258"/>
                </a:cubicBezTo>
                <a:cubicBezTo>
                  <a:pt x="1610842" y="255148"/>
                  <a:pt x="1628107" y="258252"/>
                  <a:pt x="1641307" y="259571"/>
                </a:cubicBezTo>
                <a:cubicBezTo>
                  <a:pt x="1654508" y="260891"/>
                  <a:pt x="1673261" y="261550"/>
                  <a:pt x="1697568" y="261550"/>
                </a:cubicBezTo>
                <a:cubicBezTo>
                  <a:pt x="1725517" y="261550"/>
                  <a:pt x="1729288" y="266060"/>
                  <a:pt x="1708882" y="275080"/>
                </a:cubicBezTo>
                <a:cubicBezTo>
                  <a:pt x="1688476" y="284100"/>
                  <a:pt x="1670880" y="290421"/>
                  <a:pt x="1656096" y="294042"/>
                </a:cubicBezTo>
                <a:cubicBezTo>
                  <a:pt x="1641311" y="297663"/>
                  <a:pt x="1627046" y="296903"/>
                  <a:pt x="1613301" y="291762"/>
                </a:cubicBezTo>
                <a:cubicBezTo>
                  <a:pt x="1599556" y="286621"/>
                  <a:pt x="1582441" y="279375"/>
                  <a:pt x="1561956" y="270026"/>
                </a:cubicBezTo>
                <a:cubicBezTo>
                  <a:pt x="1541471" y="260676"/>
                  <a:pt x="1509718" y="243496"/>
                  <a:pt x="1466697" y="218487"/>
                </a:cubicBezTo>
                <a:cubicBezTo>
                  <a:pt x="1451597" y="242076"/>
                  <a:pt x="1434543" y="259224"/>
                  <a:pt x="1415535" y="269929"/>
                </a:cubicBezTo>
                <a:cubicBezTo>
                  <a:pt x="1396527" y="280634"/>
                  <a:pt x="1393598" y="278160"/>
                  <a:pt x="1406748" y="262508"/>
                </a:cubicBezTo>
                <a:cubicBezTo>
                  <a:pt x="1419898" y="246855"/>
                  <a:pt x="1430696" y="231952"/>
                  <a:pt x="1439143" y="217798"/>
                </a:cubicBezTo>
                <a:cubicBezTo>
                  <a:pt x="1447589" y="203645"/>
                  <a:pt x="1451138" y="191871"/>
                  <a:pt x="1449790" y="182479"/>
                </a:cubicBezTo>
                <a:cubicBezTo>
                  <a:pt x="1448442" y="173086"/>
                  <a:pt x="1454096" y="171992"/>
                  <a:pt x="1466751" y="179198"/>
                </a:cubicBezTo>
                <a:cubicBezTo>
                  <a:pt x="1479406" y="186404"/>
                  <a:pt x="1484135" y="191900"/>
                  <a:pt x="1480937" y="195686"/>
                </a:cubicBezTo>
                <a:cubicBezTo>
                  <a:pt x="1477739" y="199472"/>
                  <a:pt x="1474835" y="202404"/>
                  <a:pt x="1472226" y="204484"/>
                </a:cubicBezTo>
                <a:cubicBezTo>
                  <a:pt x="1480844" y="208671"/>
                  <a:pt x="1488516" y="212385"/>
                  <a:pt x="1495242" y="215626"/>
                </a:cubicBezTo>
                <a:cubicBezTo>
                  <a:pt x="1495987" y="200354"/>
                  <a:pt x="1496141" y="187745"/>
                  <a:pt x="1495704" y="177800"/>
                </a:cubicBezTo>
                <a:cubicBezTo>
                  <a:pt x="1495267" y="167855"/>
                  <a:pt x="1494302" y="161176"/>
                  <a:pt x="1492811" y="157763"/>
                </a:cubicBezTo>
                <a:cubicBezTo>
                  <a:pt x="1460531" y="166511"/>
                  <a:pt x="1441638" y="172971"/>
                  <a:pt x="1436131" y="177144"/>
                </a:cubicBezTo>
                <a:cubicBezTo>
                  <a:pt x="1430625" y="181317"/>
                  <a:pt x="1421963" y="179055"/>
                  <a:pt x="1410147" y="170357"/>
                </a:cubicBezTo>
                <a:cubicBezTo>
                  <a:pt x="1398330" y="161660"/>
                  <a:pt x="1397470" y="156702"/>
                  <a:pt x="1407566" y="155483"/>
                </a:cubicBezTo>
                <a:cubicBezTo>
                  <a:pt x="1417661" y="154264"/>
                  <a:pt x="1429348" y="152328"/>
                  <a:pt x="1442627" y="149675"/>
                </a:cubicBezTo>
                <a:cubicBezTo>
                  <a:pt x="1455906" y="147022"/>
                  <a:pt x="1472921" y="143201"/>
                  <a:pt x="1493671" y="138210"/>
                </a:cubicBezTo>
                <a:lnTo>
                  <a:pt x="1493671" y="113215"/>
                </a:lnTo>
                <a:cubicBezTo>
                  <a:pt x="1490516" y="114119"/>
                  <a:pt x="1485591" y="114570"/>
                  <a:pt x="1478894" y="114570"/>
                </a:cubicBezTo>
                <a:cubicBezTo>
                  <a:pt x="1472813" y="114570"/>
                  <a:pt x="1466780" y="112574"/>
                  <a:pt x="1460793" y="108580"/>
                </a:cubicBezTo>
                <a:cubicBezTo>
                  <a:pt x="1454806" y="104586"/>
                  <a:pt x="1455659" y="101887"/>
                  <a:pt x="1463353" y="100481"/>
                </a:cubicBezTo>
                <a:cubicBezTo>
                  <a:pt x="1471046" y="99076"/>
                  <a:pt x="1481152" y="96029"/>
                  <a:pt x="1493671" y="91339"/>
                </a:cubicBezTo>
                <a:lnTo>
                  <a:pt x="1493671" y="55094"/>
                </a:lnTo>
                <a:cubicBezTo>
                  <a:pt x="1493671" y="43178"/>
                  <a:pt x="1491646" y="31860"/>
                  <a:pt x="1487595" y="21140"/>
                </a:cubicBezTo>
                <a:cubicBezTo>
                  <a:pt x="1484556" y="13101"/>
                  <a:pt x="1487102" y="9752"/>
                  <a:pt x="1495232" y="11094"/>
                </a:cubicBezTo>
                <a:close/>
                <a:moveTo>
                  <a:pt x="424663" y="5495"/>
                </a:moveTo>
                <a:cubicBezTo>
                  <a:pt x="426460" y="5780"/>
                  <a:pt x="428612" y="6467"/>
                  <a:pt x="431120" y="7557"/>
                </a:cubicBezTo>
                <a:cubicBezTo>
                  <a:pt x="441151" y="11916"/>
                  <a:pt x="448826" y="17279"/>
                  <a:pt x="454146" y="23646"/>
                </a:cubicBezTo>
                <a:cubicBezTo>
                  <a:pt x="459467" y="30013"/>
                  <a:pt x="459700" y="35075"/>
                  <a:pt x="454845" y="38833"/>
                </a:cubicBezTo>
                <a:cubicBezTo>
                  <a:pt x="449991" y="42590"/>
                  <a:pt x="444943" y="49057"/>
                  <a:pt x="439702" y="58235"/>
                </a:cubicBezTo>
                <a:cubicBezTo>
                  <a:pt x="434461" y="67413"/>
                  <a:pt x="425287" y="83352"/>
                  <a:pt x="412180" y="106052"/>
                </a:cubicBezTo>
                <a:cubicBezTo>
                  <a:pt x="423881" y="114814"/>
                  <a:pt x="428381" y="124795"/>
                  <a:pt x="425677" y="135995"/>
                </a:cubicBezTo>
                <a:cubicBezTo>
                  <a:pt x="422974" y="147194"/>
                  <a:pt x="421623" y="171071"/>
                  <a:pt x="421623" y="207624"/>
                </a:cubicBezTo>
                <a:cubicBezTo>
                  <a:pt x="421623" y="244077"/>
                  <a:pt x="418407" y="268724"/>
                  <a:pt x="411975" y="281566"/>
                </a:cubicBezTo>
                <a:cubicBezTo>
                  <a:pt x="405544" y="294407"/>
                  <a:pt x="399442" y="294124"/>
                  <a:pt x="393670" y="280716"/>
                </a:cubicBezTo>
                <a:cubicBezTo>
                  <a:pt x="387898" y="267308"/>
                  <a:pt x="386364" y="256901"/>
                  <a:pt x="389067" y="249494"/>
                </a:cubicBezTo>
                <a:cubicBezTo>
                  <a:pt x="391770" y="242087"/>
                  <a:pt x="394021" y="228037"/>
                  <a:pt x="395821" y="207344"/>
                </a:cubicBezTo>
                <a:cubicBezTo>
                  <a:pt x="397621" y="186652"/>
                  <a:pt x="398521" y="167393"/>
                  <a:pt x="398521" y="149568"/>
                </a:cubicBezTo>
                <a:cubicBezTo>
                  <a:pt x="398521" y="133091"/>
                  <a:pt x="398807" y="124573"/>
                  <a:pt x="399381" y="124013"/>
                </a:cubicBezTo>
                <a:cubicBezTo>
                  <a:pt x="384539" y="143100"/>
                  <a:pt x="368087" y="158218"/>
                  <a:pt x="350026" y="169368"/>
                </a:cubicBezTo>
                <a:cubicBezTo>
                  <a:pt x="331964" y="180518"/>
                  <a:pt x="329272" y="178277"/>
                  <a:pt x="341949" y="162646"/>
                </a:cubicBezTo>
                <a:cubicBezTo>
                  <a:pt x="354625" y="147015"/>
                  <a:pt x="367026" y="129542"/>
                  <a:pt x="379151" y="110225"/>
                </a:cubicBezTo>
                <a:cubicBezTo>
                  <a:pt x="391275" y="90909"/>
                  <a:pt x="401134" y="72141"/>
                  <a:pt x="408727" y="53922"/>
                </a:cubicBezTo>
                <a:cubicBezTo>
                  <a:pt x="416320" y="35703"/>
                  <a:pt x="419443" y="22331"/>
                  <a:pt x="418095" y="13805"/>
                </a:cubicBezTo>
                <a:cubicBezTo>
                  <a:pt x="417084" y="7411"/>
                  <a:pt x="419273" y="4641"/>
                  <a:pt x="424663" y="5495"/>
                </a:cubicBezTo>
                <a:close/>
                <a:moveTo>
                  <a:pt x="2176176" y="4586"/>
                </a:moveTo>
                <a:cubicBezTo>
                  <a:pt x="2178999" y="3809"/>
                  <a:pt x="2184249" y="4674"/>
                  <a:pt x="2191924" y="7180"/>
                </a:cubicBezTo>
                <a:cubicBezTo>
                  <a:pt x="2207276" y="12192"/>
                  <a:pt x="2213582" y="17588"/>
                  <a:pt x="2210843" y="23367"/>
                </a:cubicBezTo>
                <a:cubicBezTo>
                  <a:pt x="2208104" y="29146"/>
                  <a:pt x="2205874" y="48692"/>
                  <a:pt x="2204153" y="82004"/>
                </a:cubicBezTo>
                <a:cubicBezTo>
                  <a:pt x="2205314" y="82076"/>
                  <a:pt x="2209305" y="81194"/>
                  <a:pt x="2216123" y="79358"/>
                </a:cubicBezTo>
                <a:cubicBezTo>
                  <a:pt x="2222942" y="77523"/>
                  <a:pt x="2229177" y="78476"/>
                  <a:pt x="2234827" y="82219"/>
                </a:cubicBezTo>
                <a:lnTo>
                  <a:pt x="2232199" y="93946"/>
                </a:lnTo>
                <a:lnTo>
                  <a:pt x="2236214" y="92813"/>
                </a:lnTo>
                <a:cubicBezTo>
                  <a:pt x="2244194" y="93723"/>
                  <a:pt x="2258423" y="92544"/>
                  <a:pt x="2278901" y="89274"/>
                </a:cubicBezTo>
                <a:cubicBezTo>
                  <a:pt x="2283849" y="74705"/>
                  <a:pt x="2285785" y="65140"/>
                  <a:pt x="2284709" y="60580"/>
                </a:cubicBezTo>
                <a:cubicBezTo>
                  <a:pt x="2273466" y="64179"/>
                  <a:pt x="2264626" y="65545"/>
                  <a:pt x="2258187" y="64677"/>
                </a:cubicBezTo>
                <a:cubicBezTo>
                  <a:pt x="2251748" y="63810"/>
                  <a:pt x="2253548" y="60501"/>
                  <a:pt x="2263586" y="54750"/>
                </a:cubicBezTo>
                <a:cubicBezTo>
                  <a:pt x="2273624" y="49000"/>
                  <a:pt x="2285387" y="42425"/>
                  <a:pt x="2298874" y="35025"/>
                </a:cubicBezTo>
                <a:cubicBezTo>
                  <a:pt x="2312361" y="27626"/>
                  <a:pt x="2320194" y="20782"/>
                  <a:pt x="2322374" y="14494"/>
                </a:cubicBezTo>
                <a:cubicBezTo>
                  <a:pt x="2324553" y="8206"/>
                  <a:pt x="2334638" y="10539"/>
                  <a:pt x="2352628" y="21495"/>
                </a:cubicBezTo>
                <a:cubicBezTo>
                  <a:pt x="2370617" y="32451"/>
                  <a:pt x="2374149" y="38542"/>
                  <a:pt x="2363222" y="39768"/>
                </a:cubicBezTo>
                <a:cubicBezTo>
                  <a:pt x="2352294" y="40994"/>
                  <a:pt x="2333466" y="45415"/>
                  <a:pt x="2306736" y="53029"/>
                </a:cubicBezTo>
                <a:cubicBezTo>
                  <a:pt x="2315727" y="59110"/>
                  <a:pt x="2318978" y="63634"/>
                  <a:pt x="2316491" y="66602"/>
                </a:cubicBezTo>
                <a:cubicBezTo>
                  <a:pt x="2314002" y="69571"/>
                  <a:pt x="2310299" y="75156"/>
                  <a:pt x="2305380" y="83359"/>
                </a:cubicBezTo>
                <a:cubicBezTo>
                  <a:pt x="2331422" y="79000"/>
                  <a:pt x="2351545" y="74758"/>
                  <a:pt x="2365749" y="70636"/>
                </a:cubicBezTo>
                <a:cubicBezTo>
                  <a:pt x="2379953" y="66513"/>
                  <a:pt x="2391891" y="67986"/>
                  <a:pt x="2401564" y="75056"/>
                </a:cubicBezTo>
                <a:cubicBezTo>
                  <a:pt x="2411236" y="82126"/>
                  <a:pt x="2412090" y="86650"/>
                  <a:pt x="2404124" y="88629"/>
                </a:cubicBezTo>
                <a:cubicBezTo>
                  <a:pt x="2396158" y="90608"/>
                  <a:pt x="2386618" y="92042"/>
                  <a:pt x="2375504" y="92931"/>
                </a:cubicBezTo>
                <a:cubicBezTo>
                  <a:pt x="2364390" y="93820"/>
                  <a:pt x="2350014" y="95326"/>
                  <a:pt x="2332376" y="97448"/>
                </a:cubicBezTo>
                <a:cubicBezTo>
                  <a:pt x="2343575" y="108748"/>
                  <a:pt x="2354510" y="118844"/>
                  <a:pt x="2365179" y="127735"/>
                </a:cubicBezTo>
                <a:cubicBezTo>
                  <a:pt x="2375848" y="136626"/>
                  <a:pt x="2386625" y="144334"/>
                  <a:pt x="2397509" y="150858"/>
                </a:cubicBezTo>
                <a:cubicBezTo>
                  <a:pt x="2408393" y="157383"/>
                  <a:pt x="2420507" y="162786"/>
                  <a:pt x="2433851" y="167066"/>
                </a:cubicBezTo>
                <a:cubicBezTo>
                  <a:pt x="2447194" y="171347"/>
                  <a:pt x="2449012" y="174910"/>
                  <a:pt x="2439304" y="177757"/>
                </a:cubicBezTo>
                <a:cubicBezTo>
                  <a:pt x="2429596" y="180604"/>
                  <a:pt x="2416847" y="182256"/>
                  <a:pt x="2401058" y="182715"/>
                </a:cubicBezTo>
                <a:cubicBezTo>
                  <a:pt x="2385270" y="183174"/>
                  <a:pt x="2372550" y="176552"/>
                  <a:pt x="2362899" y="162850"/>
                </a:cubicBezTo>
                <a:cubicBezTo>
                  <a:pt x="2353248" y="149148"/>
                  <a:pt x="2337495" y="128100"/>
                  <a:pt x="2315641" y="99707"/>
                </a:cubicBezTo>
                <a:cubicBezTo>
                  <a:pt x="2311195" y="100567"/>
                  <a:pt x="2306054" y="101729"/>
                  <a:pt x="2300218" y="103191"/>
                </a:cubicBezTo>
                <a:cubicBezTo>
                  <a:pt x="2295464" y="114864"/>
                  <a:pt x="2290281" y="125525"/>
                  <a:pt x="2284669" y="135175"/>
                </a:cubicBezTo>
                <a:lnTo>
                  <a:pt x="2266856" y="160639"/>
                </a:lnTo>
                <a:lnTo>
                  <a:pt x="2269071" y="160452"/>
                </a:lnTo>
                <a:cubicBezTo>
                  <a:pt x="2277360" y="162359"/>
                  <a:pt x="2284135" y="164983"/>
                  <a:pt x="2289398" y="168325"/>
                </a:cubicBezTo>
                <a:cubicBezTo>
                  <a:pt x="2294661" y="171666"/>
                  <a:pt x="2296371" y="175212"/>
                  <a:pt x="2294528" y="178962"/>
                </a:cubicBezTo>
                <a:cubicBezTo>
                  <a:pt x="2292686" y="182712"/>
                  <a:pt x="2291542" y="187684"/>
                  <a:pt x="2291098" y="193879"/>
                </a:cubicBezTo>
                <a:cubicBezTo>
                  <a:pt x="2290653" y="200074"/>
                  <a:pt x="2289058" y="211625"/>
                  <a:pt x="2286312" y="228532"/>
                </a:cubicBezTo>
                <a:cubicBezTo>
                  <a:pt x="2283565" y="245439"/>
                  <a:pt x="2277227" y="260048"/>
                  <a:pt x="2267296" y="272359"/>
                </a:cubicBezTo>
                <a:cubicBezTo>
                  <a:pt x="2257366" y="284670"/>
                  <a:pt x="2244556" y="293393"/>
                  <a:pt x="2228868" y="298527"/>
                </a:cubicBezTo>
                <a:cubicBezTo>
                  <a:pt x="2213180" y="303660"/>
                  <a:pt x="2211699" y="300384"/>
                  <a:pt x="2224426" y="288696"/>
                </a:cubicBezTo>
                <a:cubicBezTo>
                  <a:pt x="2237153" y="277009"/>
                  <a:pt x="2246643" y="264024"/>
                  <a:pt x="2252895" y="249741"/>
                </a:cubicBezTo>
                <a:cubicBezTo>
                  <a:pt x="2259004" y="235803"/>
                  <a:pt x="2262729" y="220738"/>
                  <a:pt x="2264070" y="204548"/>
                </a:cubicBezTo>
                <a:cubicBezTo>
                  <a:pt x="2265411" y="188358"/>
                  <a:pt x="2264507" y="176484"/>
                  <a:pt x="2261360" y="168927"/>
                </a:cubicBezTo>
                <a:lnTo>
                  <a:pt x="2261215" y="166327"/>
                </a:lnTo>
                <a:lnTo>
                  <a:pt x="2246423" y="180873"/>
                </a:lnTo>
                <a:cubicBezTo>
                  <a:pt x="2239481" y="186439"/>
                  <a:pt x="2232303" y="190975"/>
                  <a:pt x="2224889" y="194481"/>
                </a:cubicBezTo>
                <a:cubicBezTo>
                  <a:pt x="2210061" y="201494"/>
                  <a:pt x="2207917" y="199135"/>
                  <a:pt x="2218457" y="187404"/>
                </a:cubicBezTo>
                <a:cubicBezTo>
                  <a:pt x="2228997" y="175674"/>
                  <a:pt x="2238924" y="163159"/>
                  <a:pt x="2248238" y="149858"/>
                </a:cubicBezTo>
                <a:cubicBezTo>
                  <a:pt x="2257552" y="136558"/>
                  <a:pt x="2266196" y="122544"/>
                  <a:pt x="2274169" y="107816"/>
                </a:cubicBezTo>
                <a:cubicBezTo>
                  <a:pt x="2267415" y="110512"/>
                  <a:pt x="2260560" y="112312"/>
                  <a:pt x="2253605" y="113215"/>
                </a:cubicBezTo>
                <a:cubicBezTo>
                  <a:pt x="2246650" y="114119"/>
                  <a:pt x="2240018" y="110717"/>
                  <a:pt x="2233708" y="103009"/>
                </a:cubicBezTo>
                <a:lnTo>
                  <a:pt x="2230462" y="96424"/>
                </a:lnTo>
                <a:lnTo>
                  <a:pt x="2219143" y="102476"/>
                </a:lnTo>
                <a:cubicBezTo>
                  <a:pt x="2214534" y="104366"/>
                  <a:pt x="2209538" y="105887"/>
                  <a:pt x="2204153" y="107042"/>
                </a:cubicBezTo>
                <a:lnTo>
                  <a:pt x="2204153" y="141415"/>
                </a:lnTo>
                <a:cubicBezTo>
                  <a:pt x="2212556" y="141415"/>
                  <a:pt x="2219382" y="143799"/>
                  <a:pt x="2224631" y="148568"/>
                </a:cubicBezTo>
                <a:cubicBezTo>
                  <a:pt x="2229879" y="153336"/>
                  <a:pt x="2231873" y="159208"/>
                  <a:pt x="2230611" y="166184"/>
                </a:cubicBezTo>
                <a:cubicBezTo>
                  <a:pt x="2229349" y="173161"/>
                  <a:pt x="2224828" y="174695"/>
                  <a:pt x="2217048" y="170788"/>
                </a:cubicBezTo>
                <a:cubicBezTo>
                  <a:pt x="2209269" y="166880"/>
                  <a:pt x="2204970" y="162087"/>
                  <a:pt x="2204153" y="156408"/>
                </a:cubicBezTo>
                <a:cubicBezTo>
                  <a:pt x="2204153" y="185433"/>
                  <a:pt x="2203461" y="212636"/>
                  <a:pt x="2202077" y="238018"/>
                </a:cubicBezTo>
                <a:cubicBezTo>
                  <a:pt x="2200693" y="263400"/>
                  <a:pt x="2197506" y="281114"/>
                  <a:pt x="2192516" y="291159"/>
                </a:cubicBezTo>
                <a:cubicBezTo>
                  <a:pt x="2187525" y="301205"/>
                  <a:pt x="2182341" y="300212"/>
                  <a:pt x="2176964" y="288180"/>
                </a:cubicBezTo>
                <a:cubicBezTo>
                  <a:pt x="2171586" y="276149"/>
                  <a:pt x="2170023" y="264852"/>
                  <a:pt x="2172275" y="254291"/>
                </a:cubicBezTo>
                <a:cubicBezTo>
                  <a:pt x="2174526" y="243729"/>
                  <a:pt x="2176774" y="226521"/>
                  <a:pt x="2179018" y="202666"/>
                </a:cubicBezTo>
                <a:cubicBezTo>
                  <a:pt x="2181262" y="178811"/>
                  <a:pt x="2182384" y="158889"/>
                  <a:pt x="2182384" y="142900"/>
                </a:cubicBezTo>
                <a:cubicBezTo>
                  <a:pt x="2176433" y="159950"/>
                  <a:pt x="2167994" y="175534"/>
                  <a:pt x="2157067" y="189652"/>
                </a:cubicBezTo>
                <a:cubicBezTo>
                  <a:pt x="2146140" y="203770"/>
                  <a:pt x="2133456" y="214357"/>
                  <a:pt x="2119015" y="221412"/>
                </a:cubicBezTo>
                <a:cubicBezTo>
                  <a:pt x="2104575" y="228468"/>
                  <a:pt x="2103054" y="225040"/>
                  <a:pt x="2114455" y="211130"/>
                </a:cubicBezTo>
                <a:cubicBezTo>
                  <a:pt x="2125855" y="197220"/>
                  <a:pt x="2137120" y="181582"/>
                  <a:pt x="2148248" y="164216"/>
                </a:cubicBezTo>
                <a:cubicBezTo>
                  <a:pt x="2159376" y="146850"/>
                  <a:pt x="2168510" y="129850"/>
                  <a:pt x="2175652" y="113215"/>
                </a:cubicBezTo>
                <a:cubicBezTo>
                  <a:pt x="2154858" y="118607"/>
                  <a:pt x="2138410" y="118786"/>
                  <a:pt x="2126307" y="113753"/>
                </a:cubicBezTo>
                <a:cubicBezTo>
                  <a:pt x="2114204" y="108720"/>
                  <a:pt x="2115584" y="104457"/>
                  <a:pt x="2130448" y="100965"/>
                </a:cubicBezTo>
                <a:cubicBezTo>
                  <a:pt x="2145311" y="97473"/>
                  <a:pt x="2162624" y="92845"/>
                  <a:pt x="2182384" y="87080"/>
                </a:cubicBezTo>
                <a:cubicBezTo>
                  <a:pt x="2182384" y="70388"/>
                  <a:pt x="2182166" y="55704"/>
                  <a:pt x="2181728" y="43027"/>
                </a:cubicBezTo>
                <a:cubicBezTo>
                  <a:pt x="2181291" y="30350"/>
                  <a:pt x="2179043" y="19954"/>
                  <a:pt x="2174985" y="11837"/>
                </a:cubicBezTo>
                <a:cubicBezTo>
                  <a:pt x="2172956" y="7779"/>
                  <a:pt x="2173353" y="5362"/>
                  <a:pt x="2176176" y="4586"/>
                </a:cubicBezTo>
                <a:close/>
                <a:moveTo>
                  <a:pt x="764973" y="4067"/>
                </a:moveTo>
                <a:cubicBezTo>
                  <a:pt x="768474" y="3826"/>
                  <a:pt x="774399" y="5951"/>
                  <a:pt x="782749" y="10439"/>
                </a:cubicBezTo>
                <a:cubicBezTo>
                  <a:pt x="799448" y="19416"/>
                  <a:pt x="804399" y="27615"/>
                  <a:pt x="797602" y="35036"/>
                </a:cubicBezTo>
                <a:cubicBezTo>
                  <a:pt x="790804" y="42457"/>
                  <a:pt x="782670" y="51943"/>
                  <a:pt x="773198" y="63494"/>
                </a:cubicBezTo>
                <a:cubicBezTo>
                  <a:pt x="763726" y="75045"/>
                  <a:pt x="755427" y="84391"/>
                  <a:pt x="748300" y="91533"/>
                </a:cubicBezTo>
                <a:cubicBezTo>
                  <a:pt x="741173" y="98674"/>
                  <a:pt x="739785" y="101797"/>
                  <a:pt x="744138" y="100901"/>
                </a:cubicBezTo>
                <a:cubicBezTo>
                  <a:pt x="748490" y="100004"/>
                  <a:pt x="754914" y="98936"/>
                  <a:pt x="763411" y="97696"/>
                </a:cubicBezTo>
                <a:cubicBezTo>
                  <a:pt x="771907" y="96455"/>
                  <a:pt x="784846" y="93856"/>
                  <a:pt x="802226" y="89898"/>
                </a:cubicBezTo>
                <a:cubicBezTo>
                  <a:pt x="797853" y="82054"/>
                  <a:pt x="794285" y="72930"/>
                  <a:pt x="791525" y="62526"/>
                </a:cubicBezTo>
                <a:cubicBezTo>
                  <a:pt x="788764" y="52122"/>
                  <a:pt x="794544" y="51904"/>
                  <a:pt x="808862" y="61870"/>
                </a:cubicBezTo>
                <a:cubicBezTo>
                  <a:pt x="823181" y="71837"/>
                  <a:pt x="831982" y="80903"/>
                  <a:pt x="835266" y="89070"/>
                </a:cubicBezTo>
                <a:cubicBezTo>
                  <a:pt x="838550" y="97237"/>
                  <a:pt x="837829" y="105776"/>
                  <a:pt x="833104" y="114689"/>
                </a:cubicBezTo>
                <a:cubicBezTo>
                  <a:pt x="828379" y="123601"/>
                  <a:pt x="823271" y="125039"/>
                  <a:pt x="817778" y="119002"/>
                </a:cubicBezTo>
                <a:cubicBezTo>
                  <a:pt x="812286" y="112964"/>
                  <a:pt x="808615" y="107436"/>
                  <a:pt x="806765" y="102417"/>
                </a:cubicBezTo>
                <a:cubicBezTo>
                  <a:pt x="790374" y="108712"/>
                  <a:pt x="774790" y="114728"/>
                  <a:pt x="760012" y="120464"/>
                </a:cubicBezTo>
                <a:cubicBezTo>
                  <a:pt x="745235" y="126200"/>
                  <a:pt x="735085" y="130474"/>
                  <a:pt x="729564" y="133284"/>
                </a:cubicBezTo>
                <a:cubicBezTo>
                  <a:pt x="724043" y="136095"/>
                  <a:pt x="719738" y="135278"/>
                  <a:pt x="716647" y="130832"/>
                </a:cubicBezTo>
                <a:cubicBezTo>
                  <a:pt x="713557" y="126387"/>
                  <a:pt x="711528" y="121511"/>
                  <a:pt x="710560" y="116205"/>
                </a:cubicBezTo>
                <a:cubicBezTo>
                  <a:pt x="709592" y="110899"/>
                  <a:pt x="710825" y="106984"/>
                  <a:pt x="714260" y="104461"/>
                </a:cubicBezTo>
                <a:cubicBezTo>
                  <a:pt x="717694" y="101937"/>
                  <a:pt x="722240" y="97416"/>
                  <a:pt x="727897" y="90898"/>
                </a:cubicBezTo>
                <a:cubicBezTo>
                  <a:pt x="733555" y="84381"/>
                  <a:pt x="741284" y="72066"/>
                  <a:pt x="751086" y="53954"/>
                </a:cubicBezTo>
                <a:cubicBezTo>
                  <a:pt x="760887" y="35843"/>
                  <a:pt x="764440" y="21818"/>
                  <a:pt x="761744" y="11880"/>
                </a:cubicBezTo>
                <a:cubicBezTo>
                  <a:pt x="760396" y="6911"/>
                  <a:pt x="761472" y="4307"/>
                  <a:pt x="764973" y="4067"/>
                </a:cubicBezTo>
                <a:close/>
                <a:moveTo>
                  <a:pt x="105788" y="3581"/>
                </a:moveTo>
                <a:cubicBezTo>
                  <a:pt x="108688" y="3612"/>
                  <a:pt x="112464" y="4217"/>
                  <a:pt x="117116" y="5395"/>
                </a:cubicBezTo>
                <a:cubicBezTo>
                  <a:pt x="135722" y="10106"/>
                  <a:pt x="147223" y="16519"/>
                  <a:pt x="151619" y="24636"/>
                </a:cubicBezTo>
                <a:cubicBezTo>
                  <a:pt x="156014" y="32752"/>
                  <a:pt x="155637" y="40661"/>
                  <a:pt x="150489" y="48362"/>
                </a:cubicBezTo>
                <a:cubicBezTo>
                  <a:pt x="144194" y="54700"/>
                  <a:pt x="137113" y="54757"/>
                  <a:pt x="129248" y="48534"/>
                </a:cubicBezTo>
                <a:cubicBezTo>
                  <a:pt x="121382" y="42310"/>
                  <a:pt x="112742" y="32387"/>
                  <a:pt x="103328" y="18764"/>
                </a:cubicBezTo>
                <a:cubicBezTo>
                  <a:pt x="96267" y="8546"/>
                  <a:pt x="97087" y="3485"/>
                  <a:pt x="105788" y="3581"/>
                </a:cubicBezTo>
                <a:close/>
                <a:moveTo>
                  <a:pt x="1962650" y="1232"/>
                </a:moveTo>
                <a:cubicBezTo>
                  <a:pt x="1964165" y="1055"/>
                  <a:pt x="1966121" y="1259"/>
                  <a:pt x="1968518" y="1846"/>
                </a:cubicBezTo>
                <a:cubicBezTo>
                  <a:pt x="1978105" y="4190"/>
                  <a:pt x="1986232" y="6947"/>
                  <a:pt x="1992900" y="10116"/>
                </a:cubicBezTo>
                <a:cubicBezTo>
                  <a:pt x="1999568" y="13286"/>
                  <a:pt x="2001981" y="17695"/>
                  <a:pt x="2000138" y="23345"/>
                </a:cubicBezTo>
                <a:cubicBezTo>
                  <a:pt x="1998296" y="28995"/>
                  <a:pt x="1996944" y="36112"/>
                  <a:pt x="1996084" y="44694"/>
                </a:cubicBezTo>
                <a:cubicBezTo>
                  <a:pt x="1995223" y="53277"/>
                  <a:pt x="1994793" y="62114"/>
                  <a:pt x="1994793" y="71206"/>
                </a:cubicBezTo>
                <a:cubicBezTo>
                  <a:pt x="1999798" y="70532"/>
                  <a:pt x="2008190" y="68563"/>
                  <a:pt x="2019971" y="65301"/>
                </a:cubicBezTo>
                <a:cubicBezTo>
                  <a:pt x="2031751" y="62039"/>
                  <a:pt x="2041976" y="64527"/>
                  <a:pt x="2050645" y="72765"/>
                </a:cubicBezTo>
                <a:cubicBezTo>
                  <a:pt x="2059313" y="81004"/>
                  <a:pt x="2059446" y="85750"/>
                  <a:pt x="2051042" y="87005"/>
                </a:cubicBezTo>
                <a:cubicBezTo>
                  <a:pt x="2042639" y="88260"/>
                  <a:pt x="2034669" y="89109"/>
                  <a:pt x="2027134" y="89554"/>
                </a:cubicBezTo>
                <a:cubicBezTo>
                  <a:pt x="2019598" y="89999"/>
                  <a:pt x="2008818" y="91002"/>
                  <a:pt x="1994793" y="92565"/>
                </a:cubicBezTo>
                <a:cubicBezTo>
                  <a:pt x="1994793" y="126380"/>
                  <a:pt x="1995012" y="154167"/>
                  <a:pt x="1995449" y="175929"/>
                </a:cubicBezTo>
                <a:cubicBezTo>
                  <a:pt x="1995886" y="197690"/>
                  <a:pt x="1994187" y="212891"/>
                  <a:pt x="1990351" y="221531"/>
                </a:cubicBezTo>
                <a:cubicBezTo>
                  <a:pt x="1986515" y="230170"/>
                  <a:pt x="1981041" y="237000"/>
                  <a:pt x="1973928" y="242019"/>
                </a:cubicBezTo>
                <a:cubicBezTo>
                  <a:pt x="1966815" y="247038"/>
                  <a:pt x="1961187" y="244819"/>
                  <a:pt x="1957042" y="235362"/>
                </a:cubicBezTo>
                <a:cubicBezTo>
                  <a:pt x="1952898" y="225904"/>
                  <a:pt x="1945531" y="216651"/>
                  <a:pt x="1934941" y="207603"/>
                </a:cubicBezTo>
                <a:cubicBezTo>
                  <a:pt x="1924350" y="198554"/>
                  <a:pt x="1924967" y="195155"/>
                  <a:pt x="1936790" y="197407"/>
                </a:cubicBezTo>
                <a:cubicBezTo>
                  <a:pt x="1948614" y="199658"/>
                  <a:pt x="1956139" y="200848"/>
                  <a:pt x="1959366" y="200977"/>
                </a:cubicBezTo>
                <a:cubicBezTo>
                  <a:pt x="1962592" y="201106"/>
                  <a:pt x="1964779" y="199059"/>
                  <a:pt x="1965926" y="194836"/>
                </a:cubicBezTo>
                <a:cubicBezTo>
                  <a:pt x="1967073" y="190613"/>
                  <a:pt x="1967873" y="184038"/>
                  <a:pt x="1968325" y="175111"/>
                </a:cubicBezTo>
                <a:cubicBezTo>
                  <a:pt x="1968776" y="166184"/>
                  <a:pt x="1969002" y="140605"/>
                  <a:pt x="1969002" y="98373"/>
                </a:cubicBezTo>
                <a:cubicBezTo>
                  <a:pt x="1944767" y="103650"/>
                  <a:pt x="1927595" y="107443"/>
                  <a:pt x="1917485" y="109752"/>
                </a:cubicBezTo>
                <a:cubicBezTo>
                  <a:pt x="1907375" y="112061"/>
                  <a:pt x="1896785" y="109537"/>
                  <a:pt x="1885714" y="102181"/>
                </a:cubicBezTo>
                <a:cubicBezTo>
                  <a:pt x="1874644" y="94824"/>
                  <a:pt x="1875034" y="90540"/>
                  <a:pt x="1886887" y="89328"/>
                </a:cubicBezTo>
                <a:cubicBezTo>
                  <a:pt x="1898739" y="88116"/>
                  <a:pt x="1911545" y="86145"/>
                  <a:pt x="1925304" y="83413"/>
                </a:cubicBezTo>
                <a:cubicBezTo>
                  <a:pt x="1939063" y="80681"/>
                  <a:pt x="1953629" y="78225"/>
                  <a:pt x="1969002" y="76045"/>
                </a:cubicBezTo>
                <a:cubicBezTo>
                  <a:pt x="1969002" y="66710"/>
                  <a:pt x="1968780" y="56356"/>
                  <a:pt x="1968335" y="44985"/>
                </a:cubicBezTo>
                <a:cubicBezTo>
                  <a:pt x="1967891" y="33613"/>
                  <a:pt x="1965414" y="22994"/>
                  <a:pt x="1960904" y="13128"/>
                </a:cubicBezTo>
                <a:cubicBezTo>
                  <a:pt x="1957521" y="5728"/>
                  <a:pt x="1958103" y="1763"/>
                  <a:pt x="1962650" y="1232"/>
                </a:cubicBezTo>
                <a:close/>
                <a:moveTo>
                  <a:pt x="850113" y="284"/>
                </a:moveTo>
                <a:cubicBezTo>
                  <a:pt x="852879" y="728"/>
                  <a:pt x="856294" y="1693"/>
                  <a:pt x="860358" y="3179"/>
                </a:cubicBezTo>
                <a:cubicBezTo>
                  <a:pt x="876613" y="9123"/>
                  <a:pt x="882922" y="15867"/>
                  <a:pt x="879287" y="23410"/>
                </a:cubicBezTo>
                <a:cubicBezTo>
                  <a:pt x="875652" y="30953"/>
                  <a:pt x="873418" y="45988"/>
                  <a:pt x="872587" y="68517"/>
                </a:cubicBezTo>
                <a:cubicBezTo>
                  <a:pt x="878954" y="65333"/>
                  <a:pt x="885740" y="60985"/>
                  <a:pt x="892946" y="55471"/>
                </a:cubicBezTo>
                <a:cubicBezTo>
                  <a:pt x="900152" y="49957"/>
                  <a:pt x="904916" y="44228"/>
                  <a:pt x="907240" y="38284"/>
                </a:cubicBezTo>
                <a:cubicBezTo>
                  <a:pt x="909563" y="32340"/>
                  <a:pt x="913883" y="31358"/>
                  <a:pt x="920200" y="35337"/>
                </a:cubicBezTo>
                <a:cubicBezTo>
                  <a:pt x="926516" y="39317"/>
                  <a:pt x="931858" y="44149"/>
                  <a:pt x="936225" y="49835"/>
                </a:cubicBezTo>
                <a:cubicBezTo>
                  <a:pt x="940591" y="55521"/>
                  <a:pt x="938863" y="60074"/>
                  <a:pt x="931041" y="63494"/>
                </a:cubicBezTo>
                <a:cubicBezTo>
                  <a:pt x="923218" y="66914"/>
                  <a:pt x="903733" y="74102"/>
                  <a:pt x="872587" y="85058"/>
                </a:cubicBezTo>
                <a:cubicBezTo>
                  <a:pt x="872587" y="95613"/>
                  <a:pt x="873386" y="103281"/>
                  <a:pt x="874985" y="108064"/>
                </a:cubicBezTo>
                <a:cubicBezTo>
                  <a:pt x="876584" y="112846"/>
                  <a:pt x="879362" y="115779"/>
                  <a:pt x="883320" y="116861"/>
                </a:cubicBezTo>
                <a:cubicBezTo>
                  <a:pt x="887278" y="117944"/>
                  <a:pt x="894470" y="118485"/>
                  <a:pt x="904895" y="118485"/>
                </a:cubicBezTo>
                <a:cubicBezTo>
                  <a:pt x="915607" y="118485"/>
                  <a:pt x="923484" y="116937"/>
                  <a:pt x="928524" y="113839"/>
                </a:cubicBezTo>
                <a:cubicBezTo>
                  <a:pt x="933565" y="110742"/>
                  <a:pt x="938824" y="101514"/>
                  <a:pt x="944302" y="86155"/>
                </a:cubicBezTo>
                <a:cubicBezTo>
                  <a:pt x="949780" y="70797"/>
                  <a:pt x="952906" y="71371"/>
                  <a:pt x="953680" y="87876"/>
                </a:cubicBezTo>
                <a:cubicBezTo>
                  <a:pt x="954455" y="104382"/>
                  <a:pt x="956204" y="115571"/>
                  <a:pt x="958929" y="121443"/>
                </a:cubicBezTo>
                <a:cubicBezTo>
                  <a:pt x="961654" y="127315"/>
                  <a:pt x="956602" y="132811"/>
                  <a:pt x="943775" y="137931"/>
                </a:cubicBezTo>
                <a:cubicBezTo>
                  <a:pt x="930948" y="143050"/>
                  <a:pt x="916640" y="145610"/>
                  <a:pt x="900851" y="145610"/>
                </a:cubicBezTo>
                <a:cubicBezTo>
                  <a:pt x="885536" y="145610"/>
                  <a:pt x="873633" y="142616"/>
                  <a:pt x="865144" y="136629"/>
                </a:cubicBezTo>
                <a:cubicBezTo>
                  <a:pt x="856655" y="130642"/>
                  <a:pt x="851696" y="122389"/>
                  <a:pt x="850270" y="111871"/>
                </a:cubicBezTo>
                <a:cubicBezTo>
                  <a:pt x="848843" y="101352"/>
                  <a:pt x="848355" y="84485"/>
                  <a:pt x="848807" y="61268"/>
                </a:cubicBezTo>
                <a:cubicBezTo>
                  <a:pt x="849259" y="38051"/>
                  <a:pt x="847233" y="21079"/>
                  <a:pt x="842730" y="10353"/>
                </a:cubicBezTo>
                <a:cubicBezTo>
                  <a:pt x="839353" y="2308"/>
                  <a:pt x="841814" y="-1048"/>
                  <a:pt x="850113" y="284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TextBox 4"/>
          <p:cNvSpPr txBox="1">
            <a:spLocks noChangeArrowheads="1"/>
          </p:cNvSpPr>
          <p:nvPr/>
        </p:nvSpPr>
        <p:spPr bwMode="auto">
          <a:xfrm>
            <a:off x="5239683" y="3573018"/>
            <a:ext cx="1936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680kg=0.68t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7327362" y="3573018"/>
            <a:ext cx="19369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470kg=0.47t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5239683" y="4116929"/>
            <a:ext cx="32706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2.65+0.68+0.47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5239683" y="4480983"/>
            <a:ext cx="218635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=3.33+0.47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TextBox 4"/>
          <p:cNvSpPr txBox="1">
            <a:spLocks noChangeArrowheads="1"/>
          </p:cNvSpPr>
          <p:nvPr/>
        </p:nvSpPr>
        <p:spPr bwMode="auto">
          <a:xfrm>
            <a:off x="5239683" y="4832849"/>
            <a:ext cx="13785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=3.8t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TextBox 4"/>
          <p:cNvSpPr txBox="1">
            <a:spLocks noChangeArrowheads="1"/>
          </p:cNvSpPr>
          <p:nvPr/>
        </p:nvSpPr>
        <p:spPr bwMode="auto">
          <a:xfrm>
            <a:off x="6000528" y="4845037"/>
            <a:ext cx="874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&lt; 4t</a:t>
            </a: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5239683" y="5573145"/>
            <a:ext cx="317172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答：它们能一起过桥。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任意多边形: 形状 13"/>
          <p:cNvSpPr/>
          <p:nvPr/>
        </p:nvSpPr>
        <p:spPr>
          <a:xfrm>
            <a:off x="717724" y="1282816"/>
            <a:ext cx="8041294" cy="838539"/>
          </a:xfrm>
          <a:custGeom>
            <a:avLst/>
            <a:gdLst/>
            <a:ahLst/>
            <a:cxnLst/>
            <a:rect l="l" t="t" r="r" b="b"/>
            <a:pathLst>
              <a:path w="8041294" h="838539">
                <a:moveTo>
                  <a:pt x="3695690" y="756721"/>
                </a:moveTo>
                <a:cubicBezTo>
                  <a:pt x="3702611" y="756721"/>
                  <a:pt x="3707705" y="758582"/>
                  <a:pt x="3710973" y="762302"/>
                </a:cubicBezTo>
                <a:cubicBezTo>
                  <a:pt x="3714241" y="766023"/>
                  <a:pt x="3715875" y="770401"/>
                  <a:pt x="3715875" y="775436"/>
                </a:cubicBezTo>
                <a:cubicBezTo>
                  <a:pt x="3715875" y="781985"/>
                  <a:pt x="3713953" y="786943"/>
                  <a:pt x="3710108" y="790310"/>
                </a:cubicBezTo>
                <a:cubicBezTo>
                  <a:pt x="3706263" y="793677"/>
                  <a:pt x="3701544" y="795361"/>
                  <a:pt x="3695951" y="795361"/>
                </a:cubicBezTo>
                <a:cubicBezTo>
                  <a:pt x="3691188" y="795361"/>
                  <a:pt x="3686680" y="793702"/>
                  <a:pt x="3682426" y="790384"/>
                </a:cubicBezTo>
                <a:cubicBezTo>
                  <a:pt x="3678172" y="787067"/>
                  <a:pt x="3676045" y="782084"/>
                  <a:pt x="3676045" y="775436"/>
                </a:cubicBezTo>
                <a:cubicBezTo>
                  <a:pt x="3676045" y="770327"/>
                  <a:pt x="3677648" y="766166"/>
                  <a:pt x="3680854" y="762953"/>
                </a:cubicBezTo>
                <a:cubicBezTo>
                  <a:pt x="3684060" y="759741"/>
                  <a:pt x="3689005" y="757664"/>
                  <a:pt x="3695690" y="756721"/>
                </a:cubicBezTo>
                <a:close/>
                <a:moveTo>
                  <a:pt x="7405287" y="755549"/>
                </a:moveTo>
                <a:cubicBezTo>
                  <a:pt x="7411165" y="755549"/>
                  <a:pt x="7415956" y="757400"/>
                  <a:pt x="7419658" y="761102"/>
                </a:cubicBezTo>
                <a:cubicBezTo>
                  <a:pt x="7423360" y="764804"/>
                  <a:pt x="7425211" y="769192"/>
                  <a:pt x="7425211" y="774264"/>
                </a:cubicBezTo>
                <a:cubicBezTo>
                  <a:pt x="7425211" y="779945"/>
                  <a:pt x="7423311" y="784685"/>
                  <a:pt x="7419509" y="788487"/>
                </a:cubicBezTo>
                <a:cubicBezTo>
                  <a:pt x="7415709" y="792288"/>
                  <a:pt x="7410967" y="794189"/>
                  <a:pt x="7405287" y="794189"/>
                </a:cubicBezTo>
                <a:cubicBezTo>
                  <a:pt x="7399582" y="794189"/>
                  <a:pt x="7394838" y="792297"/>
                  <a:pt x="7391055" y="788515"/>
                </a:cubicBezTo>
                <a:cubicBezTo>
                  <a:pt x="7387273" y="784732"/>
                  <a:pt x="7385381" y="779982"/>
                  <a:pt x="7385381" y="774264"/>
                </a:cubicBezTo>
                <a:cubicBezTo>
                  <a:pt x="7385381" y="769155"/>
                  <a:pt x="7387223" y="764758"/>
                  <a:pt x="7390907" y="761074"/>
                </a:cubicBezTo>
                <a:cubicBezTo>
                  <a:pt x="7394590" y="757391"/>
                  <a:pt x="7399384" y="755549"/>
                  <a:pt x="7405287" y="755549"/>
                </a:cubicBezTo>
                <a:close/>
                <a:moveTo>
                  <a:pt x="1083906" y="753298"/>
                </a:moveTo>
                <a:cubicBezTo>
                  <a:pt x="1094399" y="751673"/>
                  <a:pt x="1102265" y="754324"/>
                  <a:pt x="1107505" y="761251"/>
                </a:cubicBezTo>
                <a:cubicBezTo>
                  <a:pt x="1112745" y="768178"/>
                  <a:pt x="1114577" y="775703"/>
                  <a:pt x="1113003" y="783827"/>
                </a:cubicBezTo>
                <a:cubicBezTo>
                  <a:pt x="1111340" y="796316"/>
                  <a:pt x="1107015" y="807289"/>
                  <a:pt x="1100026" y="816745"/>
                </a:cubicBezTo>
                <a:cubicBezTo>
                  <a:pt x="1093038" y="826202"/>
                  <a:pt x="1082567" y="833467"/>
                  <a:pt x="1068614" y="838539"/>
                </a:cubicBezTo>
                <a:lnTo>
                  <a:pt x="1061526" y="828921"/>
                </a:lnTo>
                <a:cubicBezTo>
                  <a:pt x="1069749" y="823477"/>
                  <a:pt x="1075696" y="818370"/>
                  <a:pt x="1079367" y="813601"/>
                </a:cubicBezTo>
                <a:cubicBezTo>
                  <a:pt x="1083038" y="808833"/>
                  <a:pt x="1084874" y="804117"/>
                  <a:pt x="1084874" y="799453"/>
                </a:cubicBezTo>
                <a:cubicBezTo>
                  <a:pt x="1084403" y="797568"/>
                  <a:pt x="1081171" y="795230"/>
                  <a:pt x="1075181" y="792440"/>
                </a:cubicBezTo>
                <a:cubicBezTo>
                  <a:pt x="1069191" y="789649"/>
                  <a:pt x="1066196" y="783591"/>
                  <a:pt x="1066196" y="774264"/>
                </a:cubicBezTo>
                <a:cubicBezTo>
                  <a:pt x="1066196" y="770928"/>
                  <a:pt x="1067067" y="767297"/>
                  <a:pt x="1068810" y="763372"/>
                </a:cubicBezTo>
                <a:cubicBezTo>
                  <a:pt x="1070552" y="759447"/>
                  <a:pt x="1075585" y="756089"/>
                  <a:pt x="1083906" y="753298"/>
                </a:cubicBezTo>
                <a:close/>
                <a:moveTo>
                  <a:pt x="4341081" y="745652"/>
                </a:moveTo>
                <a:cubicBezTo>
                  <a:pt x="4338165" y="745816"/>
                  <a:pt x="4335329" y="746923"/>
                  <a:pt x="4332573" y="748973"/>
                </a:cubicBezTo>
                <a:cubicBezTo>
                  <a:pt x="4327060" y="753072"/>
                  <a:pt x="4324303" y="758535"/>
                  <a:pt x="4324303" y="765363"/>
                </a:cubicBezTo>
                <a:cubicBezTo>
                  <a:pt x="4324303" y="772190"/>
                  <a:pt x="4327373" y="777315"/>
                  <a:pt x="4333512" y="780738"/>
                </a:cubicBezTo>
                <a:cubicBezTo>
                  <a:pt x="4339651" y="784161"/>
                  <a:pt x="4345660" y="783988"/>
                  <a:pt x="4351539" y="780217"/>
                </a:cubicBezTo>
                <a:cubicBezTo>
                  <a:pt x="4357418" y="776435"/>
                  <a:pt x="4360180" y="770978"/>
                  <a:pt x="4359827" y="763846"/>
                </a:cubicBezTo>
                <a:cubicBezTo>
                  <a:pt x="4359473" y="756715"/>
                  <a:pt x="4356221" y="751429"/>
                  <a:pt x="4350069" y="747987"/>
                </a:cubicBezTo>
                <a:cubicBezTo>
                  <a:pt x="4346994" y="746266"/>
                  <a:pt x="4343998" y="745488"/>
                  <a:pt x="4341081" y="745652"/>
                </a:cubicBezTo>
                <a:close/>
                <a:moveTo>
                  <a:pt x="5970240" y="744768"/>
                </a:moveTo>
                <a:cubicBezTo>
                  <a:pt x="5968225" y="744254"/>
                  <a:pt x="5961633" y="744756"/>
                  <a:pt x="5950464" y="746275"/>
                </a:cubicBezTo>
                <a:cubicBezTo>
                  <a:pt x="5939296" y="747795"/>
                  <a:pt x="5924758" y="749962"/>
                  <a:pt x="5906848" y="752777"/>
                </a:cubicBezTo>
                <a:cubicBezTo>
                  <a:pt x="5909192" y="763443"/>
                  <a:pt x="5911413" y="776422"/>
                  <a:pt x="5913508" y="791714"/>
                </a:cubicBezTo>
                <a:cubicBezTo>
                  <a:pt x="5927226" y="790995"/>
                  <a:pt x="5945320" y="788465"/>
                  <a:pt x="5967793" y="784124"/>
                </a:cubicBezTo>
                <a:cubicBezTo>
                  <a:pt x="5969890" y="775728"/>
                  <a:pt x="5971325" y="767198"/>
                  <a:pt x="5972100" y="758535"/>
                </a:cubicBezTo>
                <a:cubicBezTo>
                  <a:pt x="5972876" y="749872"/>
                  <a:pt x="5972255" y="745283"/>
                  <a:pt x="5970240" y="744768"/>
                </a:cubicBezTo>
                <a:close/>
                <a:moveTo>
                  <a:pt x="4818050" y="742136"/>
                </a:moveTo>
                <a:cubicBezTo>
                  <a:pt x="4832455" y="740945"/>
                  <a:pt x="4843866" y="744762"/>
                  <a:pt x="4852281" y="753587"/>
                </a:cubicBezTo>
                <a:cubicBezTo>
                  <a:pt x="4860695" y="762411"/>
                  <a:pt x="4862897" y="768466"/>
                  <a:pt x="4858885" y="771753"/>
                </a:cubicBezTo>
                <a:cubicBezTo>
                  <a:pt x="4854872" y="775039"/>
                  <a:pt x="4845803" y="775514"/>
                  <a:pt x="4831677" y="773176"/>
                </a:cubicBezTo>
                <a:cubicBezTo>
                  <a:pt x="4817551" y="770838"/>
                  <a:pt x="4801757" y="769669"/>
                  <a:pt x="4784294" y="769669"/>
                </a:cubicBezTo>
                <a:cubicBezTo>
                  <a:pt x="4767315" y="769669"/>
                  <a:pt x="4748216" y="770441"/>
                  <a:pt x="4726995" y="771985"/>
                </a:cubicBezTo>
                <a:cubicBezTo>
                  <a:pt x="4705775" y="773529"/>
                  <a:pt x="4684219" y="776060"/>
                  <a:pt x="4662329" y="779576"/>
                </a:cubicBezTo>
                <a:cubicBezTo>
                  <a:pt x="4640439" y="783092"/>
                  <a:pt x="4625826" y="785823"/>
                  <a:pt x="4618490" y="787770"/>
                </a:cubicBezTo>
                <a:cubicBezTo>
                  <a:pt x="4611154" y="789718"/>
                  <a:pt x="4602383" y="787814"/>
                  <a:pt x="4592175" y="782059"/>
                </a:cubicBezTo>
                <a:cubicBezTo>
                  <a:pt x="4581683" y="773787"/>
                  <a:pt x="4579624" y="769065"/>
                  <a:pt x="4585999" y="767893"/>
                </a:cubicBezTo>
                <a:cubicBezTo>
                  <a:pt x="4592374" y="766721"/>
                  <a:pt x="4605930" y="765155"/>
                  <a:pt x="4626666" y="763195"/>
                </a:cubicBezTo>
                <a:cubicBezTo>
                  <a:pt x="4647403" y="761236"/>
                  <a:pt x="4664785" y="759478"/>
                  <a:pt x="4678812" y="757921"/>
                </a:cubicBezTo>
                <a:cubicBezTo>
                  <a:pt x="4692839" y="756365"/>
                  <a:pt x="4707331" y="754821"/>
                  <a:pt x="4722288" y="753289"/>
                </a:cubicBezTo>
                <a:cubicBezTo>
                  <a:pt x="4737246" y="751757"/>
                  <a:pt x="4753344" y="749813"/>
                  <a:pt x="4770583" y="747457"/>
                </a:cubicBezTo>
                <a:cubicBezTo>
                  <a:pt x="4787822" y="745100"/>
                  <a:pt x="4803645" y="743327"/>
                  <a:pt x="4818050" y="742136"/>
                </a:cubicBezTo>
                <a:close/>
                <a:moveTo>
                  <a:pt x="2370125" y="742136"/>
                </a:moveTo>
                <a:cubicBezTo>
                  <a:pt x="2384530" y="740945"/>
                  <a:pt x="2395940" y="744762"/>
                  <a:pt x="2404355" y="753587"/>
                </a:cubicBezTo>
                <a:cubicBezTo>
                  <a:pt x="2412770" y="762411"/>
                  <a:pt x="2414972" y="768466"/>
                  <a:pt x="2410960" y="771753"/>
                </a:cubicBezTo>
                <a:cubicBezTo>
                  <a:pt x="2406947" y="775039"/>
                  <a:pt x="2397878" y="775514"/>
                  <a:pt x="2383752" y="773176"/>
                </a:cubicBezTo>
                <a:cubicBezTo>
                  <a:pt x="2369626" y="770838"/>
                  <a:pt x="2353831" y="769669"/>
                  <a:pt x="2336369" y="769669"/>
                </a:cubicBezTo>
                <a:cubicBezTo>
                  <a:pt x="2319390" y="769669"/>
                  <a:pt x="2300290" y="770441"/>
                  <a:pt x="2279070" y="771985"/>
                </a:cubicBezTo>
                <a:cubicBezTo>
                  <a:pt x="2257850" y="773529"/>
                  <a:pt x="2236294" y="776060"/>
                  <a:pt x="2214404" y="779576"/>
                </a:cubicBezTo>
                <a:cubicBezTo>
                  <a:pt x="2192514" y="783092"/>
                  <a:pt x="2177901" y="785823"/>
                  <a:pt x="2170565" y="787770"/>
                </a:cubicBezTo>
                <a:cubicBezTo>
                  <a:pt x="2163229" y="789718"/>
                  <a:pt x="2154458" y="787814"/>
                  <a:pt x="2144251" y="782059"/>
                </a:cubicBezTo>
                <a:cubicBezTo>
                  <a:pt x="2133758" y="773787"/>
                  <a:pt x="2131700" y="769065"/>
                  <a:pt x="2138074" y="767893"/>
                </a:cubicBezTo>
                <a:cubicBezTo>
                  <a:pt x="2144450" y="766721"/>
                  <a:pt x="2158005" y="765155"/>
                  <a:pt x="2178741" y="763195"/>
                </a:cubicBezTo>
                <a:cubicBezTo>
                  <a:pt x="2199478" y="761236"/>
                  <a:pt x="2216860" y="759478"/>
                  <a:pt x="2230887" y="757921"/>
                </a:cubicBezTo>
                <a:cubicBezTo>
                  <a:pt x="2244914" y="756365"/>
                  <a:pt x="2259406" y="754821"/>
                  <a:pt x="2274363" y="753289"/>
                </a:cubicBezTo>
                <a:cubicBezTo>
                  <a:pt x="2289320" y="751757"/>
                  <a:pt x="2305419" y="749813"/>
                  <a:pt x="2322658" y="747457"/>
                </a:cubicBezTo>
                <a:cubicBezTo>
                  <a:pt x="2339897" y="745100"/>
                  <a:pt x="2355720" y="743327"/>
                  <a:pt x="2370125" y="742136"/>
                </a:cubicBezTo>
                <a:close/>
                <a:moveTo>
                  <a:pt x="2906958" y="738568"/>
                </a:moveTo>
                <a:cubicBezTo>
                  <a:pt x="2907960" y="737992"/>
                  <a:pt x="2909749" y="738059"/>
                  <a:pt x="2912324" y="738769"/>
                </a:cubicBezTo>
                <a:cubicBezTo>
                  <a:pt x="2922624" y="741609"/>
                  <a:pt x="2932115" y="744995"/>
                  <a:pt x="2940797" y="748926"/>
                </a:cubicBezTo>
                <a:cubicBezTo>
                  <a:pt x="2950582" y="753019"/>
                  <a:pt x="2959155" y="758947"/>
                  <a:pt x="2966516" y="766711"/>
                </a:cubicBezTo>
                <a:cubicBezTo>
                  <a:pt x="2973877" y="774475"/>
                  <a:pt x="2977067" y="784496"/>
                  <a:pt x="2976088" y="796775"/>
                </a:cubicBezTo>
                <a:cubicBezTo>
                  <a:pt x="2975108" y="809053"/>
                  <a:pt x="2969090" y="810612"/>
                  <a:pt x="2958033" y="801453"/>
                </a:cubicBezTo>
                <a:cubicBezTo>
                  <a:pt x="2946976" y="792294"/>
                  <a:pt x="2934019" y="778847"/>
                  <a:pt x="2919161" y="761112"/>
                </a:cubicBezTo>
                <a:cubicBezTo>
                  <a:pt x="2908018" y="747810"/>
                  <a:pt x="2903950" y="740295"/>
                  <a:pt x="2906958" y="738568"/>
                </a:cubicBezTo>
                <a:close/>
                <a:moveTo>
                  <a:pt x="2846631" y="735243"/>
                </a:moveTo>
                <a:cubicBezTo>
                  <a:pt x="2850298" y="735219"/>
                  <a:pt x="2855897" y="736995"/>
                  <a:pt x="2863425" y="740573"/>
                </a:cubicBezTo>
                <a:cubicBezTo>
                  <a:pt x="2876472" y="749627"/>
                  <a:pt x="2880211" y="755673"/>
                  <a:pt x="2874643" y="758712"/>
                </a:cubicBezTo>
                <a:cubicBezTo>
                  <a:pt x="2869074" y="761750"/>
                  <a:pt x="2863611" y="766144"/>
                  <a:pt x="2858253" y="771892"/>
                </a:cubicBezTo>
                <a:cubicBezTo>
                  <a:pt x="2852895" y="777641"/>
                  <a:pt x="2844893" y="784853"/>
                  <a:pt x="2834245" y="793528"/>
                </a:cubicBezTo>
                <a:cubicBezTo>
                  <a:pt x="2823598" y="802204"/>
                  <a:pt x="2811918" y="808957"/>
                  <a:pt x="2799206" y="813788"/>
                </a:cubicBezTo>
                <a:cubicBezTo>
                  <a:pt x="2786493" y="818618"/>
                  <a:pt x="2785473" y="815576"/>
                  <a:pt x="2796145" y="804662"/>
                </a:cubicBezTo>
                <a:cubicBezTo>
                  <a:pt x="2806817" y="793748"/>
                  <a:pt x="2817127" y="782177"/>
                  <a:pt x="2827074" y="769948"/>
                </a:cubicBezTo>
                <a:cubicBezTo>
                  <a:pt x="2837020" y="757720"/>
                  <a:pt x="2841801" y="747978"/>
                  <a:pt x="2841417" y="740722"/>
                </a:cubicBezTo>
                <a:cubicBezTo>
                  <a:pt x="2841225" y="737095"/>
                  <a:pt x="2842963" y="735268"/>
                  <a:pt x="2846631" y="735243"/>
                </a:cubicBezTo>
                <a:close/>
                <a:moveTo>
                  <a:pt x="1841962" y="733337"/>
                </a:moveTo>
                <a:cubicBezTo>
                  <a:pt x="1862687" y="738198"/>
                  <a:pt x="1878115" y="743668"/>
                  <a:pt x="1888248" y="749745"/>
                </a:cubicBezTo>
                <a:cubicBezTo>
                  <a:pt x="1898380" y="755822"/>
                  <a:pt x="1905695" y="761316"/>
                  <a:pt x="1910191" y="766228"/>
                </a:cubicBezTo>
                <a:cubicBezTo>
                  <a:pt x="1914687" y="771139"/>
                  <a:pt x="1917536" y="777849"/>
                  <a:pt x="1918739" y="786357"/>
                </a:cubicBezTo>
                <a:cubicBezTo>
                  <a:pt x="1919942" y="794865"/>
                  <a:pt x="1916776" y="801798"/>
                  <a:pt x="1909242" y="807155"/>
                </a:cubicBezTo>
                <a:cubicBezTo>
                  <a:pt x="1901708" y="812513"/>
                  <a:pt x="1894211" y="806638"/>
                  <a:pt x="1886750" y="789529"/>
                </a:cubicBezTo>
                <a:cubicBezTo>
                  <a:pt x="1879290" y="772419"/>
                  <a:pt x="1863660" y="756603"/>
                  <a:pt x="1839860" y="742080"/>
                </a:cubicBezTo>
                <a:close/>
                <a:moveTo>
                  <a:pt x="5306837" y="731388"/>
                </a:moveTo>
                <a:cubicBezTo>
                  <a:pt x="5307867" y="732172"/>
                  <a:pt x="5307809" y="733864"/>
                  <a:pt x="5306662" y="736462"/>
                </a:cubicBezTo>
                <a:cubicBezTo>
                  <a:pt x="5304368" y="741659"/>
                  <a:pt x="5299964" y="746089"/>
                  <a:pt x="5293453" y="749754"/>
                </a:cubicBezTo>
                <a:cubicBezTo>
                  <a:pt x="5286942" y="753419"/>
                  <a:pt x="5278288" y="758721"/>
                  <a:pt x="5267492" y="765660"/>
                </a:cubicBezTo>
                <a:cubicBezTo>
                  <a:pt x="5256696" y="772599"/>
                  <a:pt x="5247577" y="778698"/>
                  <a:pt x="5240136" y="783957"/>
                </a:cubicBezTo>
                <a:cubicBezTo>
                  <a:pt x="5232694" y="789215"/>
                  <a:pt x="5224571" y="786574"/>
                  <a:pt x="5215766" y="776032"/>
                </a:cubicBezTo>
                <a:cubicBezTo>
                  <a:pt x="5206960" y="765490"/>
                  <a:pt x="5206860" y="760219"/>
                  <a:pt x="5215467" y="760219"/>
                </a:cubicBezTo>
                <a:cubicBezTo>
                  <a:pt x="5221941" y="760219"/>
                  <a:pt x="5232803" y="757546"/>
                  <a:pt x="5248052" y="752201"/>
                </a:cubicBezTo>
                <a:cubicBezTo>
                  <a:pt x="5263300" y="746855"/>
                  <a:pt x="5273808" y="742744"/>
                  <a:pt x="5279575" y="739866"/>
                </a:cubicBezTo>
                <a:cubicBezTo>
                  <a:pt x="5287091" y="736518"/>
                  <a:pt x="5294058" y="733814"/>
                  <a:pt x="5300476" y="731755"/>
                </a:cubicBezTo>
                <a:cubicBezTo>
                  <a:pt x="5303685" y="730726"/>
                  <a:pt x="5305805" y="730603"/>
                  <a:pt x="5306837" y="731388"/>
                </a:cubicBezTo>
                <a:close/>
                <a:moveTo>
                  <a:pt x="4343228" y="725830"/>
                </a:moveTo>
                <a:cubicBezTo>
                  <a:pt x="4348003" y="725935"/>
                  <a:pt x="4352884" y="727036"/>
                  <a:pt x="4357873" y="729132"/>
                </a:cubicBezTo>
                <a:cubicBezTo>
                  <a:pt x="4367851" y="733324"/>
                  <a:pt x="4374477" y="739966"/>
                  <a:pt x="4377751" y="749057"/>
                </a:cubicBezTo>
                <a:cubicBezTo>
                  <a:pt x="4381026" y="758147"/>
                  <a:pt x="4381410" y="767139"/>
                  <a:pt x="4378905" y="776032"/>
                </a:cubicBezTo>
                <a:cubicBezTo>
                  <a:pt x="4376399" y="784924"/>
                  <a:pt x="4371711" y="791730"/>
                  <a:pt x="4364840" y="796449"/>
                </a:cubicBezTo>
                <a:cubicBezTo>
                  <a:pt x="4357970" y="801168"/>
                  <a:pt x="4349806" y="803528"/>
                  <a:pt x="4340349" y="803528"/>
                </a:cubicBezTo>
                <a:cubicBezTo>
                  <a:pt x="4330892" y="803528"/>
                  <a:pt x="4322328" y="799689"/>
                  <a:pt x="4314657" y="792012"/>
                </a:cubicBezTo>
                <a:cubicBezTo>
                  <a:pt x="4306987" y="784335"/>
                  <a:pt x="4303151" y="776081"/>
                  <a:pt x="4303151" y="767251"/>
                </a:cubicBezTo>
                <a:cubicBezTo>
                  <a:pt x="4303151" y="758420"/>
                  <a:pt x="4305216" y="750697"/>
                  <a:pt x="4309346" y="744080"/>
                </a:cubicBezTo>
                <a:cubicBezTo>
                  <a:pt x="4313476" y="737463"/>
                  <a:pt x="4320102" y="732270"/>
                  <a:pt x="4329224" y="728500"/>
                </a:cubicBezTo>
                <a:cubicBezTo>
                  <a:pt x="4333785" y="726614"/>
                  <a:pt x="4338453" y="725725"/>
                  <a:pt x="4343228" y="725830"/>
                </a:cubicBezTo>
                <a:close/>
                <a:moveTo>
                  <a:pt x="5978890" y="719021"/>
                </a:moveTo>
                <a:cubicBezTo>
                  <a:pt x="5982550" y="719151"/>
                  <a:pt x="5986657" y="720345"/>
                  <a:pt x="5991215" y="722602"/>
                </a:cubicBezTo>
                <a:cubicBezTo>
                  <a:pt x="6000331" y="727117"/>
                  <a:pt x="6008005" y="732289"/>
                  <a:pt x="6014237" y="738118"/>
                </a:cubicBezTo>
                <a:cubicBezTo>
                  <a:pt x="6020469" y="743947"/>
                  <a:pt x="6019946" y="749884"/>
                  <a:pt x="6012665" y="755931"/>
                </a:cubicBezTo>
                <a:cubicBezTo>
                  <a:pt x="6005385" y="761977"/>
                  <a:pt x="5998521" y="770779"/>
                  <a:pt x="5992071" y="782338"/>
                </a:cubicBezTo>
                <a:cubicBezTo>
                  <a:pt x="6003742" y="796278"/>
                  <a:pt x="6003767" y="803490"/>
                  <a:pt x="5992145" y="803974"/>
                </a:cubicBezTo>
                <a:cubicBezTo>
                  <a:pt x="5980525" y="804458"/>
                  <a:pt x="5954604" y="806188"/>
                  <a:pt x="5914383" y="809165"/>
                </a:cubicBezTo>
                <a:cubicBezTo>
                  <a:pt x="5911220" y="820972"/>
                  <a:pt x="5906848" y="823396"/>
                  <a:pt x="5901267" y="816439"/>
                </a:cubicBezTo>
                <a:cubicBezTo>
                  <a:pt x="5895686" y="809481"/>
                  <a:pt x="5890958" y="797292"/>
                  <a:pt x="5887082" y="779873"/>
                </a:cubicBezTo>
                <a:cubicBezTo>
                  <a:pt x="5883207" y="762454"/>
                  <a:pt x="5879284" y="750833"/>
                  <a:pt x="5875315" y="745010"/>
                </a:cubicBezTo>
                <a:cubicBezTo>
                  <a:pt x="5871347" y="739187"/>
                  <a:pt x="5872159" y="735786"/>
                  <a:pt x="5877752" y="734806"/>
                </a:cubicBezTo>
                <a:cubicBezTo>
                  <a:pt x="5883346" y="733826"/>
                  <a:pt x="5888645" y="733923"/>
                  <a:pt x="5893649" y="735095"/>
                </a:cubicBezTo>
                <a:cubicBezTo>
                  <a:pt x="5898654" y="736267"/>
                  <a:pt x="5906634" y="736285"/>
                  <a:pt x="5917592" y="735150"/>
                </a:cubicBezTo>
                <a:cubicBezTo>
                  <a:pt x="5928549" y="734016"/>
                  <a:pt x="5938521" y="732509"/>
                  <a:pt x="5947506" y="730630"/>
                </a:cubicBezTo>
                <a:cubicBezTo>
                  <a:pt x="5956492" y="728751"/>
                  <a:pt x="5963744" y="725815"/>
                  <a:pt x="5969263" y="721821"/>
                </a:cubicBezTo>
                <a:cubicBezTo>
                  <a:pt x="5972023" y="719824"/>
                  <a:pt x="5975232" y="718891"/>
                  <a:pt x="5978890" y="719021"/>
                </a:cubicBezTo>
                <a:close/>
                <a:moveTo>
                  <a:pt x="3564610" y="699581"/>
                </a:moveTo>
                <a:cubicBezTo>
                  <a:pt x="3555333" y="700331"/>
                  <a:pt x="3547715" y="703512"/>
                  <a:pt x="3541756" y="709124"/>
                </a:cubicBezTo>
                <a:cubicBezTo>
                  <a:pt x="3535796" y="714736"/>
                  <a:pt x="3532631" y="721889"/>
                  <a:pt x="3532259" y="730583"/>
                </a:cubicBezTo>
                <a:cubicBezTo>
                  <a:pt x="3531899" y="739265"/>
                  <a:pt x="3533340" y="746846"/>
                  <a:pt x="3536584" y="753326"/>
                </a:cubicBezTo>
                <a:cubicBezTo>
                  <a:pt x="3539827" y="759806"/>
                  <a:pt x="3545647" y="763738"/>
                  <a:pt x="3554043" y="765121"/>
                </a:cubicBezTo>
                <a:cubicBezTo>
                  <a:pt x="3562440" y="766504"/>
                  <a:pt x="3571227" y="766318"/>
                  <a:pt x="3580404" y="764563"/>
                </a:cubicBezTo>
                <a:cubicBezTo>
                  <a:pt x="3589582" y="762808"/>
                  <a:pt x="3596004" y="757927"/>
                  <a:pt x="3599668" y="749922"/>
                </a:cubicBezTo>
                <a:cubicBezTo>
                  <a:pt x="3603333" y="741916"/>
                  <a:pt x="3604620" y="734009"/>
                  <a:pt x="3603529" y="726202"/>
                </a:cubicBezTo>
                <a:cubicBezTo>
                  <a:pt x="3602437" y="718395"/>
                  <a:pt x="3597997" y="711819"/>
                  <a:pt x="3590209" y="706473"/>
                </a:cubicBezTo>
                <a:cubicBezTo>
                  <a:pt x="3582420" y="701128"/>
                  <a:pt x="3573887" y="698830"/>
                  <a:pt x="3564610" y="699581"/>
                </a:cubicBezTo>
                <a:close/>
                <a:moveTo>
                  <a:pt x="1337658" y="686791"/>
                </a:moveTo>
                <a:cubicBezTo>
                  <a:pt x="1327228" y="688316"/>
                  <a:pt x="1312004" y="689798"/>
                  <a:pt x="1291987" y="691237"/>
                </a:cubicBezTo>
                <a:cubicBezTo>
                  <a:pt x="1291404" y="699534"/>
                  <a:pt x="1291112" y="705810"/>
                  <a:pt x="1291112" y="710064"/>
                </a:cubicBezTo>
                <a:cubicBezTo>
                  <a:pt x="1291112" y="711577"/>
                  <a:pt x="1293577" y="711977"/>
                  <a:pt x="1298507" y="711264"/>
                </a:cubicBezTo>
                <a:cubicBezTo>
                  <a:pt x="1303437" y="710550"/>
                  <a:pt x="1316488" y="708737"/>
                  <a:pt x="1337658" y="705822"/>
                </a:cubicBezTo>
                <a:close/>
                <a:moveTo>
                  <a:pt x="5356649" y="677452"/>
                </a:moveTo>
                <a:cubicBezTo>
                  <a:pt x="5346070" y="679002"/>
                  <a:pt x="5335999" y="680385"/>
                  <a:pt x="5326437" y="681600"/>
                </a:cubicBezTo>
                <a:cubicBezTo>
                  <a:pt x="5327963" y="686425"/>
                  <a:pt x="5330189" y="704061"/>
                  <a:pt x="5333116" y="734509"/>
                </a:cubicBezTo>
                <a:cubicBezTo>
                  <a:pt x="5338635" y="733876"/>
                  <a:pt x="5346138" y="732537"/>
                  <a:pt x="5355626" y="730490"/>
                </a:cubicBezTo>
                <a:cubicBezTo>
                  <a:pt x="5356309" y="723756"/>
                  <a:pt x="5356649" y="717747"/>
                  <a:pt x="5356649" y="712463"/>
                </a:cubicBezTo>
                <a:cubicBezTo>
                  <a:pt x="5346579" y="712463"/>
                  <a:pt x="5339392" y="710615"/>
                  <a:pt x="5335088" y="706920"/>
                </a:cubicBezTo>
                <a:cubicBezTo>
                  <a:pt x="5330785" y="703224"/>
                  <a:pt x="5331222" y="700498"/>
                  <a:pt x="5336399" y="698743"/>
                </a:cubicBezTo>
                <a:cubicBezTo>
                  <a:pt x="5341578" y="696988"/>
                  <a:pt x="5348328" y="695466"/>
                  <a:pt x="5356649" y="694176"/>
                </a:cubicBezTo>
                <a:close/>
                <a:moveTo>
                  <a:pt x="5404760" y="670522"/>
                </a:moveTo>
                <a:cubicBezTo>
                  <a:pt x="5403355" y="670277"/>
                  <a:pt x="5401502" y="670444"/>
                  <a:pt x="5399205" y="671024"/>
                </a:cubicBezTo>
                <a:cubicBezTo>
                  <a:pt x="5394610" y="672184"/>
                  <a:pt x="5386700" y="673421"/>
                  <a:pt x="5375476" y="674736"/>
                </a:cubicBezTo>
                <a:lnTo>
                  <a:pt x="5375476" y="690158"/>
                </a:lnTo>
                <a:cubicBezTo>
                  <a:pt x="5377064" y="689463"/>
                  <a:pt x="5381091" y="688511"/>
                  <a:pt x="5387559" y="687302"/>
                </a:cubicBezTo>
                <a:cubicBezTo>
                  <a:pt x="5394027" y="686093"/>
                  <a:pt x="5398300" y="687591"/>
                  <a:pt x="5400377" y="691795"/>
                </a:cubicBezTo>
                <a:cubicBezTo>
                  <a:pt x="5402455" y="695999"/>
                  <a:pt x="5400823" y="699081"/>
                  <a:pt x="5395484" y="701041"/>
                </a:cubicBezTo>
                <a:cubicBezTo>
                  <a:pt x="5390145" y="703000"/>
                  <a:pt x="5383395" y="705679"/>
                  <a:pt x="5375234" y="709078"/>
                </a:cubicBezTo>
                <a:cubicBezTo>
                  <a:pt x="5374615" y="716593"/>
                  <a:pt x="5374304" y="722348"/>
                  <a:pt x="5374304" y="726342"/>
                </a:cubicBezTo>
                <a:cubicBezTo>
                  <a:pt x="5379191" y="725622"/>
                  <a:pt x="5383609" y="724664"/>
                  <a:pt x="5387559" y="723467"/>
                </a:cubicBezTo>
                <a:cubicBezTo>
                  <a:pt x="5391509" y="722271"/>
                  <a:pt x="5394535" y="722450"/>
                  <a:pt x="5396638" y="724007"/>
                </a:cubicBezTo>
                <a:cubicBezTo>
                  <a:pt x="5398740" y="725563"/>
                  <a:pt x="5400383" y="724177"/>
                  <a:pt x="5401568" y="719849"/>
                </a:cubicBezTo>
                <a:cubicBezTo>
                  <a:pt x="5402752" y="715521"/>
                  <a:pt x="5404318" y="707081"/>
                  <a:pt x="5406266" y="694530"/>
                </a:cubicBezTo>
                <a:cubicBezTo>
                  <a:pt x="5408213" y="681978"/>
                  <a:pt x="5408671" y="674633"/>
                  <a:pt x="5407642" y="672494"/>
                </a:cubicBezTo>
                <a:cubicBezTo>
                  <a:pt x="5407127" y="671424"/>
                  <a:pt x="5406167" y="670767"/>
                  <a:pt x="5404760" y="670522"/>
                </a:cubicBezTo>
                <a:close/>
                <a:moveTo>
                  <a:pt x="4760947" y="669154"/>
                </a:moveTo>
                <a:cubicBezTo>
                  <a:pt x="4770558" y="669154"/>
                  <a:pt x="4778226" y="672063"/>
                  <a:pt x="4783950" y="677880"/>
                </a:cubicBezTo>
                <a:cubicBezTo>
                  <a:pt x="4789674" y="683696"/>
                  <a:pt x="4787345" y="687801"/>
                  <a:pt x="4776964" y="690195"/>
                </a:cubicBezTo>
                <a:cubicBezTo>
                  <a:pt x="4766584" y="692589"/>
                  <a:pt x="4758131" y="693786"/>
                  <a:pt x="4751608" y="693786"/>
                </a:cubicBezTo>
                <a:cubicBezTo>
                  <a:pt x="4745716" y="693786"/>
                  <a:pt x="4738784" y="694359"/>
                  <a:pt x="4730809" y="695506"/>
                </a:cubicBezTo>
                <a:cubicBezTo>
                  <a:pt x="4722834" y="696654"/>
                  <a:pt x="4711995" y="698027"/>
                  <a:pt x="4698290" y="699627"/>
                </a:cubicBezTo>
                <a:cubicBezTo>
                  <a:pt x="4685205" y="701190"/>
                  <a:pt x="4672521" y="698734"/>
                  <a:pt x="4660236" y="692260"/>
                </a:cubicBezTo>
                <a:cubicBezTo>
                  <a:pt x="4647952" y="685786"/>
                  <a:pt x="4647726" y="682273"/>
                  <a:pt x="4659557" y="681721"/>
                </a:cubicBezTo>
                <a:cubicBezTo>
                  <a:pt x="4671389" y="681169"/>
                  <a:pt x="4684526" y="679721"/>
                  <a:pt x="4698969" y="677377"/>
                </a:cubicBezTo>
                <a:cubicBezTo>
                  <a:pt x="4713411" y="675033"/>
                  <a:pt x="4725141" y="673077"/>
                  <a:pt x="4734157" y="671508"/>
                </a:cubicBezTo>
                <a:cubicBezTo>
                  <a:pt x="4743174" y="669939"/>
                  <a:pt x="4752104" y="669154"/>
                  <a:pt x="4760947" y="669154"/>
                </a:cubicBezTo>
                <a:close/>
                <a:moveTo>
                  <a:pt x="2313021" y="669154"/>
                </a:moveTo>
                <a:cubicBezTo>
                  <a:pt x="2322633" y="669154"/>
                  <a:pt x="2330301" y="672063"/>
                  <a:pt x="2336025" y="677880"/>
                </a:cubicBezTo>
                <a:cubicBezTo>
                  <a:pt x="2341748" y="683696"/>
                  <a:pt x="2339420" y="687801"/>
                  <a:pt x="2329039" y="690195"/>
                </a:cubicBezTo>
                <a:cubicBezTo>
                  <a:pt x="2318658" y="692589"/>
                  <a:pt x="2310206" y="693786"/>
                  <a:pt x="2303682" y="693786"/>
                </a:cubicBezTo>
                <a:cubicBezTo>
                  <a:pt x="2297791" y="693786"/>
                  <a:pt x="2290858" y="694359"/>
                  <a:pt x="2282884" y="695506"/>
                </a:cubicBezTo>
                <a:cubicBezTo>
                  <a:pt x="2274909" y="696654"/>
                  <a:pt x="2264069" y="698027"/>
                  <a:pt x="2250365" y="699627"/>
                </a:cubicBezTo>
                <a:cubicBezTo>
                  <a:pt x="2237280" y="701190"/>
                  <a:pt x="2224596" y="698734"/>
                  <a:pt x="2212311" y="692260"/>
                </a:cubicBezTo>
                <a:cubicBezTo>
                  <a:pt x="2200027" y="685786"/>
                  <a:pt x="2199800" y="682273"/>
                  <a:pt x="2211632" y="681721"/>
                </a:cubicBezTo>
                <a:cubicBezTo>
                  <a:pt x="2223464" y="681169"/>
                  <a:pt x="2236601" y="679721"/>
                  <a:pt x="2251044" y="677377"/>
                </a:cubicBezTo>
                <a:cubicBezTo>
                  <a:pt x="2265486" y="675033"/>
                  <a:pt x="2277216" y="673077"/>
                  <a:pt x="2286232" y="671508"/>
                </a:cubicBezTo>
                <a:cubicBezTo>
                  <a:pt x="2295249" y="669939"/>
                  <a:pt x="2304178" y="669154"/>
                  <a:pt x="2313021" y="669154"/>
                </a:cubicBezTo>
                <a:close/>
                <a:moveTo>
                  <a:pt x="5070144" y="668971"/>
                </a:moveTo>
                <a:cubicBezTo>
                  <a:pt x="5072728" y="668578"/>
                  <a:pt x="5075532" y="668906"/>
                  <a:pt x="5078555" y="669954"/>
                </a:cubicBezTo>
                <a:cubicBezTo>
                  <a:pt x="5084601" y="672050"/>
                  <a:pt x="5090216" y="675182"/>
                  <a:pt x="5095401" y="679349"/>
                </a:cubicBezTo>
                <a:cubicBezTo>
                  <a:pt x="5100585" y="683516"/>
                  <a:pt x="5101394" y="687795"/>
                  <a:pt x="5097829" y="692186"/>
                </a:cubicBezTo>
                <a:cubicBezTo>
                  <a:pt x="5094262" y="696576"/>
                  <a:pt x="5091909" y="704117"/>
                  <a:pt x="5090769" y="714808"/>
                </a:cubicBezTo>
                <a:cubicBezTo>
                  <a:pt x="5089627" y="725498"/>
                  <a:pt x="5087147" y="736617"/>
                  <a:pt x="5083327" y="748164"/>
                </a:cubicBezTo>
                <a:cubicBezTo>
                  <a:pt x="5097317" y="759760"/>
                  <a:pt x="5110370" y="768587"/>
                  <a:pt x="5122488" y="774646"/>
                </a:cubicBezTo>
                <a:cubicBezTo>
                  <a:pt x="5134604" y="780704"/>
                  <a:pt x="5147059" y="784980"/>
                  <a:pt x="5159853" y="787473"/>
                </a:cubicBezTo>
                <a:cubicBezTo>
                  <a:pt x="5172645" y="789966"/>
                  <a:pt x="5174484" y="793454"/>
                  <a:pt x="5165369" y="797937"/>
                </a:cubicBezTo>
                <a:cubicBezTo>
                  <a:pt x="5156253" y="802421"/>
                  <a:pt x="5144886" y="805252"/>
                  <a:pt x="5131268" y="806430"/>
                </a:cubicBezTo>
                <a:cubicBezTo>
                  <a:pt x="5117651" y="807608"/>
                  <a:pt x="5108159" y="804926"/>
                  <a:pt x="5102796" y="798384"/>
                </a:cubicBezTo>
                <a:cubicBezTo>
                  <a:pt x="5097431" y="791842"/>
                  <a:pt x="5086663" y="780323"/>
                  <a:pt x="5070491" y="763828"/>
                </a:cubicBezTo>
                <a:cubicBezTo>
                  <a:pt x="5059329" y="776714"/>
                  <a:pt x="5046306" y="785969"/>
                  <a:pt x="5031423" y="791594"/>
                </a:cubicBezTo>
                <a:cubicBezTo>
                  <a:pt x="5016540" y="797218"/>
                  <a:pt x="5002963" y="799714"/>
                  <a:pt x="4990691" y="799081"/>
                </a:cubicBezTo>
                <a:cubicBezTo>
                  <a:pt x="4978418" y="798449"/>
                  <a:pt x="4977659" y="795950"/>
                  <a:pt x="4988412" y="791584"/>
                </a:cubicBezTo>
                <a:cubicBezTo>
                  <a:pt x="4999164" y="787219"/>
                  <a:pt x="5010761" y="781830"/>
                  <a:pt x="5023201" y="775418"/>
                </a:cubicBezTo>
                <a:cubicBezTo>
                  <a:pt x="5035640" y="769006"/>
                  <a:pt x="5046293" y="760188"/>
                  <a:pt x="5055161" y="748964"/>
                </a:cubicBezTo>
                <a:cubicBezTo>
                  <a:pt x="5051069" y="744102"/>
                  <a:pt x="5045803" y="738453"/>
                  <a:pt x="5039367" y="732016"/>
                </a:cubicBezTo>
                <a:cubicBezTo>
                  <a:pt x="5032930" y="725579"/>
                  <a:pt x="5026757" y="720472"/>
                  <a:pt x="5020847" y="716696"/>
                </a:cubicBezTo>
                <a:cubicBezTo>
                  <a:pt x="5014937" y="712919"/>
                  <a:pt x="5014773" y="709887"/>
                  <a:pt x="5020354" y="707599"/>
                </a:cubicBezTo>
                <a:cubicBezTo>
                  <a:pt x="5025935" y="705310"/>
                  <a:pt x="5030409" y="705047"/>
                  <a:pt x="5033776" y="706808"/>
                </a:cubicBezTo>
                <a:cubicBezTo>
                  <a:pt x="5037144" y="708569"/>
                  <a:pt x="5041277" y="711487"/>
                  <a:pt x="5046176" y="715561"/>
                </a:cubicBezTo>
                <a:cubicBezTo>
                  <a:pt x="5051074" y="719635"/>
                  <a:pt x="5056668" y="725560"/>
                  <a:pt x="5062956" y="733337"/>
                </a:cubicBezTo>
                <a:cubicBezTo>
                  <a:pt x="5065561" y="724581"/>
                  <a:pt x="5067055" y="715412"/>
                  <a:pt x="5067440" y="705831"/>
                </a:cubicBezTo>
                <a:cubicBezTo>
                  <a:pt x="5067824" y="696250"/>
                  <a:pt x="5067650" y="691460"/>
                  <a:pt x="5066919" y="691460"/>
                </a:cubicBezTo>
                <a:cubicBezTo>
                  <a:pt x="5065046" y="691460"/>
                  <a:pt x="5061437" y="692415"/>
                  <a:pt x="5056091" y="694325"/>
                </a:cubicBezTo>
                <a:cubicBezTo>
                  <a:pt x="5050746" y="696235"/>
                  <a:pt x="5043956" y="698374"/>
                  <a:pt x="5035721" y="700743"/>
                </a:cubicBezTo>
                <a:cubicBezTo>
                  <a:pt x="5027485" y="703112"/>
                  <a:pt x="5019718" y="701918"/>
                  <a:pt x="5012419" y="697162"/>
                </a:cubicBezTo>
                <a:cubicBezTo>
                  <a:pt x="5005121" y="692406"/>
                  <a:pt x="5005995" y="689485"/>
                  <a:pt x="5015043" y="688400"/>
                </a:cubicBezTo>
                <a:cubicBezTo>
                  <a:pt x="5024090" y="687315"/>
                  <a:pt x="5033280" y="685277"/>
                  <a:pt x="5042613" y="682289"/>
                </a:cubicBezTo>
                <a:cubicBezTo>
                  <a:pt x="5051946" y="679300"/>
                  <a:pt x="5058758" y="675973"/>
                  <a:pt x="5063049" y="672308"/>
                </a:cubicBezTo>
                <a:cubicBezTo>
                  <a:pt x="5065195" y="670475"/>
                  <a:pt x="5067559" y="669363"/>
                  <a:pt x="5070144" y="668971"/>
                </a:cubicBezTo>
                <a:close/>
                <a:moveTo>
                  <a:pt x="2622219" y="668971"/>
                </a:moveTo>
                <a:cubicBezTo>
                  <a:pt x="2624803" y="668578"/>
                  <a:pt x="2627607" y="668906"/>
                  <a:pt x="2630630" y="669954"/>
                </a:cubicBezTo>
                <a:cubicBezTo>
                  <a:pt x="2636676" y="672050"/>
                  <a:pt x="2642291" y="675182"/>
                  <a:pt x="2647475" y="679349"/>
                </a:cubicBezTo>
                <a:cubicBezTo>
                  <a:pt x="2652659" y="683516"/>
                  <a:pt x="2653469" y="687795"/>
                  <a:pt x="2649903" y="692186"/>
                </a:cubicBezTo>
                <a:cubicBezTo>
                  <a:pt x="2646337" y="696576"/>
                  <a:pt x="2643984" y="704117"/>
                  <a:pt x="2642843" y="714808"/>
                </a:cubicBezTo>
                <a:cubicBezTo>
                  <a:pt x="2641702" y="725498"/>
                  <a:pt x="2639222" y="736617"/>
                  <a:pt x="2635402" y="748164"/>
                </a:cubicBezTo>
                <a:cubicBezTo>
                  <a:pt x="2649392" y="759760"/>
                  <a:pt x="2662445" y="768587"/>
                  <a:pt x="2674562" y="774646"/>
                </a:cubicBezTo>
                <a:cubicBezTo>
                  <a:pt x="2686679" y="780704"/>
                  <a:pt x="2699134" y="784980"/>
                  <a:pt x="2711927" y="787473"/>
                </a:cubicBezTo>
                <a:cubicBezTo>
                  <a:pt x="2724720" y="789966"/>
                  <a:pt x="2726559" y="793454"/>
                  <a:pt x="2717443" y="797937"/>
                </a:cubicBezTo>
                <a:cubicBezTo>
                  <a:pt x="2708327" y="802421"/>
                  <a:pt x="2696961" y="805252"/>
                  <a:pt x="2683343" y="806430"/>
                </a:cubicBezTo>
                <a:cubicBezTo>
                  <a:pt x="2669725" y="807608"/>
                  <a:pt x="2660234" y="804926"/>
                  <a:pt x="2654870" y="798384"/>
                </a:cubicBezTo>
                <a:cubicBezTo>
                  <a:pt x="2649506" y="791842"/>
                  <a:pt x="2638738" y="780323"/>
                  <a:pt x="2622565" y="763828"/>
                </a:cubicBezTo>
                <a:cubicBezTo>
                  <a:pt x="2611403" y="776714"/>
                  <a:pt x="2598381" y="785969"/>
                  <a:pt x="2583498" y="791594"/>
                </a:cubicBezTo>
                <a:cubicBezTo>
                  <a:pt x="2568615" y="797218"/>
                  <a:pt x="2555037" y="799714"/>
                  <a:pt x="2542765" y="799081"/>
                </a:cubicBezTo>
                <a:cubicBezTo>
                  <a:pt x="2530493" y="798449"/>
                  <a:pt x="2529734" y="795950"/>
                  <a:pt x="2540487" y="791584"/>
                </a:cubicBezTo>
                <a:cubicBezTo>
                  <a:pt x="2551239" y="787219"/>
                  <a:pt x="2562835" y="781830"/>
                  <a:pt x="2575275" y="775418"/>
                </a:cubicBezTo>
                <a:cubicBezTo>
                  <a:pt x="2587714" y="769006"/>
                  <a:pt x="2598368" y="760188"/>
                  <a:pt x="2607236" y="748964"/>
                </a:cubicBezTo>
                <a:cubicBezTo>
                  <a:pt x="2603143" y="744102"/>
                  <a:pt x="2597878" y="738453"/>
                  <a:pt x="2591442" y="732016"/>
                </a:cubicBezTo>
                <a:cubicBezTo>
                  <a:pt x="2585005" y="725579"/>
                  <a:pt x="2578831" y="720472"/>
                  <a:pt x="2572922" y="716696"/>
                </a:cubicBezTo>
                <a:cubicBezTo>
                  <a:pt x="2567012" y="712919"/>
                  <a:pt x="2566848" y="709887"/>
                  <a:pt x="2572429" y="707599"/>
                </a:cubicBezTo>
                <a:cubicBezTo>
                  <a:pt x="2578010" y="705310"/>
                  <a:pt x="2582484" y="705047"/>
                  <a:pt x="2585851" y="706808"/>
                </a:cubicBezTo>
                <a:cubicBezTo>
                  <a:pt x="2589218" y="708569"/>
                  <a:pt x="2593351" y="711487"/>
                  <a:pt x="2598250" y="715561"/>
                </a:cubicBezTo>
                <a:cubicBezTo>
                  <a:pt x="2603149" y="719635"/>
                  <a:pt x="2608743" y="725560"/>
                  <a:pt x="2615031" y="733337"/>
                </a:cubicBezTo>
                <a:cubicBezTo>
                  <a:pt x="2617635" y="724581"/>
                  <a:pt x="2619130" y="715412"/>
                  <a:pt x="2619514" y="705831"/>
                </a:cubicBezTo>
                <a:cubicBezTo>
                  <a:pt x="2619899" y="696250"/>
                  <a:pt x="2619725" y="691460"/>
                  <a:pt x="2618993" y="691460"/>
                </a:cubicBezTo>
                <a:cubicBezTo>
                  <a:pt x="2617121" y="691460"/>
                  <a:pt x="2613511" y="692415"/>
                  <a:pt x="2608166" y="694325"/>
                </a:cubicBezTo>
                <a:cubicBezTo>
                  <a:pt x="2602821" y="696235"/>
                  <a:pt x="2596030" y="698374"/>
                  <a:pt x="2587795" y="700743"/>
                </a:cubicBezTo>
                <a:cubicBezTo>
                  <a:pt x="2579560" y="703112"/>
                  <a:pt x="2571793" y="701918"/>
                  <a:pt x="2564494" y="697162"/>
                </a:cubicBezTo>
                <a:cubicBezTo>
                  <a:pt x="2557195" y="692406"/>
                  <a:pt x="2558070" y="689485"/>
                  <a:pt x="2567117" y="688400"/>
                </a:cubicBezTo>
                <a:cubicBezTo>
                  <a:pt x="2576165" y="687315"/>
                  <a:pt x="2585355" y="685277"/>
                  <a:pt x="2594688" y="682289"/>
                </a:cubicBezTo>
                <a:cubicBezTo>
                  <a:pt x="2604020" y="679300"/>
                  <a:pt x="2610833" y="675973"/>
                  <a:pt x="2615124" y="672308"/>
                </a:cubicBezTo>
                <a:cubicBezTo>
                  <a:pt x="2617269" y="670475"/>
                  <a:pt x="2619634" y="669363"/>
                  <a:pt x="2622219" y="668971"/>
                </a:cubicBezTo>
                <a:close/>
                <a:moveTo>
                  <a:pt x="1737849" y="661398"/>
                </a:moveTo>
                <a:cubicBezTo>
                  <a:pt x="1751842" y="660461"/>
                  <a:pt x="1763581" y="662513"/>
                  <a:pt x="1773064" y="667555"/>
                </a:cubicBezTo>
                <a:cubicBezTo>
                  <a:pt x="1785708" y="674277"/>
                  <a:pt x="1791277" y="680329"/>
                  <a:pt x="1789771" y="685712"/>
                </a:cubicBezTo>
                <a:cubicBezTo>
                  <a:pt x="1788263" y="691094"/>
                  <a:pt x="1782180" y="693398"/>
                  <a:pt x="1771520" y="692623"/>
                </a:cubicBezTo>
                <a:cubicBezTo>
                  <a:pt x="1760860" y="691848"/>
                  <a:pt x="1745881" y="691460"/>
                  <a:pt x="1726583" y="691460"/>
                </a:cubicBezTo>
                <a:cubicBezTo>
                  <a:pt x="1707310" y="691460"/>
                  <a:pt x="1686604" y="692431"/>
                  <a:pt x="1664466" y="694372"/>
                </a:cubicBezTo>
                <a:cubicBezTo>
                  <a:pt x="1642328" y="696312"/>
                  <a:pt x="1623799" y="698622"/>
                  <a:pt x="1608879" y="701301"/>
                </a:cubicBezTo>
                <a:cubicBezTo>
                  <a:pt x="1593958" y="703980"/>
                  <a:pt x="1580937" y="706510"/>
                  <a:pt x="1569811" y="708892"/>
                </a:cubicBezTo>
                <a:cubicBezTo>
                  <a:pt x="1558687" y="711273"/>
                  <a:pt x="1547109" y="708687"/>
                  <a:pt x="1535079" y="701134"/>
                </a:cubicBezTo>
                <a:cubicBezTo>
                  <a:pt x="1524177" y="689141"/>
                  <a:pt x="1523402" y="683737"/>
                  <a:pt x="1532753" y="684921"/>
                </a:cubicBezTo>
                <a:cubicBezTo>
                  <a:pt x="1542105" y="686105"/>
                  <a:pt x="1558125" y="685733"/>
                  <a:pt x="1580815" y="683805"/>
                </a:cubicBezTo>
                <a:cubicBezTo>
                  <a:pt x="1603506" y="681876"/>
                  <a:pt x="1627727" y="678959"/>
                  <a:pt x="1653480" y="675052"/>
                </a:cubicBezTo>
                <a:cubicBezTo>
                  <a:pt x="1679234" y="671145"/>
                  <a:pt x="1702442" y="667238"/>
                  <a:pt x="1723104" y="663332"/>
                </a:cubicBezTo>
                <a:cubicBezTo>
                  <a:pt x="1728270" y="662355"/>
                  <a:pt x="1733185" y="661710"/>
                  <a:pt x="1737849" y="661398"/>
                </a:cubicBezTo>
                <a:close/>
                <a:moveTo>
                  <a:pt x="2898028" y="651760"/>
                </a:moveTo>
                <a:cubicBezTo>
                  <a:pt x="2885266" y="654836"/>
                  <a:pt x="2873583" y="657372"/>
                  <a:pt x="2862979" y="659369"/>
                </a:cubicBezTo>
                <a:cubicBezTo>
                  <a:pt x="2862321" y="676621"/>
                  <a:pt x="2861993" y="691553"/>
                  <a:pt x="2861993" y="704166"/>
                </a:cubicBezTo>
                <a:cubicBezTo>
                  <a:pt x="2874618" y="702666"/>
                  <a:pt x="2885141" y="700942"/>
                  <a:pt x="2893563" y="698995"/>
                </a:cubicBezTo>
                <a:cubicBezTo>
                  <a:pt x="2895783" y="684310"/>
                  <a:pt x="2897271" y="668565"/>
                  <a:pt x="2898028" y="651760"/>
                </a:cubicBezTo>
                <a:close/>
                <a:moveTo>
                  <a:pt x="6902793" y="646833"/>
                </a:moveTo>
                <a:cubicBezTo>
                  <a:pt x="6904439" y="647023"/>
                  <a:pt x="6906440" y="647525"/>
                  <a:pt x="6908797" y="648337"/>
                </a:cubicBezTo>
                <a:cubicBezTo>
                  <a:pt x="6915879" y="650991"/>
                  <a:pt x="6921735" y="655059"/>
                  <a:pt x="6926367" y="660541"/>
                </a:cubicBezTo>
                <a:cubicBezTo>
                  <a:pt x="6930999" y="666023"/>
                  <a:pt x="6931049" y="670782"/>
                  <a:pt x="6926516" y="674819"/>
                </a:cubicBezTo>
                <a:cubicBezTo>
                  <a:pt x="6921983" y="678856"/>
                  <a:pt x="6915060" y="689603"/>
                  <a:pt x="6905745" y="707059"/>
                </a:cubicBezTo>
                <a:cubicBezTo>
                  <a:pt x="6896431" y="724515"/>
                  <a:pt x="6885074" y="740539"/>
                  <a:pt x="6871673" y="755131"/>
                </a:cubicBezTo>
                <a:cubicBezTo>
                  <a:pt x="6858273" y="769722"/>
                  <a:pt x="6842251" y="782766"/>
                  <a:pt x="6823611" y="794263"/>
                </a:cubicBezTo>
                <a:cubicBezTo>
                  <a:pt x="6804970" y="805760"/>
                  <a:pt x="6784913" y="813874"/>
                  <a:pt x="6763437" y="818606"/>
                </a:cubicBezTo>
                <a:cubicBezTo>
                  <a:pt x="6741963" y="823337"/>
                  <a:pt x="6740574" y="820919"/>
                  <a:pt x="6759271" y="811350"/>
                </a:cubicBezTo>
                <a:cubicBezTo>
                  <a:pt x="6777967" y="801782"/>
                  <a:pt x="6796183" y="790062"/>
                  <a:pt x="6813919" y="776190"/>
                </a:cubicBezTo>
                <a:cubicBezTo>
                  <a:pt x="6831654" y="762318"/>
                  <a:pt x="6846859" y="748278"/>
                  <a:pt x="6859534" y="734071"/>
                </a:cubicBezTo>
                <a:cubicBezTo>
                  <a:pt x="6872209" y="719865"/>
                  <a:pt x="6882206" y="704560"/>
                  <a:pt x="6889523" y="688158"/>
                </a:cubicBezTo>
                <a:cubicBezTo>
                  <a:pt x="6896841" y="671756"/>
                  <a:pt x="6899526" y="660206"/>
                  <a:pt x="6897579" y="653509"/>
                </a:cubicBezTo>
                <a:cubicBezTo>
                  <a:pt x="6896118" y="648486"/>
                  <a:pt x="6897856" y="646261"/>
                  <a:pt x="6902793" y="646833"/>
                </a:cubicBezTo>
                <a:close/>
                <a:moveTo>
                  <a:pt x="1376391" y="645928"/>
                </a:moveTo>
                <a:cubicBezTo>
                  <a:pt x="1369520" y="646703"/>
                  <a:pt x="1359772" y="647506"/>
                  <a:pt x="1347146" y="648337"/>
                </a:cubicBezTo>
                <a:cubicBezTo>
                  <a:pt x="1352566" y="648647"/>
                  <a:pt x="1356448" y="649782"/>
                  <a:pt x="1358792" y="651742"/>
                </a:cubicBezTo>
                <a:cubicBezTo>
                  <a:pt x="1361136" y="653701"/>
                  <a:pt x="1361905" y="656262"/>
                  <a:pt x="1361099" y="659425"/>
                </a:cubicBezTo>
                <a:cubicBezTo>
                  <a:pt x="1360292" y="662587"/>
                  <a:pt x="1359530" y="665824"/>
                  <a:pt x="1358810" y="669136"/>
                </a:cubicBezTo>
                <a:cubicBezTo>
                  <a:pt x="1363622" y="669210"/>
                  <a:pt x="1372186" y="668218"/>
                  <a:pt x="1384502" y="666159"/>
                </a:cubicBezTo>
                <a:cubicBezTo>
                  <a:pt x="1385184" y="657949"/>
                  <a:pt x="1385720" y="652331"/>
                  <a:pt x="1386111" y="649305"/>
                </a:cubicBezTo>
                <a:cubicBezTo>
                  <a:pt x="1386502" y="646278"/>
                  <a:pt x="1383262" y="645153"/>
                  <a:pt x="1376391" y="645928"/>
                </a:cubicBezTo>
                <a:close/>
                <a:moveTo>
                  <a:pt x="519438" y="635426"/>
                </a:moveTo>
                <a:lnTo>
                  <a:pt x="461209" y="721691"/>
                </a:lnTo>
                <a:lnTo>
                  <a:pt x="519438" y="721691"/>
                </a:lnTo>
                <a:close/>
                <a:moveTo>
                  <a:pt x="1395236" y="623108"/>
                </a:moveTo>
                <a:cubicBezTo>
                  <a:pt x="1397481" y="623125"/>
                  <a:pt x="1399967" y="623756"/>
                  <a:pt x="1402696" y="624999"/>
                </a:cubicBezTo>
                <a:cubicBezTo>
                  <a:pt x="1408153" y="627486"/>
                  <a:pt x="1413682" y="630713"/>
                  <a:pt x="1419281" y="634682"/>
                </a:cubicBezTo>
                <a:cubicBezTo>
                  <a:pt x="1424881" y="638651"/>
                  <a:pt x="1425178" y="642341"/>
                  <a:pt x="1420174" y="645751"/>
                </a:cubicBezTo>
                <a:cubicBezTo>
                  <a:pt x="1415170" y="649162"/>
                  <a:pt x="1409505" y="656157"/>
                  <a:pt x="1403180" y="666736"/>
                </a:cubicBezTo>
                <a:cubicBezTo>
                  <a:pt x="1410956" y="675988"/>
                  <a:pt x="1409880" y="680859"/>
                  <a:pt x="1399952" y="681349"/>
                </a:cubicBezTo>
                <a:cubicBezTo>
                  <a:pt x="1390024" y="681839"/>
                  <a:pt x="1376310" y="683138"/>
                  <a:pt x="1358810" y="685247"/>
                </a:cubicBezTo>
                <a:lnTo>
                  <a:pt x="1358810" y="701822"/>
                </a:lnTo>
                <a:cubicBezTo>
                  <a:pt x="1393810" y="697258"/>
                  <a:pt x="1414019" y="693782"/>
                  <a:pt x="1419439" y="691395"/>
                </a:cubicBezTo>
                <a:cubicBezTo>
                  <a:pt x="1424859" y="689007"/>
                  <a:pt x="1430636" y="689060"/>
                  <a:pt x="1436768" y="691553"/>
                </a:cubicBezTo>
                <a:cubicBezTo>
                  <a:pt x="1442901" y="694046"/>
                  <a:pt x="1448759" y="697385"/>
                  <a:pt x="1454339" y="701571"/>
                </a:cubicBezTo>
                <a:cubicBezTo>
                  <a:pt x="1459921" y="705757"/>
                  <a:pt x="1460680" y="710110"/>
                  <a:pt x="1456618" y="714631"/>
                </a:cubicBezTo>
                <a:cubicBezTo>
                  <a:pt x="1452556" y="719151"/>
                  <a:pt x="1449999" y="722996"/>
                  <a:pt x="1448944" y="726165"/>
                </a:cubicBezTo>
                <a:cubicBezTo>
                  <a:pt x="1447890" y="729334"/>
                  <a:pt x="1445757" y="736735"/>
                  <a:pt x="1442545" y="748368"/>
                </a:cubicBezTo>
                <a:cubicBezTo>
                  <a:pt x="1439333" y="760002"/>
                  <a:pt x="1433206" y="769186"/>
                  <a:pt x="1424165" y="775920"/>
                </a:cubicBezTo>
                <a:cubicBezTo>
                  <a:pt x="1415123" y="782655"/>
                  <a:pt x="1409217" y="782087"/>
                  <a:pt x="1406444" y="774218"/>
                </a:cubicBezTo>
                <a:cubicBezTo>
                  <a:pt x="1403673" y="766349"/>
                  <a:pt x="1397937" y="758346"/>
                  <a:pt x="1389236" y="750210"/>
                </a:cubicBezTo>
                <a:cubicBezTo>
                  <a:pt x="1380536" y="742074"/>
                  <a:pt x="1380775" y="739373"/>
                  <a:pt x="1389953" y="742108"/>
                </a:cubicBezTo>
                <a:cubicBezTo>
                  <a:pt x="1399130" y="744843"/>
                  <a:pt x="1406237" y="746210"/>
                  <a:pt x="1411272" y="746210"/>
                </a:cubicBezTo>
                <a:cubicBezTo>
                  <a:pt x="1415663" y="746210"/>
                  <a:pt x="1419083" y="743057"/>
                  <a:pt x="1421532" y="736750"/>
                </a:cubicBezTo>
                <a:cubicBezTo>
                  <a:pt x="1423982" y="730444"/>
                  <a:pt x="1425206" y="723886"/>
                  <a:pt x="1425206" y="717077"/>
                </a:cubicBezTo>
                <a:cubicBezTo>
                  <a:pt x="1425206" y="712451"/>
                  <a:pt x="1421439" y="710330"/>
                  <a:pt x="1413905" y="710715"/>
                </a:cubicBezTo>
                <a:cubicBezTo>
                  <a:pt x="1406370" y="711099"/>
                  <a:pt x="1388005" y="713474"/>
                  <a:pt x="1358810" y="717840"/>
                </a:cubicBezTo>
                <a:cubicBezTo>
                  <a:pt x="1358810" y="736791"/>
                  <a:pt x="1358603" y="755323"/>
                  <a:pt x="1358187" y="773436"/>
                </a:cubicBezTo>
                <a:cubicBezTo>
                  <a:pt x="1357772" y="791550"/>
                  <a:pt x="1356067" y="806151"/>
                  <a:pt x="1353071" y="817238"/>
                </a:cubicBezTo>
                <a:cubicBezTo>
                  <a:pt x="1350076" y="828326"/>
                  <a:pt x="1345202" y="829294"/>
                  <a:pt x="1338449" y="820141"/>
                </a:cubicBezTo>
                <a:cubicBezTo>
                  <a:pt x="1331696" y="810988"/>
                  <a:pt x="1329876" y="801602"/>
                  <a:pt x="1332989" y="791984"/>
                </a:cubicBezTo>
                <a:cubicBezTo>
                  <a:pt x="1336102" y="782366"/>
                  <a:pt x="1337658" y="762867"/>
                  <a:pt x="1337658" y="733485"/>
                </a:cubicBezTo>
                <a:cubicBezTo>
                  <a:pt x="1326843" y="750824"/>
                  <a:pt x="1313514" y="764839"/>
                  <a:pt x="1297670" y="775529"/>
                </a:cubicBezTo>
                <a:cubicBezTo>
                  <a:pt x="1281826" y="786220"/>
                  <a:pt x="1265852" y="793559"/>
                  <a:pt x="1249747" y="797547"/>
                </a:cubicBezTo>
                <a:cubicBezTo>
                  <a:pt x="1233642" y="801534"/>
                  <a:pt x="1232750" y="798973"/>
                  <a:pt x="1247068" y="789863"/>
                </a:cubicBezTo>
                <a:cubicBezTo>
                  <a:pt x="1261387" y="780754"/>
                  <a:pt x="1275684" y="770221"/>
                  <a:pt x="1289959" y="758265"/>
                </a:cubicBezTo>
                <a:cubicBezTo>
                  <a:pt x="1304234" y="746309"/>
                  <a:pt x="1316630" y="734155"/>
                  <a:pt x="1327147" y="721802"/>
                </a:cubicBezTo>
                <a:cubicBezTo>
                  <a:pt x="1300966" y="726379"/>
                  <a:pt x="1284430" y="731222"/>
                  <a:pt x="1277541" y="736332"/>
                </a:cubicBezTo>
                <a:cubicBezTo>
                  <a:pt x="1270651" y="741441"/>
                  <a:pt x="1265914" y="740648"/>
                  <a:pt x="1263328" y="733951"/>
                </a:cubicBezTo>
                <a:cubicBezTo>
                  <a:pt x="1260742" y="727253"/>
                  <a:pt x="1261033" y="722057"/>
                  <a:pt x="1264202" y="718361"/>
                </a:cubicBezTo>
                <a:cubicBezTo>
                  <a:pt x="1267371" y="714665"/>
                  <a:pt x="1269315" y="711729"/>
                  <a:pt x="1270035" y="709552"/>
                </a:cubicBezTo>
                <a:cubicBezTo>
                  <a:pt x="1270754" y="707375"/>
                  <a:pt x="1271309" y="703382"/>
                  <a:pt x="1271700" y="697571"/>
                </a:cubicBezTo>
                <a:cubicBezTo>
                  <a:pt x="1272090" y="691761"/>
                  <a:pt x="1270924" y="686158"/>
                  <a:pt x="1268202" y="680763"/>
                </a:cubicBezTo>
                <a:cubicBezTo>
                  <a:pt x="1265480" y="675368"/>
                  <a:pt x="1266866" y="672671"/>
                  <a:pt x="1272360" y="672671"/>
                </a:cubicBezTo>
                <a:cubicBezTo>
                  <a:pt x="1275981" y="672671"/>
                  <a:pt x="1282058" y="674227"/>
                  <a:pt x="1290591" y="677340"/>
                </a:cubicBezTo>
                <a:cubicBezTo>
                  <a:pt x="1305945" y="676596"/>
                  <a:pt x="1321634" y="674835"/>
                  <a:pt x="1337658" y="672057"/>
                </a:cubicBezTo>
                <a:cubicBezTo>
                  <a:pt x="1337658" y="664454"/>
                  <a:pt x="1336530" y="657688"/>
                  <a:pt x="1334273" y="651760"/>
                </a:cubicBezTo>
                <a:cubicBezTo>
                  <a:pt x="1319451" y="654104"/>
                  <a:pt x="1309954" y="655664"/>
                  <a:pt x="1305781" y="656439"/>
                </a:cubicBezTo>
                <a:cubicBezTo>
                  <a:pt x="1301608" y="657214"/>
                  <a:pt x="1296151" y="654470"/>
                  <a:pt x="1289410" y="648207"/>
                </a:cubicBezTo>
                <a:cubicBezTo>
                  <a:pt x="1282669" y="641944"/>
                  <a:pt x="1284378" y="638812"/>
                  <a:pt x="1294535" y="638812"/>
                </a:cubicBezTo>
                <a:cubicBezTo>
                  <a:pt x="1302299" y="638812"/>
                  <a:pt x="1313629" y="638046"/>
                  <a:pt x="1328524" y="636515"/>
                </a:cubicBezTo>
                <a:cubicBezTo>
                  <a:pt x="1343419" y="634983"/>
                  <a:pt x="1356379" y="633268"/>
                  <a:pt x="1367405" y="631371"/>
                </a:cubicBezTo>
                <a:cubicBezTo>
                  <a:pt x="1378431" y="629473"/>
                  <a:pt x="1385705" y="627315"/>
                  <a:pt x="1389227" y="624897"/>
                </a:cubicBezTo>
                <a:cubicBezTo>
                  <a:pt x="1390988" y="623687"/>
                  <a:pt x="1392991" y="623091"/>
                  <a:pt x="1395236" y="623108"/>
                </a:cubicBezTo>
                <a:close/>
                <a:moveTo>
                  <a:pt x="6785527" y="622069"/>
                </a:moveTo>
                <a:cubicBezTo>
                  <a:pt x="6787191" y="621874"/>
                  <a:pt x="6789250" y="623111"/>
                  <a:pt x="6791705" y="625780"/>
                </a:cubicBezTo>
                <a:cubicBezTo>
                  <a:pt x="6796617" y="631120"/>
                  <a:pt x="6799073" y="638980"/>
                  <a:pt x="6799073" y="649360"/>
                </a:cubicBezTo>
                <a:cubicBezTo>
                  <a:pt x="6799073" y="659233"/>
                  <a:pt x="6795154" y="671052"/>
                  <a:pt x="6787315" y="684819"/>
                </a:cubicBezTo>
                <a:cubicBezTo>
                  <a:pt x="6779477" y="698585"/>
                  <a:pt x="6773034" y="701022"/>
                  <a:pt x="6767986" y="692130"/>
                </a:cubicBezTo>
                <a:cubicBezTo>
                  <a:pt x="6762939" y="683237"/>
                  <a:pt x="6761977" y="675954"/>
                  <a:pt x="6765103" y="670280"/>
                </a:cubicBezTo>
                <a:cubicBezTo>
                  <a:pt x="6768228" y="664606"/>
                  <a:pt x="6771391" y="657372"/>
                  <a:pt x="6774591" y="648579"/>
                </a:cubicBezTo>
                <a:cubicBezTo>
                  <a:pt x="6777605" y="640282"/>
                  <a:pt x="6779983" y="633073"/>
                  <a:pt x="6781725" y="626952"/>
                </a:cubicBezTo>
                <a:cubicBezTo>
                  <a:pt x="6782597" y="623892"/>
                  <a:pt x="6783864" y="622264"/>
                  <a:pt x="6785527" y="622069"/>
                </a:cubicBezTo>
                <a:close/>
                <a:moveTo>
                  <a:pt x="7115835" y="613209"/>
                </a:moveTo>
                <a:cubicBezTo>
                  <a:pt x="7117387" y="613127"/>
                  <a:pt x="7119355" y="613342"/>
                  <a:pt x="7121741" y="613856"/>
                </a:cubicBezTo>
                <a:cubicBezTo>
                  <a:pt x="7131285" y="615908"/>
                  <a:pt x="7138897" y="618727"/>
                  <a:pt x="7144577" y="622311"/>
                </a:cubicBezTo>
                <a:cubicBezTo>
                  <a:pt x="7150257" y="625895"/>
                  <a:pt x="7151597" y="631507"/>
                  <a:pt x="7148595" y="639147"/>
                </a:cubicBezTo>
                <a:cubicBezTo>
                  <a:pt x="7145595" y="646787"/>
                  <a:pt x="7139319" y="647636"/>
                  <a:pt x="7129769" y="641696"/>
                </a:cubicBezTo>
                <a:cubicBezTo>
                  <a:pt x="7122489" y="636028"/>
                  <a:pt x="7116945" y="629458"/>
                  <a:pt x="7113137" y="621985"/>
                </a:cubicBezTo>
                <a:cubicBezTo>
                  <a:pt x="7110281" y="616381"/>
                  <a:pt x="7111181" y="613456"/>
                  <a:pt x="7115835" y="613209"/>
                </a:cubicBezTo>
                <a:close/>
                <a:moveTo>
                  <a:pt x="4048786" y="613209"/>
                </a:moveTo>
                <a:cubicBezTo>
                  <a:pt x="4050337" y="613127"/>
                  <a:pt x="4052306" y="613342"/>
                  <a:pt x="4054692" y="613856"/>
                </a:cubicBezTo>
                <a:cubicBezTo>
                  <a:pt x="4064235" y="615908"/>
                  <a:pt x="4071848" y="618727"/>
                  <a:pt x="4077528" y="622311"/>
                </a:cubicBezTo>
                <a:cubicBezTo>
                  <a:pt x="4083208" y="625895"/>
                  <a:pt x="4084547" y="631507"/>
                  <a:pt x="4081546" y="639147"/>
                </a:cubicBezTo>
                <a:cubicBezTo>
                  <a:pt x="4078545" y="646787"/>
                  <a:pt x="4072269" y="647636"/>
                  <a:pt x="4062719" y="641696"/>
                </a:cubicBezTo>
                <a:cubicBezTo>
                  <a:pt x="4055439" y="636028"/>
                  <a:pt x="4049895" y="629458"/>
                  <a:pt x="4046088" y="621985"/>
                </a:cubicBezTo>
                <a:cubicBezTo>
                  <a:pt x="4043232" y="616381"/>
                  <a:pt x="4044131" y="613456"/>
                  <a:pt x="4048786" y="613209"/>
                </a:cubicBezTo>
                <a:close/>
                <a:moveTo>
                  <a:pt x="829337" y="613209"/>
                </a:moveTo>
                <a:cubicBezTo>
                  <a:pt x="830888" y="613127"/>
                  <a:pt x="832857" y="613342"/>
                  <a:pt x="835242" y="613856"/>
                </a:cubicBezTo>
                <a:cubicBezTo>
                  <a:pt x="844786" y="615908"/>
                  <a:pt x="852398" y="618727"/>
                  <a:pt x="858078" y="622311"/>
                </a:cubicBezTo>
                <a:cubicBezTo>
                  <a:pt x="863759" y="625895"/>
                  <a:pt x="865098" y="631507"/>
                  <a:pt x="862096" y="639147"/>
                </a:cubicBezTo>
                <a:cubicBezTo>
                  <a:pt x="859095" y="646787"/>
                  <a:pt x="852820" y="647636"/>
                  <a:pt x="843270" y="641696"/>
                </a:cubicBezTo>
                <a:cubicBezTo>
                  <a:pt x="835990" y="636028"/>
                  <a:pt x="830446" y="629458"/>
                  <a:pt x="826638" y="621985"/>
                </a:cubicBezTo>
                <a:cubicBezTo>
                  <a:pt x="823783" y="616381"/>
                  <a:pt x="824682" y="613456"/>
                  <a:pt x="829337" y="613209"/>
                </a:cubicBezTo>
                <a:close/>
                <a:moveTo>
                  <a:pt x="5922810" y="612079"/>
                </a:moveTo>
                <a:cubicBezTo>
                  <a:pt x="5919412" y="618243"/>
                  <a:pt x="5914092" y="624394"/>
                  <a:pt x="5906848" y="630534"/>
                </a:cubicBezTo>
                <a:cubicBezTo>
                  <a:pt x="5914377" y="631600"/>
                  <a:pt x="5920166" y="633960"/>
                  <a:pt x="5924215" y="637612"/>
                </a:cubicBezTo>
                <a:cubicBezTo>
                  <a:pt x="5928264" y="641265"/>
                  <a:pt x="5934655" y="646712"/>
                  <a:pt x="5943386" y="653955"/>
                </a:cubicBezTo>
                <a:cubicBezTo>
                  <a:pt x="5949426" y="645720"/>
                  <a:pt x="5954359" y="637777"/>
                  <a:pt x="5958185" y="630124"/>
                </a:cubicBezTo>
                <a:cubicBezTo>
                  <a:pt x="5962011" y="622472"/>
                  <a:pt x="5963924" y="617213"/>
                  <a:pt x="5963924" y="614349"/>
                </a:cubicBezTo>
                <a:cubicBezTo>
                  <a:pt x="5963924" y="612835"/>
                  <a:pt x="5961096" y="612662"/>
                  <a:pt x="5955441" y="613828"/>
                </a:cubicBezTo>
                <a:cubicBezTo>
                  <a:pt x="5949785" y="614993"/>
                  <a:pt x="5944204" y="616159"/>
                  <a:pt x="5938698" y="617325"/>
                </a:cubicBezTo>
                <a:cubicBezTo>
                  <a:pt x="5933191" y="618491"/>
                  <a:pt x="5927895" y="616742"/>
                  <a:pt x="5922810" y="612079"/>
                </a:cubicBezTo>
                <a:close/>
                <a:moveTo>
                  <a:pt x="3564126" y="612032"/>
                </a:moveTo>
                <a:cubicBezTo>
                  <a:pt x="3553783" y="612783"/>
                  <a:pt x="3546580" y="615694"/>
                  <a:pt x="3542518" y="620767"/>
                </a:cubicBezTo>
                <a:cubicBezTo>
                  <a:pt x="3538456" y="625839"/>
                  <a:pt x="3536426" y="631997"/>
                  <a:pt x="3536426" y="639240"/>
                </a:cubicBezTo>
                <a:cubicBezTo>
                  <a:pt x="3536426" y="646471"/>
                  <a:pt x="3538900" y="653264"/>
                  <a:pt x="3543849" y="659620"/>
                </a:cubicBezTo>
                <a:cubicBezTo>
                  <a:pt x="3548797" y="665976"/>
                  <a:pt x="3556415" y="669154"/>
                  <a:pt x="3566703" y="669154"/>
                </a:cubicBezTo>
                <a:cubicBezTo>
                  <a:pt x="3576991" y="669154"/>
                  <a:pt x="3584807" y="665958"/>
                  <a:pt x="3590153" y="659564"/>
                </a:cubicBezTo>
                <a:cubicBezTo>
                  <a:pt x="3595498" y="653171"/>
                  <a:pt x="3597988" y="645528"/>
                  <a:pt x="3597622" y="636636"/>
                </a:cubicBezTo>
                <a:cubicBezTo>
                  <a:pt x="3597256" y="627743"/>
                  <a:pt x="3594168" y="621232"/>
                  <a:pt x="3588357" y="617102"/>
                </a:cubicBezTo>
                <a:cubicBezTo>
                  <a:pt x="3582547" y="612972"/>
                  <a:pt x="3574470" y="611282"/>
                  <a:pt x="3564126" y="612032"/>
                </a:cubicBezTo>
                <a:close/>
                <a:moveTo>
                  <a:pt x="6933055" y="608479"/>
                </a:moveTo>
                <a:cubicBezTo>
                  <a:pt x="6936541" y="607667"/>
                  <a:pt x="6943982" y="609270"/>
                  <a:pt x="6955379" y="613288"/>
                </a:cubicBezTo>
                <a:cubicBezTo>
                  <a:pt x="6968601" y="615942"/>
                  <a:pt x="6975428" y="623018"/>
                  <a:pt x="6975862" y="634515"/>
                </a:cubicBezTo>
                <a:cubicBezTo>
                  <a:pt x="6976296" y="646012"/>
                  <a:pt x="6971351" y="649553"/>
                  <a:pt x="6961025" y="645137"/>
                </a:cubicBezTo>
                <a:cubicBezTo>
                  <a:pt x="6950701" y="640722"/>
                  <a:pt x="6939198" y="634006"/>
                  <a:pt x="6926516" y="624990"/>
                </a:cubicBezTo>
                <a:cubicBezTo>
                  <a:pt x="6913835" y="615973"/>
                  <a:pt x="6910883" y="611170"/>
                  <a:pt x="6917661" y="610581"/>
                </a:cubicBezTo>
                <a:cubicBezTo>
                  <a:pt x="6924439" y="609992"/>
                  <a:pt x="6929571" y="609291"/>
                  <a:pt x="6933055" y="608479"/>
                </a:cubicBezTo>
                <a:close/>
                <a:moveTo>
                  <a:pt x="1394836" y="597987"/>
                </a:moveTo>
                <a:cubicBezTo>
                  <a:pt x="1402606" y="598799"/>
                  <a:pt x="1409831" y="600560"/>
                  <a:pt x="1416509" y="603270"/>
                </a:cubicBezTo>
                <a:cubicBezTo>
                  <a:pt x="1423188" y="605980"/>
                  <a:pt x="1425780" y="611434"/>
                  <a:pt x="1424286" y="619632"/>
                </a:cubicBezTo>
                <a:cubicBezTo>
                  <a:pt x="1422791" y="627830"/>
                  <a:pt x="1416426" y="629275"/>
                  <a:pt x="1405189" y="623967"/>
                </a:cubicBezTo>
                <a:cubicBezTo>
                  <a:pt x="1398206" y="619328"/>
                  <a:pt x="1392793" y="613635"/>
                  <a:pt x="1388948" y="606889"/>
                </a:cubicBezTo>
                <a:cubicBezTo>
                  <a:pt x="1385103" y="600142"/>
                  <a:pt x="1387066" y="597174"/>
                  <a:pt x="1394836" y="597987"/>
                </a:cubicBezTo>
                <a:close/>
                <a:moveTo>
                  <a:pt x="5387689" y="594945"/>
                </a:moveTo>
                <a:cubicBezTo>
                  <a:pt x="5385811" y="594697"/>
                  <a:pt x="5380475" y="595540"/>
                  <a:pt x="5371681" y="597475"/>
                </a:cubicBezTo>
                <a:cubicBezTo>
                  <a:pt x="5362888" y="599410"/>
                  <a:pt x="5353258" y="601028"/>
                  <a:pt x="5342790" y="602331"/>
                </a:cubicBezTo>
                <a:cubicBezTo>
                  <a:pt x="5343522" y="612439"/>
                  <a:pt x="5344836" y="621089"/>
                  <a:pt x="5346734" y="628283"/>
                </a:cubicBezTo>
                <a:cubicBezTo>
                  <a:pt x="5363973" y="625356"/>
                  <a:pt x="5377473" y="622844"/>
                  <a:pt x="5387234" y="620748"/>
                </a:cubicBezTo>
                <a:cubicBezTo>
                  <a:pt x="5388660" y="612228"/>
                  <a:pt x="5389562" y="605859"/>
                  <a:pt x="5389940" y="601642"/>
                </a:cubicBezTo>
                <a:cubicBezTo>
                  <a:pt x="5390319" y="597425"/>
                  <a:pt x="5389568" y="595193"/>
                  <a:pt x="5387689" y="594945"/>
                </a:cubicBezTo>
                <a:close/>
                <a:moveTo>
                  <a:pt x="4764654" y="589936"/>
                </a:moveTo>
                <a:cubicBezTo>
                  <a:pt x="4768756" y="589654"/>
                  <a:pt x="4772630" y="589823"/>
                  <a:pt x="4776276" y="590443"/>
                </a:cubicBezTo>
                <a:cubicBezTo>
                  <a:pt x="4783568" y="591683"/>
                  <a:pt x="4790046" y="594914"/>
                  <a:pt x="4795707" y="600135"/>
                </a:cubicBezTo>
                <a:cubicBezTo>
                  <a:pt x="4801369" y="605357"/>
                  <a:pt x="4799422" y="609428"/>
                  <a:pt x="4789865" y="612349"/>
                </a:cubicBezTo>
                <a:cubicBezTo>
                  <a:pt x="4780310" y="615269"/>
                  <a:pt x="4766757" y="617899"/>
                  <a:pt x="4749208" y="620237"/>
                </a:cubicBezTo>
                <a:cubicBezTo>
                  <a:pt x="4731658" y="622574"/>
                  <a:pt x="4714797" y="624903"/>
                  <a:pt x="4698625" y="627222"/>
                </a:cubicBezTo>
                <a:cubicBezTo>
                  <a:pt x="4681323" y="628797"/>
                  <a:pt x="4666555" y="625780"/>
                  <a:pt x="4654320" y="618172"/>
                </a:cubicBezTo>
                <a:cubicBezTo>
                  <a:pt x="4642085" y="610563"/>
                  <a:pt x="4643636" y="606275"/>
                  <a:pt x="4658971" y="605307"/>
                </a:cubicBezTo>
                <a:cubicBezTo>
                  <a:pt x="4674307" y="604340"/>
                  <a:pt x="4691310" y="602495"/>
                  <a:pt x="4709982" y="599773"/>
                </a:cubicBezTo>
                <a:cubicBezTo>
                  <a:pt x="4728654" y="597050"/>
                  <a:pt x="4742548" y="594505"/>
                  <a:pt x="4751663" y="592136"/>
                </a:cubicBezTo>
                <a:cubicBezTo>
                  <a:pt x="4756221" y="590951"/>
                  <a:pt x="4760551" y="590218"/>
                  <a:pt x="4764654" y="589936"/>
                </a:cubicBezTo>
                <a:close/>
                <a:moveTo>
                  <a:pt x="2316728" y="589936"/>
                </a:moveTo>
                <a:cubicBezTo>
                  <a:pt x="2320830" y="589654"/>
                  <a:pt x="2324704" y="589823"/>
                  <a:pt x="2328351" y="590443"/>
                </a:cubicBezTo>
                <a:cubicBezTo>
                  <a:pt x="2335643" y="591683"/>
                  <a:pt x="2342120" y="594914"/>
                  <a:pt x="2347782" y="600135"/>
                </a:cubicBezTo>
                <a:cubicBezTo>
                  <a:pt x="2353444" y="605357"/>
                  <a:pt x="2351497" y="609428"/>
                  <a:pt x="2341941" y="612349"/>
                </a:cubicBezTo>
                <a:cubicBezTo>
                  <a:pt x="2332384" y="615269"/>
                  <a:pt x="2318832" y="617899"/>
                  <a:pt x="2301283" y="620237"/>
                </a:cubicBezTo>
                <a:cubicBezTo>
                  <a:pt x="2283733" y="622574"/>
                  <a:pt x="2266872" y="624903"/>
                  <a:pt x="2250700" y="627222"/>
                </a:cubicBezTo>
                <a:cubicBezTo>
                  <a:pt x="2233398" y="628797"/>
                  <a:pt x="2218630" y="625780"/>
                  <a:pt x="2206395" y="618172"/>
                </a:cubicBezTo>
                <a:cubicBezTo>
                  <a:pt x="2194160" y="610563"/>
                  <a:pt x="2195711" y="606275"/>
                  <a:pt x="2211046" y="605307"/>
                </a:cubicBezTo>
                <a:cubicBezTo>
                  <a:pt x="2226382" y="604340"/>
                  <a:pt x="2243385" y="602495"/>
                  <a:pt x="2262057" y="599773"/>
                </a:cubicBezTo>
                <a:cubicBezTo>
                  <a:pt x="2280729" y="597050"/>
                  <a:pt x="2294622" y="594505"/>
                  <a:pt x="2303738" y="592136"/>
                </a:cubicBezTo>
                <a:cubicBezTo>
                  <a:pt x="2308296" y="590951"/>
                  <a:pt x="2312626" y="590218"/>
                  <a:pt x="2316728" y="589936"/>
                </a:cubicBezTo>
                <a:close/>
                <a:moveTo>
                  <a:pt x="6559999" y="588731"/>
                </a:moveTo>
                <a:cubicBezTo>
                  <a:pt x="6556631" y="592043"/>
                  <a:pt x="6552485" y="595754"/>
                  <a:pt x="6547560" y="599863"/>
                </a:cubicBezTo>
                <a:lnTo>
                  <a:pt x="6533220" y="611199"/>
                </a:lnTo>
                <a:lnTo>
                  <a:pt x="6541907" y="610916"/>
                </a:lnTo>
                <a:cubicBezTo>
                  <a:pt x="6551190" y="612572"/>
                  <a:pt x="6558024" y="615617"/>
                  <a:pt x="6562408" y="620050"/>
                </a:cubicBezTo>
                <a:cubicBezTo>
                  <a:pt x="6566793" y="624484"/>
                  <a:pt x="6568594" y="628003"/>
                  <a:pt x="6567813" y="630608"/>
                </a:cubicBezTo>
                <a:cubicBezTo>
                  <a:pt x="6569735" y="627421"/>
                  <a:pt x="6574507" y="621632"/>
                  <a:pt x="6582128" y="613242"/>
                </a:cubicBezTo>
                <a:cubicBezTo>
                  <a:pt x="6589749" y="604851"/>
                  <a:pt x="6594304" y="599056"/>
                  <a:pt x="6595792" y="595857"/>
                </a:cubicBezTo>
                <a:cubicBezTo>
                  <a:pt x="6597281" y="592657"/>
                  <a:pt x="6596103" y="591057"/>
                  <a:pt x="6592257" y="591057"/>
                </a:cubicBezTo>
                <a:cubicBezTo>
                  <a:pt x="6587148" y="591057"/>
                  <a:pt x="6581672" y="591448"/>
                  <a:pt x="6575831" y="592229"/>
                </a:cubicBezTo>
                <a:cubicBezTo>
                  <a:pt x="6569989" y="593010"/>
                  <a:pt x="6564712" y="591844"/>
                  <a:pt x="6559999" y="588731"/>
                </a:cubicBezTo>
                <a:close/>
                <a:moveTo>
                  <a:pt x="3820260" y="588620"/>
                </a:moveTo>
                <a:lnTo>
                  <a:pt x="3952326" y="588620"/>
                </a:lnTo>
                <a:lnTo>
                  <a:pt x="3952326" y="611837"/>
                </a:lnTo>
                <a:cubicBezTo>
                  <a:pt x="3915578" y="671244"/>
                  <a:pt x="3891226" y="731247"/>
                  <a:pt x="3879270" y="791845"/>
                </a:cubicBezTo>
                <a:lnTo>
                  <a:pt x="3847123" y="791845"/>
                </a:lnTo>
                <a:cubicBezTo>
                  <a:pt x="3861150" y="730031"/>
                  <a:pt x="3885663" y="671275"/>
                  <a:pt x="3920663" y="615576"/>
                </a:cubicBezTo>
                <a:lnTo>
                  <a:pt x="3820260" y="615576"/>
                </a:lnTo>
                <a:close/>
                <a:moveTo>
                  <a:pt x="7407631" y="585104"/>
                </a:moveTo>
                <a:cubicBezTo>
                  <a:pt x="7425913" y="585104"/>
                  <a:pt x="7440221" y="590065"/>
                  <a:pt x="7450559" y="599987"/>
                </a:cubicBezTo>
                <a:cubicBezTo>
                  <a:pt x="7460897" y="609908"/>
                  <a:pt x="7466065" y="622478"/>
                  <a:pt x="7466065" y="637696"/>
                </a:cubicBezTo>
                <a:cubicBezTo>
                  <a:pt x="7466065" y="648412"/>
                  <a:pt x="7463606" y="658278"/>
                  <a:pt x="7458689" y="667294"/>
                </a:cubicBezTo>
                <a:cubicBezTo>
                  <a:pt x="7453771" y="676311"/>
                  <a:pt x="7447207" y="684105"/>
                  <a:pt x="7438997" y="690679"/>
                </a:cubicBezTo>
                <a:cubicBezTo>
                  <a:pt x="7431655" y="696582"/>
                  <a:pt x="7426548" y="702399"/>
                  <a:pt x="7423677" y="708129"/>
                </a:cubicBezTo>
                <a:cubicBezTo>
                  <a:pt x="7420805" y="713859"/>
                  <a:pt x="7419369" y="717617"/>
                  <a:pt x="7419369" y="719403"/>
                </a:cubicBezTo>
                <a:lnTo>
                  <a:pt x="7419369" y="731141"/>
                </a:lnTo>
                <a:lnTo>
                  <a:pt x="7391204" y="731141"/>
                </a:lnTo>
                <a:lnTo>
                  <a:pt x="7391204" y="715905"/>
                </a:lnTo>
                <a:cubicBezTo>
                  <a:pt x="7391204" y="708675"/>
                  <a:pt x="7393021" y="701624"/>
                  <a:pt x="7396655" y="694753"/>
                </a:cubicBezTo>
                <a:cubicBezTo>
                  <a:pt x="7400289" y="687882"/>
                  <a:pt x="7406459" y="680490"/>
                  <a:pt x="7415165" y="672578"/>
                </a:cubicBezTo>
                <a:cubicBezTo>
                  <a:pt x="7421169" y="667331"/>
                  <a:pt x="7425292" y="661908"/>
                  <a:pt x="7427537" y="656309"/>
                </a:cubicBezTo>
                <a:cubicBezTo>
                  <a:pt x="7429782" y="650709"/>
                  <a:pt x="7430904" y="645280"/>
                  <a:pt x="7430904" y="640021"/>
                </a:cubicBezTo>
                <a:cubicBezTo>
                  <a:pt x="7430904" y="630893"/>
                  <a:pt x="7428889" y="624149"/>
                  <a:pt x="7424858" y="619790"/>
                </a:cubicBezTo>
                <a:cubicBezTo>
                  <a:pt x="7420827" y="615431"/>
                  <a:pt x="7415085" y="613251"/>
                  <a:pt x="7407631" y="613251"/>
                </a:cubicBezTo>
                <a:cubicBezTo>
                  <a:pt x="7400115" y="613251"/>
                  <a:pt x="7393771" y="616181"/>
                  <a:pt x="7388599" y="622041"/>
                </a:cubicBezTo>
                <a:cubicBezTo>
                  <a:pt x="7383427" y="627901"/>
                  <a:pt x="7380842" y="638980"/>
                  <a:pt x="7380842" y="655276"/>
                </a:cubicBezTo>
                <a:lnTo>
                  <a:pt x="7346853" y="655276"/>
                </a:lnTo>
                <a:cubicBezTo>
                  <a:pt x="7347647" y="630633"/>
                  <a:pt x="7353783" y="612777"/>
                  <a:pt x="7365261" y="601707"/>
                </a:cubicBezTo>
                <a:cubicBezTo>
                  <a:pt x="7376740" y="590638"/>
                  <a:pt x="7390863" y="585104"/>
                  <a:pt x="7407631" y="585104"/>
                </a:cubicBezTo>
                <a:close/>
                <a:moveTo>
                  <a:pt x="3566647" y="585104"/>
                </a:moveTo>
                <a:cubicBezTo>
                  <a:pt x="3574839" y="585104"/>
                  <a:pt x="3582268" y="585938"/>
                  <a:pt x="3588934" y="587606"/>
                </a:cubicBezTo>
                <a:cubicBezTo>
                  <a:pt x="3595600" y="589274"/>
                  <a:pt x="3602666" y="592806"/>
                  <a:pt x="3610133" y="598201"/>
                </a:cubicBezTo>
                <a:cubicBezTo>
                  <a:pt x="3617599" y="603596"/>
                  <a:pt x="3622941" y="611161"/>
                  <a:pt x="3626160" y="620897"/>
                </a:cubicBezTo>
                <a:cubicBezTo>
                  <a:pt x="3629378" y="630633"/>
                  <a:pt x="3629133" y="642127"/>
                  <a:pt x="3625425" y="655379"/>
                </a:cubicBezTo>
                <a:cubicBezTo>
                  <a:pt x="3621716" y="668630"/>
                  <a:pt x="3612675" y="677886"/>
                  <a:pt x="3598301" y="683144"/>
                </a:cubicBezTo>
                <a:cubicBezTo>
                  <a:pt x="3610914" y="685898"/>
                  <a:pt x="3620098" y="691590"/>
                  <a:pt x="3625853" y="700222"/>
                </a:cubicBezTo>
                <a:cubicBezTo>
                  <a:pt x="3631607" y="708854"/>
                  <a:pt x="3634485" y="719213"/>
                  <a:pt x="3634485" y="731300"/>
                </a:cubicBezTo>
                <a:cubicBezTo>
                  <a:pt x="3634485" y="743386"/>
                  <a:pt x="3632634" y="753140"/>
                  <a:pt x="3628932" y="760563"/>
                </a:cubicBezTo>
                <a:cubicBezTo>
                  <a:pt x="3625230" y="767986"/>
                  <a:pt x="3621078" y="774199"/>
                  <a:pt x="3616477" y="779204"/>
                </a:cubicBezTo>
                <a:cubicBezTo>
                  <a:pt x="3611875" y="784208"/>
                  <a:pt x="3605671" y="788152"/>
                  <a:pt x="3597864" y="791035"/>
                </a:cubicBezTo>
                <a:cubicBezTo>
                  <a:pt x="3590057" y="793919"/>
                  <a:pt x="3580271" y="795361"/>
                  <a:pt x="3568508" y="795361"/>
                </a:cubicBezTo>
                <a:cubicBezTo>
                  <a:pt x="3556744" y="795361"/>
                  <a:pt x="3546555" y="793922"/>
                  <a:pt x="3537942" y="791045"/>
                </a:cubicBezTo>
                <a:cubicBezTo>
                  <a:pt x="3529329" y="788167"/>
                  <a:pt x="3522098" y="783808"/>
                  <a:pt x="3516250" y="777966"/>
                </a:cubicBezTo>
                <a:cubicBezTo>
                  <a:pt x="3510402" y="772125"/>
                  <a:pt x="3506443" y="765270"/>
                  <a:pt x="3504372" y="757400"/>
                </a:cubicBezTo>
                <a:cubicBezTo>
                  <a:pt x="3502301" y="749531"/>
                  <a:pt x="3501265" y="740790"/>
                  <a:pt x="3501265" y="731179"/>
                </a:cubicBezTo>
                <a:cubicBezTo>
                  <a:pt x="3501265" y="721554"/>
                  <a:pt x="3503696" y="712082"/>
                  <a:pt x="3508558" y="702762"/>
                </a:cubicBezTo>
                <a:cubicBezTo>
                  <a:pt x="3513419" y="693441"/>
                  <a:pt x="3521109" y="686654"/>
                  <a:pt x="3531626" y="682400"/>
                </a:cubicBezTo>
                <a:cubicBezTo>
                  <a:pt x="3522833" y="678444"/>
                  <a:pt x="3516749" y="672878"/>
                  <a:pt x="3513376" y="665704"/>
                </a:cubicBezTo>
                <a:cubicBezTo>
                  <a:pt x="3510003" y="658529"/>
                  <a:pt x="3508114" y="650470"/>
                  <a:pt x="3507711" y="641528"/>
                </a:cubicBezTo>
                <a:cubicBezTo>
                  <a:pt x="3507308" y="632586"/>
                  <a:pt x="3508514" y="624884"/>
                  <a:pt x="3511330" y="618423"/>
                </a:cubicBezTo>
                <a:cubicBezTo>
                  <a:pt x="3514145" y="611961"/>
                  <a:pt x="3518436" y="605847"/>
                  <a:pt x="3524203" y="600080"/>
                </a:cubicBezTo>
                <a:cubicBezTo>
                  <a:pt x="3529970" y="594313"/>
                  <a:pt x="3536438" y="590375"/>
                  <a:pt x="3543607" y="588266"/>
                </a:cubicBezTo>
                <a:cubicBezTo>
                  <a:pt x="3550775" y="586158"/>
                  <a:pt x="3558456" y="585104"/>
                  <a:pt x="3566647" y="585104"/>
                </a:cubicBezTo>
                <a:close/>
                <a:moveTo>
                  <a:pt x="664025" y="585104"/>
                </a:moveTo>
                <a:lnTo>
                  <a:pt x="683838" y="585104"/>
                </a:lnTo>
                <a:lnTo>
                  <a:pt x="683838" y="791845"/>
                </a:lnTo>
                <a:lnTo>
                  <a:pt x="653347" y="791845"/>
                </a:lnTo>
                <a:lnTo>
                  <a:pt x="653347" y="630757"/>
                </a:lnTo>
                <a:cubicBezTo>
                  <a:pt x="647170" y="640319"/>
                  <a:pt x="634328" y="650049"/>
                  <a:pt x="614819" y="659946"/>
                </a:cubicBezTo>
                <a:lnTo>
                  <a:pt x="614819" y="633305"/>
                </a:lnTo>
                <a:cubicBezTo>
                  <a:pt x="634638" y="619849"/>
                  <a:pt x="651040" y="603782"/>
                  <a:pt x="664025" y="585104"/>
                </a:cubicBezTo>
                <a:close/>
                <a:moveTo>
                  <a:pt x="525447" y="585104"/>
                </a:moveTo>
                <a:lnTo>
                  <a:pt x="548758" y="585104"/>
                </a:lnTo>
                <a:lnTo>
                  <a:pt x="548758" y="721691"/>
                </a:lnTo>
                <a:lnTo>
                  <a:pt x="576774" y="721691"/>
                </a:lnTo>
                <a:lnTo>
                  <a:pt x="576774" y="747494"/>
                </a:lnTo>
                <a:lnTo>
                  <a:pt x="548758" y="747494"/>
                </a:lnTo>
                <a:lnTo>
                  <a:pt x="548758" y="791845"/>
                </a:lnTo>
                <a:lnTo>
                  <a:pt x="519438" y="791845"/>
                </a:lnTo>
                <a:lnTo>
                  <a:pt x="519438" y="747494"/>
                </a:lnTo>
                <a:lnTo>
                  <a:pt x="429547" y="747494"/>
                </a:lnTo>
                <a:lnTo>
                  <a:pt x="429547" y="723626"/>
                </a:lnTo>
                <a:close/>
                <a:moveTo>
                  <a:pt x="3431176" y="584525"/>
                </a:moveTo>
                <a:cubicBezTo>
                  <a:pt x="3437750" y="585466"/>
                  <a:pt x="3443861" y="587386"/>
                  <a:pt x="3449510" y="590285"/>
                </a:cubicBezTo>
                <a:cubicBezTo>
                  <a:pt x="3460809" y="596083"/>
                  <a:pt x="3468675" y="604467"/>
                  <a:pt x="3473109" y="615437"/>
                </a:cubicBezTo>
                <a:cubicBezTo>
                  <a:pt x="3477542" y="626407"/>
                  <a:pt x="3478125" y="638496"/>
                  <a:pt x="3474857" y="651704"/>
                </a:cubicBezTo>
                <a:cubicBezTo>
                  <a:pt x="3471589" y="664913"/>
                  <a:pt x="3462719" y="675442"/>
                  <a:pt x="3448245" y="683293"/>
                </a:cubicBezTo>
                <a:cubicBezTo>
                  <a:pt x="3458626" y="686865"/>
                  <a:pt x="3466861" y="693537"/>
                  <a:pt x="3472951" y="703311"/>
                </a:cubicBezTo>
                <a:cubicBezTo>
                  <a:pt x="3479040" y="713084"/>
                  <a:pt x="3481074" y="725914"/>
                  <a:pt x="3479053" y="741801"/>
                </a:cubicBezTo>
                <a:cubicBezTo>
                  <a:pt x="3477031" y="757689"/>
                  <a:pt x="3469819" y="770587"/>
                  <a:pt x="3457417" y="780497"/>
                </a:cubicBezTo>
                <a:cubicBezTo>
                  <a:pt x="3445014" y="790406"/>
                  <a:pt x="3431000" y="795159"/>
                  <a:pt x="3415373" y="794756"/>
                </a:cubicBezTo>
                <a:cubicBezTo>
                  <a:pt x="3399746" y="794353"/>
                  <a:pt x="3386168" y="789420"/>
                  <a:pt x="3374640" y="779957"/>
                </a:cubicBezTo>
                <a:cubicBezTo>
                  <a:pt x="3363112" y="770494"/>
                  <a:pt x="3355693" y="755940"/>
                  <a:pt x="3352381" y="736295"/>
                </a:cubicBezTo>
                <a:lnTo>
                  <a:pt x="3379673" y="731011"/>
                </a:lnTo>
                <a:cubicBezTo>
                  <a:pt x="3383220" y="742979"/>
                  <a:pt x="3388212" y="751807"/>
                  <a:pt x="3394648" y="757493"/>
                </a:cubicBezTo>
                <a:cubicBezTo>
                  <a:pt x="3401085" y="763180"/>
                  <a:pt x="3408914" y="766048"/>
                  <a:pt x="3418135" y="766097"/>
                </a:cubicBezTo>
                <a:cubicBezTo>
                  <a:pt x="3427356" y="766147"/>
                  <a:pt x="3434851" y="762398"/>
                  <a:pt x="3440618" y="754852"/>
                </a:cubicBezTo>
                <a:cubicBezTo>
                  <a:pt x="3446385" y="747305"/>
                  <a:pt x="3448896" y="738657"/>
                  <a:pt x="3448152" y="728909"/>
                </a:cubicBezTo>
                <a:cubicBezTo>
                  <a:pt x="3447408" y="719161"/>
                  <a:pt x="3443672" y="711626"/>
                  <a:pt x="3436943" y="706306"/>
                </a:cubicBezTo>
                <a:cubicBezTo>
                  <a:pt x="3430215" y="700985"/>
                  <a:pt x="3417977" y="697060"/>
                  <a:pt x="3400229" y="694530"/>
                </a:cubicBezTo>
                <a:lnTo>
                  <a:pt x="3400229" y="674159"/>
                </a:lnTo>
                <a:cubicBezTo>
                  <a:pt x="3417617" y="672509"/>
                  <a:pt x="3429747" y="668438"/>
                  <a:pt x="3436618" y="661946"/>
                </a:cubicBezTo>
                <a:cubicBezTo>
                  <a:pt x="3443489" y="655453"/>
                  <a:pt x="3446561" y="647050"/>
                  <a:pt x="3445836" y="636738"/>
                </a:cubicBezTo>
                <a:cubicBezTo>
                  <a:pt x="3445110" y="626425"/>
                  <a:pt x="3440602" y="618959"/>
                  <a:pt x="3432311" y="614339"/>
                </a:cubicBezTo>
                <a:cubicBezTo>
                  <a:pt x="3424020" y="609719"/>
                  <a:pt x="3415134" y="609229"/>
                  <a:pt x="3405652" y="612870"/>
                </a:cubicBezTo>
                <a:cubicBezTo>
                  <a:pt x="3396171" y="616510"/>
                  <a:pt x="3388174" y="627532"/>
                  <a:pt x="3381663" y="645937"/>
                </a:cubicBezTo>
                <a:lnTo>
                  <a:pt x="3354707" y="641751"/>
                </a:lnTo>
                <a:cubicBezTo>
                  <a:pt x="3359519" y="625256"/>
                  <a:pt x="3366200" y="612122"/>
                  <a:pt x="3374752" y="602349"/>
                </a:cubicBezTo>
                <a:cubicBezTo>
                  <a:pt x="3383303" y="592576"/>
                  <a:pt x="3395076" y="586673"/>
                  <a:pt x="3410071" y="584639"/>
                </a:cubicBezTo>
                <a:cubicBezTo>
                  <a:pt x="3417568" y="583622"/>
                  <a:pt x="3424603" y="583584"/>
                  <a:pt x="3431176" y="584525"/>
                </a:cubicBezTo>
                <a:close/>
                <a:moveTo>
                  <a:pt x="7217663" y="579897"/>
                </a:moveTo>
                <a:cubicBezTo>
                  <a:pt x="7219461" y="580199"/>
                  <a:pt x="7221625" y="580862"/>
                  <a:pt x="7224153" y="581885"/>
                </a:cubicBezTo>
                <a:cubicBezTo>
                  <a:pt x="7234268" y="585978"/>
                  <a:pt x="7241985" y="589928"/>
                  <a:pt x="7247306" y="593736"/>
                </a:cubicBezTo>
                <a:cubicBezTo>
                  <a:pt x="7253755" y="599726"/>
                  <a:pt x="7253374" y="604408"/>
                  <a:pt x="7246161" y="607781"/>
                </a:cubicBezTo>
                <a:cubicBezTo>
                  <a:pt x="7238950" y="611155"/>
                  <a:pt x="7226864" y="619136"/>
                  <a:pt x="7209903" y="631724"/>
                </a:cubicBezTo>
                <a:cubicBezTo>
                  <a:pt x="7192943" y="644313"/>
                  <a:pt x="7187983" y="645047"/>
                  <a:pt x="7195021" y="633929"/>
                </a:cubicBezTo>
                <a:cubicBezTo>
                  <a:pt x="7202059" y="622810"/>
                  <a:pt x="7206924" y="614051"/>
                  <a:pt x="7209615" y="607651"/>
                </a:cubicBezTo>
                <a:cubicBezTo>
                  <a:pt x="7212307" y="601252"/>
                  <a:pt x="7212874" y="594334"/>
                  <a:pt x="7211317" y="586899"/>
                </a:cubicBezTo>
                <a:cubicBezTo>
                  <a:pt x="7210150" y="581323"/>
                  <a:pt x="7212265" y="578988"/>
                  <a:pt x="7217663" y="579897"/>
                </a:cubicBezTo>
                <a:close/>
                <a:moveTo>
                  <a:pt x="4150613" y="579897"/>
                </a:moveTo>
                <a:cubicBezTo>
                  <a:pt x="4152412" y="580199"/>
                  <a:pt x="4154576" y="580862"/>
                  <a:pt x="4157104" y="581885"/>
                </a:cubicBezTo>
                <a:cubicBezTo>
                  <a:pt x="4167218" y="585978"/>
                  <a:pt x="4174936" y="589928"/>
                  <a:pt x="4180256" y="593736"/>
                </a:cubicBezTo>
                <a:cubicBezTo>
                  <a:pt x="4186706" y="599726"/>
                  <a:pt x="4186324" y="604408"/>
                  <a:pt x="4179112" y="607781"/>
                </a:cubicBezTo>
                <a:cubicBezTo>
                  <a:pt x="4171900" y="611155"/>
                  <a:pt x="4159814" y="619136"/>
                  <a:pt x="4142854" y="631724"/>
                </a:cubicBezTo>
                <a:cubicBezTo>
                  <a:pt x="4125894" y="644313"/>
                  <a:pt x="4120933" y="645047"/>
                  <a:pt x="4127971" y="633929"/>
                </a:cubicBezTo>
                <a:cubicBezTo>
                  <a:pt x="4135009" y="622810"/>
                  <a:pt x="4139874" y="614051"/>
                  <a:pt x="4142566" y="607651"/>
                </a:cubicBezTo>
                <a:cubicBezTo>
                  <a:pt x="4145257" y="601252"/>
                  <a:pt x="4145824" y="594334"/>
                  <a:pt x="4144268" y="586899"/>
                </a:cubicBezTo>
                <a:cubicBezTo>
                  <a:pt x="4143100" y="581323"/>
                  <a:pt x="4145215" y="578988"/>
                  <a:pt x="4150613" y="579897"/>
                </a:cubicBezTo>
                <a:close/>
                <a:moveTo>
                  <a:pt x="931164" y="579897"/>
                </a:moveTo>
                <a:cubicBezTo>
                  <a:pt x="932963" y="580199"/>
                  <a:pt x="935126" y="580862"/>
                  <a:pt x="937655" y="581885"/>
                </a:cubicBezTo>
                <a:cubicBezTo>
                  <a:pt x="947769" y="585978"/>
                  <a:pt x="955486" y="589928"/>
                  <a:pt x="960807" y="593736"/>
                </a:cubicBezTo>
                <a:cubicBezTo>
                  <a:pt x="967256" y="599726"/>
                  <a:pt x="966875" y="604408"/>
                  <a:pt x="959663" y="607781"/>
                </a:cubicBezTo>
                <a:cubicBezTo>
                  <a:pt x="952451" y="611155"/>
                  <a:pt x="940365" y="619136"/>
                  <a:pt x="923405" y="631724"/>
                </a:cubicBezTo>
                <a:cubicBezTo>
                  <a:pt x="906445" y="644313"/>
                  <a:pt x="901484" y="645047"/>
                  <a:pt x="908522" y="633929"/>
                </a:cubicBezTo>
                <a:cubicBezTo>
                  <a:pt x="915560" y="622810"/>
                  <a:pt x="920425" y="614051"/>
                  <a:pt x="923116" y="607651"/>
                </a:cubicBezTo>
                <a:cubicBezTo>
                  <a:pt x="925807" y="601252"/>
                  <a:pt x="926375" y="594334"/>
                  <a:pt x="924818" y="586899"/>
                </a:cubicBezTo>
                <a:cubicBezTo>
                  <a:pt x="923651" y="581323"/>
                  <a:pt x="925766" y="578988"/>
                  <a:pt x="931164" y="579897"/>
                </a:cubicBezTo>
                <a:close/>
                <a:moveTo>
                  <a:pt x="5247816" y="574097"/>
                </a:moveTo>
                <a:cubicBezTo>
                  <a:pt x="5250162" y="573535"/>
                  <a:pt x="5254361" y="574754"/>
                  <a:pt x="5260413" y="577755"/>
                </a:cubicBezTo>
                <a:cubicBezTo>
                  <a:pt x="5272518" y="583758"/>
                  <a:pt x="5277532" y="589299"/>
                  <a:pt x="5275454" y="594378"/>
                </a:cubicBezTo>
                <a:cubicBezTo>
                  <a:pt x="5273377" y="599456"/>
                  <a:pt x="5270230" y="605440"/>
                  <a:pt x="5266013" y="612330"/>
                </a:cubicBezTo>
                <a:cubicBezTo>
                  <a:pt x="5261796" y="619220"/>
                  <a:pt x="5257915" y="625430"/>
                  <a:pt x="5254367" y="630961"/>
                </a:cubicBezTo>
                <a:cubicBezTo>
                  <a:pt x="5250820" y="636493"/>
                  <a:pt x="5247549" y="641320"/>
                  <a:pt x="5244554" y="645444"/>
                </a:cubicBezTo>
                <a:cubicBezTo>
                  <a:pt x="5241559" y="649568"/>
                  <a:pt x="5241652" y="651649"/>
                  <a:pt x="5244833" y="651686"/>
                </a:cubicBezTo>
                <a:cubicBezTo>
                  <a:pt x="5248014" y="651723"/>
                  <a:pt x="5251208" y="651540"/>
                  <a:pt x="5254414" y="651137"/>
                </a:cubicBezTo>
                <a:cubicBezTo>
                  <a:pt x="5257620" y="650734"/>
                  <a:pt x="5264066" y="650191"/>
                  <a:pt x="5273752" y="649509"/>
                </a:cubicBezTo>
                <a:cubicBezTo>
                  <a:pt x="5280772" y="639004"/>
                  <a:pt x="5284086" y="628949"/>
                  <a:pt x="5283696" y="619344"/>
                </a:cubicBezTo>
                <a:cubicBezTo>
                  <a:pt x="5283305" y="609738"/>
                  <a:pt x="5288970" y="608640"/>
                  <a:pt x="5300690" y="616051"/>
                </a:cubicBezTo>
                <a:cubicBezTo>
                  <a:pt x="5312410" y="623461"/>
                  <a:pt x="5315037" y="630834"/>
                  <a:pt x="5308569" y="638170"/>
                </a:cubicBezTo>
                <a:cubicBezTo>
                  <a:pt x="5302101" y="645506"/>
                  <a:pt x="5293010" y="656396"/>
                  <a:pt x="5281296" y="670838"/>
                </a:cubicBezTo>
                <a:cubicBezTo>
                  <a:pt x="5269582" y="685281"/>
                  <a:pt x="5258950" y="696774"/>
                  <a:pt x="5249400" y="705320"/>
                </a:cubicBezTo>
                <a:cubicBezTo>
                  <a:pt x="5253853" y="704712"/>
                  <a:pt x="5262878" y="702225"/>
                  <a:pt x="5276478" y="697860"/>
                </a:cubicBezTo>
                <a:cubicBezTo>
                  <a:pt x="5290077" y="693494"/>
                  <a:pt x="5298108" y="692648"/>
                  <a:pt x="5300570" y="695320"/>
                </a:cubicBezTo>
                <a:cubicBezTo>
                  <a:pt x="5303031" y="697993"/>
                  <a:pt x="5301431" y="701056"/>
                  <a:pt x="5295769" y="704510"/>
                </a:cubicBezTo>
                <a:cubicBezTo>
                  <a:pt x="5290108" y="707964"/>
                  <a:pt x="5281073" y="712405"/>
                  <a:pt x="5268664" y="717831"/>
                </a:cubicBezTo>
                <a:cubicBezTo>
                  <a:pt x="5256256" y="723257"/>
                  <a:pt x="5247506" y="727805"/>
                  <a:pt x="5242414" y="731476"/>
                </a:cubicBezTo>
                <a:cubicBezTo>
                  <a:pt x="5237324" y="735147"/>
                  <a:pt x="5231938" y="733464"/>
                  <a:pt x="5226257" y="726425"/>
                </a:cubicBezTo>
                <a:cubicBezTo>
                  <a:pt x="5220577" y="719387"/>
                  <a:pt x="5220404" y="713682"/>
                  <a:pt x="5225736" y="709310"/>
                </a:cubicBezTo>
                <a:cubicBezTo>
                  <a:pt x="5231070" y="704938"/>
                  <a:pt x="5236387" y="699912"/>
                  <a:pt x="5241689" y="694232"/>
                </a:cubicBezTo>
                <a:cubicBezTo>
                  <a:pt x="5246991" y="688552"/>
                  <a:pt x="5255347" y="678289"/>
                  <a:pt x="5266757" y="663443"/>
                </a:cubicBezTo>
                <a:cubicBezTo>
                  <a:pt x="5258745" y="664969"/>
                  <a:pt x="5251797" y="666835"/>
                  <a:pt x="5245912" y="669043"/>
                </a:cubicBezTo>
                <a:cubicBezTo>
                  <a:pt x="5240027" y="671250"/>
                  <a:pt x="5234880" y="673591"/>
                  <a:pt x="5230472" y="676066"/>
                </a:cubicBezTo>
                <a:cubicBezTo>
                  <a:pt x="5226062" y="678540"/>
                  <a:pt x="5221476" y="676410"/>
                  <a:pt x="5216714" y="669675"/>
                </a:cubicBezTo>
                <a:cubicBezTo>
                  <a:pt x="5211951" y="662941"/>
                  <a:pt x="5212181" y="657856"/>
                  <a:pt x="5217402" y="654420"/>
                </a:cubicBezTo>
                <a:cubicBezTo>
                  <a:pt x="5222624" y="650985"/>
                  <a:pt x="5226903" y="646123"/>
                  <a:pt x="5230238" y="639835"/>
                </a:cubicBezTo>
                <a:cubicBezTo>
                  <a:pt x="5233575" y="633547"/>
                  <a:pt x="5237773" y="624255"/>
                  <a:pt x="5242833" y="611958"/>
                </a:cubicBezTo>
                <a:cubicBezTo>
                  <a:pt x="5247893" y="599661"/>
                  <a:pt x="5249062" y="589386"/>
                  <a:pt x="5246340" y="581132"/>
                </a:cubicBezTo>
                <a:cubicBezTo>
                  <a:pt x="5244979" y="577005"/>
                  <a:pt x="5245471" y="574660"/>
                  <a:pt x="5247816" y="574097"/>
                </a:cubicBezTo>
                <a:close/>
                <a:moveTo>
                  <a:pt x="5397352" y="572356"/>
                </a:moveTo>
                <a:cubicBezTo>
                  <a:pt x="5400023" y="572185"/>
                  <a:pt x="5402737" y="572832"/>
                  <a:pt x="5405493" y="574295"/>
                </a:cubicBezTo>
                <a:cubicBezTo>
                  <a:pt x="5411006" y="577222"/>
                  <a:pt x="5416525" y="580617"/>
                  <a:pt x="5422050" y="584481"/>
                </a:cubicBezTo>
                <a:cubicBezTo>
                  <a:pt x="5427575" y="588344"/>
                  <a:pt x="5427303" y="592545"/>
                  <a:pt x="5421231" y="597084"/>
                </a:cubicBezTo>
                <a:cubicBezTo>
                  <a:pt x="5415161" y="601624"/>
                  <a:pt x="5410023" y="609146"/>
                  <a:pt x="5405818" y="619651"/>
                </a:cubicBezTo>
                <a:cubicBezTo>
                  <a:pt x="5414376" y="628134"/>
                  <a:pt x="5413487" y="632881"/>
                  <a:pt x="5403149" y="633892"/>
                </a:cubicBezTo>
                <a:cubicBezTo>
                  <a:pt x="5392812" y="634902"/>
                  <a:pt x="5381250" y="636443"/>
                  <a:pt x="5368463" y="638514"/>
                </a:cubicBezTo>
                <a:cubicBezTo>
                  <a:pt x="5370063" y="637659"/>
                  <a:pt x="5372410" y="638632"/>
                  <a:pt x="5375504" y="641435"/>
                </a:cubicBezTo>
                <a:cubicBezTo>
                  <a:pt x="5378599" y="644238"/>
                  <a:pt x="5379368" y="647370"/>
                  <a:pt x="5377811" y="650830"/>
                </a:cubicBezTo>
                <a:cubicBezTo>
                  <a:pt x="5376255" y="654290"/>
                  <a:pt x="5375476" y="657670"/>
                  <a:pt x="5375476" y="660969"/>
                </a:cubicBezTo>
                <a:cubicBezTo>
                  <a:pt x="5379768" y="660374"/>
                  <a:pt x="5385470" y="659288"/>
                  <a:pt x="5392582" y="657713"/>
                </a:cubicBezTo>
                <a:cubicBezTo>
                  <a:pt x="5399695" y="656138"/>
                  <a:pt x="5405242" y="654535"/>
                  <a:pt x="5409223" y="652904"/>
                </a:cubicBezTo>
                <a:cubicBezTo>
                  <a:pt x="5413204" y="651273"/>
                  <a:pt x="5417458" y="651515"/>
                  <a:pt x="5421985" y="653630"/>
                </a:cubicBezTo>
                <a:cubicBezTo>
                  <a:pt x="5426512" y="655744"/>
                  <a:pt x="5431566" y="658640"/>
                  <a:pt x="5437147" y="662318"/>
                </a:cubicBezTo>
                <a:cubicBezTo>
                  <a:pt x="5442728" y="665995"/>
                  <a:pt x="5443717" y="670277"/>
                  <a:pt x="5440114" y="675163"/>
                </a:cubicBezTo>
                <a:cubicBezTo>
                  <a:pt x="5436511" y="680050"/>
                  <a:pt x="5432756" y="691277"/>
                  <a:pt x="5428850" y="708845"/>
                </a:cubicBezTo>
                <a:cubicBezTo>
                  <a:pt x="5424943" y="726413"/>
                  <a:pt x="5419840" y="738025"/>
                  <a:pt x="5413539" y="743680"/>
                </a:cubicBezTo>
                <a:cubicBezTo>
                  <a:pt x="5407239" y="749336"/>
                  <a:pt x="5402588" y="748269"/>
                  <a:pt x="5399586" y="740480"/>
                </a:cubicBezTo>
                <a:cubicBezTo>
                  <a:pt x="5389107" y="741262"/>
                  <a:pt x="5380624" y="742248"/>
                  <a:pt x="5374137" y="743438"/>
                </a:cubicBezTo>
                <a:cubicBezTo>
                  <a:pt x="5373455" y="761905"/>
                  <a:pt x="5375671" y="773015"/>
                  <a:pt x="5380787" y="776767"/>
                </a:cubicBezTo>
                <a:cubicBezTo>
                  <a:pt x="5385903" y="780518"/>
                  <a:pt x="5395004" y="782394"/>
                  <a:pt x="5408088" y="782394"/>
                </a:cubicBezTo>
                <a:cubicBezTo>
                  <a:pt x="5421371" y="782394"/>
                  <a:pt x="5430611" y="781182"/>
                  <a:pt x="5435807" y="778757"/>
                </a:cubicBezTo>
                <a:cubicBezTo>
                  <a:pt x="5441004" y="776332"/>
                  <a:pt x="5445258" y="771623"/>
                  <a:pt x="5448569" y="764628"/>
                </a:cubicBezTo>
                <a:cubicBezTo>
                  <a:pt x="5451881" y="757633"/>
                  <a:pt x="5455440" y="749308"/>
                  <a:pt x="5459248" y="739652"/>
                </a:cubicBezTo>
                <a:cubicBezTo>
                  <a:pt x="5463056" y="729997"/>
                  <a:pt x="5465598" y="732093"/>
                  <a:pt x="5466875" y="745940"/>
                </a:cubicBezTo>
                <a:cubicBezTo>
                  <a:pt x="5468153" y="759788"/>
                  <a:pt x="5470944" y="769775"/>
                  <a:pt x="5475247" y="775901"/>
                </a:cubicBezTo>
                <a:cubicBezTo>
                  <a:pt x="5479551" y="782028"/>
                  <a:pt x="5474422" y="788747"/>
                  <a:pt x="5459862" y="796058"/>
                </a:cubicBezTo>
                <a:cubicBezTo>
                  <a:pt x="5445302" y="803370"/>
                  <a:pt x="5427889" y="806628"/>
                  <a:pt x="5407623" y="805835"/>
                </a:cubicBezTo>
                <a:cubicBezTo>
                  <a:pt x="5387358" y="805041"/>
                  <a:pt x="5373408" y="800393"/>
                  <a:pt x="5365774" y="791891"/>
                </a:cubicBezTo>
                <a:cubicBezTo>
                  <a:pt x="5358141" y="783389"/>
                  <a:pt x="5354709" y="768200"/>
                  <a:pt x="5355477" y="746322"/>
                </a:cubicBezTo>
                <a:cubicBezTo>
                  <a:pt x="5346771" y="747847"/>
                  <a:pt x="5339280" y="748920"/>
                  <a:pt x="5333004" y="749540"/>
                </a:cubicBezTo>
                <a:cubicBezTo>
                  <a:pt x="5332236" y="754898"/>
                  <a:pt x="5329687" y="757840"/>
                  <a:pt x="5325358" y="758368"/>
                </a:cubicBezTo>
                <a:cubicBezTo>
                  <a:pt x="5321030" y="758895"/>
                  <a:pt x="5317963" y="754703"/>
                  <a:pt x="5316159" y="745792"/>
                </a:cubicBezTo>
                <a:cubicBezTo>
                  <a:pt x="5314354" y="736881"/>
                  <a:pt x="5312302" y="724804"/>
                  <a:pt x="5310001" y="709561"/>
                </a:cubicBezTo>
                <a:cubicBezTo>
                  <a:pt x="5307701" y="694319"/>
                  <a:pt x="5304783" y="682797"/>
                  <a:pt x="5301248" y="674996"/>
                </a:cubicBezTo>
                <a:cubicBezTo>
                  <a:pt x="5297713" y="667195"/>
                  <a:pt x="5299881" y="663880"/>
                  <a:pt x="5307750" y="665052"/>
                </a:cubicBezTo>
                <a:cubicBezTo>
                  <a:pt x="5315619" y="666224"/>
                  <a:pt x="5322757" y="666624"/>
                  <a:pt x="5329163" y="666252"/>
                </a:cubicBezTo>
                <a:cubicBezTo>
                  <a:pt x="5335569" y="665880"/>
                  <a:pt x="5344731" y="665037"/>
                  <a:pt x="5356649" y="663722"/>
                </a:cubicBezTo>
                <a:cubicBezTo>
                  <a:pt x="5356649" y="654222"/>
                  <a:pt x="5354963" y="647122"/>
                  <a:pt x="5351589" y="642421"/>
                </a:cubicBezTo>
                <a:lnTo>
                  <a:pt x="5346994" y="643389"/>
                </a:lnTo>
                <a:cubicBezTo>
                  <a:pt x="5339913" y="649751"/>
                  <a:pt x="5335277" y="649342"/>
                  <a:pt x="5333088" y="642161"/>
                </a:cubicBezTo>
                <a:cubicBezTo>
                  <a:pt x="5330899" y="634980"/>
                  <a:pt x="5328478" y="627027"/>
                  <a:pt x="5325823" y="618302"/>
                </a:cubicBezTo>
                <a:cubicBezTo>
                  <a:pt x="5323169" y="609577"/>
                  <a:pt x="5320252" y="601664"/>
                  <a:pt x="5317070" y="594564"/>
                </a:cubicBezTo>
                <a:cubicBezTo>
                  <a:pt x="5313889" y="587463"/>
                  <a:pt x="5314941" y="584515"/>
                  <a:pt x="5320224" y="585718"/>
                </a:cubicBezTo>
                <a:cubicBezTo>
                  <a:pt x="5325507" y="586921"/>
                  <a:pt x="5330152" y="587507"/>
                  <a:pt x="5334158" y="587476"/>
                </a:cubicBezTo>
                <a:cubicBezTo>
                  <a:pt x="5338164" y="587445"/>
                  <a:pt x="5347091" y="586313"/>
                  <a:pt x="5360938" y="584081"/>
                </a:cubicBezTo>
                <a:cubicBezTo>
                  <a:pt x="5374785" y="581848"/>
                  <a:pt x="5384294" y="578927"/>
                  <a:pt x="5389466" y="575318"/>
                </a:cubicBezTo>
                <a:cubicBezTo>
                  <a:pt x="5392052" y="573514"/>
                  <a:pt x="5394681" y="572526"/>
                  <a:pt x="5397352" y="572356"/>
                </a:cubicBezTo>
                <a:close/>
                <a:moveTo>
                  <a:pt x="5084855" y="569540"/>
                </a:moveTo>
                <a:cubicBezTo>
                  <a:pt x="5088958" y="569969"/>
                  <a:pt x="5093794" y="571833"/>
                  <a:pt x="5099363" y="575132"/>
                </a:cubicBezTo>
                <a:cubicBezTo>
                  <a:pt x="5111245" y="581110"/>
                  <a:pt x="5114159" y="586229"/>
                  <a:pt x="5108107" y="590490"/>
                </a:cubicBezTo>
                <a:cubicBezTo>
                  <a:pt x="5102054" y="594750"/>
                  <a:pt x="5098145" y="599354"/>
                  <a:pt x="5096377" y="604303"/>
                </a:cubicBezTo>
                <a:cubicBezTo>
                  <a:pt x="5094610" y="609251"/>
                  <a:pt x="5093354" y="615654"/>
                  <a:pt x="5092610" y="623511"/>
                </a:cubicBezTo>
                <a:cubicBezTo>
                  <a:pt x="5091866" y="631368"/>
                  <a:pt x="5093382" y="636077"/>
                  <a:pt x="5097159" y="637640"/>
                </a:cubicBezTo>
                <a:cubicBezTo>
                  <a:pt x="5100935" y="639203"/>
                  <a:pt x="5104864" y="639984"/>
                  <a:pt x="5108944" y="639984"/>
                </a:cubicBezTo>
                <a:cubicBezTo>
                  <a:pt x="5113657" y="639984"/>
                  <a:pt x="5118212" y="638812"/>
                  <a:pt x="5122608" y="636468"/>
                </a:cubicBezTo>
                <a:cubicBezTo>
                  <a:pt x="5127005" y="634124"/>
                  <a:pt x="5132257" y="635625"/>
                  <a:pt x="5138365" y="640970"/>
                </a:cubicBezTo>
                <a:cubicBezTo>
                  <a:pt x="5144473" y="646316"/>
                  <a:pt x="5144154" y="651202"/>
                  <a:pt x="5137408" y="655630"/>
                </a:cubicBezTo>
                <a:cubicBezTo>
                  <a:pt x="5130660" y="660057"/>
                  <a:pt x="5117991" y="661651"/>
                  <a:pt x="5099401" y="660411"/>
                </a:cubicBezTo>
                <a:cubicBezTo>
                  <a:pt x="5080809" y="659171"/>
                  <a:pt x="5071709" y="650932"/>
                  <a:pt x="5072100" y="635696"/>
                </a:cubicBezTo>
                <a:cubicBezTo>
                  <a:pt x="5072491" y="620460"/>
                  <a:pt x="5073268" y="609406"/>
                  <a:pt x="5074435" y="602535"/>
                </a:cubicBezTo>
                <a:cubicBezTo>
                  <a:pt x="5075600" y="595664"/>
                  <a:pt x="5074438" y="592787"/>
                  <a:pt x="5070946" y="593903"/>
                </a:cubicBezTo>
                <a:cubicBezTo>
                  <a:pt x="5067455" y="595019"/>
                  <a:pt x="5061852" y="597184"/>
                  <a:pt x="5054138" y="600396"/>
                </a:cubicBezTo>
                <a:cubicBezTo>
                  <a:pt x="5054907" y="618751"/>
                  <a:pt x="5053053" y="634034"/>
                  <a:pt x="5048575" y="646244"/>
                </a:cubicBezTo>
                <a:cubicBezTo>
                  <a:pt x="5044098" y="658454"/>
                  <a:pt x="5035711" y="668069"/>
                  <a:pt x="5023414" y="675089"/>
                </a:cubicBezTo>
                <a:cubicBezTo>
                  <a:pt x="5011118" y="682109"/>
                  <a:pt x="5009254" y="679482"/>
                  <a:pt x="5017824" y="667210"/>
                </a:cubicBezTo>
                <a:cubicBezTo>
                  <a:pt x="5026394" y="654938"/>
                  <a:pt x="5030868" y="641079"/>
                  <a:pt x="5031247" y="625632"/>
                </a:cubicBezTo>
                <a:cubicBezTo>
                  <a:pt x="5031624" y="610184"/>
                  <a:pt x="5030257" y="598787"/>
                  <a:pt x="5027144" y="591438"/>
                </a:cubicBezTo>
                <a:cubicBezTo>
                  <a:pt x="5024031" y="584090"/>
                  <a:pt x="5025005" y="580828"/>
                  <a:pt x="5030065" y="581653"/>
                </a:cubicBezTo>
                <a:cubicBezTo>
                  <a:pt x="5035125" y="582478"/>
                  <a:pt x="5039416" y="583451"/>
                  <a:pt x="5042938" y="584574"/>
                </a:cubicBezTo>
                <a:cubicBezTo>
                  <a:pt x="5046461" y="585696"/>
                  <a:pt x="5051323" y="585194"/>
                  <a:pt x="5057523" y="583067"/>
                </a:cubicBezTo>
                <a:cubicBezTo>
                  <a:pt x="5063725" y="580940"/>
                  <a:pt x="5069464" y="577436"/>
                  <a:pt x="5074742" y="572556"/>
                </a:cubicBezTo>
                <a:cubicBezTo>
                  <a:pt x="5077380" y="570116"/>
                  <a:pt x="5080751" y="569110"/>
                  <a:pt x="5084855" y="569540"/>
                </a:cubicBezTo>
                <a:close/>
                <a:moveTo>
                  <a:pt x="2636930" y="569540"/>
                </a:moveTo>
                <a:cubicBezTo>
                  <a:pt x="2641033" y="569969"/>
                  <a:pt x="2645869" y="571833"/>
                  <a:pt x="2651438" y="575132"/>
                </a:cubicBezTo>
                <a:cubicBezTo>
                  <a:pt x="2663319" y="581110"/>
                  <a:pt x="2666234" y="586229"/>
                  <a:pt x="2660182" y="590490"/>
                </a:cubicBezTo>
                <a:cubicBezTo>
                  <a:pt x="2654129" y="594750"/>
                  <a:pt x="2650219" y="599354"/>
                  <a:pt x="2648452" y="604303"/>
                </a:cubicBezTo>
                <a:cubicBezTo>
                  <a:pt x="2646685" y="609251"/>
                  <a:pt x="2645429" y="615654"/>
                  <a:pt x="2644685" y="623511"/>
                </a:cubicBezTo>
                <a:cubicBezTo>
                  <a:pt x="2643941" y="631368"/>
                  <a:pt x="2645457" y="636077"/>
                  <a:pt x="2649233" y="637640"/>
                </a:cubicBezTo>
                <a:cubicBezTo>
                  <a:pt x="2653010" y="639203"/>
                  <a:pt x="2656938" y="639984"/>
                  <a:pt x="2661019" y="639984"/>
                </a:cubicBezTo>
                <a:cubicBezTo>
                  <a:pt x="2665732" y="639984"/>
                  <a:pt x="2670286" y="638812"/>
                  <a:pt x="2674683" y="636468"/>
                </a:cubicBezTo>
                <a:cubicBezTo>
                  <a:pt x="2679080" y="634124"/>
                  <a:pt x="2684332" y="635625"/>
                  <a:pt x="2690440" y="640970"/>
                </a:cubicBezTo>
                <a:cubicBezTo>
                  <a:pt x="2696548" y="646316"/>
                  <a:pt x="2696229" y="651202"/>
                  <a:pt x="2689482" y="655630"/>
                </a:cubicBezTo>
                <a:cubicBezTo>
                  <a:pt x="2682735" y="660057"/>
                  <a:pt x="2670066" y="661651"/>
                  <a:pt x="2651475" y="660411"/>
                </a:cubicBezTo>
                <a:cubicBezTo>
                  <a:pt x="2632884" y="659171"/>
                  <a:pt x="2623784" y="650932"/>
                  <a:pt x="2624174" y="635696"/>
                </a:cubicBezTo>
                <a:cubicBezTo>
                  <a:pt x="2624565" y="620460"/>
                  <a:pt x="2625343" y="609406"/>
                  <a:pt x="2626509" y="602535"/>
                </a:cubicBezTo>
                <a:cubicBezTo>
                  <a:pt x="2627675" y="595664"/>
                  <a:pt x="2626512" y="592787"/>
                  <a:pt x="2623021" y="593903"/>
                </a:cubicBezTo>
                <a:cubicBezTo>
                  <a:pt x="2619530" y="595019"/>
                  <a:pt x="2613927" y="597184"/>
                  <a:pt x="2606213" y="600396"/>
                </a:cubicBezTo>
                <a:cubicBezTo>
                  <a:pt x="2606982" y="618751"/>
                  <a:pt x="2605127" y="634034"/>
                  <a:pt x="2600650" y="646244"/>
                </a:cubicBezTo>
                <a:cubicBezTo>
                  <a:pt x="2596173" y="658454"/>
                  <a:pt x="2587786" y="668069"/>
                  <a:pt x="2575489" y="675089"/>
                </a:cubicBezTo>
                <a:cubicBezTo>
                  <a:pt x="2563192" y="682109"/>
                  <a:pt x="2561329" y="679482"/>
                  <a:pt x="2569899" y="667210"/>
                </a:cubicBezTo>
                <a:cubicBezTo>
                  <a:pt x="2578469" y="654938"/>
                  <a:pt x="2582943" y="641079"/>
                  <a:pt x="2583321" y="625632"/>
                </a:cubicBezTo>
                <a:cubicBezTo>
                  <a:pt x="2583699" y="610184"/>
                  <a:pt x="2582332" y="598787"/>
                  <a:pt x="2579219" y="591438"/>
                </a:cubicBezTo>
                <a:cubicBezTo>
                  <a:pt x="2576106" y="584090"/>
                  <a:pt x="2577080" y="580828"/>
                  <a:pt x="2582140" y="581653"/>
                </a:cubicBezTo>
                <a:cubicBezTo>
                  <a:pt x="2587200" y="582478"/>
                  <a:pt x="2591491" y="583451"/>
                  <a:pt x="2595013" y="584574"/>
                </a:cubicBezTo>
                <a:cubicBezTo>
                  <a:pt x="2598536" y="585696"/>
                  <a:pt x="2603397" y="585194"/>
                  <a:pt x="2609599" y="583067"/>
                </a:cubicBezTo>
                <a:cubicBezTo>
                  <a:pt x="2615800" y="580940"/>
                  <a:pt x="2621539" y="577436"/>
                  <a:pt x="2626816" y="572556"/>
                </a:cubicBezTo>
                <a:cubicBezTo>
                  <a:pt x="2629455" y="570116"/>
                  <a:pt x="2632826" y="569110"/>
                  <a:pt x="2636930" y="569540"/>
                </a:cubicBezTo>
                <a:close/>
                <a:moveTo>
                  <a:pt x="5684269" y="567140"/>
                </a:moveTo>
                <a:cubicBezTo>
                  <a:pt x="5687641" y="567380"/>
                  <a:pt x="5691196" y="568640"/>
                  <a:pt x="5694936" y="570919"/>
                </a:cubicBezTo>
                <a:cubicBezTo>
                  <a:pt x="5702414" y="575476"/>
                  <a:pt x="5708845" y="581079"/>
                  <a:pt x="5714228" y="587727"/>
                </a:cubicBezTo>
                <a:cubicBezTo>
                  <a:pt x="5719610" y="594375"/>
                  <a:pt x="5719260" y="598681"/>
                  <a:pt x="5713176" y="600647"/>
                </a:cubicBezTo>
                <a:cubicBezTo>
                  <a:pt x="5707093" y="602613"/>
                  <a:pt x="5687954" y="616469"/>
                  <a:pt x="5655757" y="642217"/>
                </a:cubicBezTo>
                <a:cubicBezTo>
                  <a:pt x="5659565" y="647401"/>
                  <a:pt x="5662101" y="652870"/>
                  <a:pt x="5663366" y="658625"/>
                </a:cubicBezTo>
                <a:cubicBezTo>
                  <a:pt x="5676339" y="657918"/>
                  <a:pt x="5689622" y="656399"/>
                  <a:pt x="5703214" y="654067"/>
                </a:cubicBezTo>
                <a:cubicBezTo>
                  <a:pt x="5716808" y="651735"/>
                  <a:pt x="5727523" y="649968"/>
                  <a:pt x="5735361" y="648765"/>
                </a:cubicBezTo>
                <a:cubicBezTo>
                  <a:pt x="5743200" y="647562"/>
                  <a:pt x="5749760" y="647810"/>
                  <a:pt x="5755044" y="649509"/>
                </a:cubicBezTo>
                <a:cubicBezTo>
                  <a:pt x="5760327" y="651208"/>
                  <a:pt x="5765530" y="655096"/>
                  <a:pt x="5770652" y="661174"/>
                </a:cubicBezTo>
                <a:cubicBezTo>
                  <a:pt x="5775774" y="667251"/>
                  <a:pt x="5776072" y="670900"/>
                  <a:pt x="5771545" y="672122"/>
                </a:cubicBezTo>
                <a:cubicBezTo>
                  <a:pt x="5767019" y="673343"/>
                  <a:pt x="5759918" y="673954"/>
                  <a:pt x="5750244" y="673954"/>
                </a:cubicBezTo>
                <a:cubicBezTo>
                  <a:pt x="5740942" y="673954"/>
                  <a:pt x="5729002" y="674143"/>
                  <a:pt x="5714423" y="674522"/>
                </a:cubicBezTo>
                <a:cubicBezTo>
                  <a:pt x="5699844" y="674900"/>
                  <a:pt x="5684177" y="676453"/>
                  <a:pt x="5667421" y="679182"/>
                </a:cubicBezTo>
                <a:cubicBezTo>
                  <a:pt x="5668947" y="685693"/>
                  <a:pt x="5670097" y="695187"/>
                  <a:pt x="5670872" y="707664"/>
                </a:cubicBezTo>
                <a:cubicBezTo>
                  <a:pt x="5671648" y="720140"/>
                  <a:pt x="5672234" y="733476"/>
                  <a:pt x="5672630" y="747671"/>
                </a:cubicBezTo>
                <a:cubicBezTo>
                  <a:pt x="5673027" y="761865"/>
                  <a:pt x="5671610" y="774016"/>
                  <a:pt x="5668379" y="784124"/>
                </a:cubicBezTo>
                <a:cubicBezTo>
                  <a:pt x="5665149" y="794232"/>
                  <a:pt x="5659279" y="804467"/>
                  <a:pt x="5650771" y="814829"/>
                </a:cubicBezTo>
                <a:cubicBezTo>
                  <a:pt x="5642263" y="825191"/>
                  <a:pt x="5635839" y="827656"/>
                  <a:pt x="5631498" y="822224"/>
                </a:cubicBezTo>
                <a:cubicBezTo>
                  <a:pt x="5627157" y="816792"/>
                  <a:pt x="5621558" y="811220"/>
                  <a:pt x="5614699" y="805509"/>
                </a:cubicBezTo>
                <a:cubicBezTo>
                  <a:pt x="5607840" y="799798"/>
                  <a:pt x="5601466" y="794124"/>
                  <a:pt x="5595574" y="788487"/>
                </a:cubicBezTo>
                <a:cubicBezTo>
                  <a:pt x="5589683" y="782850"/>
                  <a:pt x="5589863" y="780642"/>
                  <a:pt x="5596114" y="781864"/>
                </a:cubicBezTo>
                <a:cubicBezTo>
                  <a:pt x="5602365" y="783085"/>
                  <a:pt x="5609915" y="784059"/>
                  <a:pt x="5618764" y="784785"/>
                </a:cubicBezTo>
                <a:cubicBezTo>
                  <a:pt x="5627613" y="785510"/>
                  <a:pt x="5633460" y="784772"/>
                  <a:pt x="5636307" y="782571"/>
                </a:cubicBezTo>
                <a:cubicBezTo>
                  <a:pt x="5639153" y="780369"/>
                  <a:pt x="5641525" y="774903"/>
                  <a:pt x="5643423" y="766172"/>
                </a:cubicBezTo>
                <a:cubicBezTo>
                  <a:pt x="5645320" y="757441"/>
                  <a:pt x="5646080" y="745829"/>
                  <a:pt x="5645702" y="731337"/>
                </a:cubicBezTo>
                <a:cubicBezTo>
                  <a:pt x="5645324" y="716845"/>
                  <a:pt x="5643745" y="700439"/>
                  <a:pt x="5640967" y="682121"/>
                </a:cubicBezTo>
                <a:cubicBezTo>
                  <a:pt x="5618630" y="684428"/>
                  <a:pt x="5599469" y="686946"/>
                  <a:pt x="5583482" y="689674"/>
                </a:cubicBezTo>
                <a:cubicBezTo>
                  <a:pt x="5567496" y="692403"/>
                  <a:pt x="5556098" y="694744"/>
                  <a:pt x="5549289" y="696697"/>
                </a:cubicBezTo>
                <a:cubicBezTo>
                  <a:pt x="5542480" y="698650"/>
                  <a:pt x="5537026" y="699196"/>
                  <a:pt x="5532927" y="698334"/>
                </a:cubicBezTo>
                <a:cubicBezTo>
                  <a:pt x="5528828" y="697472"/>
                  <a:pt x="5523932" y="694164"/>
                  <a:pt x="5518240" y="688409"/>
                </a:cubicBezTo>
                <a:cubicBezTo>
                  <a:pt x="5512547" y="682654"/>
                  <a:pt x="5511158" y="679380"/>
                  <a:pt x="5514072" y="678586"/>
                </a:cubicBezTo>
                <a:cubicBezTo>
                  <a:pt x="5516987" y="677793"/>
                  <a:pt x="5523353" y="677002"/>
                  <a:pt x="5533169" y="676215"/>
                </a:cubicBezTo>
                <a:cubicBezTo>
                  <a:pt x="5542986" y="675427"/>
                  <a:pt x="5556737" y="674072"/>
                  <a:pt x="5574422" y="672150"/>
                </a:cubicBezTo>
                <a:cubicBezTo>
                  <a:pt x="5592108" y="670227"/>
                  <a:pt x="5613335" y="667480"/>
                  <a:pt x="5638102" y="663908"/>
                </a:cubicBezTo>
                <a:cubicBezTo>
                  <a:pt x="5635311" y="655735"/>
                  <a:pt x="5629557" y="647950"/>
                  <a:pt x="5620838" y="640552"/>
                </a:cubicBezTo>
                <a:cubicBezTo>
                  <a:pt x="5612119" y="633154"/>
                  <a:pt x="5620354" y="631011"/>
                  <a:pt x="5645543" y="634124"/>
                </a:cubicBezTo>
                <a:cubicBezTo>
                  <a:pt x="5663242" y="611155"/>
                  <a:pt x="5672848" y="597652"/>
                  <a:pt x="5674360" y="593615"/>
                </a:cubicBezTo>
                <a:cubicBezTo>
                  <a:pt x="5675874" y="589578"/>
                  <a:pt x="5667309" y="590065"/>
                  <a:pt x="5648669" y="595075"/>
                </a:cubicBezTo>
                <a:cubicBezTo>
                  <a:pt x="5630028" y="600086"/>
                  <a:pt x="5616544" y="604951"/>
                  <a:pt x="5608215" y="609670"/>
                </a:cubicBezTo>
                <a:cubicBezTo>
                  <a:pt x="5599887" y="614389"/>
                  <a:pt x="5590335" y="611471"/>
                  <a:pt x="5579557" y="600917"/>
                </a:cubicBezTo>
                <a:cubicBezTo>
                  <a:pt x="5568779" y="590362"/>
                  <a:pt x="5570528" y="585668"/>
                  <a:pt x="5584803" y="586834"/>
                </a:cubicBezTo>
                <a:cubicBezTo>
                  <a:pt x="5599078" y="588000"/>
                  <a:pt x="5616128" y="586297"/>
                  <a:pt x="5635953" y="581727"/>
                </a:cubicBezTo>
                <a:cubicBezTo>
                  <a:pt x="5655779" y="577157"/>
                  <a:pt x="5668695" y="573073"/>
                  <a:pt x="5674704" y="569477"/>
                </a:cubicBezTo>
                <a:cubicBezTo>
                  <a:pt x="5677709" y="567678"/>
                  <a:pt x="5680897" y="566899"/>
                  <a:pt x="5684269" y="567140"/>
                </a:cubicBezTo>
                <a:close/>
                <a:moveTo>
                  <a:pt x="4977113" y="566807"/>
                </a:moveTo>
                <a:cubicBezTo>
                  <a:pt x="4979164" y="566448"/>
                  <a:pt x="4982434" y="566996"/>
                  <a:pt x="4986924" y="568454"/>
                </a:cubicBezTo>
                <a:cubicBezTo>
                  <a:pt x="4995903" y="571368"/>
                  <a:pt x="5002737" y="575538"/>
                  <a:pt x="5007425" y="580965"/>
                </a:cubicBezTo>
                <a:cubicBezTo>
                  <a:pt x="5012113" y="586390"/>
                  <a:pt x="5011018" y="590539"/>
                  <a:pt x="5004141" y="593410"/>
                </a:cubicBezTo>
                <a:cubicBezTo>
                  <a:pt x="4997264" y="596281"/>
                  <a:pt x="4981243" y="604848"/>
                  <a:pt x="4956079" y="619111"/>
                </a:cubicBezTo>
                <a:cubicBezTo>
                  <a:pt x="4961524" y="620674"/>
                  <a:pt x="4963858" y="623263"/>
                  <a:pt x="4963083" y="626878"/>
                </a:cubicBezTo>
                <a:cubicBezTo>
                  <a:pt x="4962308" y="630493"/>
                  <a:pt x="4961921" y="634850"/>
                  <a:pt x="4961921" y="639947"/>
                </a:cubicBezTo>
                <a:cubicBezTo>
                  <a:pt x="4965579" y="639339"/>
                  <a:pt x="4971836" y="637048"/>
                  <a:pt x="4980691" y="633073"/>
                </a:cubicBezTo>
                <a:cubicBezTo>
                  <a:pt x="4989546" y="629098"/>
                  <a:pt x="4996802" y="629687"/>
                  <a:pt x="5002458" y="634840"/>
                </a:cubicBezTo>
                <a:cubicBezTo>
                  <a:pt x="5008113" y="639993"/>
                  <a:pt x="5004126" y="645271"/>
                  <a:pt x="4990496" y="650672"/>
                </a:cubicBezTo>
                <a:cubicBezTo>
                  <a:pt x="4976865" y="656073"/>
                  <a:pt x="4967340" y="657608"/>
                  <a:pt x="4961921" y="655276"/>
                </a:cubicBezTo>
                <a:lnTo>
                  <a:pt x="4961921" y="678475"/>
                </a:lnTo>
                <a:cubicBezTo>
                  <a:pt x="4967055" y="677867"/>
                  <a:pt x="4973935" y="675380"/>
                  <a:pt x="4982561" y="671015"/>
                </a:cubicBezTo>
                <a:cubicBezTo>
                  <a:pt x="4991187" y="666649"/>
                  <a:pt x="4997881" y="667527"/>
                  <a:pt x="5002644" y="673647"/>
                </a:cubicBezTo>
                <a:cubicBezTo>
                  <a:pt x="5007406" y="679768"/>
                  <a:pt x="5002966" y="685045"/>
                  <a:pt x="4989323" y="689479"/>
                </a:cubicBezTo>
                <a:cubicBezTo>
                  <a:pt x="4975681" y="693913"/>
                  <a:pt x="4966546" y="694964"/>
                  <a:pt x="4961921" y="692632"/>
                </a:cubicBezTo>
                <a:lnTo>
                  <a:pt x="4961921" y="720500"/>
                </a:lnTo>
                <a:cubicBezTo>
                  <a:pt x="4972524" y="716023"/>
                  <a:pt x="4983541" y="712181"/>
                  <a:pt x="4994969" y="708975"/>
                </a:cubicBezTo>
                <a:cubicBezTo>
                  <a:pt x="5006398" y="705769"/>
                  <a:pt x="5009518" y="707406"/>
                  <a:pt x="5004327" y="713887"/>
                </a:cubicBezTo>
                <a:cubicBezTo>
                  <a:pt x="4999137" y="720367"/>
                  <a:pt x="4985001" y="728822"/>
                  <a:pt x="4961921" y="739253"/>
                </a:cubicBezTo>
                <a:cubicBezTo>
                  <a:pt x="4962664" y="768386"/>
                  <a:pt x="4960810" y="790077"/>
                  <a:pt x="4956358" y="804328"/>
                </a:cubicBezTo>
                <a:cubicBezTo>
                  <a:pt x="4951905" y="818578"/>
                  <a:pt x="4946833" y="819911"/>
                  <a:pt x="4941140" y="808327"/>
                </a:cubicBezTo>
                <a:cubicBezTo>
                  <a:pt x="4935448" y="796744"/>
                  <a:pt x="4933575" y="787712"/>
                  <a:pt x="4935522" y="781231"/>
                </a:cubicBezTo>
                <a:cubicBezTo>
                  <a:pt x="4937469" y="774751"/>
                  <a:pt x="4938827" y="763505"/>
                  <a:pt x="4939596" y="747494"/>
                </a:cubicBezTo>
                <a:cubicBezTo>
                  <a:pt x="4926301" y="754873"/>
                  <a:pt x="4918450" y="759831"/>
                  <a:pt x="4916044" y="762367"/>
                </a:cubicBezTo>
                <a:cubicBezTo>
                  <a:pt x="4913638" y="764904"/>
                  <a:pt x="4909961" y="764866"/>
                  <a:pt x="4905012" y="762256"/>
                </a:cubicBezTo>
                <a:cubicBezTo>
                  <a:pt x="4900064" y="759645"/>
                  <a:pt x="4895251" y="755413"/>
                  <a:pt x="4890576" y="749559"/>
                </a:cubicBezTo>
                <a:cubicBezTo>
                  <a:pt x="4885900" y="743705"/>
                  <a:pt x="4887686" y="740527"/>
                  <a:pt x="4895934" y="740025"/>
                </a:cubicBezTo>
                <a:cubicBezTo>
                  <a:pt x="4904181" y="739522"/>
                  <a:pt x="4918742" y="735315"/>
                  <a:pt x="4939615" y="727402"/>
                </a:cubicBezTo>
                <a:cubicBezTo>
                  <a:pt x="4940384" y="689538"/>
                  <a:pt x="4940387" y="663611"/>
                  <a:pt x="4939624" y="649621"/>
                </a:cubicBezTo>
                <a:cubicBezTo>
                  <a:pt x="4938862" y="635631"/>
                  <a:pt x="4935944" y="624881"/>
                  <a:pt x="4930871" y="617372"/>
                </a:cubicBezTo>
                <a:cubicBezTo>
                  <a:pt x="4925798" y="609862"/>
                  <a:pt x="4930431" y="608048"/>
                  <a:pt x="4944768" y="611930"/>
                </a:cubicBezTo>
                <a:cubicBezTo>
                  <a:pt x="4948216" y="610132"/>
                  <a:pt x="4953505" y="606042"/>
                  <a:pt x="4960637" y="599661"/>
                </a:cubicBezTo>
                <a:cubicBezTo>
                  <a:pt x="4967768" y="593280"/>
                  <a:pt x="4972075" y="587932"/>
                  <a:pt x="4973557" y="583616"/>
                </a:cubicBezTo>
                <a:cubicBezTo>
                  <a:pt x="4975039" y="579299"/>
                  <a:pt x="4975392" y="574965"/>
                  <a:pt x="4974617" y="570612"/>
                </a:cubicBezTo>
                <a:cubicBezTo>
                  <a:pt x="4974230" y="568435"/>
                  <a:pt x="4975062" y="567167"/>
                  <a:pt x="4977113" y="566807"/>
                </a:cubicBezTo>
                <a:close/>
                <a:moveTo>
                  <a:pt x="2529187" y="566807"/>
                </a:moveTo>
                <a:cubicBezTo>
                  <a:pt x="2531238" y="566448"/>
                  <a:pt x="2534509" y="566996"/>
                  <a:pt x="2538998" y="568454"/>
                </a:cubicBezTo>
                <a:cubicBezTo>
                  <a:pt x="2547977" y="571368"/>
                  <a:pt x="2554811" y="575538"/>
                  <a:pt x="2559499" y="580965"/>
                </a:cubicBezTo>
                <a:cubicBezTo>
                  <a:pt x="2564187" y="586390"/>
                  <a:pt x="2563093" y="590539"/>
                  <a:pt x="2556216" y="593410"/>
                </a:cubicBezTo>
                <a:cubicBezTo>
                  <a:pt x="2549339" y="596281"/>
                  <a:pt x="2533318" y="604848"/>
                  <a:pt x="2508154" y="619111"/>
                </a:cubicBezTo>
                <a:cubicBezTo>
                  <a:pt x="2513598" y="620674"/>
                  <a:pt x="2515933" y="623263"/>
                  <a:pt x="2515158" y="626878"/>
                </a:cubicBezTo>
                <a:cubicBezTo>
                  <a:pt x="2514383" y="630493"/>
                  <a:pt x="2513995" y="634850"/>
                  <a:pt x="2513995" y="639947"/>
                </a:cubicBezTo>
                <a:cubicBezTo>
                  <a:pt x="2517654" y="639339"/>
                  <a:pt x="2523911" y="637048"/>
                  <a:pt x="2532766" y="633073"/>
                </a:cubicBezTo>
                <a:cubicBezTo>
                  <a:pt x="2541621" y="629098"/>
                  <a:pt x="2548877" y="629687"/>
                  <a:pt x="2554532" y="634840"/>
                </a:cubicBezTo>
                <a:cubicBezTo>
                  <a:pt x="2560188" y="639993"/>
                  <a:pt x="2556200" y="645271"/>
                  <a:pt x="2542570" y="650672"/>
                </a:cubicBezTo>
                <a:cubicBezTo>
                  <a:pt x="2528940" y="656073"/>
                  <a:pt x="2519415" y="657608"/>
                  <a:pt x="2513995" y="655276"/>
                </a:cubicBezTo>
                <a:lnTo>
                  <a:pt x="2513995" y="678475"/>
                </a:lnTo>
                <a:cubicBezTo>
                  <a:pt x="2519130" y="677867"/>
                  <a:pt x="2526010" y="675380"/>
                  <a:pt x="2534636" y="671015"/>
                </a:cubicBezTo>
                <a:cubicBezTo>
                  <a:pt x="2543261" y="666649"/>
                  <a:pt x="2549956" y="667527"/>
                  <a:pt x="2554718" y="673647"/>
                </a:cubicBezTo>
                <a:cubicBezTo>
                  <a:pt x="2559481" y="679768"/>
                  <a:pt x="2555041" y="685045"/>
                  <a:pt x="2541398" y="689479"/>
                </a:cubicBezTo>
                <a:cubicBezTo>
                  <a:pt x="2527755" y="693913"/>
                  <a:pt x="2518621" y="694964"/>
                  <a:pt x="2513995" y="692632"/>
                </a:cubicBezTo>
                <a:lnTo>
                  <a:pt x="2513995" y="720500"/>
                </a:lnTo>
                <a:cubicBezTo>
                  <a:pt x="2524599" y="716023"/>
                  <a:pt x="2535615" y="712181"/>
                  <a:pt x="2547044" y="708975"/>
                </a:cubicBezTo>
                <a:cubicBezTo>
                  <a:pt x="2558473" y="705769"/>
                  <a:pt x="2561592" y="707406"/>
                  <a:pt x="2556402" y="713887"/>
                </a:cubicBezTo>
                <a:cubicBezTo>
                  <a:pt x="2551211" y="720367"/>
                  <a:pt x="2537076" y="728822"/>
                  <a:pt x="2513995" y="739253"/>
                </a:cubicBezTo>
                <a:cubicBezTo>
                  <a:pt x="2514739" y="768386"/>
                  <a:pt x="2512885" y="790077"/>
                  <a:pt x="2508433" y="804328"/>
                </a:cubicBezTo>
                <a:cubicBezTo>
                  <a:pt x="2503980" y="818578"/>
                  <a:pt x="2498908" y="819911"/>
                  <a:pt x="2493215" y="808327"/>
                </a:cubicBezTo>
                <a:cubicBezTo>
                  <a:pt x="2487522" y="796744"/>
                  <a:pt x="2485650" y="787712"/>
                  <a:pt x="2487597" y="781231"/>
                </a:cubicBezTo>
                <a:cubicBezTo>
                  <a:pt x="2489544" y="774751"/>
                  <a:pt x="2490902" y="763505"/>
                  <a:pt x="2491671" y="747494"/>
                </a:cubicBezTo>
                <a:cubicBezTo>
                  <a:pt x="2478376" y="754873"/>
                  <a:pt x="2470525" y="759831"/>
                  <a:pt x="2468119" y="762367"/>
                </a:cubicBezTo>
                <a:cubicBezTo>
                  <a:pt x="2465713" y="764904"/>
                  <a:pt x="2462036" y="764866"/>
                  <a:pt x="2457087" y="762256"/>
                </a:cubicBezTo>
                <a:cubicBezTo>
                  <a:pt x="2452138" y="759645"/>
                  <a:pt x="2447326" y="755413"/>
                  <a:pt x="2442651" y="749559"/>
                </a:cubicBezTo>
                <a:cubicBezTo>
                  <a:pt x="2437975" y="743705"/>
                  <a:pt x="2439761" y="740527"/>
                  <a:pt x="2448008" y="740025"/>
                </a:cubicBezTo>
                <a:cubicBezTo>
                  <a:pt x="2456256" y="739522"/>
                  <a:pt x="2470816" y="735315"/>
                  <a:pt x="2491690" y="727402"/>
                </a:cubicBezTo>
                <a:cubicBezTo>
                  <a:pt x="2492458" y="689538"/>
                  <a:pt x="2492462" y="663611"/>
                  <a:pt x="2491699" y="649621"/>
                </a:cubicBezTo>
                <a:cubicBezTo>
                  <a:pt x="2490936" y="635631"/>
                  <a:pt x="2488018" y="624881"/>
                  <a:pt x="2482946" y="617372"/>
                </a:cubicBezTo>
                <a:cubicBezTo>
                  <a:pt x="2477873" y="609862"/>
                  <a:pt x="2482506" y="608048"/>
                  <a:pt x="2496843" y="611930"/>
                </a:cubicBezTo>
                <a:cubicBezTo>
                  <a:pt x="2500290" y="610132"/>
                  <a:pt x="2505580" y="606042"/>
                  <a:pt x="2512712" y="599661"/>
                </a:cubicBezTo>
                <a:cubicBezTo>
                  <a:pt x="2519843" y="593280"/>
                  <a:pt x="2524149" y="587932"/>
                  <a:pt x="2525632" y="583616"/>
                </a:cubicBezTo>
                <a:cubicBezTo>
                  <a:pt x="2527114" y="579299"/>
                  <a:pt x="2527467" y="574965"/>
                  <a:pt x="2526692" y="570612"/>
                </a:cubicBezTo>
                <a:cubicBezTo>
                  <a:pt x="2526305" y="568435"/>
                  <a:pt x="2527136" y="567167"/>
                  <a:pt x="2529187" y="566807"/>
                </a:cubicBezTo>
                <a:close/>
                <a:moveTo>
                  <a:pt x="6201109" y="564742"/>
                </a:moveTo>
                <a:cubicBezTo>
                  <a:pt x="6208954" y="565964"/>
                  <a:pt x="6216759" y="568382"/>
                  <a:pt x="6224522" y="571998"/>
                </a:cubicBezTo>
                <a:cubicBezTo>
                  <a:pt x="6232286" y="575613"/>
                  <a:pt x="6234807" y="579864"/>
                  <a:pt x="6232084" y="584750"/>
                </a:cubicBezTo>
                <a:cubicBezTo>
                  <a:pt x="6229362" y="589637"/>
                  <a:pt x="6228001" y="611149"/>
                  <a:pt x="6228001" y="649286"/>
                </a:cubicBezTo>
                <a:cubicBezTo>
                  <a:pt x="6240726" y="634515"/>
                  <a:pt x="6252638" y="620066"/>
                  <a:pt x="6263738" y="605940"/>
                </a:cubicBezTo>
                <a:cubicBezTo>
                  <a:pt x="6274839" y="591813"/>
                  <a:pt x="6280001" y="580915"/>
                  <a:pt x="6279226" y="573244"/>
                </a:cubicBezTo>
                <a:cubicBezTo>
                  <a:pt x="6278451" y="565573"/>
                  <a:pt x="6281927" y="563189"/>
                  <a:pt x="6289653" y="566091"/>
                </a:cubicBezTo>
                <a:cubicBezTo>
                  <a:pt x="6297380" y="568993"/>
                  <a:pt x="6304989" y="573284"/>
                  <a:pt x="6312479" y="578965"/>
                </a:cubicBezTo>
                <a:cubicBezTo>
                  <a:pt x="6319971" y="584645"/>
                  <a:pt x="6320144" y="589169"/>
                  <a:pt x="6313000" y="592536"/>
                </a:cubicBezTo>
                <a:cubicBezTo>
                  <a:pt x="6305857" y="595903"/>
                  <a:pt x="6294586" y="604898"/>
                  <a:pt x="6279188" y="619520"/>
                </a:cubicBezTo>
                <a:cubicBezTo>
                  <a:pt x="6263791" y="634143"/>
                  <a:pt x="6246729" y="648201"/>
                  <a:pt x="6228001" y="661694"/>
                </a:cubicBezTo>
                <a:lnTo>
                  <a:pt x="6228001" y="665638"/>
                </a:lnTo>
                <a:cubicBezTo>
                  <a:pt x="6252334" y="661806"/>
                  <a:pt x="6271419" y="658352"/>
                  <a:pt x="6285253" y="655276"/>
                </a:cubicBezTo>
                <a:cubicBezTo>
                  <a:pt x="6299088" y="652200"/>
                  <a:pt x="6310213" y="649267"/>
                  <a:pt x="6318628" y="646477"/>
                </a:cubicBezTo>
                <a:cubicBezTo>
                  <a:pt x="6327043" y="643686"/>
                  <a:pt x="6336221" y="646055"/>
                  <a:pt x="6346161" y="653583"/>
                </a:cubicBezTo>
                <a:cubicBezTo>
                  <a:pt x="6356102" y="661112"/>
                  <a:pt x="6354586" y="665601"/>
                  <a:pt x="6341613" y="667052"/>
                </a:cubicBezTo>
                <a:cubicBezTo>
                  <a:pt x="6328640" y="668503"/>
                  <a:pt x="6315816" y="670187"/>
                  <a:pt x="6303140" y="672103"/>
                </a:cubicBezTo>
                <a:cubicBezTo>
                  <a:pt x="6290466" y="674019"/>
                  <a:pt x="6271645" y="676968"/>
                  <a:pt x="6246679" y="680949"/>
                </a:cubicBezTo>
                <a:cubicBezTo>
                  <a:pt x="6260607" y="690611"/>
                  <a:pt x="6273446" y="700529"/>
                  <a:pt x="6285197" y="710705"/>
                </a:cubicBezTo>
                <a:cubicBezTo>
                  <a:pt x="6296949" y="720882"/>
                  <a:pt x="6307773" y="729017"/>
                  <a:pt x="6317670" y="735113"/>
                </a:cubicBezTo>
                <a:cubicBezTo>
                  <a:pt x="6327567" y="741209"/>
                  <a:pt x="6336891" y="745779"/>
                  <a:pt x="6345640" y="748824"/>
                </a:cubicBezTo>
                <a:cubicBezTo>
                  <a:pt x="6354390" y="751869"/>
                  <a:pt x="6364209" y="754926"/>
                  <a:pt x="6375099" y="757996"/>
                </a:cubicBezTo>
                <a:cubicBezTo>
                  <a:pt x="6385988" y="761065"/>
                  <a:pt x="6388249" y="764163"/>
                  <a:pt x="6381879" y="767288"/>
                </a:cubicBezTo>
                <a:cubicBezTo>
                  <a:pt x="6375511" y="770413"/>
                  <a:pt x="6362634" y="772761"/>
                  <a:pt x="6343250" y="774329"/>
                </a:cubicBezTo>
                <a:cubicBezTo>
                  <a:pt x="6323865" y="775898"/>
                  <a:pt x="6310852" y="773796"/>
                  <a:pt x="6304210" y="768023"/>
                </a:cubicBezTo>
                <a:cubicBezTo>
                  <a:pt x="6297569" y="762250"/>
                  <a:pt x="6288912" y="752644"/>
                  <a:pt x="6278240" y="739206"/>
                </a:cubicBezTo>
                <a:cubicBezTo>
                  <a:pt x="6267568" y="725768"/>
                  <a:pt x="6252248" y="707130"/>
                  <a:pt x="6232280" y="683293"/>
                </a:cubicBezTo>
                <a:lnTo>
                  <a:pt x="6227889" y="684056"/>
                </a:lnTo>
                <a:cubicBezTo>
                  <a:pt x="6227145" y="720258"/>
                  <a:pt x="6226395" y="742778"/>
                  <a:pt x="6225638" y="751615"/>
                </a:cubicBezTo>
                <a:cubicBezTo>
                  <a:pt x="6224882" y="760451"/>
                  <a:pt x="6224953" y="764739"/>
                  <a:pt x="6225852" y="764479"/>
                </a:cubicBezTo>
                <a:cubicBezTo>
                  <a:pt x="6226752" y="764218"/>
                  <a:pt x="6231858" y="761372"/>
                  <a:pt x="6241172" y="755940"/>
                </a:cubicBezTo>
                <a:cubicBezTo>
                  <a:pt x="6250487" y="750508"/>
                  <a:pt x="6258790" y="746551"/>
                  <a:pt x="6266082" y="744071"/>
                </a:cubicBezTo>
                <a:cubicBezTo>
                  <a:pt x="6273375" y="741590"/>
                  <a:pt x="6268510" y="748926"/>
                  <a:pt x="6251488" y="766079"/>
                </a:cubicBezTo>
                <a:cubicBezTo>
                  <a:pt x="6234466" y="783231"/>
                  <a:pt x="6222045" y="796291"/>
                  <a:pt x="6214225" y="805258"/>
                </a:cubicBezTo>
                <a:cubicBezTo>
                  <a:pt x="6206406" y="814225"/>
                  <a:pt x="6200304" y="814039"/>
                  <a:pt x="6195919" y="804700"/>
                </a:cubicBezTo>
                <a:cubicBezTo>
                  <a:pt x="6191535" y="795361"/>
                  <a:pt x="6190714" y="788459"/>
                  <a:pt x="6193454" y="783994"/>
                </a:cubicBezTo>
                <a:cubicBezTo>
                  <a:pt x="6196195" y="779529"/>
                  <a:pt x="6198722" y="771325"/>
                  <a:pt x="6201035" y="759382"/>
                </a:cubicBezTo>
                <a:cubicBezTo>
                  <a:pt x="6203348" y="747438"/>
                  <a:pt x="6205677" y="723241"/>
                  <a:pt x="6208021" y="686791"/>
                </a:cubicBezTo>
                <a:cubicBezTo>
                  <a:pt x="6179074" y="692198"/>
                  <a:pt x="6162346" y="695106"/>
                  <a:pt x="6157838" y="695516"/>
                </a:cubicBezTo>
                <a:cubicBezTo>
                  <a:pt x="6153330" y="695925"/>
                  <a:pt x="6146945" y="692803"/>
                  <a:pt x="6138685" y="686149"/>
                </a:cubicBezTo>
                <a:cubicBezTo>
                  <a:pt x="6130425" y="679495"/>
                  <a:pt x="6133322" y="676168"/>
                  <a:pt x="6147373" y="676168"/>
                </a:cubicBezTo>
                <a:cubicBezTo>
                  <a:pt x="6158746" y="676168"/>
                  <a:pt x="6178962" y="673625"/>
                  <a:pt x="6208021" y="668541"/>
                </a:cubicBezTo>
                <a:cubicBezTo>
                  <a:pt x="6208021" y="649639"/>
                  <a:pt x="6207825" y="635572"/>
                  <a:pt x="6207435" y="626338"/>
                </a:cubicBezTo>
                <a:cubicBezTo>
                  <a:pt x="6207044" y="617105"/>
                  <a:pt x="6205913" y="607806"/>
                  <a:pt x="6204040" y="598443"/>
                </a:cubicBezTo>
                <a:cubicBezTo>
                  <a:pt x="6202167" y="589079"/>
                  <a:pt x="6199249" y="580816"/>
                  <a:pt x="6195287" y="573653"/>
                </a:cubicBezTo>
                <a:cubicBezTo>
                  <a:pt x="6191324" y="566491"/>
                  <a:pt x="6193265" y="563521"/>
                  <a:pt x="6201109" y="564742"/>
                </a:cubicBezTo>
                <a:close/>
                <a:moveTo>
                  <a:pt x="3134060" y="564742"/>
                </a:moveTo>
                <a:cubicBezTo>
                  <a:pt x="3141904" y="565964"/>
                  <a:pt x="3149708" y="568382"/>
                  <a:pt x="3157472" y="571998"/>
                </a:cubicBezTo>
                <a:cubicBezTo>
                  <a:pt x="3165236" y="575613"/>
                  <a:pt x="3167757" y="579864"/>
                  <a:pt x="3165034" y="584750"/>
                </a:cubicBezTo>
                <a:cubicBezTo>
                  <a:pt x="3162312" y="589637"/>
                  <a:pt x="3160951" y="611149"/>
                  <a:pt x="3160951" y="649286"/>
                </a:cubicBezTo>
                <a:cubicBezTo>
                  <a:pt x="3173676" y="634515"/>
                  <a:pt x="3185588" y="620066"/>
                  <a:pt x="3196688" y="605940"/>
                </a:cubicBezTo>
                <a:cubicBezTo>
                  <a:pt x="3207788" y="591813"/>
                  <a:pt x="3212951" y="580915"/>
                  <a:pt x="3212176" y="573244"/>
                </a:cubicBezTo>
                <a:cubicBezTo>
                  <a:pt x="3211401" y="565573"/>
                  <a:pt x="3214876" y="563189"/>
                  <a:pt x="3222603" y="566091"/>
                </a:cubicBezTo>
                <a:cubicBezTo>
                  <a:pt x="3230330" y="568993"/>
                  <a:pt x="3237938" y="573284"/>
                  <a:pt x="3245430" y="578965"/>
                </a:cubicBezTo>
                <a:cubicBezTo>
                  <a:pt x="3252920" y="584645"/>
                  <a:pt x="3253094" y="589169"/>
                  <a:pt x="3245950" y="592536"/>
                </a:cubicBezTo>
                <a:cubicBezTo>
                  <a:pt x="3238807" y="595903"/>
                  <a:pt x="3227536" y="604898"/>
                  <a:pt x="3212139" y="619520"/>
                </a:cubicBezTo>
                <a:cubicBezTo>
                  <a:pt x="3196741" y="634143"/>
                  <a:pt x="3179678" y="648201"/>
                  <a:pt x="3160951" y="661694"/>
                </a:cubicBezTo>
                <a:lnTo>
                  <a:pt x="3160951" y="665638"/>
                </a:lnTo>
                <a:cubicBezTo>
                  <a:pt x="3185284" y="661806"/>
                  <a:pt x="3204368" y="658352"/>
                  <a:pt x="3218203" y="655276"/>
                </a:cubicBezTo>
                <a:cubicBezTo>
                  <a:pt x="3232038" y="652200"/>
                  <a:pt x="3243163" y="649267"/>
                  <a:pt x="3251578" y="646477"/>
                </a:cubicBezTo>
                <a:cubicBezTo>
                  <a:pt x="3259993" y="643686"/>
                  <a:pt x="3269171" y="646055"/>
                  <a:pt x="3279111" y="653583"/>
                </a:cubicBezTo>
                <a:cubicBezTo>
                  <a:pt x="3289052" y="661112"/>
                  <a:pt x="3287535" y="665601"/>
                  <a:pt x="3274563" y="667052"/>
                </a:cubicBezTo>
                <a:cubicBezTo>
                  <a:pt x="3261590" y="668503"/>
                  <a:pt x="3248766" y="670187"/>
                  <a:pt x="3236091" y="672103"/>
                </a:cubicBezTo>
                <a:cubicBezTo>
                  <a:pt x="3223415" y="674019"/>
                  <a:pt x="3204595" y="676968"/>
                  <a:pt x="3179629" y="680949"/>
                </a:cubicBezTo>
                <a:cubicBezTo>
                  <a:pt x="3193557" y="690611"/>
                  <a:pt x="3206396" y="700529"/>
                  <a:pt x="3218148" y="710705"/>
                </a:cubicBezTo>
                <a:cubicBezTo>
                  <a:pt x="3229899" y="720882"/>
                  <a:pt x="3240723" y="729017"/>
                  <a:pt x="3250620" y="735113"/>
                </a:cubicBezTo>
                <a:cubicBezTo>
                  <a:pt x="3260517" y="741209"/>
                  <a:pt x="3269840" y="745779"/>
                  <a:pt x="3278590" y="748824"/>
                </a:cubicBezTo>
                <a:cubicBezTo>
                  <a:pt x="3287340" y="751869"/>
                  <a:pt x="3297160" y="754926"/>
                  <a:pt x="3308049" y="757996"/>
                </a:cubicBezTo>
                <a:cubicBezTo>
                  <a:pt x="3318938" y="761065"/>
                  <a:pt x="3321199" y="764163"/>
                  <a:pt x="3314830" y="767288"/>
                </a:cubicBezTo>
                <a:cubicBezTo>
                  <a:pt x="3308461" y="770413"/>
                  <a:pt x="3295585" y="772761"/>
                  <a:pt x="3276200" y="774329"/>
                </a:cubicBezTo>
                <a:cubicBezTo>
                  <a:pt x="3256815" y="775898"/>
                  <a:pt x="3243802" y="773796"/>
                  <a:pt x="3237160" y="768023"/>
                </a:cubicBezTo>
                <a:cubicBezTo>
                  <a:pt x="3230519" y="762250"/>
                  <a:pt x="3221862" y="752644"/>
                  <a:pt x="3211190" y="739206"/>
                </a:cubicBezTo>
                <a:cubicBezTo>
                  <a:pt x="3200517" y="725768"/>
                  <a:pt x="3185198" y="707130"/>
                  <a:pt x="3165230" y="683293"/>
                </a:cubicBezTo>
                <a:lnTo>
                  <a:pt x="3160839" y="684056"/>
                </a:lnTo>
                <a:cubicBezTo>
                  <a:pt x="3160095" y="720258"/>
                  <a:pt x="3159345" y="742778"/>
                  <a:pt x="3158588" y="751615"/>
                </a:cubicBezTo>
                <a:cubicBezTo>
                  <a:pt x="3157832" y="760451"/>
                  <a:pt x="3157903" y="764739"/>
                  <a:pt x="3158802" y="764479"/>
                </a:cubicBezTo>
                <a:cubicBezTo>
                  <a:pt x="3159701" y="764218"/>
                  <a:pt x="3164808" y="761372"/>
                  <a:pt x="3174122" y="755940"/>
                </a:cubicBezTo>
                <a:cubicBezTo>
                  <a:pt x="3183436" y="750508"/>
                  <a:pt x="3191740" y="746551"/>
                  <a:pt x="3199032" y="744071"/>
                </a:cubicBezTo>
                <a:cubicBezTo>
                  <a:pt x="3206325" y="741590"/>
                  <a:pt x="3201460" y="748926"/>
                  <a:pt x="3184438" y="766079"/>
                </a:cubicBezTo>
                <a:cubicBezTo>
                  <a:pt x="3167416" y="783231"/>
                  <a:pt x="3154995" y="796291"/>
                  <a:pt x="3147175" y="805258"/>
                </a:cubicBezTo>
                <a:cubicBezTo>
                  <a:pt x="3139355" y="814225"/>
                  <a:pt x="3133253" y="814039"/>
                  <a:pt x="3128869" y="804700"/>
                </a:cubicBezTo>
                <a:cubicBezTo>
                  <a:pt x="3124485" y="795361"/>
                  <a:pt x="3123663" y="788459"/>
                  <a:pt x="3126404" y="783994"/>
                </a:cubicBezTo>
                <a:cubicBezTo>
                  <a:pt x="3129145" y="779529"/>
                  <a:pt x="3131672" y="771325"/>
                  <a:pt x="3133985" y="759382"/>
                </a:cubicBezTo>
                <a:cubicBezTo>
                  <a:pt x="3136298" y="747438"/>
                  <a:pt x="3138627" y="723241"/>
                  <a:pt x="3140971" y="686791"/>
                </a:cubicBezTo>
                <a:cubicBezTo>
                  <a:pt x="3112024" y="692198"/>
                  <a:pt x="3095296" y="695106"/>
                  <a:pt x="3090788" y="695516"/>
                </a:cubicBezTo>
                <a:cubicBezTo>
                  <a:pt x="3086279" y="695925"/>
                  <a:pt x="3079895" y="692803"/>
                  <a:pt x="3071636" y="686149"/>
                </a:cubicBezTo>
                <a:cubicBezTo>
                  <a:pt x="3063376" y="679495"/>
                  <a:pt x="3066271" y="676168"/>
                  <a:pt x="3080323" y="676168"/>
                </a:cubicBezTo>
                <a:cubicBezTo>
                  <a:pt x="3091696" y="676168"/>
                  <a:pt x="3111912" y="673625"/>
                  <a:pt x="3140971" y="668541"/>
                </a:cubicBezTo>
                <a:cubicBezTo>
                  <a:pt x="3140971" y="649639"/>
                  <a:pt x="3140776" y="635572"/>
                  <a:pt x="3140385" y="626338"/>
                </a:cubicBezTo>
                <a:cubicBezTo>
                  <a:pt x="3139994" y="617105"/>
                  <a:pt x="3138862" y="607806"/>
                  <a:pt x="3136990" y="598443"/>
                </a:cubicBezTo>
                <a:cubicBezTo>
                  <a:pt x="3135117" y="589079"/>
                  <a:pt x="3132199" y="580816"/>
                  <a:pt x="3128237" y="573653"/>
                </a:cubicBezTo>
                <a:cubicBezTo>
                  <a:pt x="3124274" y="566491"/>
                  <a:pt x="3126215" y="563521"/>
                  <a:pt x="3134060" y="564742"/>
                </a:cubicBezTo>
                <a:close/>
                <a:moveTo>
                  <a:pt x="62234" y="564612"/>
                </a:moveTo>
                <a:cubicBezTo>
                  <a:pt x="63457" y="564393"/>
                  <a:pt x="65049" y="564437"/>
                  <a:pt x="67010" y="564742"/>
                </a:cubicBezTo>
                <a:cubicBezTo>
                  <a:pt x="74856" y="565964"/>
                  <a:pt x="82659" y="568382"/>
                  <a:pt x="90423" y="571998"/>
                </a:cubicBezTo>
                <a:cubicBezTo>
                  <a:pt x="98187" y="575613"/>
                  <a:pt x="100708" y="579864"/>
                  <a:pt x="97985" y="584750"/>
                </a:cubicBezTo>
                <a:cubicBezTo>
                  <a:pt x="95263" y="589637"/>
                  <a:pt x="93902" y="611149"/>
                  <a:pt x="93902" y="649286"/>
                </a:cubicBezTo>
                <a:cubicBezTo>
                  <a:pt x="106627" y="634515"/>
                  <a:pt x="118539" y="620066"/>
                  <a:pt x="129639" y="605940"/>
                </a:cubicBezTo>
                <a:cubicBezTo>
                  <a:pt x="140739" y="591813"/>
                  <a:pt x="145902" y="580915"/>
                  <a:pt x="145127" y="573244"/>
                </a:cubicBezTo>
                <a:cubicBezTo>
                  <a:pt x="144352" y="565573"/>
                  <a:pt x="147828" y="563189"/>
                  <a:pt x="155554" y="566091"/>
                </a:cubicBezTo>
                <a:cubicBezTo>
                  <a:pt x="163280" y="568993"/>
                  <a:pt x="170889" y="573284"/>
                  <a:pt x="178381" y="578965"/>
                </a:cubicBezTo>
                <a:cubicBezTo>
                  <a:pt x="185872" y="584645"/>
                  <a:pt x="186045" y="589169"/>
                  <a:pt x="178901" y="592536"/>
                </a:cubicBezTo>
                <a:cubicBezTo>
                  <a:pt x="171757" y="595903"/>
                  <a:pt x="160487" y="604898"/>
                  <a:pt x="145090" y="619520"/>
                </a:cubicBezTo>
                <a:cubicBezTo>
                  <a:pt x="129692" y="634143"/>
                  <a:pt x="112630" y="648201"/>
                  <a:pt x="93902" y="661694"/>
                </a:cubicBezTo>
                <a:lnTo>
                  <a:pt x="93902" y="665638"/>
                </a:lnTo>
                <a:cubicBezTo>
                  <a:pt x="118235" y="661806"/>
                  <a:pt x="137320" y="658352"/>
                  <a:pt x="151154" y="655276"/>
                </a:cubicBezTo>
                <a:cubicBezTo>
                  <a:pt x="164989" y="652200"/>
                  <a:pt x="176114" y="649267"/>
                  <a:pt x="184529" y="646477"/>
                </a:cubicBezTo>
                <a:cubicBezTo>
                  <a:pt x="192944" y="643686"/>
                  <a:pt x="202122" y="646055"/>
                  <a:pt x="212062" y="653583"/>
                </a:cubicBezTo>
                <a:cubicBezTo>
                  <a:pt x="222002" y="661112"/>
                  <a:pt x="220486" y="665601"/>
                  <a:pt x="207514" y="667052"/>
                </a:cubicBezTo>
                <a:cubicBezTo>
                  <a:pt x="194541" y="668503"/>
                  <a:pt x="181717" y="670187"/>
                  <a:pt x="169042" y="672103"/>
                </a:cubicBezTo>
                <a:cubicBezTo>
                  <a:pt x="156366" y="674019"/>
                  <a:pt x="137546" y="676968"/>
                  <a:pt x="112581" y="680949"/>
                </a:cubicBezTo>
                <a:cubicBezTo>
                  <a:pt x="126508" y="690611"/>
                  <a:pt x="139347" y="700529"/>
                  <a:pt x="151098" y="710705"/>
                </a:cubicBezTo>
                <a:cubicBezTo>
                  <a:pt x="162849" y="720882"/>
                  <a:pt x="173674" y="729017"/>
                  <a:pt x="183571" y="735113"/>
                </a:cubicBezTo>
                <a:cubicBezTo>
                  <a:pt x="193468" y="741209"/>
                  <a:pt x="202791" y="745779"/>
                  <a:pt x="211542" y="748824"/>
                </a:cubicBezTo>
                <a:cubicBezTo>
                  <a:pt x="220291" y="751869"/>
                  <a:pt x="230111" y="754926"/>
                  <a:pt x="241000" y="757996"/>
                </a:cubicBezTo>
                <a:cubicBezTo>
                  <a:pt x="251889" y="761065"/>
                  <a:pt x="254150" y="764163"/>
                  <a:pt x="247781" y="767288"/>
                </a:cubicBezTo>
                <a:cubicBezTo>
                  <a:pt x="241412" y="770413"/>
                  <a:pt x="228535" y="772761"/>
                  <a:pt x="209150" y="774329"/>
                </a:cubicBezTo>
                <a:cubicBezTo>
                  <a:pt x="189766" y="775898"/>
                  <a:pt x="176752" y="773796"/>
                  <a:pt x="170111" y="768023"/>
                </a:cubicBezTo>
                <a:cubicBezTo>
                  <a:pt x="163470" y="762250"/>
                  <a:pt x="154813" y="752644"/>
                  <a:pt x="144141" y="739206"/>
                </a:cubicBezTo>
                <a:cubicBezTo>
                  <a:pt x="133468" y="725768"/>
                  <a:pt x="118149" y="707130"/>
                  <a:pt x="98181" y="683293"/>
                </a:cubicBezTo>
                <a:lnTo>
                  <a:pt x="93791" y="684056"/>
                </a:lnTo>
                <a:cubicBezTo>
                  <a:pt x="93046" y="720258"/>
                  <a:pt x="92296" y="742778"/>
                  <a:pt x="91539" y="751615"/>
                </a:cubicBezTo>
                <a:cubicBezTo>
                  <a:pt x="90783" y="760451"/>
                  <a:pt x="90855" y="764739"/>
                  <a:pt x="91753" y="764479"/>
                </a:cubicBezTo>
                <a:cubicBezTo>
                  <a:pt x="92652" y="764218"/>
                  <a:pt x="97760" y="761372"/>
                  <a:pt x="107073" y="755940"/>
                </a:cubicBezTo>
                <a:cubicBezTo>
                  <a:pt x="116387" y="750508"/>
                  <a:pt x="124691" y="746551"/>
                  <a:pt x="131984" y="744071"/>
                </a:cubicBezTo>
                <a:cubicBezTo>
                  <a:pt x="139276" y="741590"/>
                  <a:pt x="134411" y="748926"/>
                  <a:pt x="117389" y="766079"/>
                </a:cubicBezTo>
                <a:cubicBezTo>
                  <a:pt x="100367" y="783231"/>
                  <a:pt x="87946" y="796291"/>
                  <a:pt x="80126" y="805258"/>
                </a:cubicBezTo>
                <a:cubicBezTo>
                  <a:pt x="72307" y="814225"/>
                  <a:pt x="66204" y="814039"/>
                  <a:pt x="61820" y="804700"/>
                </a:cubicBezTo>
                <a:cubicBezTo>
                  <a:pt x="57436" y="795361"/>
                  <a:pt x="56614" y="788459"/>
                  <a:pt x="59355" y="783994"/>
                </a:cubicBezTo>
                <a:cubicBezTo>
                  <a:pt x="62096" y="779529"/>
                  <a:pt x="64623" y="771325"/>
                  <a:pt x="66936" y="759382"/>
                </a:cubicBezTo>
                <a:cubicBezTo>
                  <a:pt x="69250" y="747438"/>
                  <a:pt x="71578" y="723241"/>
                  <a:pt x="73922" y="686791"/>
                </a:cubicBezTo>
                <a:cubicBezTo>
                  <a:pt x="44975" y="692198"/>
                  <a:pt x="28247" y="695106"/>
                  <a:pt x="23739" y="695516"/>
                </a:cubicBezTo>
                <a:cubicBezTo>
                  <a:pt x="19231" y="695925"/>
                  <a:pt x="12846" y="692803"/>
                  <a:pt x="4587" y="686149"/>
                </a:cubicBezTo>
                <a:cubicBezTo>
                  <a:pt x="-3673" y="679495"/>
                  <a:pt x="-777" y="676168"/>
                  <a:pt x="13274" y="676168"/>
                </a:cubicBezTo>
                <a:cubicBezTo>
                  <a:pt x="24647" y="676168"/>
                  <a:pt x="44863" y="673625"/>
                  <a:pt x="73922" y="668541"/>
                </a:cubicBezTo>
                <a:cubicBezTo>
                  <a:pt x="73922" y="649639"/>
                  <a:pt x="73727" y="635572"/>
                  <a:pt x="73336" y="626338"/>
                </a:cubicBezTo>
                <a:cubicBezTo>
                  <a:pt x="72945" y="617105"/>
                  <a:pt x="71814" y="607806"/>
                  <a:pt x="69941" y="598443"/>
                </a:cubicBezTo>
                <a:cubicBezTo>
                  <a:pt x="68068" y="589079"/>
                  <a:pt x="65150" y="580816"/>
                  <a:pt x="61188" y="573653"/>
                </a:cubicBezTo>
                <a:cubicBezTo>
                  <a:pt x="58216" y="568282"/>
                  <a:pt x="58565" y="565268"/>
                  <a:pt x="62234" y="564612"/>
                </a:cubicBezTo>
                <a:close/>
                <a:moveTo>
                  <a:pt x="2896643" y="561481"/>
                </a:moveTo>
                <a:cubicBezTo>
                  <a:pt x="2898343" y="561460"/>
                  <a:pt x="2900488" y="561806"/>
                  <a:pt x="2903078" y="562519"/>
                </a:cubicBezTo>
                <a:cubicBezTo>
                  <a:pt x="2913441" y="565372"/>
                  <a:pt x="2921049" y="568423"/>
                  <a:pt x="2925905" y="571672"/>
                </a:cubicBezTo>
                <a:cubicBezTo>
                  <a:pt x="2930760" y="574921"/>
                  <a:pt x="2931805" y="579340"/>
                  <a:pt x="2929040" y="584927"/>
                </a:cubicBezTo>
                <a:cubicBezTo>
                  <a:pt x="2926274" y="590514"/>
                  <a:pt x="2923768" y="603800"/>
                  <a:pt x="2921524" y="624785"/>
                </a:cubicBezTo>
                <a:cubicBezTo>
                  <a:pt x="2929461" y="623284"/>
                  <a:pt x="2936320" y="621936"/>
                  <a:pt x="2942099" y="620739"/>
                </a:cubicBezTo>
                <a:cubicBezTo>
                  <a:pt x="2947879" y="619542"/>
                  <a:pt x="2953677" y="622060"/>
                  <a:pt x="2959494" y="628292"/>
                </a:cubicBezTo>
                <a:cubicBezTo>
                  <a:pt x="2965310" y="634524"/>
                  <a:pt x="2963642" y="638623"/>
                  <a:pt x="2954489" y="640589"/>
                </a:cubicBezTo>
                <a:cubicBezTo>
                  <a:pt x="2945336" y="642554"/>
                  <a:pt x="2933870" y="644914"/>
                  <a:pt x="2920091" y="647667"/>
                </a:cubicBezTo>
                <a:cubicBezTo>
                  <a:pt x="2918677" y="665366"/>
                  <a:pt x="2917208" y="681470"/>
                  <a:pt x="2915682" y="695981"/>
                </a:cubicBezTo>
                <a:cubicBezTo>
                  <a:pt x="2945373" y="693723"/>
                  <a:pt x="2966194" y="691603"/>
                  <a:pt x="2978144" y="689618"/>
                </a:cubicBezTo>
                <a:cubicBezTo>
                  <a:pt x="2990093" y="687634"/>
                  <a:pt x="3000570" y="689848"/>
                  <a:pt x="3009574" y="696260"/>
                </a:cubicBezTo>
                <a:cubicBezTo>
                  <a:pt x="3018578" y="702672"/>
                  <a:pt x="3022534" y="707949"/>
                  <a:pt x="3021443" y="712091"/>
                </a:cubicBezTo>
                <a:cubicBezTo>
                  <a:pt x="3020352" y="716234"/>
                  <a:pt x="3012501" y="717917"/>
                  <a:pt x="2997891" y="717142"/>
                </a:cubicBezTo>
                <a:cubicBezTo>
                  <a:pt x="2983281" y="716367"/>
                  <a:pt x="2966749" y="715980"/>
                  <a:pt x="2948294" y="715980"/>
                </a:cubicBezTo>
                <a:cubicBezTo>
                  <a:pt x="2930695" y="715980"/>
                  <a:pt x="2907097" y="717924"/>
                  <a:pt x="2877499" y="721812"/>
                </a:cubicBezTo>
                <a:cubicBezTo>
                  <a:pt x="2847900" y="725700"/>
                  <a:pt x="2826199" y="728983"/>
                  <a:pt x="2812396" y="731662"/>
                </a:cubicBezTo>
                <a:cubicBezTo>
                  <a:pt x="2798592" y="734341"/>
                  <a:pt x="2787926" y="736871"/>
                  <a:pt x="2780397" y="739253"/>
                </a:cubicBezTo>
                <a:cubicBezTo>
                  <a:pt x="2772869" y="741634"/>
                  <a:pt x="2764132" y="738772"/>
                  <a:pt x="2754185" y="730667"/>
                </a:cubicBezTo>
                <a:cubicBezTo>
                  <a:pt x="2744238" y="722562"/>
                  <a:pt x="2746353" y="718271"/>
                  <a:pt x="2760529" y="717793"/>
                </a:cubicBezTo>
                <a:cubicBezTo>
                  <a:pt x="2774705" y="717316"/>
                  <a:pt x="2801506" y="713728"/>
                  <a:pt x="2840933" y="707031"/>
                </a:cubicBezTo>
                <a:cubicBezTo>
                  <a:pt x="2841640" y="692707"/>
                  <a:pt x="2841994" y="678177"/>
                  <a:pt x="2841994" y="663443"/>
                </a:cubicBezTo>
                <a:cubicBezTo>
                  <a:pt x="2831687" y="666556"/>
                  <a:pt x="2821328" y="665241"/>
                  <a:pt x="2810917" y="659499"/>
                </a:cubicBezTo>
                <a:cubicBezTo>
                  <a:pt x="2800505" y="653757"/>
                  <a:pt x="2800824" y="649860"/>
                  <a:pt x="2811875" y="647807"/>
                </a:cubicBezTo>
                <a:cubicBezTo>
                  <a:pt x="2822925" y="645754"/>
                  <a:pt x="2832965" y="643754"/>
                  <a:pt x="2841994" y="641807"/>
                </a:cubicBezTo>
                <a:cubicBezTo>
                  <a:pt x="2841994" y="635619"/>
                  <a:pt x="2841432" y="629331"/>
                  <a:pt x="2840310" y="622943"/>
                </a:cubicBezTo>
                <a:cubicBezTo>
                  <a:pt x="2839188" y="616556"/>
                  <a:pt x="2836661" y="609623"/>
                  <a:pt x="2832729" y="602145"/>
                </a:cubicBezTo>
                <a:cubicBezTo>
                  <a:pt x="2828797" y="594666"/>
                  <a:pt x="2830745" y="591534"/>
                  <a:pt x="2838571" y="592750"/>
                </a:cubicBezTo>
                <a:cubicBezTo>
                  <a:pt x="2846396" y="593965"/>
                  <a:pt x="2853618" y="596157"/>
                  <a:pt x="2860234" y="599326"/>
                </a:cubicBezTo>
                <a:cubicBezTo>
                  <a:pt x="2866851" y="602495"/>
                  <a:pt x="2869366" y="606696"/>
                  <a:pt x="2867778" y="611930"/>
                </a:cubicBezTo>
                <a:cubicBezTo>
                  <a:pt x="2866191" y="617164"/>
                  <a:pt x="2865037" y="625337"/>
                  <a:pt x="2864318" y="636449"/>
                </a:cubicBezTo>
                <a:cubicBezTo>
                  <a:pt x="2871871" y="635060"/>
                  <a:pt x="2883157" y="632933"/>
                  <a:pt x="2898176" y="630068"/>
                </a:cubicBezTo>
                <a:cubicBezTo>
                  <a:pt x="2898858" y="623346"/>
                  <a:pt x="2899200" y="614212"/>
                  <a:pt x="2899200" y="602666"/>
                </a:cubicBezTo>
                <a:cubicBezTo>
                  <a:pt x="2899200" y="590834"/>
                  <a:pt x="2897255" y="580472"/>
                  <a:pt x="2893367" y="571579"/>
                </a:cubicBezTo>
                <a:cubicBezTo>
                  <a:pt x="2890451" y="564910"/>
                  <a:pt x="2891543" y="561544"/>
                  <a:pt x="2896643" y="561481"/>
                </a:cubicBezTo>
                <a:close/>
                <a:moveTo>
                  <a:pt x="1294479" y="561119"/>
                </a:moveTo>
                <a:cubicBezTo>
                  <a:pt x="1297214" y="560887"/>
                  <a:pt x="1301512" y="562004"/>
                  <a:pt x="1307372" y="564472"/>
                </a:cubicBezTo>
                <a:cubicBezTo>
                  <a:pt x="1319092" y="569409"/>
                  <a:pt x="1323451" y="573703"/>
                  <a:pt x="1320450" y="577355"/>
                </a:cubicBezTo>
                <a:cubicBezTo>
                  <a:pt x="1317449" y="581008"/>
                  <a:pt x="1314280" y="583795"/>
                  <a:pt x="1310944" y="585718"/>
                </a:cubicBezTo>
                <a:cubicBezTo>
                  <a:pt x="1315967" y="585296"/>
                  <a:pt x="1323439" y="583529"/>
                  <a:pt x="1333361" y="580416"/>
                </a:cubicBezTo>
                <a:cubicBezTo>
                  <a:pt x="1343283" y="577303"/>
                  <a:pt x="1350978" y="579095"/>
                  <a:pt x="1356448" y="585792"/>
                </a:cubicBezTo>
                <a:cubicBezTo>
                  <a:pt x="1361917" y="592489"/>
                  <a:pt x="1357251" y="597184"/>
                  <a:pt x="1342449" y="599875"/>
                </a:cubicBezTo>
                <a:cubicBezTo>
                  <a:pt x="1327646" y="602566"/>
                  <a:pt x="1314900" y="602740"/>
                  <a:pt x="1304209" y="600396"/>
                </a:cubicBezTo>
                <a:lnTo>
                  <a:pt x="1301460" y="603823"/>
                </a:lnTo>
                <a:lnTo>
                  <a:pt x="1308190" y="603298"/>
                </a:lnTo>
                <a:cubicBezTo>
                  <a:pt x="1315780" y="604538"/>
                  <a:pt x="1322028" y="607019"/>
                  <a:pt x="1326933" y="610739"/>
                </a:cubicBezTo>
                <a:cubicBezTo>
                  <a:pt x="1331838" y="614460"/>
                  <a:pt x="1332517" y="619700"/>
                  <a:pt x="1328970" y="626459"/>
                </a:cubicBezTo>
                <a:cubicBezTo>
                  <a:pt x="1325423" y="633219"/>
                  <a:pt x="1319309" y="633535"/>
                  <a:pt x="1310627" y="627408"/>
                </a:cubicBezTo>
                <a:cubicBezTo>
                  <a:pt x="1304860" y="620823"/>
                  <a:pt x="1301115" y="614848"/>
                  <a:pt x="1299391" y="609484"/>
                </a:cubicBezTo>
                <a:lnTo>
                  <a:pt x="1300020" y="605620"/>
                </a:lnTo>
                <a:lnTo>
                  <a:pt x="1294195" y="612883"/>
                </a:lnTo>
                <a:cubicBezTo>
                  <a:pt x="1284232" y="624241"/>
                  <a:pt x="1274420" y="632208"/>
                  <a:pt x="1264760" y="636784"/>
                </a:cubicBezTo>
                <a:cubicBezTo>
                  <a:pt x="1251881" y="642886"/>
                  <a:pt x="1248637" y="641652"/>
                  <a:pt x="1255031" y="633082"/>
                </a:cubicBezTo>
                <a:cubicBezTo>
                  <a:pt x="1261424" y="624512"/>
                  <a:pt x="1267684" y="616206"/>
                  <a:pt x="1273811" y="608163"/>
                </a:cubicBezTo>
                <a:cubicBezTo>
                  <a:pt x="1279938" y="600120"/>
                  <a:pt x="1284524" y="592527"/>
                  <a:pt x="1287568" y="585383"/>
                </a:cubicBezTo>
                <a:cubicBezTo>
                  <a:pt x="1290613" y="578239"/>
                  <a:pt x="1291745" y="571734"/>
                  <a:pt x="1290963" y="565868"/>
                </a:cubicBezTo>
                <a:cubicBezTo>
                  <a:pt x="1290573" y="562935"/>
                  <a:pt x="1291745" y="561352"/>
                  <a:pt x="1294479" y="561119"/>
                </a:cubicBezTo>
                <a:close/>
                <a:moveTo>
                  <a:pt x="7153675" y="554962"/>
                </a:moveTo>
                <a:cubicBezTo>
                  <a:pt x="7155165" y="554779"/>
                  <a:pt x="7157145" y="554941"/>
                  <a:pt x="7159618" y="555450"/>
                </a:cubicBezTo>
                <a:cubicBezTo>
                  <a:pt x="7169509" y="557484"/>
                  <a:pt x="7178287" y="560758"/>
                  <a:pt x="7185951" y="565272"/>
                </a:cubicBezTo>
                <a:cubicBezTo>
                  <a:pt x="7193616" y="569787"/>
                  <a:pt x="7195113" y="575030"/>
                  <a:pt x="7190444" y="581002"/>
                </a:cubicBezTo>
                <a:cubicBezTo>
                  <a:pt x="7185775" y="586973"/>
                  <a:pt x="7183440" y="610907"/>
                  <a:pt x="7183440" y="652802"/>
                </a:cubicBezTo>
                <a:cubicBezTo>
                  <a:pt x="7198981" y="651338"/>
                  <a:pt x="7212108" y="648443"/>
                  <a:pt x="7222823" y="644114"/>
                </a:cubicBezTo>
                <a:cubicBezTo>
                  <a:pt x="7233539" y="639786"/>
                  <a:pt x="7243080" y="641224"/>
                  <a:pt x="7251445" y="648430"/>
                </a:cubicBezTo>
                <a:cubicBezTo>
                  <a:pt x="7259811" y="655636"/>
                  <a:pt x="7260223" y="660513"/>
                  <a:pt x="7252682" y="663062"/>
                </a:cubicBezTo>
                <a:cubicBezTo>
                  <a:pt x="7245142" y="665611"/>
                  <a:pt x="7222061" y="669117"/>
                  <a:pt x="7183440" y="673582"/>
                </a:cubicBezTo>
                <a:lnTo>
                  <a:pt x="7183440" y="677991"/>
                </a:lnTo>
                <a:cubicBezTo>
                  <a:pt x="7191539" y="686834"/>
                  <a:pt x="7200801" y="695308"/>
                  <a:pt x="7211225" y="703413"/>
                </a:cubicBezTo>
                <a:cubicBezTo>
                  <a:pt x="7221649" y="711518"/>
                  <a:pt x="7231573" y="718398"/>
                  <a:pt x="7240999" y="724053"/>
                </a:cubicBezTo>
                <a:cubicBezTo>
                  <a:pt x="7250425" y="729709"/>
                  <a:pt x="7260341" y="734657"/>
                  <a:pt x="7270747" y="738899"/>
                </a:cubicBezTo>
                <a:cubicBezTo>
                  <a:pt x="7281152" y="743141"/>
                  <a:pt x="7293911" y="747286"/>
                  <a:pt x="7309023" y="751336"/>
                </a:cubicBezTo>
                <a:cubicBezTo>
                  <a:pt x="7324135" y="755385"/>
                  <a:pt x="7323779" y="759453"/>
                  <a:pt x="7307953" y="763539"/>
                </a:cubicBezTo>
                <a:cubicBezTo>
                  <a:pt x="7292128" y="767626"/>
                  <a:pt x="7278231" y="769669"/>
                  <a:pt x="7266263" y="769669"/>
                </a:cubicBezTo>
                <a:cubicBezTo>
                  <a:pt x="7254282" y="769669"/>
                  <a:pt x="7240723" y="761701"/>
                  <a:pt x="7225586" y="745764"/>
                </a:cubicBezTo>
                <a:cubicBezTo>
                  <a:pt x="7210449" y="729827"/>
                  <a:pt x="7196401" y="712891"/>
                  <a:pt x="7183440" y="694958"/>
                </a:cubicBezTo>
                <a:cubicBezTo>
                  <a:pt x="7183440" y="711118"/>
                  <a:pt x="7183629" y="730425"/>
                  <a:pt x="7184007" y="752880"/>
                </a:cubicBezTo>
                <a:cubicBezTo>
                  <a:pt x="7184386" y="775334"/>
                  <a:pt x="7182547" y="793280"/>
                  <a:pt x="7178491" y="806718"/>
                </a:cubicBezTo>
                <a:cubicBezTo>
                  <a:pt x="7174436" y="820156"/>
                  <a:pt x="7169165" y="819713"/>
                  <a:pt x="7162679" y="805388"/>
                </a:cubicBezTo>
                <a:cubicBezTo>
                  <a:pt x="7156192" y="791063"/>
                  <a:pt x="7154701" y="778376"/>
                  <a:pt x="7158205" y="767325"/>
                </a:cubicBezTo>
                <a:cubicBezTo>
                  <a:pt x="7161708" y="756275"/>
                  <a:pt x="7163460" y="728264"/>
                  <a:pt x="7163460" y="683293"/>
                </a:cubicBezTo>
                <a:cubicBezTo>
                  <a:pt x="7149023" y="710429"/>
                  <a:pt x="7132891" y="732316"/>
                  <a:pt x="7115063" y="748954"/>
                </a:cubicBezTo>
                <a:cubicBezTo>
                  <a:pt x="7097235" y="765592"/>
                  <a:pt x="7079831" y="777095"/>
                  <a:pt x="7062852" y="783464"/>
                </a:cubicBezTo>
                <a:cubicBezTo>
                  <a:pt x="7045873" y="789832"/>
                  <a:pt x="7046422" y="785411"/>
                  <a:pt x="7064499" y="770199"/>
                </a:cubicBezTo>
                <a:cubicBezTo>
                  <a:pt x="7082575" y="754988"/>
                  <a:pt x="7099731" y="737141"/>
                  <a:pt x="7115965" y="716659"/>
                </a:cubicBezTo>
                <a:cubicBezTo>
                  <a:pt x="7132200" y="696176"/>
                  <a:pt x="7142196" y="683498"/>
                  <a:pt x="7145954" y="678624"/>
                </a:cubicBezTo>
                <a:cubicBezTo>
                  <a:pt x="7133775" y="680955"/>
                  <a:pt x="7122839" y="683095"/>
                  <a:pt x="7113147" y="685042"/>
                </a:cubicBezTo>
                <a:cubicBezTo>
                  <a:pt x="7103454" y="686989"/>
                  <a:pt x="7094047" y="684502"/>
                  <a:pt x="7084925" y="677582"/>
                </a:cubicBezTo>
                <a:cubicBezTo>
                  <a:pt x="7075803" y="670661"/>
                  <a:pt x="7077546" y="666953"/>
                  <a:pt x="7090153" y="666457"/>
                </a:cubicBezTo>
                <a:cubicBezTo>
                  <a:pt x="7102760" y="665961"/>
                  <a:pt x="7113953" y="664931"/>
                  <a:pt x="7123732" y="663369"/>
                </a:cubicBezTo>
                <a:cubicBezTo>
                  <a:pt x="7133511" y="661806"/>
                  <a:pt x="7146754" y="659629"/>
                  <a:pt x="7163460" y="656839"/>
                </a:cubicBezTo>
                <a:cubicBezTo>
                  <a:pt x="7163460" y="630918"/>
                  <a:pt x="7163271" y="611549"/>
                  <a:pt x="7162893" y="598731"/>
                </a:cubicBezTo>
                <a:cubicBezTo>
                  <a:pt x="7162515" y="585913"/>
                  <a:pt x="7159401" y="574987"/>
                  <a:pt x="7153553" y="565951"/>
                </a:cubicBezTo>
                <a:cubicBezTo>
                  <a:pt x="7149167" y="559175"/>
                  <a:pt x="7149209" y="555512"/>
                  <a:pt x="7153675" y="554962"/>
                </a:cubicBezTo>
                <a:close/>
                <a:moveTo>
                  <a:pt x="4086626" y="554962"/>
                </a:moveTo>
                <a:cubicBezTo>
                  <a:pt x="4088115" y="554779"/>
                  <a:pt x="4090096" y="554941"/>
                  <a:pt x="4092569" y="555450"/>
                </a:cubicBezTo>
                <a:cubicBezTo>
                  <a:pt x="4102460" y="557484"/>
                  <a:pt x="4111237" y="560758"/>
                  <a:pt x="4118902" y="565272"/>
                </a:cubicBezTo>
                <a:cubicBezTo>
                  <a:pt x="4126567" y="569787"/>
                  <a:pt x="4128064" y="575030"/>
                  <a:pt x="4123395" y="581002"/>
                </a:cubicBezTo>
                <a:cubicBezTo>
                  <a:pt x="4118725" y="586973"/>
                  <a:pt x="4116390" y="610907"/>
                  <a:pt x="4116390" y="652802"/>
                </a:cubicBezTo>
                <a:cubicBezTo>
                  <a:pt x="4131931" y="651338"/>
                  <a:pt x="4145059" y="648443"/>
                  <a:pt x="4155774" y="644114"/>
                </a:cubicBezTo>
                <a:cubicBezTo>
                  <a:pt x="4166490" y="639786"/>
                  <a:pt x="4176030" y="641224"/>
                  <a:pt x="4184396" y="648430"/>
                </a:cubicBezTo>
                <a:cubicBezTo>
                  <a:pt x="4192761" y="655636"/>
                  <a:pt x="4193173" y="660513"/>
                  <a:pt x="4185633" y="663062"/>
                </a:cubicBezTo>
                <a:cubicBezTo>
                  <a:pt x="4178092" y="665611"/>
                  <a:pt x="4155011" y="669117"/>
                  <a:pt x="4116390" y="673582"/>
                </a:cubicBezTo>
                <a:lnTo>
                  <a:pt x="4116390" y="677991"/>
                </a:lnTo>
                <a:cubicBezTo>
                  <a:pt x="4124489" y="686834"/>
                  <a:pt x="4133751" y="695308"/>
                  <a:pt x="4144175" y="703413"/>
                </a:cubicBezTo>
                <a:cubicBezTo>
                  <a:pt x="4154599" y="711518"/>
                  <a:pt x="4164524" y="718398"/>
                  <a:pt x="4173950" y="724053"/>
                </a:cubicBezTo>
                <a:cubicBezTo>
                  <a:pt x="4183376" y="729709"/>
                  <a:pt x="4193291" y="734657"/>
                  <a:pt x="4203697" y="738899"/>
                </a:cubicBezTo>
                <a:cubicBezTo>
                  <a:pt x="4214102" y="743141"/>
                  <a:pt x="4226861" y="747286"/>
                  <a:pt x="4241974" y="751336"/>
                </a:cubicBezTo>
                <a:cubicBezTo>
                  <a:pt x="4257086" y="755385"/>
                  <a:pt x="4256729" y="759453"/>
                  <a:pt x="4240904" y="763539"/>
                </a:cubicBezTo>
                <a:cubicBezTo>
                  <a:pt x="4225078" y="767626"/>
                  <a:pt x="4211182" y="769669"/>
                  <a:pt x="4199213" y="769669"/>
                </a:cubicBezTo>
                <a:cubicBezTo>
                  <a:pt x="4187233" y="769669"/>
                  <a:pt x="4173674" y="761701"/>
                  <a:pt x="4158537" y="745764"/>
                </a:cubicBezTo>
                <a:cubicBezTo>
                  <a:pt x="4143400" y="729827"/>
                  <a:pt x="4129351" y="712891"/>
                  <a:pt x="4116390" y="694958"/>
                </a:cubicBezTo>
                <a:cubicBezTo>
                  <a:pt x="4116390" y="711118"/>
                  <a:pt x="4116580" y="730425"/>
                  <a:pt x="4116958" y="752880"/>
                </a:cubicBezTo>
                <a:cubicBezTo>
                  <a:pt x="4117336" y="775334"/>
                  <a:pt x="4115498" y="793280"/>
                  <a:pt x="4111442" y="806718"/>
                </a:cubicBezTo>
                <a:cubicBezTo>
                  <a:pt x="4107386" y="820156"/>
                  <a:pt x="4102115" y="819713"/>
                  <a:pt x="4095629" y="805388"/>
                </a:cubicBezTo>
                <a:cubicBezTo>
                  <a:pt x="4089142" y="791063"/>
                  <a:pt x="4087651" y="778376"/>
                  <a:pt x="4091155" y="767325"/>
                </a:cubicBezTo>
                <a:cubicBezTo>
                  <a:pt x="4094658" y="756275"/>
                  <a:pt x="4096410" y="728264"/>
                  <a:pt x="4096410" y="683293"/>
                </a:cubicBezTo>
                <a:cubicBezTo>
                  <a:pt x="4081974" y="710429"/>
                  <a:pt x="4065841" y="732316"/>
                  <a:pt x="4048013" y="748954"/>
                </a:cubicBezTo>
                <a:cubicBezTo>
                  <a:pt x="4030185" y="765592"/>
                  <a:pt x="4012781" y="777095"/>
                  <a:pt x="3995802" y="783464"/>
                </a:cubicBezTo>
                <a:cubicBezTo>
                  <a:pt x="3978823" y="789832"/>
                  <a:pt x="3979372" y="785411"/>
                  <a:pt x="3997449" y="770199"/>
                </a:cubicBezTo>
                <a:cubicBezTo>
                  <a:pt x="4015525" y="754988"/>
                  <a:pt x="4032681" y="737141"/>
                  <a:pt x="4048915" y="716659"/>
                </a:cubicBezTo>
                <a:cubicBezTo>
                  <a:pt x="4065150" y="696176"/>
                  <a:pt x="4075147" y="683498"/>
                  <a:pt x="4078904" y="678624"/>
                </a:cubicBezTo>
                <a:cubicBezTo>
                  <a:pt x="4066725" y="680955"/>
                  <a:pt x="4055789" y="683095"/>
                  <a:pt x="4046097" y="685042"/>
                </a:cubicBezTo>
                <a:cubicBezTo>
                  <a:pt x="4036405" y="686989"/>
                  <a:pt x="4026997" y="684502"/>
                  <a:pt x="4017875" y="677582"/>
                </a:cubicBezTo>
                <a:cubicBezTo>
                  <a:pt x="4008754" y="670661"/>
                  <a:pt x="4010496" y="666953"/>
                  <a:pt x="4023103" y="666457"/>
                </a:cubicBezTo>
                <a:cubicBezTo>
                  <a:pt x="4035710" y="665961"/>
                  <a:pt x="4046903" y="664931"/>
                  <a:pt x="4056682" y="663369"/>
                </a:cubicBezTo>
                <a:cubicBezTo>
                  <a:pt x="4066462" y="661806"/>
                  <a:pt x="4079704" y="659629"/>
                  <a:pt x="4096410" y="656839"/>
                </a:cubicBezTo>
                <a:cubicBezTo>
                  <a:pt x="4096410" y="630918"/>
                  <a:pt x="4096221" y="611549"/>
                  <a:pt x="4095843" y="598731"/>
                </a:cubicBezTo>
                <a:cubicBezTo>
                  <a:pt x="4095465" y="585913"/>
                  <a:pt x="4092352" y="574987"/>
                  <a:pt x="4086504" y="565951"/>
                </a:cubicBezTo>
                <a:cubicBezTo>
                  <a:pt x="4082118" y="559175"/>
                  <a:pt x="4082159" y="555512"/>
                  <a:pt x="4086626" y="554962"/>
                </a:cubicBezTo>
                <a:close/>
                <a:moveTo>
                  <a:pt x="867177" y="554962"/>
                </a:moveTo>
                <a:cubicBezTo>
                  <a:pt x="868665" y="554779"/>
                  <a:pt x="870647" y="554941"/>
                  <a:pt x="873119" y="555450"/>
                </a:cubicBezTo>
                <a:cubicBezTo>
                  <a:pt x="883010" y="557484"/>
                  <a:pt x="891788" y="560758"/>
                  <a:pt x="899453" y="565272"/>
                </a:cubicBezTo>
                <a:cubicBezTo>
                  <a:pt x="907117" y="569787"/>
                  <a:pt x="908615" y="575030"/>
                  <a:pt x="903945" y="581002"/>
                </a:cubicBezTo>
                <a:cubicBezTo>
                  <a:pt x="899276" y="586973"/>
                  <a:pt x="896941" y="610907"/>
                  <a:pt x="896941" y="652802"/>
                </a:cubicBezTo>
                <a:cubicBezTo>
                  <a:pt x="912481" y="651338"/>
                  <a:pt x="925609" y="648443"/>
                  <a:pt x="936325" y="644114"/>
                </a:cubicBezTo>
                <a:cubicBezTo>
                  <a:pt x="947040" y="639786"/>
                  <a:pt x="956581" y="641224"/>
                  <a:pt x="964947" y="648430"/>
                </a:cubicBezTo>
                <a:cubicBezTo>
                  <a:pt x="973311" y="655636"/>
                  <a:pt x="973724" y="660513"/>
                  <a:pt x="966183" y="663062"/>
                </a:cubicBezTo>
                <a:cubicBezTo>
                  <a:pt x="958643" y="665611"/>
                  <a:pt x="935562" y="669117"/>
                  <a:pt x="896941" y="673582"/>
                </a:cubicBezTo>
                <a:lnTo>
                  <a:pt x="896941" y="677991"/>
                </a:lnTo>
                <a:cubicBezTo>
                  <a:pt x="905040" y="686834"/>
                  <a:pt x="914301" y="695308"/>
                  <a:pt x="924725" y="703413"/>
                </a:cubicBezTo>
                <a:cubicBezTo>
                  <a:pt x="935149" y="711518"/>
                  <a:pt x="945074" y="718398"/>
                  <a:pt x="954501" y="724053"/>
                </a:cubicBezTo>
                <a:cubicBezTo>
                  <a:pt x="963926" y="729709"/>
                  <a:pt x="973842" y="734657"/>
                  <a:pt x="984247" y="738899"/>
                </a:cubicBezTo>
                <a:cubicBezTo>
                  <a:pt x="994653" y="743141"/>
                  <a:pt x="1007412" y="747286"/>
                  <a:pt x="1022524" y="751336"/>
                </a:cubicBezTo>
                <a:cubicBezTo>
                  <a:pt x="1037637" y="755385"/>
                  <a:pt x="1037280" y="759453"/>
                  <a:pt x="1021454" y="763539"/>
                </a:cubicBezTo>
                <a:cubicBezTo>
                  <a:pt x="1005629" y="767626"/>
                  <a:pt x="991732" y="769669"/>
                  <a:pt x="979764" y="769669"/>
                </a:cubicBezTo>
                <a:cubicBezTo>
                  <a:pt x="967783" y="769669"/>
                  <a:pt x="954224" y="761701"/>
                  <a:pt x="939087" y="745764"/>
                </a:cubicBezTo>
                <a:cubicBezTo>
                  <a:pt x="923951" y="729827"/>
                  <a:pt x="909901" y="712891"/>
                  <a:pt x="896941" y="694958"/>
                </a:cubicBezTo>
                <a:cubicBezTo>
                  <a:pt x="896941" y="711118"/>
                  <a:pt x="897130" y="730425"/>
                  <a:pt x="897508" y="752880"/>
                </a:cubicBezTo>
                <a:cubicBezTo>
                  <a:pt x="897887" y="775334"/>
                  <a:pt x="896048" y="793280"/>
                  <a:pt x="891992" y="806718"/>
                </a:cubicBezTo>
                <a:cubicBezTo>
                  <a:pt x="887937" y="820156"/>
                  <a:pt x="882666" y="819713"/>
                  <a:pt x="876179" y="805388"/>
                </a:cubicBezTo>
                <a:cubicBezTo>
                  <a:pt x="869693" y="791063"/>
                  <a:pt x="868202" y="778376"/>
                  <a:pt x="871705" y="767325"/>
                </a:cubicBezTo>
                <a:cubicBezTo>
                  <a:pt x="875209" y="756275"/>
                  <a:pt x="876961" y="728264"/>
                  <a:pt x="876961" y="683293"/>
                </a:cubicBezTo>
                <a:cubicBezTo>
                  <a:pt x="862524" y="710429"/>
                  <a:pt x="846392" y="732316"/>
                  <a:pt x="828564" y="748954"/>
                </a:cubicBezTo>
                <a:cubicBezTo>
                  <a:pt x="810735" y="765592"/>
                  <a:pt x="793332" y="777095"/>
                  <a:pt x="776353" y="783464"/>
                </a:cubicBezTo>
                <a:cubicBezTo>
                  <a:pt x="759374" y="789832"/>
                  <a:pt x="759923" y="785411"/>
                  <a:pt x="777999" y="770199"/>
                </a:cubicBezTo>
                <a:cubicBezTo>
                  <a:pt x="796076" y="754988"/>
                  <a:pt x="813231" y="737141"/>
                  <a:pt x="829466" y="716659"/>
                </a:cubicBezTo>
                <a:cubicBezTo>
                  <a:pt x="845701" y="696176"/>
                  <a:pt x="855697" y="683498"/>
                  <a:pt x="859455" y="678624"/>
                </a:cubicBezTo>
                <a:cubicBezTo>
                  <a:pt x="847276" y="680955"/>
                  <a:pt x="836340" y="683095"/>
                  <a:pt x="826648" y="685042"/>
                </a:cubicBezTo>
                <a:cubicBezTo>
                  <a:pt x="816956" y="686989"/>
                  <a:pt x="807548" y="684502"/>
                  <a:pt x="798426" y="677582"/>
                </a:cubicBezTo>
                <a:cubicBezTo>
                  <a:pt x="789305" y="670661"/>
                  <a:pt x="791047" y="666953"/>
                  <a:pt x="803654" y="666457"/>
                </a:cubicBezTo>
                <a:cubicBezTo>
                  <a:pt x="816261" y="665961"/>
                  <a:pt x="827454" y="664931"/>
                  <a:pt x="837233" y="663369"/>
                </a:cubicBezTo>
                <a:cubicBezTo>
                  <a:pt x="847012" y="661806"/>
                  <a:pt x="860255" y="659629"/>
                  <a:pt x="876961" y="656839"/>
                </a:cubicBezTo>
                <a:cubicBezTo>
                  <a:pt x="876961" y="630918"/>
                  <a:pt x="876772" y="611549"/>
                  <a:pt x="876393" y="598731"/>
                </a:cubicBezTo>
                <a:cubicBezTo>
                  <a:pt x="876015" y="585913"/>
                  <a:pt x="872902" y="574987"/>
                  <a:pt x="867054" y="565951"/>
                </a:cubicBezTo>
                <a:cubicBezTo>
                  <a:pt x="862669" y="559175"/>
                  <a:pt x="862709" y="555512"/>
                  <a:pt x="867177" y="554962"/>
                </a:cubicBezTo>
                <a:close/>
                <a:moveTo>
                  <a:pt x="6845747" y="554957"/>
                </a:moveTo>
                <a:cubicBezTo>
                  <a:pt x="6849357" y="555242"/>
                  <a:pt x="6854325" y="556380"/>
                  <a:pt x="6860651" y="558371"/>
                </a:cubicBezTo>
                <a:cubicBezTo>
                  <a:pt x="6873301" y="562153"/>
                  <a:pt x="6878069" y="567688"/>
                  <a:pt x="6874957" y="574974"/>
                </a:cubicBezTo>
                <a:cubicBezTo>
                  <a:pt x="6871844" y="582261"/>
                  <a:pt x="6870287" y="597326"/>
                  <a:pt x="6870287" y="620171"/>
                </a:cubicBezTo>
                <a:cubicBezTo>
                  <a:pt x="6870287" y="643401"/>
                  <a:pt x="6869667" y="661446"/>
                  <a:pt x="6868427" y="674308"/>
                </a:cubicBezTo>
                <a:cubicBezTo>
                  <a:pt x="6867187" y="687169"/>
                  <a:pt x="6864403" y="694604"/>
                  <a:pt x="6860073" y="696613"/>
                </a:cubicBezTo>
                <a:cubicBezTo>
                  <a:pt x="6855745" y="698622"/>
                  <a:pt x="6851283" y="695413"/>
                  <a:pt x="6846689" y="686986"/>
                </a:cubicBezTo>
                <a:cubicBezTo>
                  <a:pt x="6842093" y="678559"/>
                  <a:pt x="6841157" y="670144"/>
                  <a:pt x="6843879" y="661741"/>
                </a:cubicBezTo>
                <a:cubicBezTo>
                  <a:pt x="6846602" y="653338"/>
                  <a:pt x="6847963" y="637541"/>
                  <a:pt x="6847963" y="614349"/>
                </a:cubicBezTo>
                <a:cubicBezTo>
                  <a:pt x="6847963" y="590995"/>
                  <a:pt x="6846019" y="576252"/>
                  <a:pt x="6842131" y="570119"/>
                </a:cubicBezTo>
                <a:cubicBezTo>
                  <a:pt x="6838243" y="563986"/>
                  <a:pt x="6837195" y="559499"/>
                  <a:pt x="6838987" y="556659"/>
                </a:cubicBezTo>
                <a:cubicBezTo>
                  <a:pt x="6839883" y="555239"/>
                  <a:pt x="6842136" y="554671"/>
                  <a:pt x="6845747" y="554957"/>
                </a:cubicBezTo>
                <a:close/>
                <a:moveTo>
                  <a:pt x="5919942" y="554881"/>
                </a:moveTo>
                <a:cubicBezTo>
                  <a:pt x="5921485" y="554952"/>
                  <a:pt x="5923335" y="555405"/>
                  <a:pt x="5925489" y="556240"/>
                </a:cubicBezTo>
                <a:cubicBezTo>
                  <a:pt x="5934109" y="559583"/>
                  <a:pt x="5940552" y="563580"/>
                  <a:pt x="5944818" y="568230"/>
                </a:cubicBezTo>
                <a:cubicBezTo>
                  <a:pt x="5949085" y="572881"/>
                  <a:pt x="5949320" y="577064"/>
                  <a:pt x="5945525" y="580778"/>
                </a:cubicBezTo>
                <a:cubicBezTo>
                  <a:pt x="5941730" y="584493"/>
                  <a:pt x="5936620" y="590796"/>
                  <a:pt x="5930196" y="599689"/>
                </a:cubicBezTo>
                <a:cubicBezTo>
                  <a:pt x="5934723" y="599292"/>
                  <a:pt x="5940456" y="598740"/>
                  <a:pt x="5947395" y="598033"/>
                </a:cubicBezTo>
                <a:cubicBezTo>
                  <a:pt x="5954334" y="597326"/>
                  <a:pt x="5960979" y="595382"/>
                  <a:pt x="5967328" y="592201"/>
                </a:cubicBezTo>
                <a:cubicBezTo>
                  <a:pt x="5973679" y="589020"/>
                  <a:pt x="5979151" y="588688"/>
                  <a:pt x="5983746" y="591206"/>
                </a:cubicBezTo>
                <a:cubicBezTo>
                  <a:pt x="5988341" y="593723"/>
                  <a:pt x="5993795" y="597515"/>
                  <a:pt x="6000108" y="602582"/>
                </a:cubicBezTo>
                <a:cubicBezTo>
                  <a:pt x="6006421" y="607648"/>
                  <a:pt x="6006306" y="612854"/>
                  <a:pt x="5999764" y="618199"/>
                </a:cubicBezTo>
                <a:cubicBezTo>
                  <a:pt x="5993222" y="623545"/>
                  <a:pt x="5986292" y="631799"/>
                  <a:pt x="5978974" y="642961"/>
                </a:cubicBezTo>
                <a:cubicBezTo>
                  <a:pt x="5971657" y="654123"/>
                  <a:pt x="5965909" y="662042"/>
                  <a:pt x="5961729" y="666717"/>
                </a:cubicBezTo>
                <a:cubicBezTo>
                  <a:pt x="5987191" y="683498"/>
                  <a:pt x="6005121" y="694387"/>
                  <a:pt x="6015521" y="699385"/>
                </a:cubicBezTo>
                <a:cubicBezTo>
                  <a:pt x="6025920" y="704383"/>
                  <a:pt x="6036456" y="708597"/>
                  <a:pt x="6047128" y="712026"/>
                </a:cubicBezTo>
                <a:cubicBezTo>
                  <a:pt x="6057801" y="715455"/>
                  <a:pt x="6068609" y="718407"/>
                  <a:pt x="6079554" y="720882"/>
                </a:cubicBezTo>
                <a:cubicBezTo>
                  <a:pt x="6090499" y="723356"/>
                  <a:pt x="6093203" y="726453"/>
                  <a:pt x="6087665" y="730174"/>
                </a:cubicBezTo>
                <a:cubicBezTo>
                  <a:pt x="6082128" y="733895"/>
                  <a:pt x="6069257" y="736350"/>
                  <a:pt x="6049054" y="737541"/>
                </a:cubicBezTo>
                <a:cubicBezTo>
                  <a:pt x="6028850" y="738732"/>
                  <a:pt x="6013590" y="734971"/>
                  <a:pt x="6003270" y="726258"/>
                </a:cubicBezTo>
                <a:cubicBezTo>
                  <a:pt x="5992952" y="717545"/>
                  <a:pt x="5975229" y="702833"/>
                  <a:pt x="5950102" y="682121"/>
                </a:cubicBezTo>
                <a:cubicBezTo>
                  <a:pt x="5928026" y="703503"/>
                  <a:pt x="5906917" y="719523"/>
                  <a:pt x="5886775" y="730183"/>
                </a:cubicBezTo>
                <a:cubicBezTo>
                  <a:pt x="5866634" y="740843"/>
                  <a:pt x="5847410" y="747950"/>
                  <a:pt x="5829104" y="751503"/>
                </a:cubicBezTo>
                <a:cubicBezTo>
                  <a:pt x="5810798" y="755056"/>
                  <a:pt x="5811189" y="751472"/>
                  <a:pt x="5830276" y="740750"/>
                </a:cubicBezTo>
                <a:cubicBezTo>
                  <a:pt x="5849363" y="730028"/>
                  <a:pt x="5867387" y="718882"/>
                  <a:pt x="5884347" y="707310"/>
                </a:cubicBezTo>
                <a:cubicBezTo>
                  <a:pt x="5901308" y="695739"/>
                  <a:pt x="5917322" y="682400"/>
                  <a:pt x="5932391" y="667294"/>
                </a:cubicBezTo>
                <a:cubicBezTo>
                  <a:pt x="5919282" y="654172"/>
                  <a:pt x="5907903" y="645106"/>
                  <a:pt x="5898254" y="640096"/>
                </a:cubicBezTo>
                <a:cubicBezTo>
                  <a:pt x="5887389" y="652188"/>
                  <a:pt x="5875384" y="660854"/>
                  <a:pt x="5862237" y="666094"/>
                </a:cubicBezTo>
                <a:cubicBezTo>
                  <a:pt x="5849091" y="671334"/>
                  <a:pt x="5849382" y="667158"/>
                  <a:pt x="5863111" y="653565"/>
                </a:cubicBezTo>
                <a:cubicBezTo>
                  <a:pt x="5876841" y="639972"/>
                  <a:pt x="5889098" y="623967"/>
                  <a:pt x="5899881" y="605549"/>
                </a:cubicBezTo>
                <a:cubicBezTo>
                  <a:pt x="5910666" y="587132"/>
                  <a:pt x="5915475" y="573473"/>
                  <a:pt x="5914308" y="564575"/>
                </a:cubicBezTo>
                <a:cubicBezTo>
                  <a:pt x="5913434" y="557901"/>
                  <a:pt x="5915312" y="554670"/>
                  <a:pt x="5919942" y="554881"/>
                </a:cubicBezTo>
                <a:close/>
                <a:moveTo>
                  <a:pt x="1387702" y="553208"/>
                </a:moveTo>
                <a:cubicBezTo>
                  <a:pt x="1394597" y="555298"/>
                  <a:pt x="1400262" y="558054"/>
                  <a:pt x="1404696" y="561477"/>
                </a:cubicBezTo>
                <a:cubicBezTo>
                  <a:pt x="1409130" y="564900"/>
                  <a:pt x="1410029" y="568156"/>
                  <a:pt x="1407393" y="571244"/>
                </a:cubicBezTo>
                <a:cubicBezTo>
                  <a:pt x="1404758" y="574332"/>
                  <a:pt x="1401406" y="576999"/>
                  <a:pt x="1397338" y="579244"/>
                </a:cubicBezTo>
                <a:cubicBezTo>
                  <a:pt x="1411365" y="577780"/>
                  <a:pt x="1422003" y="575858"/>
                  <a:pt x="1429253" y="573477"/>
                </a:cubicBezTo>
                <a:cubicBezTo>
                  <a:pt x="1436502" y="571095"/>
                  <a:pt x="1443308" y="572816"/>
                  <a:pt x="1449670" y="578639"/>
                </a:cubicBezTo>
                <a:cubicBezTo>
                  <a:pt x="1456032" y="584462"/>
                  <a:pt x="1450969" y="588961"/>
                  <a:pt x="1434480" y="592136"/>
                </a:cubicBezTo>
                <a:cubicBezTo>
                  <a:pt x="1417991" y="595311"/>
                  <a:pt x="1404048" y="594951"/>
                  <a:pt x="1392650" y="591057"/>
                </a:cubicBezTo>
                <a:cubicBezTo>
                  <a:pt x="1381773" y="605282"/>
                  <a:pt x="1370279" y="615651"/>
                  <a:pt x="1358169" y="622162"/>
                </a:cubicBezTo>
                <a:cubicBezTo>
                  <a:pt x="1346058" y="628673"/>
                  <a:pt x="1343540" y="627111"/>
                  <a:pt x="1350616" y="617474"/>
                </a:cubicBezTo>
                <a:cubicBezTo>
                  <a:pt x="1357691" y="607837"/>
                  <a:pt x="1364305" y="597475"/>
                  <a:pt x="1370456" y="586387"/>
                </a:cubicBezTo>
                <a:cubicBezTo>
                  <a:pt x="1376608" y="575300"/>
                  <a:pt x="1379296" y="566475"/>
                  <a:pt x="1378521" y="559915"/>
                </a:cubicBezTo>
                <a:cubicBezTo>
                  <a:pt x="1377746" y="553354"/>
                  <a:pt x="1380806" y="551118"/>
                  <a:pt x="1387702" y="553208"/>
                </a:cubicBezTo>
                <a:close/>
                <a:moveTo>
                  <a:pt x="6556737" y="548217"/>
                </a:moveTo>
                <a:cubicBezTo>
                  <a:pt x="6557920" y="548244"/>
                  <a:pt x="6559280" y="548574"/>
                  <a:pt x="6560817" y="549208"/>
                </a:cubicBezTo>
                <a:cubicBezTo>
                  <a:pt x="6566969" y="551745"/>
                  <a:pt x="6572593" y="555385"/>
                  <a:pt x="6577691" y="560129"/>
                </a:cubicBezTo>
                <a:cubicBezTo>
                  <a:pt x="6582788" y="564872"/>
                  <a:pt x="6583908" y="568392"/>
                  <a:pt x="6581049" y="570686"/>
                </a:cubicBezTo>
                <a:cubicBezTo>
                  <a:pt x="6578191" y="572980"/>
                  <a:pt x="6573779" y="575064"/>
                  <a:pt x="6567813" y="576937"/>
                </a:cubicBezTo>
                <a:cubicBezTo>
                  <a:pt x="6584953" y="576937"/>
                  <a:pt x="6596608" y="575377"/>
                  <a:pt x="6602777" y="572258"/>
                </a:cubicBezTo>
                <a:cubicBezTo>
                  <a:pt x="6608949" y="569139"/>
                  <a:pt x="6614957" y="569043"/>
                  <a:pt x="6620805" y="571970"/>
                </a:cubicBezTo>
                <a:cubicBezTo>
                  <a:pt x="6626653" y="574897"/>
                  <a:pt x="6631929" y="578648"/>
                  <a:pt x="6636636" y="583225"/>
                </a:cubicBezTo>
                <a:cubicBezTo>
                  <a:pt x="6641343" y="587801"/>
                  <a:pt x="6640931" y="591324"/>
                  <a:pt x="6635399" y="593792"/>
                </a:cubicBezTo>
                <a:cubicBezTo>
                  <a:pt x="6629868" y="596260"/>
                  <a:pt x="6624625" y="600545"/>
                  <a:pt x="6619669" y="606647"/>
                </a:cubicBezTo>
                <a:cubicBezTo>
                  <a:pt x="6614715" y="612749"/>
                  <a:pt x="6607721" y="620116"/>
                  <a:pt x="6598685" y="628748"/>
                </a:cubicBezTo>
                <a:cubicBezTo>
                  <a:pt x="6589650" y="637380"/>
                  <a:pt x="6580401" y="645047"/>
                  <a:pt x="6570938" y="651751"/>
                </a:cubicBezTo>
                <a:lnTo>
                  <a:pt x="6566998" y="653926"/>
                </a:lnTo>
                <a:lnTo>
                  <a:pt x="6575393" y="654913"/>
                </a:lnTo>
                <a:cubicBezTo>
                  <a:pt x="6582866" y="657884"/>
                  <a:pt x="6588335" y="661580"/>
                  <a:pt x="6591801" y="666001"/>
                </a:cubicBezTo>
                <a:cubicBezTo>
                  <a:pt x="6595269" y="670423"/>
                  <a:pt x="6595234" y="673886"/>
                  <a:pt x="6591699" y="676391"/>
                </a:cubicBezTo>
                <a:cubicBezTo>
                  <a:pt x="6588165" y="678896"/>
                  <a:pt x="6584487" y="680769"/>
                  <a:pt x="6580667" y="682010"/>
                </a:cubicBezTo>
                <a:cubicBezTo>
                  <a:pt x="6588097" y="682010"/>
                  <a:pt x="6596084" y="681079"/>
                  <a:pt x="6604629" y="679219"/>
                </a:cubicBezTo>
                <a:cubicBezTo>
                  <a:pt x="6613174" y="677359"/>
                  <a:pt x="6619822" y="675018"/>
                  <a:pt x="6624571" y="672196"/>
                </a:cubicBezTo>
                <a:cubicBezTo>
                  <a:pt x="6629322" y="669375"/>
                  <a:pt x="6635241" y="669632"/>
                  <a:pt x="6642329" y="672968"/>
                </a:cubicBezTo>
                <a:cubicBezTo>
                  <a:pt x="6649417" y="676304"/>
                  <a:pt x="6655891" y="680791"/>
                  <a:pt x="6661751" y="686428"/>
                </a:cubicBezTo>
                <a:cubicBezTo>
                  <a:pt x="6667611" y="692065"/>
                  <a:pt x="6667589" y="696539"/>
                  <a:pt x="6661686" y="699850"/>
                </a:cubicBezTo>
                <a:cubicBezTo>
                  <a:pt x="6655783" y="703162"/>
                  <a:pt x="6648583" y="709834"/>
                  <a:pt x="6640087" y="719868"/>
                </a:cubicBezTo>
                <a:cubicBezTo>
                  <a:pt x="6631591" y="729901"/>
                  <a:pt x="6618151" y="743330"/>
                  <a:pt x="6599764" y="760154"/>
                </a:cubicBezTo>
                <a:cubicBezTo>
                  <a:pt x="6581378" y="776977"/>
                  <a:pt x="6560315" y="791122"/>
                  <a:pt x="6536577" y="802588"/>
                </a:cubicBezTo>
                <a:cubicBezTo>
                  <a:pt x="6512839" y="814054"/>
                  <a:pt x="6489519" y="820968"/>
                  <a:pt x="6466619" y="823331"/>
                </a:cubicBezTo>
                <a:cubicBezTo>
                  <a:pt x="6443717" y="825694"/>
                  <a:pt x="6442683" y="822826"/>
                  <a:pt x="6463512" y="814727"/>
                </a:cubicBezTo>
                <a:cubicBezTo>
                  <a:pt x="6484342" y="806628"/>
                  <a:pt x="6505109" y="796824"/>
                  <a:pt x="6525815" y="785315"/>
                </a:cubicBezTo>
                <a:cubicBezTo>
                  <a:pt x="6546521" y="773805"/>
                  <a:pt x="6561252" y="764156"/>
                  <a:pt x="6570007" y="756368"/>
                </a:cubicBezTo>
                <a:cubicBezTo>
                  <a:pt x="6564538" y="752994"/>
                  <a:pt x="6557335" y="746179"/>
                  <a:pt x="6548399" y="735922"/>
                </a:cubicBezTo>
                <a:cubicBezTo>
                  <a:pt x="6539464" y="725666"/>
                  <a:pt x="6537597" y="719753"/>
                  <a:pt x="6542800" y="718184"/>
                </a:cubicBezTo>
                <a:cubicBezTo>
                  <a:pt x="6548003" y="716615"/>
                  <a:pt x="6555981" y="717942"/>
                  <a:pt x="6566733" y="722165"/>
                </a:cubicBezTo>
                <a:cubicBezTo>
                  <a:pt x="6577486" y="726388"/>
                  <a:pt x="6583167" y="734781"/>
                  <a:pt x="6583774" y="747345"/>
                </a:cubicBezTo>
                <a:cubicBezTo>
                  <a:pt x="6592109" y="738787"/>
                  <a:pt x="6600849" y="728599"/>
                  <a:pt x="6609996" y="716779"/>
                </a:cubicBezTo>
                <a:cubicBezTo>
                  <a:pt x="6619143" y="704960"/>
                  <a:pt x="6623716" y="697277"/>
                  <a:pt x="6623716" y="693730"/>
                </a:cubicBezTo>
                <a:cubicBezTo>
                  <a:pt x="6623716" y="692217"/>
                  <a:pt x="6620119" y="692238"/>
                  <a:pt x="6612926" y="693795"/>
                </a:cubicBezTo>
                <a:cubicBezTo>
                  <a:pt x="6605733" y="695351"/>
                  <a:pt x="6598385" y="696712"/>
                  <a:pt x="6590881" y="697878"/>
                </a:cubicBezTo>
                <a:cubicBezTo>
                  <a:pt x="6583377" y="699044"/>
                  <a:pt x="6576941" y="697295"/>
                  <a:pt x="6571571" y="692632"/>
                </a:cubicBezTo>
                <a:cubicBezTo>
                  <a:pt x="6560384" y="704613"/>
                  <a:pt x="6546859" y="714764"/>
                  <a:pt x="6530996" y="723086"/>
                </a:cubicBezTo>
                <a:cubicBezTo>
                  <a:pt x="6515133" y="731408"/>
                  <a:pt x="6500356" y="737166"/>
                  <a:pt x="6486664" y="740359"/>
                </a:cubicBezTo>
                <a:cubicBezTo>
                  <a:pt x="6472971" y="743553"/>
                  <a:pt x="6472935" y="740772"/>
                  <a:pt x="6486553" y="732016"/>
                </a:cubicBezTo>
                <a:cubicBezTo>
                  <a:pt x="6500170" y="723260"/>
                  <a:pt x="6514064" y="713713"/>
                  <a:pt x="6528233" y="703376"/>
                </a:cubicBezTo>
                <a:cubicBezTo>
                  <a:pt x="6542403" y="693038"/>
                  <a:pt x="6551938" y="683910"/>
                  <a:pt x="6556837" y="675991"/>
                </a:cubicBezTo>
                <a:cubicBezTo>
                  <a:pt x="6561735" y="668072"/>
                  <a:pt x="6564185" y="662699"/>
                  <a:pt x="6564185" y="659871"/>
                </a:cubicBezTo>
                <a:lnTo>
                  <a:pt x="6566982" y="653935"/>
                </a:lnTo>
                <a:lnTo>
                  <a:pt x="6531201" y="673694"/>
                </a:lnTo>
                <a:cubicBezTo>
                  <a:pt x="6514173" y="681619"/>
                  <a:pt x="6498095" y="685978"/>
                  <a:pt x="6482971" y="686772"/>
                </a:cubicBezTo>
                <a:cubicBezTo>
                  <a:pt x="6467847" y="687566"/>
                  <a:pt x="6466455" y="684871"/>
                  <a:pt x="6478795" y="678689"/>
                </a:cubicBezTo>
                <a:cubicBezTo>
                  <a:pt x="6491135" y="672506"/>
                  <a:pt x="6503197" y="666569"/>
                  <a:pt x="6514979" y="660876"/>
                </a:cubicBezTo>
                <a:cubicBezTo>
                  <a:pt x="6526761" y="655183"/>
                  <a:pt x="6539269" y="648319"/>
                  <a:pt x="6552501" y="640282"/>
                </a:cubicBezTo>
                <a:cubicBezTo>
                  <a:pt x="6539641" y="630682"/>
                  <a:pt x="6532339" y="622974"/>
                  <a:pt x="6530596" y="617158"/>
                </a:cubicBezTo>
                <a:lnTo>
                  <a:pt x="6531848" y="612284"/>
                </a:lnTo>
                <a:lnTo>
                  <a:pt x="6530447" y="613390"/>
                </a:lnTo>
                <a:cubicBezTo>
                  <a:pt x="6517481" y="623207"/>
                  <a:pt x="6502933" y="630307"/>
                  <a:pt x="6486803" y="634691"/>
                </a:cubicBezTo>
                <a:cubicBezTo>
                  <a:pt x="6470674" y="639076"/>
                  <a:pt x="6469759" y="636329"/>
                  <a:pt x="6484059" y="626450"/>
                </a:cubicBezTo>
                <a:cubicBezTo>
                  <a:pt x="6498359" y="616572"/>
                  <a:pt x="6512960" y="604185"/>
                  <a:pt x="6527861" y="589290"/>
                </a:cubicBezTo>
                <a:cubicBezTo>
                  <a:pt x="6542763" y="574394"/>
                  <a:pt x="6550443" y="563356"/>
                  <a:pt x="6550902" y="556175"/>
                </a:cubicBezTo>
                <a:cubicBezTo>
                  <a:pt x="6551246" y="550790"/>
                  <a:pt x="6553191" y="548137"/>
                  <a:pt x="6556737" y="548217"/>
                </a:cubicBezTo>
                <a:close/>
                <a:moveTo>
                  <a:pt x="5486390" y="204271"/>
                </a:moveTo>
                <a:cubicBezTo>
                  <a:pt x="5493311" y="204271"/>
                  <a:pt x="5498405" y="206131"/>
                  <a:pt x="5501673" y="209852"/>
                </a:cubicBezTo>
                <a:cubicBezTo>
                  <a:pt x="5504941" y="213573"/>
                  <a:pt x="5506575" y="217951"/>
                  <a:pt x="5506575" y="222986"/>
                </a:cubicBezTo>
                <a:cubicBezTo>
                  <a:pt x="5506575" y="229535"/>
                  <a:pt x="5504653" y="234493"/>
                  <a:pt x="5500808" y="237860"/>
                </a:cubicBezTo>
                <a:cubicBezTo>
                  <a:pt x="5496963" y="241227"/>
                  <a:pt x="5492245" y="242911"/>
                  <a:pt x="5486651" y="242911"/>
                </a:cubicBezTo>
                <a:cubicBezTo>
                  <a:pt x="5481888" y="242911"/>
                  <a:pt x="5477380" y="241252"/>
                  <a:pt x="5473126" y="237934"/>
                </a:cubicBezTo>
                <a:cubicBezTo>
                  <a:pt x="5468872" y="234617"/>
                  <a:pt x="5466745" y="229634"/>
                  <a:pt x="5466745" y="222986"/>
                </a:cubicBezTo>
                <a:cubicBezTo>
                  <a:pt x="5466745" y="217876"/>
                  <a:pt x="5468348" y="213716"/>
                  <a:pt x="5471554" y="210503"/>
                </a:cubicBezTo>
                <a:cubicBezTo>
                  <a:pt x="5474760" y="207291"/>
                  <a:pt x="5479706" y="205214"/>
                  <a:pt x="5486390" y="204271"/>
                </a:cubicBezTo>
                <a:close/>
                <a:moveTo>
                  <a:pt x="6103581" y="200848"/>
                </a:moveTo>
                <a:cubicBezTo>
                  <a:pt x="6114073" y="199223"/>
                  <a:pt x="6121939" y="201874"/>
                  <a:pt x="6127179" y="208801"/>
                </a:cubicBezTo>
                <a:cubicBezTo>
                  <a:pt x="6132419" y="215728"/>
                  <a:pt x="6134252" y="223253"/>
                  <a:pt x="6132676" y="231376"/>
                </a:cubicBezTo>
                <a:cubicBezTo>
                  <a:pt x="6131015" y="243866"/>
                  <a:pt x="6126690" y="254839"/>
                  <a:pt x="6119700" y="264295"/>
                </a:cubicBezTo>
                <a:cubicBezTo>
                  <a:pt x="6112712" y="273752"/>
                  <a:pt x="6102241" y="281017"/>
                  <a:pt x="6088288" y="286089"/>
                </a:cubicBezTo>
                <a:lnTo>
                  <a:pt x="6081201" y="276471"/>
                </a:lnTo>
                <a:cubicBezTo>
                  <a:pt x="6089423" y="271027"/>
                  <a:pt x="6095371" y="265920"/>
                  <a:pt x="6099041" y="261151"/>
                </a:cubicBezTo>
                <a:cubicBezTo>
                  <a:pt x="6102713" y="256383"/>
                  <a:pt x="6104548" y="251667"/>
                  <a:pt x="6104548" y="247003"/>
                </a:cubicBezTo>
                <a:cubicBezTo>
                  <a:pt x="6104077" y="245118"/>
                  <a:pt x="6100846" y="242780"/>
                  <a:pt x="6094855" y="239990"/>
                </a:cubicBezTo>
                <a:cubicBezTo>
                  <a:pt x="6088865" y="237199"/>
                  <a:pt x="6085870" y="231141"/>
                  <a:pt x="6085870" y="221814"/>
                </a:cubicBezTo>
                <a:cubicBezTo>
                  <a:pt x="6085870" y="218478"/>
                  <a:pt x="6086741" y="214847"/>
                  <a:pt x="6088484" y="210922"/>
                </a:cubicBezTo>
                <a:cubicBezTo>
                  <a:pt x="6090227" y="206997"/>
                  <a:pt x="6095259" y="203639"/>
                  <a:pt x="6103581" y="200848"/>
                </a:cubicBezTo>
                <a:close/>
                <a:moveTo>
                  <a:pt x="2884131" y="200848"/>
                </a:moveTo>
                <a:cubicBezTo>
                  <a:pt x="2894623" y="199223"/>
                  <a:pt x="2902489" y="201874"/>
                  <a:pt x="2907729" y="208801"/>
                </a:cubicBezTo>
                <a:cubicBezTo>
                  <a:pt x="2912969" y="215728"/>
                  <a:pt x="2914802" y="223253"/>
                  <a:pt x="2913227" y="231376"/>
                </a:cubicBezTo>
                <a:cubicBezTo>
                  <a:pt x="2911564" y="243866"/>
                  <a:pt x="2907239" y="254839"/>
                  <a:pt x="2900251" y="264295"/>
                </a:cubicBezTo>
                <a:cubicBezTo>
                  <a:pt x="2893262" y="273752"/>
                  <a:pt x="2882791" y="281017"/>
                  <a:pt x="2868839" y="286089"/>
                </a:cubicBezTo>
                <a:lnTo>
                  <a:pt x="2861751" y="276471"/>
                </a:lnTo>
                <a:cubicBezTo>
                  <a:pt x="2869973" y="271027"/>
                  <a:pt x="2875920" y="265920"/>
                  <a:pt x="2879591" y="261151"/>
                </a:cubicBezTo>
                <a:cubicBezTo>
                  <a:pt x="2883262" y="256383"/>
                  <a:pt x="2885098" y="251667"/>
                  <a:pt x="2885098" y="247003"/>
                </a:cubicBezTo>
                <a:cubicBezTo>
                  <a:pt x="2884627" y="245118"/>
                  <a:pt x="2881396" y="242780"/>
                  <a:pt x="2875406" y="239990"/>
                </a:cubicBezTo>
                <a:cubicBezTo>
                  <a:pt x="2869415" y="237199"/>
                  <a:pt x="2866420" y="231141"/>
                  <a:pt x="2866420" y="221814"/>
                </a:cubicBezTo>
                <a:cubicBezTo>
                  <a:pt x="2866420" y="218478"/>
                  <a:pt x="2867291" y="214847"/>
                  <a:pt x="2869034" y="210922"/>
                </a:cubicBezTo>
                <a:cubicBezTo>
                  <a:pt x="2870776" y="206997"/>
                  <a:pt x="2875809" y="203639"/>
                  <a:pt x="2884131" y="200848"/>
                </a:cubicBezTo>
                <a:close/>
                <a:moveTo>
                  <a:pt x="7380275" y="189686"/>
                </a:moveTo>
                <a:cubicBezTo>
                  <a:pt x="7394680" y="188495"/>
                  <a:pt x="7406091" y="192312"/>
                  <a:pt x="7414505" y="201136"/>
                </a:cubicBezTo>
                <a:cubicBezTo>
                  <a:pt x="7422920" y="209961"/>
                  <a:pt x="7425121" y="216016"/>
                  <a:pt x="7421109" y="219303"/>
                </a:cubicBezTo>
                <a:cubicBezTo>
                  <a:pt x="7417097" y="222589"/>
                  <a:pt x="7408028" y="223064"/>
                  <a:pt x="7393901" y="220726"/>
                </a:cubicBezTo>
                <a:cubicBezTo>
                  <a:pt x="7379775" y="218388"/>
                  <a:pt x="7363981" y="217219"/>
                  <a:pt x="7346519" y="217219"/>
                </a:cubicBezTo>
                <a:cubicBezTo>
                  <a:pt x="7329540" y="217219"/>
                  <a:pt x="7310441" y="217991"/>
                  <a:pt x="7289219" y="219535"/>
                </a:cubicBezTo>
                <a:cubicBezTo>
                  <a:pt x="7267999" y="221079"/>
                  <a:pt x="7246444" y="223609"/>
                  <a:pt x="7224553" y="227126"/>
                </a:cubicBezTo>
                <a:cubicBezTo>
                  <a:pt x="7202664" y="230642"/>
                  <a:pt x="7188051" y="233373"/>
                  <a:pt x="7180715" y="235320"/>
                </a:cubicBezTo>
                <a:cubicBezTo>
                  <a:pt x="7173379" y="237268"/>
                  <a:pt x="7164607" y="235364"/>
                  <a:pt x="7154400" y="229609"/>
                </a:cubicBezTo>
                <a:cubicBezTo>
                  <a:pt x="7143907" y="221337"/>
                  <a:pt x="7141849" y="216615"/>
                  <a:pt x="7148223" y="215443"/>
                </a:cubicBezTo>
                <a:cubicBezTo>
                  <a:pt x="7154599" y="214270"/>
                  <a:pt x="7168155" y="212705"/>
                  <a:pt x="7188891" y="210745"/>
                </a:cubicBezTo>
                <a:cubicBezTo>
                  <a:pt x="7209628" y="208786"/>
                  <a:pt x="7227009" y="207028"/>
                  <a:pt x="7241037" y="205471"/>
                </a:cubicBezTo>
                <a:cubicBezTo>
                  <a:pt x="7255063" y="203915"/>
                  <a:pt x="7269555" y="202370"/>
                  <a:pt x="7284513" y="200839"/>
                </a:cubicBezTo>
                <a:cubicBezTo>
                  <a:pt x="7299470" y="199307"/>
                  <a:pt x="7315569" y="197363"/>
                  <a:pt x="7332807" y="195007"/>
                </a:cubicBezTo>
                <a:cubicBezTo>
                  <a:pt x="7350047" y="192650"/>
                  <a:pt x="7365869" y="190877"/>
                  <a:pt x="7380275" y="189686"/>
                </a:cubicBezTo>
                <a:close/>
                <a:moveTo>
                  <a:pt x="2474900" y="189686"/>
                </a:moveTo>
                <a:cubicBezTo>
                  <a:pt x="2489305" y="188495"/>
                  <a:pt x="2500715" y="192312"/>
                  <a:pt x="2509130" y="201136"/>
                </a:cubicBezTo>
                <a:cubicBezTo>
                  <a:pt x="2517545" y="209961"/>
                  <a:pt x="2519747" y="216016"/>
                  <a:pt x="2515735" y="219303"/>
                </a:cubicBezTo>
                <a:cubicBezTo>
                  <a:pt x="2511722" y="222589"/>
                  <a:pt x="2502653" y="223064"/>
                  <a:pt x="2488527" y="220726"/>
                </a:cubicBezTo>
                <a:cubicBezTo>
                  <a:pt x="2474400" y="218388"/>
                  <a:pt x="2458606" y="217219"/>
                  <a:pt x="2441144" y="217219"/>
                </a:cubicBezTo>
                <a:cubicBezTo>
                  <a:pt x="2424165" y="217219"/>
                  <a:pt x="2405065" y="217991"/>
                  <a:pt x="2383845" y="219535"/>
                </a:cubicBezTo>
                <a:cubicBezTo>
                  <a:pt x="2362624" y="221079"/>
                  <a:pt x="2341069" y="223609"/>
                  <a:pt x="2319179" y="227126"/>
                </a:cubicBezTo>
                <a:cubicBezTo>
                  <a:pt x="2297289" y="230642"/>
                  <a:pt x="2282676" y="233373"/>
                  <a:pt x="2275340" y="235320"/>
                </a:cubicBezTo>
                <a:cubicBezTo>
                  <a:pt x="2268004" y="237268"/>
                  <a:pt x="2259232" y="235364"/>
                  <a:pt x="2249025" y="229609"/>
                </a:cubicBezTo>
                <a:cubicBezTo>
                  <a:pt x="2238533" y="221337"/>
                  <a:pt x="2236474" y="216615"/>
                  <a:pt x="2242849" y="215443"/>
                </a:cubicBezTo>
                <a:cubicBezTo>
                  <a:pt x="2249224" y="214270"/>
                  <a:pt x="2262780" y="212705"/>
                  <a:pt x="2283516" y="210745"/>
                </a:cubicBezTo>
                <a:cubicBezTo>
                  <a:pt x="2304253" y="208786"/>
                  <a:pt x="2321635" y="207028"/>
                  <a:pt x="2335662" y="205471"/>
                </a:cubicBezTo>
                <a:cubicBezTo>
                  <a:pt x="2349689" y="203915"/>
                  <a:pt x="2364181" y="202370"/>
                  <a:pt x="2379138" y="200839"/>
                </a:cubicBezTo>
                <a:cubicBezTo>
                  <a:pt x="2394095" y="199307"/>
                  <a:pt x="2410194" y="197363"/>
                  <a:pt x="2427433" y="195007"/>
                </a:cubicBezTo>
                <a:cubicBezTo>
                  <a:pt x="2444672" y="192650"/>
                  <a:pt x="2460494" y="190877"/>
                  <a:pt x="2474900" y="189686"/>
                </a:cubicBezTo>
                <a:close/>
                <a:moveTo>
                  <a:pt x="7926633" y="186118"/>
                </a:moveTo>
                <a:cubicBezTo>
                  <a:pt x="7927635" y="185542"/>
                  <a:pt x="7929424" y="185609"/>
                  <a:pt x="7931999" y="186319"/>
                </a:cubicBezTo>
                <a:cubicBezTo>
                  <a:pt x="7942299" y="189159"/>
                  <a:pt x="7951790" y="192545"/>
                  <a:pt x="7960471" y="196476"/>
                </a:cubicBezTo>
                <a:cubicBezTo>
                  <a:pt x="7970257" y="200569"/>
                  <a:pt x="7978831" y="206497"/>
                  <a:pt x="7986191" y="214261"/>
                </a:cubicBezTo>
                <a:cubicBezTo>
                  <a:pt x="7993552" y="222025"/>
                  <a:pt x="7996743" y="232046"/>
                  <a:pt x="7995763" y="244324"/>
                </a:cubicBezTo>
                <a:cubicBezTo>
                  <a:pt x="7994783" y="256603"/>
                  <a:pt x="7988765" y="258162"/>
                  <a:pt x="7977708" y="249003"/>
                </a:cubicBezTo>
                <a:cubicBezTo>
                  <a:pt x="7966651" y="239844"/>
                  <a:pt x="7953694" y="226397"/>
                  <a:pt x="7938835" y="208662"/>
                </a:cubicBezTo>
                <a:cubicBezTo>
                  <a:pt x="7927692" y="195360"/>
                  <a:pt x="7923625" y="187845"/>
                  <a:pt x="7926633" y="186118"/>
                </a:cubicBezTo>
                <a:close/>
                <a:moveTo>
                  <a:pt x="4707183" y="186118"/>
                </a:moveTo>
                <a:cubicBezTo>
                  <a:pt x="4708185" y="185542"/>
                  <a:pt x="4709974" y="185609"/>
                  <a:pt x="4712549" y="186319"/>
                </a:cubicBezTo>
                <a:cubicBezTo>
                  <a:pt x="4722849" y="189159"/>
                  <a:pt x="4732340" y="192545"/>
                  <a:pt x="4741022" y="196476"/>
                </a:cubicBezTo>
                <a:cubicBezTo>
                  <a:pt x="4750808" y="200569"/>
                  <a:pt x="4759381" y="206497"/>
                  <a:pt x="4766741" y="214261"/>
                </a:cubicBezTo>
                <a:cubicBezTo>
                  <a:pt x="4774102" y="222025"/>
                  <a:pt x="4777293" y="232046"/>
                  <a:pt x="4776313" y="244324"/>
                </a:cubicBezTo>
                <a:cubicBezTo>
                  <a:pt x="4775333" y="256603"/>
                  <a:pt x="4769315" y="258162"/>
                  <a:pt x="4758258" y="249003"/>
                </a:cubicBezTo>
                <a:cubicBezTo>
                  <a:pt x="4747201" y="239844"/>
                  <a:pt x="4734244" y="226397"/>
                  <a:pt x="4719386" y="208662"/>
                </a:cubicBezTo>
                <a:cubicBezTo>
                  <a:pt x="4708243" y="195360"/>
                  <a:pt x="4704175" y="187845"/>
                  <a:pt x="4707183" y="186118"/>
                </a:cubicBezTo>
                <a:close/>
                <a:moveTo>
                  <a:pt x="7866305" y="182793"/>
                </a:moveTo>
                <a:cubicBezTo>
                  <a:pt x="7869973" y="182769"/>
                  <a:pt x="7875571" y="184545"/>
                  <a:pt x="7883099" y="188123"/>
                </a:cubicBezTo>
                <a:cubicBezTo>
                  <a:pt x="7896147" y="197177"/>
                  <a:pt x="7899887" y="203223"/>
                  <a:pt x="7894317" y="206262"/>
                </a:cubicBezTo>
                <a:cubicBezTo>
                  <a:pt x="7888749" y="209300"/>
                  <a:pt x="7883285" y="213694"/>
                  <a:pt x="7877928" y="219442"/>
                </a:cubicBezTo>
                <a:cubicBezTo>
                  <a:pt x="7872570" y="225191"/>
                  <a:pt x="7864567" y="232403"/>
                  <a:pt x="7853920" y="241078"/>
                </a:cubicBezTo>
                <a:cubicBezTo>
                  <a:pt x="7843273" y="249754"/>
                  <a:pt x="7831593" y="256507"/>
                  <a:pt x="7818880" y="261337"/>
                </a:cubicBezTo>
                <a:cubicBezTo>
                  <a:pt x="7806168" y="266168"/>
                  <a:pt x="7805148" y="263126"/>
                  <a:pt x="7815820" y="252212"/>
                </a:cubicBezTo>
                <a:cubicBezTo>
                  <a:pt x="7826493" y="241298"/>
                  <a:pt x="7836802" y="229727"/>
                  <a:pt x="7846749" y="217498"/>
                </a:cubicBezTo>
                <a:cubicBezTo>
                  <a:pt x="7856695" y="205270"/>
                  <a:pt x="7861477" y="195527"/>
                  <a:pt x="7861091" y="188272"/>
                </a:cubicBezTo>
                <a:cubicBezTo>
                  <a:pt x="7860900" y="184644"/>
                  <a:pt x="7862637" y="182818"/>
                  <a:pt x="7866305" y="182793"/>
                </a:cubicBezTo>
                <a:close/>
                <a:moveTo>
                  <a:pt x="4646856" y="182793"/>
                </a:moveTo>
                <a:cubicBezTo>
                  <a:pt x="4650524" y="182769"/>
                  <a:pt x="4656122" y="184545"/>
                  <a:pt x="4663650" y="188123"/>
                </a:cubicBezTo>
                <a:cubicBezTo>
                  <a:pt x="4676697" y="197177"/>
                  <a:pt x="4680437" y="203223"/>
                  <a:pt x="4674868" y="206262"/>
                </a:cubicBezTo>
                <a:cubicBezTo>
                  <a:pt x="4669299" y="209300"/>
                  <a:pt x="4663836" y="213694"/>
                  <a:pt x="4658478" y="219442"/>
                </a:cubicBezTo>
                <a:cubicBezTo>
                  <a:pt x="4653121" y="225191"/>
                  <a:pt x="4645118" y="232403"/>
                  <a:pt x="4634471" y="241078"/>
                </a:cubicBezTo>
                <a:cubicBezTo>
                  <a:pt x="4623823" y="249754"/>
                  <a:pt x="4612143" y="256507"/>
                  <a:pt x="4599431" y="261337"/>
                </a:cubicBezTo>
                <a:cubicBezTo>
                  <a:pt x="4586718" y="266168"/>
                  <a:pt x="4585698" y="263126"/>
                  <a:pt x="4596371" y="252212"/>
                </a:cubicBezTo>
                <a:cubicBezTo>
                  <a:pt x="4607043" y="241298"/>
                  <a:pt x="4617352" y="229727"/>
                  <a:pt x="4627299" y="217498"/>
                </a:cubicBezTo>
                <a:cubicBezTo>
                  <a:pt x="4637245" y="205270"/>
                  <a:pt x="4642026" y="195527"/>
                  <a:pt x="4641642" y="188272"/>
                </a:cubicBezTo>
                <a:cubicBezTo>
                  <a:pt x="4641450" y="184644"/>
                  <a:pt x="4643188" y="182818"/>
                  <a:pt x="4646856" y="182793"/>
                </a:cubicBezTo>
                <a:close/>
                <a:moveTo>
                  <a:pt x="6861637" y="180886"/>
                </a:moveTo>
                <a:cubicBezTo>
                  <a:pt x="6882361" y="185748"/>
                  <a:pt x="6897789" y="191218"/>
                  <a:pt x="6907922" y="197295"/>
                </a:cubicBezTo>
                <a:cubicBezTo>
                  <a:pt x="6918055" y="203372"/>
                  <a:pt x="6925369" y="208866"/>
                  <a:pt x="6929865" y="213778"/>
                </a:cubicBezTo>
                <a:cubicBezTo>
                  <a:pt x="6934361" y="218689"/>
                  <a:pt x="6937210" y="225399"/>
                  <a:pt x="6938413" y="233907"/>
                </a:cubicBezTo>
                <a:cubicBezTo>
                  <a:pt x="6939617" y="242415"/>
                  <a:pt x="6936451" y="249347"/>
                  <a:pt x="6928916" y="254705"/>
                </a:cubicBezTo>
                <a:cubicBezTo>
                  <a:pt x="6921381" y="260063"/>
                  <a:pt x="6913885" y="254187"/>
                  <a:pt x="6906425" y="237078"/>
                </a:cubicBezTo>
                <a:cubicBezTo>
                  <a:pt x="6898965" y="219969"/>
                  <a:pt x="6883335" y="204153"/>
                  <a:pt x="6859534" y="189630"/>
                </a:cubicBezTo>
                <a:close/>
                <a:moveTo>
                  <a:pt x="3642187" y="180886"/>
                </a:moveTo>
                <a:cubicBezTo>
                  <a:pt x="3662911" y="185748"/>
                  <a:pt x="3678339" y="191218"/>
                  <a:pt x="3688472" y="197295"/>
                </a:cubicBezTo>
                <a:cubicBezTo>
                  <a:pt x="3698605" y="203372"/>
                  <a:pt x="3705919" y="208866"/>
                  <a:pt x="3710415" y="213778"/>
                </a:cubicBezTo>
                <a:cubicBezTo>
                  <a:pt x="3714911" y="218689"/>
                  <a:pt x="3717760" y="225399"/>
                  <a:pt x="3718963" y="233907"/>
                </a:cubicBezTo>
                <a:cubicBezTo>
                  <a:pt x="3720167" y="242415"/>
                  <a:pt x="3717001" y="249347"/>
                  <a:pt x="3709466" y="254705"/>
                </a:cubicBezTo>
                <a:cubicBezTo>
                  <a:pt x="3701932" y="260063"/>
                  <a:pt x="3694435" y="254187"/>
                  <a:pt x="3686975" y="237078"/>
                </a:cubicBezTo>
                <a:cubicBezTo>
                  <a:pt x="3679515" y="219969"/>
                  <a:pt x="3663885" y="204153"/>
                  <a:pt x="3640085" y="189630"/>
                </a:cubicBezTo>
                <a:close/>
                <a:moveTo>
                  <a:pt x="1125362" y="178938"/>
                </a:moveTo>
                <a:cubicBezTo>
                  <a:pt x="1126393" y="179722"/>
                  <a:pt x="1126335" y="181414"/>
                  <a:pt x="1125188" y="184012"/>
                </a:cubicBezTo>
                <a:cubicBezTo>
                  <a:pt x="1122894" y="189208"/>
                  <a:pt x="1118491" y="193639"/>
                  <a:pt x="1111979" y="197304"/>
                </a:cubicBezTo>
                <a:cubicBezTo>
                  <a:pt x="1105468" y="200969"/>
                  <a:pt x="1096814" y="206271"/>
                  <a:pt x="1086018" y="213210"/>
                </a:cubicBezTo>
                <a:cubicBezTo>
                  <a:pt x="1075222" y="220149"/>
                  <a:pt x="1066103" y="226248"/>
                  <a:pt x="1058662" y="231507"/>
                </a:cubicBezTo>
                <a:cubicBezTo>
                  <a:pt x="1051220" y="236765"/>
                  <a:pt x="1043097" y="234124"/>
                  <a:pt x="1034291" y="223582"/>
                </a:cubicBezTo>
                <a:cubicBezTo>
                  <a:pt x="1025485" y="213040"/>
                  <a:pt x="1025387" y="207769"/>
                  <a:pt x="1033994" y="207769"/>
                </a:cubicBezTo>
                <a:cubicBezTo>
                  <a:pt x="1040468" y="207769"/>
                  <a:pt x="1051329" y="205096"/>
                  <a:pt x="1066578" y="199750"/>
                </a:cubicBezTo>
                <a:cubicBezTo>
                  <a:pt x="1081826" y="194405"/>
                  <a:pt x="1092334" y="190294"/>
                  <a:pt x="1098101" y="187416"/>
                </a:cubicBezTo>
                <a:cubicBezTo>
                  <a:pt x="1105618" y="184068"/>
                  <a:pt x="1112584" y="181364"/>
                  <a:pt x="1119002" y="179305"/>
                </a:cubicBezTo>
                <a:cubicBezTo>
                  <a:pt x="1122211" y="178276"/>
                  <a:pt x="1124332" y="178153"/>
                  <a:pt x="1125362" y="178938"/>
                </a:cubicBezTo>
                <a:close/>
                <a:moveTo>
                  <a:pt x="6772807" y="171210"/>
                </a:moveTo>
                <a:cubicBezTo>
                  <a:pt x="6785745" y="171043"/>
                  <a:pt x="6795831" y="175040"/>
                  <a:pt x="6803063" y="183203"/>
                </a:cubicBezTo>
                <a:cubicBezTo>
                  <a:pt x="6812706" y="194086"/>
                  <a:pt x="6814437" y="200336"/>
                  <a:pt x="6808253" y="201955"/>
                </a:cubicBezTo>
                <a:cubicBezTo>
                  <a:pt x="6802071" y="203573"/>
                  <a:pt x="6790761" y="203409"/>
                  <a:pt x="6774321" y="201462"/>
                </a:cubicBezTo>
                <a:cubicBezTo>
                  <a:pt x="6757881" y="199515"/>
                  <a:pt x="6726435" y="200873"/>
                  <a:pt x="6679983" y="205536"/>
                </a:cubicBezTo>
                <a:cubicBezTo>
                  <a:pt x="6633529" y="210199"/>
                  <a:pt x="6604455" y="214091"/>
                  <a:pt x="6592759" y="217210"/>
                </a:cubicBezTo>
                <a:cubicBezTo>
                  <a:pt x="6581065" y="220329"/>
                  <a:pt x="6568557" y="217833"/>
                  <a:pt x="6555237" y="209722"/>
                </a:cubicBezTo>
                <a:cubicBezTo>
                  <a:pt x="6541669" y="197506"/>
                  <a:pt x="6542456" y="191990"/>
                  <a:pt x="6557599" y="193174"/>
                </a:cubicBezTo>
                <a:cubicBezTo>
                  <a:pt x="6572743" y="194359"/>
                  <a:pt x="6605135" y="192235"/>
                  <a:pt x="6654775" y="186802"/>
                </a:cubicBezTo>
                <a:cubicBezTo>
                  <a:pt x="6704415" y="181370"/>
                  <a:pt x="6739129" y="176691"/>
                  <a:pt x="6758917" y="172766"/>
                </a:cubicBezTo>
                <a:cubicBezTo>
                  <a:pt x="6763865" y="171785"/>
                  <a:pt x="6768495" y="171266"/>
                  <a:pt x="6772807" y="171210"/>
                </a:cubicBezTo>
                <a:close/>
                <a:moveTo>
                  <a:pt x="4162957" y="171210"/>
                </a:moveTo>
                <a:cubicBezTo>
                  <a:pt x="4175896" y="171043"/>
                  <a:pt x="4185982" y="175040"/>
                  <a:pt x="4193214" y="183203"/>
                </a:cubicBezTo>
                <a:cubicBezTo>
                  <a:pt x="4202856" y="194086"/>
                  <a:pt x="4204587" y="200336"/>
                  <a:pt x="4198404" y="201955"/>
                </a:cubicBezTo>
                <a:cubicBezTo>
                  <a:pt x="4192222" y="203573"/>
                  <a:pt x="4180911" y="203409"/>
                  <a:pt x="4164471" y="201462"/>
                </a:cubicBezTo>
                <a:cubicBezTo>
                  <a:pt x="4148032" y="199515"/>
                  <a:pt x="4116586" y="200873"/>
                  <a:pt x="4070133" y="205536"/>
                </a:cubicBezTo>
                <a:cubicBezTo>
                  <a:pt x="4023680" y="210199"/>
                  <a:pt x="3994606" y="214091"/>
                  <a:pt x="3982910" y="217210"/>
                </a:cubicBezTo>
                <a:cubicBezTo>
                  <a:pt x="3971215" y="220329"/>
                  <a:pt x="3958707" y="217833"/>
                  <a:pt x="3945387" y="209722"/>
                </a:cubicBezTo>
                <a:cubicBezTo>
                  <a:pt x="3931819" y="197506"/>
                  <a:pt x="3932606" y="191990"/>
                  <a:pt x="3947750" y="193174"/>
                </a:cubicBezTo>
                <a:cubicBezTo>
                  <a:pt x="3962893" y="194359"/>
                  <a:pt x="3995285" y="192235"/>
                  <a:pt x="4044925" y="186802"/>
                </a:cubicBezTo>
                <a:cubicBezTo>
                  <a:pt x="4094565" y="181370"/>
                  <a:pt x="4129280" y="176691"/>
                  <a:pt x="4149068" y="172766"/>
                </a:cubicBezTo>
                <a:cubicBezTo>
                  <a:pt x="4154015" y="171785"/>
                  <a:pt x="4158645" y="171266"/>
                  <a:pt x="4162957" y="171210"/>
                </a:cubicBezTo>
                <a:close/>
                <a:moveTo>
                  <a:pt x="6357332" y="134340"/>
                </a:moveTo>
                <a:cubicBezTo>
                  <a:pt x="6346902" y="135866"/>
                  <a:pt x="6331678" y="137348"/>
                  <a:pt x="6311661" y="138787"/>
                </a:cubicBezTo>
                <a:cubicBezTo>
                  <a:pt x="6311078" y="147084"/>
                  <a:pt x="6310786" y="153359"/>
                  <a:pt x="6310786" y="157613"/>
                </a:cubicBezTo>
                <a:cubicBezTo>
                  <a:pt x="6310786" y="159127"/>
                  <a:pt x="6313251" y="159527"/>
                  <a:pt x="6318181" y="158813"/>
                </a:cubicBezTo>
                <a:cubicBezTo>
                  <a:pt x="6323111" y="158100"/>
                  <a:pt x="6336162" y="156286"/>
                  <a:pt x="6357332" y="153372"/>
                </a:cubicBezTo>
                <a:close/>
                <a:moveTo>
                  <a:pt x="3137883" y="134340"/>
                </a:moveTo>
                <a:cubicBezTo>
                  <a:pt x="3127452" y="135866"/>
                  <a:pt x="3112228" y="137348"/>
                  <a:pt x="3092211" y="138787"/>
                </a:cubicBezTo>
                <a:cubicBezTo>
                  <a:pt x="3091628" y="147084"/>
                  <a:pt x="3091337" y="153359"/>
                  <a:pt x="3091337" y="157613"/>
                </a:cubicBezTo>
                <a:cubicBezTo>
                  <a:pt x="3091337" y="159127"/>
                  <a:pt x="3093802" y="159527"/>
                  <a:pt x="3098732" y="158813"/>
                </a:cubicBezTo>
                <a:cubicBezTo>
                  <a:pt x="3103661" y="158100"/>
                  <a:pt x="3116712" y="156286"/>
                  <a:pt x="3137883" y="153372"/>
                </a:cubicBezTo>
                <a:close/>
                <a:moveTo>
                  <a:pt x="1175176" y="125002"/>
                </a:moveTo>
                <a:cubicBezTo>
                  <a:pt x="1164597" y="126552"/>
                  <a:pt x="1154525" y="127935"/>
                  <a:pt x="1144964" y="129150"/>
                </a:cubicBezTo>
                <a:cubicBezTo>
                  <a:pt x="1146489" y="133975"/>
                  <a:pt x="1148715" y="151611"/>
                  <a:pt x="1151642" y="182059"/>
                </a:cubicBezTo>
                <a:cubicBezTo>
                  <a:pt x="1157161" y="181426"/>
                  <a:pt x="1164664" y="180087"/>
                  <a:pt x="1174153" y="178040"/>
                </a:cubicBezTo>
                <a:cubicBezTo>
                  <a:pt x="1174835" y="171306"/>
                  <a:pt x="1175176" y="165297"/>
                  <a:pt x="1175176" y="160013"/>
                </a:cubicBezTo>
                <a:cubicBezTo>
                  <a:pt x="1165105" y="160013"/>
                  <a:pt x="1157918" y="158165"/>
                  <a:pt x="1153614" y="154469"/>
                </a:cubicBezTo>
                <a:cubicBezTo>
                  <a:pt x="1149311" y="150774"/>
                  <a:pt x="1149748" y="148048"/>
                  <a:pt x="1154926" y="146293"/>
                </a:cubicBezTo>
                <a:cubicBezTo>
                  <a:pt x="1160104" y="144538"/>
                  <a:pt x="1166854" y="143016"/>
                  <a:pt x="1175176" y="141726"/>
                </a:cubicBezTo>
                <a:close/>
                <a:moveTo>
                  <a:pt x="1795881" y="118909"/>
                </a:moveTo>
                <a:cubicBezTo>
                  <a:pt x="1802175" y="118183"/>
                  <a:pt x="1810728" y="121281"/>
                  <a:pt x="1821536" y="128201"/>
                </a:cubicBezTo>
                <a:cubicBezTo>
                  <a:pt x="1833703" y="137019"/>
                  <a:pt x="1837166" y="144089"/>
                  <a:pt x="1831926" y="149409"/>
                </a:cubicBezTo>
                <a:cubicBezTo>
                  <a:pt x="1826686" y="154730"/>
                  <a:pt x="1822652" y="161278"/>
                  <a:pt x="1819825" y="169055"/>
                </a:cubicBezTo>
                <a:cubicBezTo>
                  <a:pt x="1817493" y="199490"/>
                  <a:pt x="1812669" y="221613"/>
                  <a:pt x="1805352" y="235423"/>
                </a:cubicBezTo>
                <a:cubicBezTo>
                  <a:pt x="1798034" y="249233"/>
                  <a:pt x="1787954" y="258795"/>
                  <a:pt x="1775111" y="264109"/>
                </a:cubicBezTo>
                <a:cubicBezTo>
                  <a:pt x="1762269" y="269424"/>
                  <a:pt x="1755621" y="267818"/>
                  <a:pt x="1755169" y="259291"/>
                </a:cubicBezTo>
                <a:cubicBezTo>
                  <a:pt x="1754715" y="250764"/>
                  <a:pt x="1751559" y="241599"/>
                  <a:pt x="1745699" y="231795"/>
                </a:cubicBezTo>
                <a:cubicBezTo>
                  <a:pt x="1739839" y="221991"/>
                  <a:pt x="1740329" y="218515"/>
                  <a:pt x="1747169" y="221368"/>
                </a:cubicBezTo>
                <a:cubicBezTo>
                  <a:pt x="1754009" y="224220"/>
                  <a:pt x="1761807" y="227470"/>
                  <a:pt x="1770563" y="231116"/>
                </a:cubicBezTo>
                <a:cubicBezTo>
                  <a:pt x="1776627" y="231116"/>
                  <a:pt x="1782072" y="224257"/>
                  <a:pt x="1786896" y="210540"/>
                </a:cubicBezTo>
                <a:cubicBezTo>
                  <a:pt x="1791720" y="196824"/>
                  <a:pt x="1794521" y="184052"/>
                  <a:pt x="1795296" y="172227"/>
                </a:cubicBezTo>
                <a:cubicBezTo>
                  <a:pt x="1796071" y="160401"/>
                  <a:pt x="1796146" y="152296"/>
                  <a:pt x="1795519" y="147912"/>
                </a:cubicBezTo>
                <a:cubicBezTo>
                  <a:pt x="1794893" y="143528"/>
                  <a:pt x="1792229" y="141531"/>
                  <a:pt x="1787529" y="141921"/>
                </a:cubicBezTo>
                <a:cubicBezTo>
                  <a:pt x="1782829" y="142312"/>
                  <a:pt x="1768727" y="144256"/>
                  <a:pt x="1745225" y="147754"/>
                </a:cubicBezTo>
                <a:cubicBezTo>
                  <a:pt x="1755345" y="150879"/>
                  <a:pt x="1758387" y="155161"/>
                  <a:pt x="1754350" y="160599"/>
                </a:cubicBezTo>
                <a:cubicBezTo>
                  <a:pt x="1750313" y="166038"/>
                  <a:pt x="1747333" y="171455"/>
                  <a:pt x="1745411" y="176850"/>
                </a:cubicBezTo>
                <a:cubicBezTo>
                  <a:pt x="1743489" y="182245"/>
                  <a:pt x="1737957" y="191497"/>
                  <a:pt x="1728816" y="204606"/>
                </a:cubicBezTo>
                <a:cubicBezTo>
                  <a:pt x="1719676" y="217715"/>
                  <a:pt x="1709053" y="228915"/>
                  <a:pt x="1696948" y="238204"/>
                </a:cubicBezTo>
                <a:cubicBezTo>
                  <a:pt x="1684844" y="247493"/>
                  <a:pt x="1673691" y="252739"/>
                  <a:pt x="1663490" y="253942"/>
                </a:cubicBezTo>
                <a:cubicBezTo>
                  <a:pt x="1653289" y="255146"/>
                  <a:pt x="1651655" y="252938"/>
                  <a:pt x="1658588" y="247320"/>
                </a:cubicBezTo>
                <a:cubicBezTo>
                  <a:pt x="1665521" y="241701"/>
                  <a:pt x="1673952" y="234313"/>
                  <a:pt x="1683880" y="225154"/>
                </a:cubicBezTo>
                <a:cubicBezTo>
                  <a:pt x="1693808" y="215994"/>
                  <a:pt x="1703379" y="203580"/>
                  <a:pt x="1712594" y="187909"/>
                </a:cubicBezTo>
                <a:cubicBezTo>
                  <a:pt x="1721809" y="172239"/>
                  <a:pt x="1725834" y="160609"/>
                  <a:pt x="1724668" y="153018"/>
                </a:cubicBezTo>
                <a:cubicBezTo>
                  <a:pt x="1720488" y="154457"/>
                  <a:pt x="1714954" y="156178"/>
                  <a:pt x="1708065" y="158181"/>
                </a:cubicBezTo>
                <a:cubicBezTo>
                  <a:pt x="1701174" y="160184"/>
                  <a:pt x="1693736" y="158234"/>
                  <a:pt x="1685749" y="152330"/>
                </a:cubicBezTo>
                <a:cubicBezTo>
                  <a:pt x="1678618" y="144368"/>
                  <a:pt x="1680977" y="140148"/>
                  <a:pt x="1692827" y="139670"/>
                </a:cubicBezTo>
                <a:cubicBezTo>
                  <a:pt x="1704678" y="139193"/>
                  <a:pt x="1723086" y="137001"/>
                  <a:pt x="1748052" y="133094"/>
                </a:cubicBezTo>
                <a:cubicBezTo>
                  <a:pt x="1769856" y="129336"/>
                  <a:pt x="1783951" y="125274"/>
                  <a:pt x="1790338" y="120909"/>
                </a:cubicBezTo>
                <a:cubicBezTo>
                  <a:pt x="1791935" y="119817"/>
                  <a:pt x="1793783" y="119151"/>
                  <a:pt x="1795881" y="118909"/>
                </a:cubicBezTo>
                <a:close/>
                <a:moveTo>
                  <a:pt x="1223287" y="118072"/>
                </a:moveTo>
                <a:cubicBezTo>
                  <a:pt x="1221881" y="117827"/>
                  <a:pt x="1220028" y="117994"/>
                  <a:pt x="1217731" y="118574"/>
                </a:cubicBezTo>
                <a:cubicBezTo>
                  <a:pt x="1213136" y="119734"/>
                  <a:pt x="1205227" y="120971"/>
                  <a:pt x="1194002" y="122285"/>
                </a:cubicBezTo>
                <a:lnTo>
                  <a:pt x="1194002" y="137708"/>
                </a:lnTo>
                <a:cubicBezTo>
                  <a:pt x="1195590" y="137013"/>
                  <a:pt x="1199618" y="136061"/>
                  <a:pt x="1206086" y="134852"/>
                </a:cubicBezTo>
                <a:cubicBezTo>
                  <a:pt x="1212553" y="133643"/>
                  <a:pt x="1216826" y="135140"/>
                  <a:pt x="1218903" y="139345"/>
                </a:cubicBezTo>
                <a:cubicBezTo>
                  <a:pt x="1220981" y="143549"/>
                  <a:pt x="1219350" y="146631"/>
                  <a:pt x="1214010" y="148591"/>
                </a:cubicBezTo>
                <a:cubicBezTo>
                  <a:pt x="1208671" y="150550"/>
                  <a:pt x="1201922" y="153229"/>
                  <a:pt x="1193761" y="156628"/>
                </a:cubicBezTo>
                <a:cubicBezTo>
                  <a:pt x="1193140" y="164143"/>
                  <a:pt x="1192830" y="169898"/>
                  <a:pt x="1192830" y="173892"/>
                </a:cubicBezTo>
                <a:cubicBezTo>
                  <a:pt x="1197717" y="173172"/>
                  <a:pt x="1202136" y="172214"/>
                  <a:pt x="1206086" y="171017"/>
                </a:cubicBezTo>
                <a:cubicBezTo>
                  <a:pt x="1210036" y="169820"/>
                  <a:pt x="1213062" y="170000"/>
                  <a:pt x="1215164" y="171557"/>
                </a:cubicBezTo>
                <a:cubicBezTo>
                  <a:pt x="1217266" y="173113"/>
                  <a:pt x="1218909" y="171727"/>
                  <a:pt x="1220094" y="167399"/>
                </a:cubicBezTo>
                <a:cubicBezTo>
                  <a:pt x="1221278" y="163071"/>
                  <a:pt x="1222844" y="154631"/>
                  <a:pt x="1224791" y="142080"/>
                </a:cubicBezTo>
                <a:cubicBezTo>
                  <a:pt x="1226739" y="129528"/>
                  <a:pt x="1227197" y="122183"/>
                  <a:pt x="1226168" y="120044"/>
                </a:cubicBezTo>
                <a:cubicBezTo>
                  <a:pt x="1225653" y="118974"/>
                  <a:pt x="1224693" y="118317"/>
                  <a:pt x="1223287" y="118072"/>
                </a:cubicBezTo>
                <a:close/>
                <a:moveTo>
                  <a:pt x="7323171" y="116704"/>
                </a:moveTo>
                <a:cubicBezTo>
                  <a:pt x="7332783" y="116704"/>
                  <a:pt x="7340451" y="119613"/>
                  <a:pt x="7346174" y="125429"/>
                </a:cubicBezTo>
                <a:cubicBezTo>
                  <a:pt x="7351899" y="131246"/>
                  <a:pt x="7349569" y="135351"/>
                  <a:pt x="7339189" y="137745"/>
                </a:cubicBezTo>
                <a:cubicBezTo>
                  <a:pt x="7328808" y="140139"/>
                  <a:pt x="7320356" y="141335"/>
                  <a:pt x="7313832" y="141335"/>
                </a:cubicBezTo>
                <a:cubicBezTo>
                  <a:pt x="7307941" y="141335"/>
                  <a:pt x="7301009" y="141909"/>
                  <a:pt x="7293033" y="143056"/>
                </a:cubicBezTo>
                <a:cubicBezTo>
                  <a:pt x="7285059" y="144203"/>
                  <a:pt x="7274219" y="145577"/>
                  <a:pt x="7260515" y="147177"/>
                </a:cubicBezTo>
                <a:cubicBezTo>
                  <a:pt x="7247430" y="148740"/>
                  <a:pt x="7234745" y="146284"/>
                  <a:pt x="7222461" y="139810"/>
                </a:cubicBezTo>
                <a:cubicBezTo>
                  <a:pt x="7210177" y="133336"/>
                  <a:pt x="7209950" y="129823"/>
                  <a:pt x="7221782" y="129271"/>
                </a:cubicBezTo>
                <a:cubicBezTo>
                  <a:pt x="7233613" y="128719"/>
                  <a:pt x="7246751" y="127271"/>
                  <a:pt x="7261193" y="124927"/>
                </a:cubicBezTo>
                <a:cubicBezTo>
                  <a:pt x="7275636" y="122583"/>
                  <a:pt x="7287365" y="120627"/>
                  <a:pt x="7296382" y="119058"/>
                </a:cubicBezTo>
                <a:cubicBezTo>
                  <a:pt x="7305399" y="117489"/>
                  <a:pt x="7314329" y="116704"/>
                  <a:pt x="7323171" y="116704"/>
                </a:cubicBezTo>
                <a:close/>
                <a:moveTo>
                  <a:pt x="2417796" y="116704"/>
                </a:moveTo>
                <a:cubicBezTo>
                  <a:pt x="2427408" y="116704"/>
                  <a:pt x="2435076" y="119613"/>
                  <a:pt x="2440800" y="125429"/>
                </a:cubicBezTo>
                <a:cubicBezTo>
                  <a:pt x="2446523" y="131246"/>
                  <a:pt x="2444195" y="135351"/>
                  <a:pt x="2433814" y="137745"/>
                </a:cubicBezTo>
                <a:cubicBezTo>
                  <a:pt x="2423433" y="140139"/>
                  <a:pt x="2414981" y="141335"/>
                  <a:pt x="2408457" y="141335"/>
                </a:cubicBezTo>
                <a:cubicBezTo>
                  <a:pt x="2402566" y="141335"/>
                  <a:pt x="2395633" y="141909"/>
                  <a:pt x="2387659" y="143056"/>
                </a:cubicBezTo>
                <a:cubicBezTo>
                  <a:pt x="2379684" y="144203"/>
                  <a:pt x="2368844" y="145577"/>
                  <a:pt x="2355140" y="147177"/>
                </a:cubicBezTo>
                <a:cubicBezTo>
                  <a:pt x="2342055" y="148740"/>
                  <a:pt x="2329371" y="146284"/>
                  <a:pt x="2317086" y="139810"/>
                </a:cubicBezTo>
                <a:cubicBezTo>
                  <a:pt x="2304802" y="133336"/>
                  <a:pt x="2304575" y="129823"/>
                  <a:pt x="2316407" y="129271"/>
                </a:cubicBezTo>
                <a:cubicBezTo>
                  <a:pt x="2328239" y="128719"/>
                  <a:pt x="2341376" y="127271"/>
                  <a:pt x="2355819" y="124927"/>
                </a:cubicBezTo>
                <a:cubicBezTo>
                  <a:pt x="2370261" y="122583"/>
                  <a:pt x="2381991" y="120627"/>
                  <a:pt x="2391007" y="119058"/>
                </a:cubicBezTo>
                <a:cubicBezTo>
                  <a:pt x="2400024" y="117489"/>
                  <a:pt x="2408953" y="116704"/>
                  <a:pt x="2417796" y="116704"/>
                </a:cubicBezTo>
                <a:close/>
                <a:moveTo>
                  <a:pt x="7641893" y="116521"/>
                </a:moveTo>
                <a:cubicBezTo>
                  <a:pt x="7644478" y="116128"/>
                  <a:pt x="7647281" y="116456"/>
                  <a:pt x="7650305" y="117504"/>
                </a:cubicBezTo>
                <a:cubicBezTo>
                  <a:pt x="7656351" y="119600"/>
                  <a:pt x="7661966" y="122732"/>
                  <a:pt x="7667150" y="126899"/>
                </a:cubicBezTo>
                <a:cubicBezTo>
                  <a:pt x="7672335" y="131066"/>
                  <a:pt x="7673144" y="135345"/>
                  <a:pt x="7669577" y="139736"/>
                </a:cubicBezTo>
                <a:cubicBezTo>
                  <a:pt x="7666012" y="144126"/>
                  <a:pt x="7663659" y="151667"/>
                  <a:pt x="7662517" y="162357"/>
                </a:cubicBezTo>
                <a:cubicBezTo>
                  <a:pt x="7661377" y="173048"/>
                  <a:pt x="7658897" y="184167"/>
                  <a:pt x="7655077" y="195713"/>
                </a:cubicBezTo>
                <a:cubicBezTo>
                  <a:pt x="7669066" y="207310"/>
                  <a:pt x="7682120" y="216137"/>
                  <a:pt x="7694237" y="222196"/>
                </a:cubicBezTo>
                <a:cubicBezTo>
                  <a:pt x="7706354" y="228254"/>
                  <a:pt x="7718809" y="232530"/>
                  <a:pt x="7731602" y="235023"/>
                </a:cubicBezTo>
                <a:cubicBezTo>
                  <a:pt x="7744395" y="237516"/>
                  <a:pt x="7746233" y="241004"/>
                  <a:pt x="7737118" y="245487"/>
                </a:cubicBezTo>
                <a:cubicBezTo>
                  <a:pt x="7728002" y="249971"/>
                  <a:pt x="7716635" y="252802"/>
                  <a:pt x="7703017" y="253980"/>
                </a:cubicBezTo>
                <a:cubicBezTo>
                  <a:pt x="7689400" y="255158"/>
                  <a:pt x="7679909" y="252476"/>
                  <a:pt x="7674545" y="245934"/>
                </a:cubicBezTo>
                <a:cubicBezTo>
                  <a:pt x="7669181" y="239391"/>
                  <a:pt x="7658413" y="227873"/>
                  <a:pt x="7642240" y="211378"/>
                </a:cubicBezTo>
                <a:cubicBezTo>
                  <a:pt x="7631077" y="224264"/>
                  <a:pt x="7618055" y="233519"/>
                  <a:pt x="7603173" y="239143"/>
                </a:cubicBezTo>
                <a:cubicBezTo>
                  <a:pt x="7588289" y="244768"/>
                  <a:pt x="7574713" y="247264"/>
                  <a:pt x="7562440" y="246631"/>
                </a:cubicBezTo>
                <a:cubicBezTo>
                  <a:pt x="7550168" y="245999"/>
                  <a:pt x="7549409" y="243500"/>
                  <a:pt x="7560161" y="239134"/>
                </a:cubicBezTo>
                <a:cubicBezTo>
                  <a:pt x="7570914" y="234768"/>
                  <a:pt x="7582511" y="229380"/>
                  <a:pt x="7594949" y="222968"/>
                </a:cubicBezTo>
                <a:cubicBezTo>
                  <a:pt x="7607389" y="216556"/>
                  <a:pt x="7618043" y="207738"/>
                  <a:pt x="7626911" y="196513"/>
                </a:cubicBezTo>
                <a:cubicBezTo>
                  <a:pt x="7622818" y="191652"/>
                  <a:pt x="7617553" y="186002"/>
                  <a:pt x="7611116" y="179566"/>
                </a:cubicBezTo>
                <a:cubicBezTo>
                  <a:pt x="7604679" y="173129"/>
                  <a:pt x="7598507" y="168022"/>
                  <a:pt x="7592597" y="164246"/>
                </a:cubicBezTo>
                <a:cubicBezTo>
                  <a:pt x="7586687" y="160469"/>
                  <a:pt x="7586523" y="157437"/>
                  <a:pt x="7592103" y="155149"/>
                </a:cubicBezTo>
                <a:cubicBezTo>
                  <a:pt x="7597685" y="152860"/>
                  <a:pt x="7602159" y="152597"/>
                  <a:pt x="7605526" y="154358"/>
                </a:cubicBezTo>
                <a:cubicBezTo>
                  <a:pt x="7608893" y="156119"/>
                  <a:pt x="7613027" y="159037"/>
                  <a:pt x="7617925" y="163111"/>
                </a:cubicBezTo>
                <a:cubicBezTo>
                  <a:pt x="7622824" y="167185"/>
                  <a:pt x="7628417" y="173110"/>
                  <a:pt x="7634705" y="180886"/>
                </a:cubicBezTo>
                <a:cubicBezTo>
                  <a:pt x="7637310" y="172130"/>
                  <a:pt x="7638805" y="162962"/>
                  <a:pt x="7639189" y="153381"/>
                </a:cubicBezTo>
                <a:cubicBezTo>
                  <a:pt x="7639573" y="143800"/>
                  <a:pt x="7639400" y="139010"/>
                  <a:pt x="7638668" y="139010"/>
                </a:cubicBezTo>
                <a:cubicBezTo>
                  <a:pt x="7636795" y="139010"/>
                  <a:pt x="7633187" y="139965"/>
                  <a:pt x="7627841" y="141875"/>
                </a:cubicBezTo>
                <a:cubicBezTo>
                  <a:pt x="7622495" y="143785"/>
                  <a:pt x="7615705" y="145924"/>
                  <a:pt x="7607470" y="148293"/>
                </a:cubicBezTo>
                <a:cubicBezTo>
                  <a:pt x="7599235" y="150662"/>
                  <a:pt x="7591468" y="149468"/>
                  <a:pt x="7584169" y="144712"/>
                </a:cubicBezTo>
                <a:cubicBezTo>
                  <a:pt x="7576871" y="139956"/>
                  <a:pt x="7577745" y="137035"/>
                  <a:pt x="7586792" y="135950"/>
                </a:cubicBezTo>
                <a:cubicBezTo>
                  <a:pt x="7595840" y="134864"/>
                  <a:pt x="7605030" y="132827"/>
                  <a:pt x="7614363" y="129838"/>
                </a:cubicBezTo>
                <a:cubicBezTo>
                  <a:pt x="7623695" y="126849"/>
                  <a:pt x="7630507" y="123523"/>
                  <a:pt x="7634799" y="119858"/>
                </a:cubicBezTo>
                <a:cubicBezTo>
                  <a:pt x="7636945" y="118025"/>
                  <a:pt x="7639309" y="116913"/>
                  <a:pt x="7641893" y="116521"/>
                </a:cubicBezTo>
                <a:close/>
                <a:moveTo>
                  <a:pt x="4412919" y="116521"/>
                </a:moveTo>
                <a:cubicBezTo>
                  <a:pt x="4415503" y="116128"/>
                  <a:pt x="4418307" y="116456"/>
                  <a:pt x="4421330" y="117504"/>
                </a:cubicBezTo>
                <a:cubicBezTo>
                  <a:pt x="4427376" y="119600"/>
                  <a:pt x="4432991" y="122732"/>
                  <a:pt x="4438176" y="126899"/>
                </a:cubicBezTo>
                <a:cubicBezTo>
                  <a:pt x="4443359" y="131066"/>
                  <a:pt x="4444169" y="135345"/>
                  <a:pt x="4440603" y="139736"/>
                </a:cubicBezTo>
                <a:cubicBezTo>
                  <a:pt x="4437037" y="144126"/>
                  <a:pt x="4434684" y="151667"/>
                  <a:pt x="4433543" y="162357"/>
                </a:cubicBezTo>
                <a:cubicBezTo>
                  <a:pt x="4432402" y="173048"/>
                  <a:pt x="4429922" y="184167"/>
                  <a:pt x="4426102" y="195713"/>
                </a:cubicBezTo>
                <a:cubicBezTo>
                  <a:pt x="4440092" y="207310"/>
                  <a:pt x="4453145" y="216137"/>
                  <a:pt x="4465262" y="222196"/>
                </a:cubicBezTo>
                <a:cubicBezTo>
                  <a:pt x="4477379" y="228254"/>
                  <a:pt x="4489834" y="232530"/>
                  <a:pt x="4502627" y="235023"/>
                </a:cubicBezTo>
                <a:cubicBezTo>
                  <a:pt x="4515420" y="237516"/>
                  <a:pt x="4517259" y="241004"/>
                  <a:pt x="4508143" y="245487"/>
                </a:cubicBezTo>
                <a:cubicBezTo>
                  <a:pt x="4499028" y="249971"/>
                  <a:pt x="4487661" y="252802"/>
                  <a:pt x="4474043" y="253980"/>
                </a:cubicBezTo>
                <a:cubicBezTo>
                  <a:pt x="4460425" y="255158"/>
                  <a:pt x="4450934" y="252476"/>
                  <a:pt x="4445570" y="245934"/>
                </a:cubicBezTo>
                <a:cubicBezTo>
                  <a:pt x="4440206" y="239391"/>
                  <a:pt x="4429438" y="227873"/>
                  <a:pt x="4413265" y="211378"/>
                </a:cubicBezTo>
                <a:cubicBezTo>
                  <a:pt x="4402103" y="224264"/>
                  <a:pt x="4389081" y="233519"/>
                  <a:pt x="4374198" y="239143"/>
                </a:cubicBezTo>
                <a:cubicBezTo>
                  <a:pt x="4359315" y="244768"/>
                  <a:pt x="4345738" y="247264"/>
                  <a:pt x="4333466" y="246631"/>
                </a:cubicBezTo>
                <a:cubicBezTo>
                  <a:pt x="4321193" y="245999"/>
                  <a:pt x="4320434" y="243500"/>
                  <a:pt x="4331187" y="239134"/>
                </a:cubicBezTo>
                <a:cubicBezTo>
                  <a:pt x="4341940" y="234768"/>
                  <a:pt x="4353536" y="229380"/>
                  <a:pt x="4365975" y="222968"/>
                </a:cubicBezTo>
                <a:cubicBezTo>
                  <a:pt x="4378415" y="216556"/>
                  <a:pt x="4389068" y="207738"/>
                  <a:pt x="4397936" y="196513"/>
                </a:cubicBezTo>
                <a:cubicBezTo>
                  <a:pt x="4393843" y="191652"/>
                  <a:pt x="4388579" y="186002"/>
                  <a:pt x="4382142" y="179566"/>
                </a:cubicBezTo>
                <a:cubicBezTo>
                  <a:pt x="4375705" y="173129"/>
                  <a:pt x="4369531" y="168022"/>
                  <a:pt x="4363622" y="164246"/>
                </a:cubicBezTo>
                <a:cubicBezTo>
                  <a:pt x="4357712" y="160469"/>
                  <a:pt x="4357548" y="157437"/>
                  <a:pt x="4363129" y="155149"/>
                </a:cubicBezTo>
                <a:cubicBezTo>
                  <a:pt x="4368710" y="152860"/>
                  <a:pt x="4373184" y="152597"/>
                  <a:pt x="4376551" y="154358"/>
                </a:cubicBezTo>
                <a:cubicBezTo>
                  <a:pt x="4379919" y="156119"/>
                  <a:pt x="4384051" y="159037"/>
                  <a:pt x="4388951" y="163111"/>
                </a:cubicBezTo>
                <a:cubicBezTo>
                  <a:pt x="4393849" y="167185"/>
                  <a:pt x="4399443" y="173110"/>
                  <a:pt x="4405731" y="180886"/>
                </a:cubicBezTo>
                <a:cubicBezTo>
                  <a:pt x="4408335" y="172130"/>
                  <a:pt x="4409830" y="162962"/>
                  <a:pt x="4410214" y="153381"/>
                </a:cubicBezTo>
                <a:cubicBezTo>
                  <a:pt x="4410599" y="143800"/>
                  <a:pt x="4410425" y="139010"/>
                  <a:pt x="4409694" y="139010"/>
                </a:cubicBezTo>
                <a:cubicBezTo>
                  <a:pt x="4407821" y="139010"/>
                  <a:pt x="4404212" y="139965"/>
                  <a:pt x="4398866" y="141875"/>
                </a:cubicBezTo>
                <a:cubicBezTo>
                  <a:pt x="4393521" y="143785"/>
                  <a:pt x="4386730" y="145924"/>
                  <a:pt x="4378495" y="148293"/>
                </a:cubicBezTo>
                <a:cubicBezTo>
                  <a:pt x="4370260" y="150662"/>
                  <a:pt x="4362493" y="149468"/>
                  <a:pt x="4355195" y="144712"/>
                </a:cubicBezTo>
                <a:cubicBezTo>
                  <a:pt x="4347896" y="139956"/>
                  <a:pt x="4348770" y="137035"/>
                  <a:pt x="4357818" y="135950"/>
                </a:cubicBezTo>
                <a:cubicBezTo>
                  <a:pt x="4366865" y="134864"/>
                  <a:pt x="4376055" y="132827"/>
                  <a:pt x="4385388" y="129838"/>
                </a:cubicBezTo>
                <a:cubicBezTo>
                  <a:pt x="4394721" y="126849"/>
                  <a:pt x="4401533" y="123523"/>
                  <a:pt x="4405824" y="119858"/>
                </a:cubicBezTo>
                <a:cubicBezTo>
                  <a:pt x="4407970" y="118025"/>
                  <a:pt x="4410334" y="116913"/>
                  <a:pt x="4412919" y="116521"/>
                </a:cubicBezTo>
                <a:close/>
                <a:moveTo>
                  <a:pt x="2726994" y="116521"/>
                </a:moveTo>
                <a:cubicBezTo>
                  <a:pt x="2729578" y="116128"/>
                  <a:pt x="2732382" y="116456"/>
                  <a:pt x="2735405" y="117504"/>
                </a:cubicBezTo>
                <a:cubicBezTo>
                  <a:pt x="2741451" y="119600"/>
                  <a:pt x="2747066" y="122732"/>
                  <a:pt x="2752250" y="126899"/>
                </a:cubicBezTo>
                <a:cubicBezTo>
                  <a:pt x="2757434" y="131066"/>
                  <a:pt x="2758244" y="135345"/>
                  <a:pt x="2754678" y="139736"/>
                </a:cubicBezTo>
                <a:cubicBezTo>
                  <a:pt x="2751112" y="144126"/>
                  <a:pt x="2748759" y="151667"/>
                  <a:pt x="2747618" y="162357"/>
                </a:cubicBezTo>
                <a:cubicBezTo>
                  <a:pt x="2746477" y="173048"/>
                  <a:pt x="2743997" y="184167"/>
                  <a:pt x="2740177" y="195713"/>
                </a:cubicBezTo>
                <a:cubicBezTo>
                  <a:pt x="2754167" y="207310"/>
                  <a:pt x="2767220" y="216137"/>
                  <a:pt x="2779337" y="222196"/>
                </a:cubicBezTo>
                <a:cubicBezTo>
                  <a:pt x="2791454" y="228254"/>
                  <a:pt x="2803909" y="232530"/>
                  <a:pt x="2816702" y="235023"/>
                </a:cubicBezTo>
                <a:cubicBezTo>
                  <a:pt x="2829495" y="237516"/>
                  <a:pt x="2831334" y="241004"/>
                  <a:pt x="2822218" y="245487"/>
                </a:cubicBezTo>
                <a:cubicBezTo>
                  <a:pt x="2813102" y="249971"/>
                  <a:pt x="2801736" y="252802"/>
                  <a:pt x="2788118" y="253980"/>
                </a:cubicBezTo>
                <a:cubicBezTo>
                  <a:pt x="2774500" y="255158"/>
                  <a:pt x="2765009" y="252476"/>
                  <a:pt x="2759645" y="245934"/>
                </a:cubicBezTo>
                <a:cubicBezTo>
                  <a:pt x="2754281" y="239391"/>
                  <a:pt x="2743513" y="227873"/>
                  <a:pt x="2727340" y="211378"/>
                </a:cubicBezTo>
                <a:cubicBezTo>
                  <a:pt x="2716178" y="224264"/>
                  <a:pt x="2703156" y="233519"/>
                  <a:pt x="2688273" y="239143"/>
                </a:cubicBezTo>
                <a:cubicBezTo>
                  <a:pt x="2673390" y="244768"/>
                  <a:pt x="2659812" y="247264"/>
                  <a:pt x="2647540" y="246631"/>
                </a:cubicBezTo>
                <a:cubicBezTo>
                  <a:pt x="2635268" y="245999"/>
                  <a:pt x="2634509" y="243500"/>
                  <a:pt x="2645262" y="239134"/>
                </a:cubicBezTo>
                <a:cubicBezTo>
                  <a:pt x="2656014" y="234768"/>
                  <a:pt x="2667610" y="229380"/>
                  <a:pt x="2680050" y="222968"/>
                </a:cubicBezTo>
                <a:cubicBezTo>
                  <a:pt x="2692489" y="216556"/>
                  <a:pt x="2703143" y="207738"/>
                  <a:pt x="2712011" y="196513"/>
                </a:cubicBezTo>
                <a:cubicBezTo>
                  <a:pt x="2707918" y="191652"/>
                  <a:pt x="2702653" y="186002"/>
                  <a:pt x="2696217" y="179566"/>
                </a:cubicBezTo>
                <a:cubicBezTo>
                  <a:pt x="2689780" y="173129"/>
                  <a:pt x="2683606" y="168022"/>
                  <a:pt x="2677697" y="164246"/>
                </a:cubicBezTo>
                <a:cubicBezTo>
                  <a:pt x="2671787" y="160469"/>
                  <a:pt x="2671623" y="157437"/>
                  <a:pt x="2677204" y="155149"/>
                </a:cubicBezTo>
                <a:cubicBezTo>
                  <a:pt x="2682785" y="152860"/>
                  <a:pt x="2687259" y="152597"/>
                  <a:pt x="2690626" y="154358"/>
                </a:cubicBezTo>
                <a:cubicBezTo>
                  <a:pt x="2693993" y="156119"/>
                  <a:pt x="2698126" y="159037"/>
                  <a:pt x="2703025" y="163111"/>
                </a:cubicBezTo>
                <a:cubicBezTo>
                  <a:pt x="2707924" y="167185"/>
                  <a:pt x="2713518" y="173110"/>
                  <a:pt x="2719806" y="180886"/>
                </a:cubicBezTo>
                <a:cubicBezTo>
                  <a:pt x="2722410" y="172130"/>
                  <a:pt x="2723905" y="162962"/>
                  <a:pt x="2724289" y="153381"/>
                </a:cubicBezTo>
                <a:cubicBezTo>
                  <a:pt x="2724674" y="143800"/>
                  <a:pt x="2724500" y="139010"/>
                  <a:pt x="2723768" y="139010"/>
                </a:cubicBezTo>
                <a:cubicBezTo>
                  <a:pt x="2721896" y="139010"/>
                  <a:pt x="2718286" y="139965"/>
                  <a:pt x="2712941" y="141875"/>
                </a:cubicBezTo>
                <a:cubicBezTo>
                  <a:pt x="2707596" y="143785"/>
                  <a:pt x="2700805" y="145924"/>
                  <a:pt x="2692570" y="148293"/>
                </a:cubicBezTo>
                <a:cubicBezTo>
                  <a:pt x="2684335" y="150662"/>
                  <a:pt x="2676568" y="149468"/>
                  <a:pt x="2669269" y="144712"/>
                </a:cubicBezTo>
                <a:cubicBezTo>
                  <a:pt x="2661970" y="139956"/>
                  <a:pt x="2662845" y="137035"/>
                  <a:pt x="2671892" y="135950"/>
                </a:cubicBezTo>
                <a:cubicBezTo>
                  <a:pt x="2680940" y="134865"/>
                  <a:pt x="2690130" y="132827"/>
                  <a:pt x="2699463" y="129838"/>
                </a:cubicBezTo>
                <a:cubicBezTo>
                  <a:pt x="2708795" y="126849"/>
                  <a:pt x="2715608" y="123523"/>
                  <a:pt x="2719899" y="119858"/>
                </a:cubicBezTo>
                <a:cubicBezTo>
                  <a:pt x="2722044" y="118025"/>
                  <a:pt x="2724409" y="116913"/>
                  <a:pt x="2726994" y="116521"/>
                </a:cubicBezTo>
                <a:close/>
                <a:moveTo>
                  <a:pt x="3538074" y="108948"/>
                </a:moveTo>
                <a:cubicBezTo>
                  <a:pt x="3552067" y="108011"/>
                  <a:pt x="3563805" y="110063"/>
                  <a:pt x="3573289" y="115104"/>
                </a:cubicBezTo>
                <a:cubicBezTo>
                  <a:pt x="3585933" y="121827"/>
                  <a:pt x="3591501" y="127879"/>
                  <a:pt x="3589995" y="133261"/>
                </a:cubicBezTo>
                <a:cubicBezTo>
                  <a:pt x="3588488" y="138644"/>
                  <a:pt x="3582404" y="140948"/>
                  <a:pt x="3571745" y="140173"/>
                </a:cubicBezTo>
                <a:cubicBezTo>
                  <a:pt x="3561085" y="139398"/>
                  <a:pt x="3546106" y="139010"/>
                  <a:pt x="3526808" y="139010"/>
                </a:cubicBezTo>
                <a:cubicBezTo>
                  <a:pt x="3507535" y="139010"/>
                  <a:pt x="3486829" y="139980"/>
                  <a:pt x="3464691" y="141921"/>
                </a:cubicBezTo>
                <a:cubicBezTo>
                  <a:pt x="3442552" y="143862"/>
                  <a:pt x="3424023" y="146172"/>
                  <a:pt x="3409103" y="148851"/>
                </a:cubicBezTo>
                <a:cubicBezTo>
                  <a:pt x="3394183" y="151530"/>
                  <a:pt x="3381161" y="154060"/>
                  <a:pt x="3370036" y="156441"/>
                </a:cubicBezTo>
                <a:cubicBezTo>
                  <a:pt x="3358911" y="158823"/>
                  <a:pt x="3347334" y="156237"/>
                  <a:pt x="3335303" y="148684"/>
                </a:cubicBezTo>
                <a:cubicBezTo>
                  <a:pt x="3324402" y="136691"/>
                  <a:pt x="3323626" y="131286"/>
                  <a:pt x="3332978" y="132471"/>
                </a:cubicBezTo>
                <a:cubicBezTo>
                  <a:pt x="3342329" y="133655"/>
                  <a:pt x="3358350" y="133283"/>
                  <a:pt x="3381040" y="131355"/>
                </a:cubicBezTo>
                <a:cubicBezTo>
                  <a:pt x="3403730" y="129426"/>
                  <a:pt x="3427952" y="126508"/>
                  <a:pt x="3453705" y="122602"/>
                </a:cubicBezTo>
                <a:cubicBezTo>
                  <a:pt x="3479459" y="118695"/>
                  <a:pt x="3502666" y="114788"/>
                  <a:pt x="3523329" y="110881"/>
                </a:cubicBezTo>
                <a:cubicBezTo>
                  <a:pt x="3528495" y="109905"/>
                  <a:pt x="3533409" y="109260"/>
                  <a:pt x="3538074" y="108948"/>
                </a:cubicBezTo>
                <a:close/>
                <a:moveTo>
                  <a:pt x="623425" y="108948"/>
                </a:moveTo>
                <a:cubicBezTo>
                  <a:pt x="637418" y="108011"/>
                  <a:pt x="649157" y="110063"/>
                  <a:pt x="658640" y="115104"/>
                </a:cubicBezTo>
                <a:cubicBezTo>
                  <a:pt x="671284" y="121827"/>
                  <a:pt x="676852" y="127879"/>
                  <a:pt x="675346" y="133261"/>
                </a:cubicBezTo>
                <a:cubicBezTo>
                  <a:pt x="673839" y="138644"/>
                  <a:pt x="667755" y="140948"/>
                  <a:pt x="657096" y="140173"/>
                </a:cubicBezTo>
                <a:cubicBezTo>
                  <a:pt x="646436" y="139398"/>
                  <a:pt x="631457" y="139010"/>
                  <a:pt x="612159" y="139010"/>
                </a:cubicBezTo>
                <a:cubicBezTo>
                  <a:pt x="592886" y="139010"/>
                  <a:pt x="572180" y="139980"/>
                  <a:pt x="550042" y="141921"/>
                </a:cubicBezTo>
                <a:cubicBezTo>
                  <a:pt x="527903" y="143862"/>
                  <a:pt x="509374" y="146172"/>
                  <a:pt x="494454" y="148851"/>
                </a:cubicBezTo>
                <a:cubicBezTo>
                  <a:pt x="479534" y="151530"/>
                  <a:pt x="466512" y="154060"/>
                  <a:pt x="455387" y="156441"/>
                </a:cubicBezTo>
                <a:cubicBezTo>
                  <a:pt x="444262" y="158823"/>
                  <a:pt x="432685" y="156237"/>
                  <a:pt x="420654" y="148684"/>
                </a:cubicBezTo>
                <a:cubicBezTo>
                  <a:pt x="409752" y="136691"/>
                  <a:pt x="408978" y="131286"/>
                  <a:pt x="418329" y="132471"/>
                </a:cubicBezTo>
                <a:cubicBezTo>
                  <a:pt x="427680" y="133655"/>
                  <a:pt x="443701" y="133283"/>
                  <a:pt x="466391" y="131355"/>
                </a:cubicBezTo>
                <a:cubicBezTo>
                  <a:pt x="489081" y="129426"/>
                  <a:pt x="513303" y="126508"/>
                  <a:pt x="539056" y="122602"/>
                </a:cubicBezTo>
                <a:cubicBezTo>
                  <a:pt x="564809" y="118695"/>
                  <a:pt x="588018" y="114788"/>
                  <a:pt x="608680" y="110881"/>
                </a:cubicBezTo>
                <a:cubicBezTo>
                  <a:pt x="613845" y="109905"/>
                  <a:pt x="618761" y="109260"/>
                  <a:pt x="623425" y="108948"/>
                </a:cubicBezTo>
                <a:close/>
                <a:moveTo>
                  <a:pt x="7917702" y="99310"/>
                </a:moveTo>
                <a:cubicBezTo>
                  <a:pt x="7904940" y="102386"/>
                  <a:pt x="7893257" y="104922"/>
                  <a:pt x="7882653" y="106919"/>
                </a:cubicBezTo>
                <a:cubicBezTo>
                  <a:pt x="7881996" y="124171"/>
                  <a:pt x="7881667" y="139103"/>
                  <a:pt x="7881667" y="151716"/>
                </a:cubicBezTo>
                <a:cubicBezTo>
                  <a:pt x="7894293" y="150216"/>
                  <a:pt x="7904817" y="148492"/>
                  <a:pt x="7913237" y="146544"/>
                </a:cubicBezTo>
                <a:cubicBezTo>
                  <a:pt x="7915457" y="131860"/>
                  <a:pt x="7916946" y="116115"/>
                  <a:pt x="7917702" y="99310"/>
                </a:cubicBezTo>
                <a:close/>
                <a:moveTo>
                  <a:pt x="4698253" y="99310"/>
                </a:moveTo>
                <a:cubicBezTo>
                  <a:pt x="4685491" y="102386"/>
                  <a:pt x="4673808" y="104922"/>
                  <a:pt x="4663204" y="106919"/>
                </a:cubicBezTo>
                <a:cubicBezTo>
                  <a:pt x="4662546" y="124171"/>
                  <a:pt x="4662218" y="139103"/>
                  <a:pt x="4662218" y="151716"/>
                </a:cubicBezTo>
                <a:cubicBezTo>
                  <a:pt x="4674843" y="150216"/>
                  <a:pt x="4685367" y="148492"/>
                  <a:pt x="4693788" y="146544"/>
                </a:cubicBezTo>
                <a:cubicBezTo>
                  <a:pt x="4696008" y="131860"/>
                  <a:pt x="4697496" y="116115"/>
                  <a:pt x="4698253" y="99310"/>
                </a:cubicBezTo>
                <a:close/>
                <a:moveTo>
                  <a:pt x="6396065" y="93478"/>
                </a:moveTo>
                <a:cubicBezTo>
                  <a:pt x="6389194" y="94253"/>
                  <a:pt x="6379446" y="95056"/>
                  <a:pt x="6366820" y="95887"/>
                </a:cubicBezTo>
                <a:cubicBezTo>
                  <a:pt x="6372240" y="96197"/>
                  <a:pt x="6376122" y="97332"/>
                  <a:pt x="6378466" y="99291"/>
                </a:cubicBezTo>
                <a:cubicBezTo>
                  <a:pt x="6380810" y="101251"/>
                  <a:pt x="6381579" y="103812"/>
                  <a:pt x="6380773" y="106975"/>
                </a:cubicBezTo>
                <a:cubicBezTo>
                  <a:pt x="6379967" y="110137"/>
                  <a:pt x="6379204" y="113374"/>
                  <a:pt x="6378485" y="116686"/>
                </a:cubicBezTo>
                <a:cubicBezTo>
                  <a:pt x="6383297" y="116760"/>
                  <a:pt x="6391861" y="115768"/>
                  <a:pt x="6404176" y="113709"/>
                </a:cubicBezTo>
                <a:cubicBezTo>
                  <a:pt x="6404859" y="105499"/>
                  <a:pt x="6405395" y="99881"/>
                  <a:pt x="6405785" y="96854"/>
                </a:cubicBezTo>
                <a:cubicBezTo>
                  <a:pt x="6406176" y="93828"/>
                  <a:pt x="6402936" y="92703"/>
                  <a:pt x="6396065" y="93478"/>
                </a:cubicBezTo>
                <a:close/>
                <a:moveTo>
                  <a:pt x="3176615" y="93478"/>
                </a:moveTo>
                <a:cubicBezTo>
                  <a:pt x="3169744" y="94253"/>
                  <a:pt x="3159996" y="95056"/>
                  <a:pt x="3147370" y="95887"/>
                </a:cubicBezTo>
                <a:cubicBezTo>
                  <a:pt x="3152790" y="96197"/>
                  <a:pt x="3156672" y="97332"/>
                  <a:pt x="3159016" y="99291"/>
                </a:cubicBezTo>
                <a:cubicBezTo>
                  <a:pt x="3161360" y="101251"/>
                  <a:pt x="3162129" y="103812"/>
                  <a:pt x="3161323" y="106975"/>
                </a:cubicBezTo>
                <a:cubicBezTo>
                  <a:pt x="3160517" y="110137"/>
                  <a:pt x="3159754" y="113374"/>
                  <a:pt x="3159035" y="116686"/>
                </a:cubicBezTo>
                <a:cubicBezTo>
                  <a:pt x="3163847" y="116760"/>
                  <a:pt x="3172411" y="115768"/>
                  <a:pt x="3184726" y="113709"/>
                </a:cubicBezTo>
                <a:cubicBezTo>
                  <a:pt x="3185409" y="105499"/>
                  <a:pt x="3185945" y="99881"/>
                  <a:pt x="3186336" y="96854"/>
                </a:cubicBezTo>
                <a:cubicBezTo>
                  <a:pt x="3186726" y="93828"/>
                  <a:pt x="3183486" y="92703"/>
                  <a:pt x="3176615" y="93478"/>
                </a:cubicBezTo>
                <a:close/>
                <a:moveTo>
                  <a:pt x="6414910" y="70658"/>
                </a:moveTo>
                <a:cubicBezTo>
                  <a:pt x="6417155" y="70675"/>
                  <a:pt x="6419642" y="71306"/>
                  <a:pt x="6422370" y="72549"/>
                </a:cubicBezTo>
                <a:cubicBezTo>
                  <a:pt x="6427827" y="75036"/>
                  <a:pt x="6433355" y="78263"/>
                  <a:pt x="6438955" y="82232"/>
                </a:cubicBezTo>
                <a:cubicBezTo>
                  <a:pt x="6444555" y="86201"/>
                  <a:pt x="6444853" y="89890"/>
                  <a:pt x="6439848" y="93301"/>
                </a:cubicBezTo>
                <a:cubicBezTo>
                  <a:pt x="6434844" y="96712"/>
                  <a:pt x="6429179" y="103707"/>
                  <a:pt x="6422854" y="114286"/>
                </a:cubicBezTo>
                <a:cubicBezTo>
                  <a:pt x="6430630" y="123538"/>
                  <a:pt x="6429555" y="128409"/>
                  <a:pt x="6419626" y="128899"/>
                </a:cubicBezTo>
                <a:cubicBezTo>
                  <a:pt x="6409698" y="129389"/>
                  <a:pt x="6395985" y="130688"/>
                  <a:pt x="6378485" y="132796"/>
                </a:cubicBezTo>
                <a:lnTo>
                  <a:pt x="6378485" y="149372"/>
                </a:lnTo>
                <a:cubicBezTo>
                  <a:pt x="6413484" y="144808"/>
                  <a:pt x="6433694" y="141332"/>
                  <a:pt x="6439113" y="138945"/>
                </a:cubicBezTo>
                <a:cubicBezTo>
                  <a:pt x="6444533" y="136557"/>
                  <a:pt x="6450309" y="136610"/>
                  <a:pt x="6456443" y="139103"/>
                </a:cubicBezTo>
                <a:cubicBezTo>
                  <a:pt x="6462576" y="141596"/>
                  <a:pt x="6468433" y="144935"/>
                  <a:pt x="6474013" y="149121"/>
                </a:cubicBezTo>
                <a:cubicBezTo>
                  <a:pt x="6479595" y="153307"/>
                  <a:pt x="6480355" y="157660"/>
                  <a:pt x="6476293" y="162181"/>
                </a:cubicBezTo>
                <a:cubicBezTo>
                  <a:pt x="6472231" y="166701"/>
                  <a:pt x="6469673" y="170546"/>
                  <a:pt x="6468619" y="173715"/>
                </a:cubicBezTo>
                <a:cubicBezTo>
                  <a:pt x="6467565" y="176884"/>
                  <a:pt x="6465431" y="184285"/>
                  <a:pt x="6462219" y="195918"/>
                </a:cubicBezTo>
                <a:cubicBezTo>
                  <a:pt x="6459007" y="207552"/>
                  <a:pt x="6452880" y="216735"/>
                  <a:pt x="6443839" y="223470"/>
                </a:cubicBezTo>
                <a:cubicBezTo>
                  <a:pt x="6434797" y="230204"/>
                  <a:pt x="6428891" y="229637"/>
                  <a:pt x="6426119" y="221768"/>
                </a:cubicBezTo>
                <a:cubicBezTo>
                  <a:pt x="6423347" y="213898"/>
                  <a:pt x="6417611" y="205896"/>
                  <a:pt x="6408911" y="197760"/>
                </a:cubicBezTo>
                <a:cubicBezTo>
                  <a:pt x="6400211" y="189624"/>
                  <a:pt x="6400449" y="186923"/>
                  <a:pt x="6409627" y="189658"/>
                </a:cubicBezTo>
                <a:cubicBezTo>
                  <a:pt x="6418805" y="192393"/>
                  <a:pt x="6425911" y="193760"/>
                  <a:pt x="6430947" y="193760"/>
                </a:cubicBezTo>
                <a:cubicBezTo>
                  <a:pt x="6435337" y="193760"/>
                  <a:pt x="6438757" y="190607"/>
                  <a:pt x="6441206" y="184300"/>
                </a:cubicBezTo>
                <a:cubicBezTo>
                  <a:pt x="6443656" y="177994"/>
                  <a:pt x="6444881" y="171436"/>
                  <a:pt x="6444881" y="164627"/>
                </a:cubicBezTo>
                <a:cubicBezTo>
                  <a:pt x="6444881" y="160001"/>
                  <a:pt x="6441113" y="157880"/>
                  <a:pt x="6433579" y="158265"/>
                </a:cubicBezTo>
                <a:cubicBezTo>
                  <a:pt x="6426045" y="158649"/>
                  <a:pt x="6407679" y="161024"/>
                  <a:pt x="6378485" y="165390"/>
                </a:cubicBezTo>
                <a:cubicBezTo>
                  <a:pt x="6378485" y="184341"/>
                  <a:pt x="6378277" y="202873"/>
                  <a:pt x="6377861" y="220986"/>
                </a:cubicBezTo>
                <a:cubicBezTo>
                  <a:pt x="6377446" y="239100"/>
                  <a:pt x="6375741" y="253701"/>
                  <a:pt x="6372745" y="264788"/>
                </a:cubicBezTo>
                <a:cubicBezTo>
                  <a:pt x="6369750" y="275876"/>
                  <a:pt x="6364876" y="276843"/>
                  <a:pt x="6358123" y="267690"/>
                </a:cubicBezTo>
                <a:cubicBezTo>
                  <a:pt x="6351370" y="258538"/>
                  <a:pt x="6349550" y="249152"/>
                  <a:pt x="6352663" y="239534"/>
                </a:cubicBezTo>
                <a:cubicBezTo>
                  <a:pt x="6355776" y="229916"/>
                  <a:pt x="6357332" y="210416"/>
                  <a:pt x="6357332" y="181035"/>
                </a:cubicBezTo>
                <a:cubicBezTo>
                  <a:pt x="6346518" y="198374"/>
                  <a:pt x="6333189" y="212388"/>
                  <a:pt x="6317344" y="223079"/>
                </a:cubicBezTo>
                <a:cubicBezTo>
                  <a:pt x="6301500" y="233770"/>
                  <a:pt x="6285526" y="241109"/>
                  <a:pt x="6269422" y="245097"/>
                </a:cubicBezTo>
                <a:cubicBezTo>
                  <a:pt x="6253317" y="249084"/>
                  <a:pt x="6252424" y="246523"/>
                  <a:pt x="6266743" y="237413"/>
                </a:cubicBezTo>
                <a:cubicBezTo>
                  <a:pt x="6281062" y="228304"/>
                  <a:pt x="6295358" y="217771"/>
                  <a:pt x="6309633" y="205815"/>
                </a:cubicBezTo>
                <a:cubicBezTo>
                  <a:pt x="6323908" y="193859"/>
                  <a:pt x="6336305" y="181705"/>
                  <a:pt x="6346822" y="169352"/>
                </a:cubicBezTo>
                <a:cubicBezTo>
                  <a:pt x="6320641" y="173929"/>
                  <a:pt x="6304105" y="178772"/>
                  <a:pt x="6297215" y="183882"/>
                </a:cubicBezTo>
                <a:cubicBezTo>
                  <a:pt x="6290326" y="188991"/>
                  <a:pt x="6285588" y="188198"/>
                  <a:pt x="6283002" y="181500"/>
                </a:cubicBezTo>
                <a:cubicBezTo>
                  <a:pt x="6280416" y="174803"/>
                  <a:pt x="6280708" y="169607"/>
                  <a:pt x="6283877" y="165911"/>
                </a:cubicBezTo>
                <a:cubicBezTo>
                  <a:pt x="6287046" y="162215"/>
                  <a:pt x="6288990" y="159279"/>
                  <a:pt x="6289709" y="157102"/>
                </a:cubicBezTo>
                <a:cubicBezTo>
                  <a:pt x="6290428" y="154925"/>
                  <a:pt x="6290983" y="150932"/>
                  <a:pt x="6291374" y="145121"/>
                </a:cubicBezTo>
                <a:cubicBezTo>
                  <a:pt x="6291764" y="139311"/>
                  <a:pt x="6290599" y="133708"/>
                  <a:pt x="6287876" y="128313"/>
                </a:cubicBezTo>
                <a:cubicBezTo>
                  <a:pt x="6285154" y="122918"/>
                  <a:pt x="6286540" y="120220"/>
                  <a:pt x="6292034" y="120220"/>
                </a:cubicBezTo>
                <a:cubicBezTo>
                  <a:pt x="6295656" y="120220"/>
                  <a:pt x="6301733" y="121777"/>
                  <a:pt x="6310266" y="124890"/>
                </a:cubicBezTo>
                <a:cubicBezTo>
                  <a:pt x="6325620" y="124146"/>
                  <a:pt x="6341309" y="122385"/>
                  <a:pt x="6357332" y="119607"/>
                </a:cubicBezTo>
                <a:cubicBezTo>
                  <a:pt x="6357332" y="112004"/>
                  <a:pt x="6356204" y="105238"/>
                  <a:pt x="6353947" y="99310"/>
                </a:cubicBezTo>
                <a:cubicBezTo>
                  <a:pt x="6339126" y="101654"/>
                  <a:pt x="6329629" y="103214"/>
                  <a:pt x="6325455" y="103989"/>
                </a:cubicBezTo>
                <a:cubicBezTo>
                  <a:pt x="6321282" y="104764"/>
                  <a:pt x="6315825" y="102020"/>
                  <a:pt x="6309084" y="95757"/>
                </a:cubicBezTo>
                <a:cubicBezTo>
                  <a:pt x="6302344" y="89494"/>
                  <a:pt x="6304052" y="86362"/>
                  <a:pt x="6314210" y="86362"/>
                </a:cubicBezTo>
                <a:cubicBezTo>
                  <a:pt x="6321974" y="86362"/>
                  <a:pt x="6333303" y="85596"/>
                  <a:pt x="6348198" y="84064"/>
                </a:cubicBezTo>
                <a:cubicBezTo>
                  <a:pt x="6363093" y="82533"/>
                  <a:pt x="6376054" y="80818"/>
                  <a:pt x="6387079" y="78921"/>
                </a:cubicBezTo>
                <a:cubicBezTo>
                  <a:pt x="6398105" y="77023"/>
                  <a:pt x="6405379" y="74865"/>
                  <a:pt x="6408901" y="72447"/>
                </a:cubicBezTo>
                <a:cubicBezTo>
                  <a:pt x="6410663" y="71237"/>
                  <a:pt x="6412665" y="70641"/>
                  <a:pt x="6414910" y="70658"/>
                </a:cubicBezTo>
                <a:close/>
                <a:moveTo>
                  <a:pt x="3195461" y="70658"/>
                </a:moveTo>
                <a:cubicBezTo>
                  <a:pt x="3197705" y="70675"/>
                  <a:pt x="3200192" y="71306"/>
                  <a:pt x="3202921" y="72549"/>
                </a:cubicBezTo>
                <a:cubicBezTo>
                  <a:pt x="3208377" y="75036"/>
                  <a:pt x="3213906" y="78263"/>
                  <a:pt x="3219506" y="82232"/>
                </a:cubicBezTo>
                <a:cubicBezTo>
                  <a:pt x="3225105" y="86201"/>
                  <a:pt x="3225403" y="89890"/>
                  <a:pt x="3220399" y="93301"/>
                </a:cubicBezTo>
                <a:cubicBezTo>
                  <a:pt x="3215394" y="96712"/>
                  <a:pt x="3209729" y="103707"/>
                  <a:pt x="3203404" y="114286"/>
                </a:cubicBezTo>
                <a:cubicBezTo>
                  <a:pt x="3211181" y="123538"/>
                  <a:pt x="3210105" y="128409"/>
                  <a:pt x="3200177" y="128899"/>
                </a:cubicBezTo>
                <a:cubicBezTo>
                  <a:pt x="3190248" y="129389"/>
                  <a:pt x="3176535" y="130688"/>
                  <a:pt x="3159035" y="132796"/>
                </a:cubicBezTo>
                <a:lnTo>
                  <a:pt x="3159035" y="149372"/>
                </a:lnTo>
                <a:cubicBezTo>
                  <a:pt x="3194034" y="144808"/>
                  <a:pt x="3214244" y="141332"/>
                  <a:pt x="3219664" y="138945"/>
                </a:cubicBezTo>
                <a:cubicBezTo>
                  <a:pt x="3225083" y="136557"/>
                  <a:pt x="3230860" y="136610"/>
                  <a:pt x="3236993" y="139103"/>
                </a:cubicBezTo>
                <a:cubicBezTo>
                  <a:pt x="3243126" y="141596"/>
                  <a:pt x="3248983" y="144935"/>
                  <a:pt x="3254564" y="149121"/>
                </a:cubicBezTo>
                <a:cubicBezTo>
                  <a:pt x="3260145" y="153307"/>
                  <a:pt x="3260905" y="157660"/>
                  <a:pt x="3256843" y="162181"/>
                </a:cubicBezTo>
                <a:cubicBezTo>
                  <a:pt x="3252781" y="166701"/>
                  <a:pt x="3250223" y="170546"/>
                  <a:pt x="3249169" y="173715"/>
                </a:cubicBezTo>
                <a:cubicBezTo>
                  <a:pt x="3248115" y="176884"/>
                  <a:pt x="3245982" y="184285"/>
                  <a:pt x="3242769" y="195918"/>
                </a:cubicBezTo>
                <a:cubicBezTo>
                  <a:pt x="3239557" y="207552"/>
                  <a:pt x="3233430" y="216735"/>
                  <a:pt x="3224389" y="223470"/>
                </a:cubicBezTo>
                <a:cubicBezTo>
                  <a:pt x="3215348" y="230204"/>
                  <a:pt x="3209441" y="229637"/>
                  <a:pt x="3206669" y="221768"/>
                </a:cubicBezTo>
                <a:cubicBezTo>
                  <a:pt x="3203897" y="213898"/>
                  <a:pt x="3198161" y="205896"/>
                  <a:pt x="3189461" y="197760"/>
                </a:cubicBezTo>
                <a:cubicBezTo>
                  <a:pt x="3180761" y="189624"/>
                  <a:pt x="3181000" y="186923"/>
                  <a:pt x="3190177" y="189658"/>
                </a:cubicBezTo>
                <a:cubicBezTo>
                  <a:pt x="3199355" y="192393"/>
                  <a:pt x="3206461" y="193760"/>
                  <a:pt x="3211497" y="193760"/>
                </a:cubicBezTo>
                <a:cubicBezTo>
                  <a:pt x="3215887" y="193760"/>
                  <a:pt x="3219307" y="190607"/>
                  <a:pt x="3221757" y="184300"/>
                </a:cubicBezTo>
                <a:cubicBezTo>
                  <a:pt x="3224206" y="177994"/>
                  <a:pt x="3225431" y="171436"/>
                  <a:pt x="3225431" y="164627"/>
                </a:cubicBezTo>
                <a:cubicBezTo>
                  <a:pt x="3225431" y="160001"/>
                  <a:pt x="3221664" y="157880"/>
                  <a:pt x="3214129" y="158265"/>
                </a:cubicBezTo>
                <a:cubicBezTo>
                  <a:pt x="3206595" y="158649"/>
                  <a:pt x="3188230" y="161024"/>
                  <a:pt x="3159035" y="165390"/>
                </a:cubicBezTo>
                <a:cubicBezTo>
                  <a:pt x="3159035" y="184341"/>
                  <a:pt x="3158827" y="202873"/>
                  <a:pt x="3158412" y="220986"/>
                </a:cubicBezTo>
                <a:cubicBezTo>
                  <a:pt x="3157996" y="239100"/>
                  <a:pt x="3156291" y="253701"/>
                  <a:pt x="3153296" y="264788"/>
                </a:cubicBezTo>
                <a:cubicBezTo>
                  <a:pt x="3150301" y="275876"/>
                  <a:pt x="3145426" y="276843"/>
                  <a:pt x="3138673" y="267690"/>
                </a:cubicBezTo>
                <a:cubicBezTo>
                  <a:pt x="3131920" y="258538"/>
                  <a:pt x="3130100" y="249152"/>
                  <a:pt x="3133213" y="239534"/>
                </a:cubicBezTo>
                <a:cubicBezTo>
                  <a:pt x="3136326" y="229916"/>
                  <a:pt x="3137883" y="210416"/>
                  <a:pt x="3137883" y="181035"/>
                </a:cubicBezTo>
                <a:cubicBezTo>
                  <a:pt x="3127068" y="198374"/>
                  <a:pt x="3113738" y="212388"/>
                  <a:pt x="3097894" y="223079"/>
                </a:cubicBezTo>
                <a:cubicBezTo>
                  <a:pt x="3082050" y="233770"/>
                  <a:pt x="3066076" y="241109"/>
                  <a:pt x="3049972" y="245097"/>
                </a:cubicBezTo>
                <a:cubicBezTo>
                  <a:pt x="3033867" y="249084"/>
                  <a:pt x="3032974" y="246523"/>
                  <a:pt x="3047293" y="237413"/>
                </a:cubicBezTo>
                <a:cubicBezTo>
                  <a:pt x="3061611" y="228304"/>
                  <a:pt x="3075908" y="217771"/>
                  <a:pt x="3090183" y="205815"/>
                </a:cubicBezTo>
                <a:cubicBezTo>
                  <a:pt x="3104458" y="193859"/>
                  <a:pt x="3116855" y="181705"/>
                  <a:pt x="3127372" y="169352"/>
                </a:cubicBezTo>
                <a:cubicBezTo>
                  <a:pt x="3101190" y="173929"/>
                  <a:pt x="3084655" y="178772"/>
                  <a:pt x="3077765" y="183882"/>
                </a:cubicBezTo>
                <a:cubicBezTo>
                  <a:pt x="3070876" y="188991"/>
                  <a:pt x="3066138" y="188198"/>
                  <a:pt x="3063552" y="181500"/>
                </a:cubicBezTo>
                <a:cubicBezTo>
                  <a:pt x="3060966" y="174803"/>
                  <a:pt x="3061258" y="169607"/>
                  <a:pt x="3064427" y="165911"/>
                </a:cubicBezTo>
                <a:cubicBezTo>
                  <a:pt x="3067595" y="162215"/>
                  <a:pt x="3069539" y="159279"/>
                  <a:pt x="3070259" y="157102"/>
                </a:cubicBezTo>
                <a:cubicBezTo>
                  <a:pt x="3070978" y="154925"/>
                  <a:pt x="3071533" y="150932"/>
                  <a:pt x="3071924" y="145121"/>
                </a:cubicBezTo>
                <a:cubicBezTo>
                  <a:pt x="3072315" y="139311"/>
                  <a:pt x="3071149" y="133708"/>
                  <a:pt x="3068426" y="128313"/>
                </a:cubicBezTo>
                <a:cubicBezTo>
                  <a:pt x="3065704" y="122918"/>
                  <a:pt x="3067090" y="120220"/>
                  <a:pt x="3072584" y="120220"/>
                </a:cubicBezTo>
                <a:cubicBezTo>
                  <a:pt x="3076206" y="120220"/>
                  <a:pt x="3082283" y="121777"/>
                  <a:pt x="3090816" y="124890"/>
                </a:cubicBezTo>
                <a:cubicBezTo>
                  <a:pt x="3106170" y="124146"/>
                  <a:pt x="3121859" y="122385"/>
                  <a:pt x="3137883" y="119607"/>
                </a:cubicBezTo>
                <a:cubicBezTo>
                  <a:pt x="3137883" y="112004"/>
                  <a:pt x="3136754" y="105238"/>
                  <a:pt x="3134497" y="99310"/>
                </a:cubicBezTo>
                <a:cubicBezTo>
                  <a:pt x="3119676" y="101654"/>
                  <a:pt x="3110179" y="103214"/>
                  <a:pt x="3106006" y="103989"/>
                </a:cubicBezTo>
                <a:cubicBezTo>
                  <a:pt x="3101832" y="104764"/>
                  <a:pt x="3096375" y="102020"/>
                  <a:pt x="3089634" y="95757"/>
                </a:cubicBezTo>
                <a:cubicBezTo>
                  <a:pt x="3082894" y="89494"/>
                  <a:pt x="3084602" y="86362"/>
                  <a:pt x="3094760" y="86362"/>
                </a:cubicBezTo>
                <a:cubicBezTo>
                  <a:pt x="3102523" y="86362"/>
                  <a:pt x="3113853" y="85596"/>
                  <a:pt x="3128748" y="84064"/>
                </a:cubicBezTo>
                <a:cubicBezTo>
                  <a:pt x="3143644" y="82533"/>
                  <a:pt x="3156604" y="80818"/>
                  <a:pt x="3167630" y="78921"/>
                </a:cubicBezTo>
                <a:cubicBezTo>
                  <a:pt x="3178655" y="77023"/>
                  <a:pt x="3185929" y="74865"/>
                  <a:pt x="3189452" y="72447"/>
                </a:cubicBezTo>
                <a:cubicBezTo>
                  <a:pt x="3191213" y="71237"/>
                  <a:pt x="3193216" y="70641"/>
                  <a:pt x="3195461" y="70658"/>
                </a:cubicBezTo>
                <a:close/>
                <a:moveTo>
                  <a:pt x="5367495" y="60801"/>
                </a:moveTo>
                <a:cubicBezTo>
                  <a:pt x="5363427" y="60019"/>
                  <a:pt x="5358095" y="61046"/>
                  <a:pt x="5351496" y="63880"/>
                </a:cubicBezTo>
                <a:cubicBezTo>
                  <a:pt x="5344898" y="66714"/>
                  <a:pt x="5339609" y="72459"/>
                  <a:pt x="5335627" y="81116"/>
                </a:cubicBezTo>
                <a:cubicBezTo>
                  <a:pt x="5331646" y="89773"/>
                  <a:pt x="5330220" y="98919"/>
                  <a:pt x="5331349" y="108556"/>
                </a:cubicBezTo>
                <a:cubicBezTo>
                  <a:pt x="5332478" y="118193"/>
                  <a:pt x="5336409" y="125848"/>
                  <a:pt x="5343143" y="131522"/>
                </a:cubicBezTo>
                <a:cubicBezTo>
                  <a:pt x="5349878" y="137196"/>
                  <a:pt x="5356984" y="139872"/>
                  <a:pt x="5364463" y="139549"/>
                </a:cubicBezTo>
                <a:cubicBezTo>
                  <a:pt x="5371941" y="139227"/>
                  <a:pt x="5377973" y="137305"/>
                  <a:pt x="5382555" y="133782"/>
                </a:cubicBezTo>
                <a:cubicBezTo>
                  <a:pt x="5387138" y="130260"/>
                  <a:pt x="5391674" y="123997"/>
                  <a:pt x="5396163" y="114993"/>
                </a:cubicBezTo>
                <a:cubicBezTo>
                  <a:pt x="5399202" y="103756"/>
                  <a:pt x="5399996" y="94374"/>
                  <a:pt x="5398545" y="86846"/>
                </a:cubicBezTo>
                <a:cubicBezTo>
                  <a:pt x="5397093" y="79317"/>
                  <a:pt x="5393379" y="73095"/>
                  <a:pt x="5387401" y="68177"/>
                </a:cubicBezTo>
                <a:cubicBezTo>
                  <a:pt x="5381423" y="63260"/>
                  <a:pt x="5374788" y="60801"/>
                  <a:pt x="5367495" y="60801"/>
                </a:cubicBezTo>
                <a:close/>
                <a:moveTo>
                  <a:pt x="5849011" y="60759"/>
                </a:moveTo>
                <a:cubicBezTo>
                  <a:pt x="5850562" y="60677"/>
                  <a:pt x="5852531" y="60892"/>
                  <a:pt x="5854917" y="61405"/>
                </a:cubicBezTo>
                <a:cubicBezTo>
                  <a:pt x="5864460" y="63458"/>
                  <a:pt x="5872073" y="66276"/>
                  <a:pt x="5877752" y="69861"/>
                </a:cubicBezTo>
                <a:cubicBezTo>
                  <a:pt x="5883433" y="73445"/>
                  <a:pt x="5884772" y="79057"/>
                  <a:pt x="5881771" y="86697"/>
                </a:cubicBezTo>
                <a:cubicBezTo>
                  <a:pt x="5878770" y="94337"/>
                  <a:pt x="5872494" y="95186"/>
                  <a:pt x="5862944" y="89246"/>
                </a:cubicBezTo>
                <a:cubicBezTo>
                  <a:pt x="5855664" y="83578"/>
                  <a:pt x="5850120" y="77008"/>
                  <a:pt x="5846313" y="69535"/>
                </a:cubicBezTo>
                <a:cubicBezTo>
                  <a:pt x="5843457" y="63931"/>
                  <a:pt x="5844356" y="61005"/>
                  <a:pt x="5849011" y="60759"/>
                </a:cubicBezTo>
                <a:close/>
                <a:moveTo>
                  <a:pt x="6730661" y="52736"/>
                </a:moveTo>
                <a:cubicBezTo>
                  <a:pt x="6734451" y="53276"/>
                  <a:pt x="6738363" y="54680"/>
                  <a:pt x="6742397" y="56950"/>
                </a:cubicBezTo>
                <a:cubicBezTo>
                  <a:pt x="6750465" y="61489"/>
                  <a:pt x="6753047" y="65969"/>
                  <a:pt x="6750145" y="70391"/>
                </a:cubicBezTo>
                <a:cubicBezTo>
                  <a:pt x="6747243" y="74812"/>
                  <a:pt x="6739569" y="77426"/>
                  <a:pt x="6727123" y="78232"/>
                </a:cubicBezTo>
                <a:cubicBezTo>
                  <a:pt x="6714678" y="79038"/>
                  <a:pt x="6699519" y="80604"/>
                  <a:pt x="6681647" y="82930"/>
                </a:cubicBezTo>
                <a:cubicBezTo>
                  <a:pt x="6663775" y="85255"/>
                  <a:pt x="6649535" y="87984"/>
                  <a:pt x="6638925" y="91115"/>
                </a:cubicBezTo>
                <a:cubicBezTo>
                  <a:pt x="6628315" y="94247"/>
                  <a:pt x="6617661" y="90926"/>
                  <a:pt x="6606963" y="81153"/>
                </a:cubicBezTo>
                <a:cubicBezTo>
                  <a:pt x="6596267" y="71380"/>
                  <a:pt x="6595383" y="66890"/>
                  <a:pt x="6604313" y="67684"/>
                </a:cubicBezTo>
                <a:cubicBezTo>
                  <a:pt x="6613242" y="68478"/>
                  <a:pt x="6623109" y="68490"/>
                  <a:pt x="6633911" y="67721"/>
                </a:cubicBezTo>
                <a:cubicBezTo>
                  <a:pt x="6645221" y="66965"/>
                  <a:pt x="6660567" y="65036"/>
                  <a:pt x="6679945" y="61936"/>
                </a:cubicBezTo>
                <a:cubicBezTo>
                  <a:pt x="6699324" y="58835"/>
                  <a:pt x="6712561" y="56094"/>
                  <a:pt x="6719655" y="53713"/>
                </a:cubicBezTo>
                <a:cubicBezTo>
                  <a:pt x="6723202" y="52522"/>
                  <a:pt x="6726870" y="52197"/>
                  <a:pt x="6730661" y="52736"/>
                </a:cubicBezTo>
                <a:close/>
                <a:moveTo>
                  <a:pt x="4120811" y="52736"/>
                </a:moveTo>
                <a:cubicBezTo>
                  <a:pt x="4124602" y="53276"/>
                  <a:pt x="4128514" y="54680"/>
                  <a:pt x="4132548" y="56950"/>
                </a:cubicBezTo>
                <a:cubicBezTo>
                  <a:pt x="4140615" y="61489"/>
                  <a:pt x="4143198" y="65969"/>
                  <a:pt x="4140296" y="70391"/>
                </a:cubicBezTo>
                <a:cubicBezTo>
                  <a:pt x="4137394" y="74812"/>
                  <a:pt x="4129720" y="77426"/>
                  <a:pt x="4117274" y="78232"/>
                </a:cubicBezTo>
                <a:cubicBezTo>
                  <a:pt x="4104828" y="79038"/>
                  <a:pt x="4089670" y="80604"/>
                  <a:pt x="4071798" y="82930"/>
                </a:cubicBezTo>
                <a:cubicBezTo>
                  <a:pt x="4053926" y="85255"/>
                  <a:pt x="4039685" y="87984"/>
                  <a:pt x="4029075" y="91115"/>
                </a:cubicBezTo>
                <a:cubicBezTo>
                  <a:pt x="4018465" y="94247"/>
                  <a:pt x="4007811" y="90926"/>
                  <a:pt x="3997114" y="81153"/>
                </a:cubicBezTo>
                <a:cubicBezTo>
                  <a:pt x="3986417" y="71380"/>
                  <a:pt x="3985533" y="66890"/>
                  <a:pt x="3994463" y="67684"/>
                </a:cubicBezTo>
                <a:cubicBezTo>
                  <a:pt x="4003393" y="68478"/>
                  <a:pt x="4013259" y="68490"/>
                  <a:pt x="4024061" y="67721"/>
                </a:cubicBezTo>
                <a:cubicBezTo>
                  <a:pt x="4035372" y="66965"/>
                  <a:pt x="4050717" y="65036"/>
                  <a:pt x="4070096" y="61936"/>
                </a:cubicBezTo>
                <a:cubicBezTo>
                  <a:pt x="4089474" y="58835"/>
                  <a:pt x="4102711" y="56094"/>
                  <a:pt x="4109805" y="53713"/>
                </a:cubicBezTo>
                <a:cubicBezTo>
                  <a:pt x="4113352" y="52522"/>
                  <a:pt x="4117021" y="52197"/>
                  <a:pt x="4120811" y="52736"/>
                </a:cubicBezTo>
                <a:close/>
                <a:moveTo>
                  <a:pt x="897253" y="45599"/>
                </a:moveTo>
                <a:cubicBezTo>
                  <a:pt x="895607" y="44996"/>
                  <a:pt x="893357" y="45168"/>
                  <a:pt x="890504" y="46113"/>
                </a:cubicBezTo>
                <a:cubicBezTo>
                  <a:pt x="884799" y="48005"/>
                  <a:pt x="874964" y="51394"/>
                  <a:pt x="861000" y="56280"/>
                </a:cubicBezTo>
                <a:lnTo>
                  <a:pt x="861000" y="74660"/>
                </a:lnTo>
                <a:cubicBezTo>
                  <a:pt x="867139" y="73222"/>
                  <a:pt x="872707" y="71501"/>
                  <a:pt x="877706" y="69498"/>
                </a:cubicBezTo>
                <a:cubicBezTo>
                  <a:pt x="882704" y="67495"/>
                  <a:pt x="887199" y="68667"/>
                  <a:pt x="891193" y="73014"/>
                </a:cubicBezTo>
                <a:cubicBezTo>
                  <a:pt x="895186" y="77361"/>
                  <a:pt x="893212" y="81469"/>
                  <a:pt x="885268" y="85339"/>
                </a:cubicBezTo>
                <a:cubicBezTo>
                  <a:pt x="877324" y="89208"/>
                  <a:pt x="869235" y="91143"/>
                  <a:pt x="861000" y="91143"/>
                </a:cubicBezTo>
                <a:lnTo>
                  <a:pt x="861000" y="113188"/>
                </a:lnTo>
                <a:cubicBezTo>
                  <a:pt x="873228" y="109443"/>
                  <a:pt x="884148" y="106541"/>
                  <a:pt x="893760" y="104482"/>
                </a:cubicBezTo>
                <a:cubicBezTo>
                  <a:pt x="899056" y="72285"/>
                  <a:pt x="901264" y="54035"/>
                  <a:pt x="900383" y="49732"/>
                </a:cubicBezTo>
                <a:cubicBezTo>
                  <a:pt x="899942" y="47580"/>
                  <a:pt x="898900" y="46202"/>
                  <a:pt x="897253" y="45599"/>
                </a:cubicBezTo>
                <a:close/>
                <a:moveTo>
                  <a:pt x="6414510" y="45537"/>
                </a:moveTo>
                <a:cubicBezTo>
                  <a:pt x="6422281" y="46349"/>
                  <a:pt x="6429505" y="48110"/>
                  <a:pt x="6436183" y="50820"/>
                </a:cubicBezTo>
                <a:cubicBezTo>
                  <a:pt x="6442862" y="53530"/>
                  <a:pt x="6445454" y="58984"/>
                  <a:pt x="6443959" y="67182"/>
                </a:cubicBezTo>
                <a:cubicBezTo>
                  <a:pt x="6442465" y="75380"/>
                  <a:pt x="6436099" y="76825"/>
                  <a:pt x="6424863" y="71516"/>
                </a:cubicBezTo>
                <a:cubicBezTo>
                  <a:pt x="6417881" y="66878"/>
                  <a:pt x="6412467" y="61185"/>
                  <a:pt x="6408622" y="54438"/>
                </a:cubicBezTo>
                <a:cubicBezTo>
                  <a:pt x="6404777" y="47692"/>
                  <a:pt x="6406741" y="44724"/>
                  <a:pt x="6414510" y="45537"/>
                </a:cubicBezTo>
                <a:close/>
                <a:moveTo>
                  <a:pt x="3195061" y="45537"/>
                </a:moveTo>
                <a:cubicBezTo>
                  <a:pt x="3202831" y="46349"/>
                  <a:pt x="3210055" y="48110"/>
                  <a:pt x="3216734" y="50820"/>
                </a:cubicBezTo>
                <a:cubicBezTo>
                  <a:pt x="3223412" y="53530"/>
                  <a:pt x="3226004" y="58984"/>
                  <a:pt x="3224510" y="67182"/>
                </a:cubicBezTo>
                <a:cubicBezTo>
                  <a:pt x="3223016" y="75380"/>
                  <a:pt x="3216650" y="76825"/>
                  <a:pt x="3205413" y="71516"/>
                </a:cubicBezTo>
                <a:cubicBezTo>
                  <a:pt x="3198431" y="66878"/>
                  <a:pt x="3193017" y="61185"/>
                  <a:pt x="3189173" y="54438"/>
                </a:cubicBezTo>
                <a:cubicBezTo>
                  <a:pt x="3185328" y="47692"/>
                  <a:pt x="3187290" y="44724"/>
                  <a:pt x="3195061" y="45537"/>
                </a:cubicBezTo>
                <a:close/>
                <a:moveTo>
                  <a:pt x="1206216" y="42495"/>
                </a:moveTo>
                <a:cubicBezTo>
                  <a:pt x="1204337" y="42247"/>
                  <a:pt x="1199001" y="43090"/>
                  <a:pt x="1190207" y="45025"/>
                </a:cubicBezTo>
                <a:cubicBezTo>
                  <a:pt x="1181415" y="46960"/>
                  <a:pt x="1171783" y="48578"/>
                  <a:pt x="1161316" y="49881"/>
                </a:cubicBezTo>
                <a:cubicBezTo>
                  <a:pt x="1162047" y="59988"/>
                  <a:pt x="1163363" y="68639"/>
                  <a:pt x="1165260" y="75832"/>
                </a:cubicBezTo>
                <a:cubicBezTo>
                  <a:pt x="1182499" y="72905"/>
                  <a:pt x="1196000" y="70394"/>
                  <a:pt x="1205760" y="68298"/>
                </a:cubicBezTo>
                <a:cubicBezTo>
                  <a:pt x="1207186" y="59778"/>
                  <a:pt x="1208088" y="53409"/>
                  <a:pt x="1208466" y="49192"/>
                </a:cubicBezTo>
                <a:cubicBezTo>
                  <a:pt x="1208845" y="44975"/>
                  <a:pt x="1208095" y="42743"/>
                  <a:pt x="1206216" y="42495"/>
                </a:cubicBezTo>
                <a:close/>
                <a:moveTo>
                  <a:pt x="1715980" y="40839"/>
                </a:moveTo>
                <a:cubicBezTo>
                  <a:pt x="1720395" y="40839"/>
                  <a:pt x="1727542" y="42910"/>
                  <a:pt x="1737421" y="47053"/>
                </a:cubicBezTo>
                <a:cubicBezTo>
                  <a:pt x="1747299" y="51195"/>
                  <a:pt x="1749785" y="55855"/>
                  <a:pt x="1744880" y="61033"/>
                </a:cubicBezTo>
                <a:cubicBezTo>
                  <a:pt x="1739975" y="66211"/>
                  <a:pt x="1736022" y="71802"/>
                  <a:pt x="1733021" y="77804"/>
                </a:cubicBezTo>
                <a:cubicBezTo>
                  <a:pt x="1721908" y="94448"/>
                  <a:pt x="1710631" y="108292"/>
                  <a:pt x="1699191" y="119337"/>
                </a:cubicBezTo>
                <a:cubicBezTo>
                  <a:pt x="1687749" y="130381"/>
                  <a:pt x="1676829" y="139308"/>
                  <a:pt x="1666429" y="146117"/>
                </a:cubicBezTo>
                <a:cubicBezTo>
                  <a:pt x="1656031" y="152925"/>
                  <a:pt x="1647667" y="156944"/>
                  <a:pt x="1641343" y="158172"/>
                </a:cubicBezTo>
                <a:cubicBezTo>
                  <a:pt x="1635017" y="159399"/>
                  <a:pt x="1634190" y="157245"/>
                  <a:pt x="1638859" y="151707"/>
                </a:cubicBezTo>
                <a:cubicBezTo>
                  <a:pt x="1643529" y="146169"/>
                  <a:pt x="1650995" y="138777"/>
                  <a:pt x="1661258" y="129531"/>
                </a:cubicBezTo>
                <a:cubicBezTo>
                  <a:pt x="1671521" y="120286"/>
                  <a:pt x="1681654" y="108547"/>
                  <a:pt x="1691656" y="94315"/>
                </a:cubicBezTo>
                <a:cubicBezTo>
                  <a:pt x="1701658" y="80083"/>
                  <a:pt x="1707227" y="70016"/>
                  <a:pt x="1708362" y="64112"/>
                </a:cubicBezTo>
                <a:cubicBezTo>
                  <a:pt x="1709497" y="58209"/>
                  <a:pt x="1709481" y="52854"/>
                  <a:pt x="1708316" y="48048"/>
                </a:cubicBezTo>
                <a:cubicBezTo>
                  <a:pt x="1707150" y="43242"/>
                  <a:pt x="1709705" y="40839"/>
                  <a:pt x="1715980" y="40839"/>
                </a:cubicBezTo>
                <a:close/>
                <a:moveTo>
                  <a:pt x="7326877" y="37486"/>
                </a:moveTo>
                <a:cubicBezTo>
                  <a:pt x="7330980" y="37204"/>
                  <a:pt x="7334854" y="37373"/>
                  <a:pt x="7338501" y="37993"/>
                </a:cubicBezTo>
                <a:cubicBezTo>
                  <a:pt x="7345793" y="39233"/>
                  <a:pt x="7352271" y="42464"/>
                  <a:pt x="7357931" y="47685"/>
                </a:cubicBezTo>
                <a:cubicBezTo>
                  <a:pt x="7363593" y="52907"/>
                  <a:pt x="7361647" y="56978"/>
                  <a:pt x="7352090" y="59899"/>
                </a:cubicBezTo>
                <a:cubicBezTo>
                  <a:pt x="7342535" y="62819"/>
                  <a:pt x="7328981" y="65449"/>
                  <a:pt x="7311432" y="67786"/>
                </a:cubicBezTo>
                <a:cubicBezTo>
                  <a:pt x="7293883" y="70124"/>
                  <a:pt x="7277022" y="72453"/>
                  <a:pt x="7260849" y="74772"/>
                </a:cubicBezTo>
                <a:cubicBezTo>
                  <a:pt x="7243548" y="76347"/>
                  <a:pt x="7228780" y="73330"/>
                  <a:pt x="7216545" y="65721"/>
                </a:cubicBezTo>
                <a:cubicBezTo>
                  <a:pt x="7204310" y="58113"/>
                  <a:pt x="7205861" y="53824"/>
                  <a:pt x="7221196" y="52857"/>
                </a:cubicBezTo>
                <a:cubicBezTo>
                  <a:pt x="7236531" y="51890"/>
                  <a:pt x="7253535" y="50045"/>
                  <a:pt x="7272207" y="47323"/>
                </a:cubicBezTo>
                <a:cubicBezTo>
                  <a:pt x="7290879" y="44600"/>
                  <a:pt x="7304772" y="42055"/>
                  <a:pt x="7313888" y="39686"/>
                </a:cubicBezTo>
                <a:cubicBezTo>
                  <a:pt x="7318445" y="38501"/>
                  <a:pt x="7322775" y="37768"/>
                  <a:pt x="7326877" y="37486"/>
                </a:cubicBezTo>
                <a:close/>
                <a:moveTo>
                  <a:pt x="2421503" y="37486"/>
                </a:moveTo>
                <a:cubicBezTo>
                  <a:pt x="2425605" y="37204"/>
                  <a:pt x="2429479" y="37373"/>
                  <a:pt x="2433126" y="37993"/>
                </a:cubicBezTo>
                <a:cubicBezTo>
                  <a:pt x="2440418" y="39233"/>
                  <a:pt x="2446895" y="42464"/>
                  <a:pt x="2452557" y="47685"/>
                </a:cubicBezTo>
                <a:cubicBezTo>
                  <a:pt x="2458219" y="52907"/>
                  <a:pt x="2456271" y="56978"/>
                  <a:pt x="2446716" y="59899"/>
                </a:cubicBezTo>
                <a:cubicBezTo>
                  <a:pt x="2437159" y="62819"/>
                  <a:pt x="2423607" y="65449"/>
                  <a:pt x="2406058" y="67786"/>
                </a:cubicBezTo>
                <a:cubicBezTo>
                  <a:pt x="2388508" y="70124"/>
                  <a:pt x="2371647" y="72453"/>
                  <a:pt x="2355475" y="74772"/>
                </a:cubicBezTo>
                <a:cubicBezTo>
                  <a:pt x="2338173" y="76347"/>
                  <a:pt x="2323405" y="73330"/>
                  <a:pt x="2311170" y="65721"/>
                </a:cubicBezTo>
                <a:cubicBezTo>
                  <a:pt x="2298935" y="58113"/>
                  <a:pt x="2300486" y="53824"/>
                  <a:pt x="2315821" y="52857"/>
                </a:cubicBezTo>
                <a:cubicBezTo>
                  <a:pt x="2331157" y="51890"/>
                  <a:pt x="2348160" y="50045"/>
                  <a:pt x="2366832" y="47323"/>
                </a:cubicBezTo>
                <a:cubicBezTo>
                  <a:pt x="2385504" y="44600"/>
                  <a:pt x="2399397" y="42055"/>
                  <a:pt x="2408513" y="39686"/>
                </a:cubicBezTo>
                <a:cubicBezTo>
                  <a:pt x="2413071" y="38501"/>
                  <a:pt x="2417401" y="37768"/>
                  <a:pt x="2421503" y="37486"/>
                </a:cubicBezTo>
                <a:close/>
                <a:moveTo>
                  <a:pt x="5610959" y="36170"/>
                </a:moveTo>
                <a:lnTo>
                  <a:pt x="5743026" y="36170"/>
                </a:lnTo>
                <a:lnTo>
                  <a:pt x="5743026" y="59387"/>
                </a:lnTo>
                <a:cubicBezTo>
                  <a:pt x="5706278" y="118794"/>
                  <a:pt x="5681926" y="178797"/>
                  <a:pt x="5669970" y="239395"/>
                </a:cubicBezTo>
                <a:lnTo>
                  <a:pt x="5637823" y="239395"/>
                </a:lnTo>
                <a:cubicBezTo>
                  <a:pt x="5651850" y="177581"/>
                  <a:pt x="5676364" y="118825"/>
                  <a:pt x="5711363" y="63126"/>
                </a:cubicBezTo>
                <a:lnTo>
                  <a:pt x="5610959" y="63126"/>
                </a:lnTo>
                <a:close/>
                <a:moveTo>
                  <a:pt x="5231401" y="32075"/>
                </a:moveTo>
                <a:cubicBezTo>
                  <a:pt x="5237975" y="33016"/>
                  <a:pt x="5244086" y="34936"/>
                  <a:pt x="5249735" y="37835"/>
                </a:cubicBezTo>
                <a:cubicBezTo>
                  <a:pt x="5261034" y="43633"/>
                  <a:pt x="5268900" y="52017"/>
                  <a:pt x="5273334" y="62987"/>
                </a:cubicBezTo>
                <a:cubicBezTo>
                  <a:pt x="5277768" y="73957"/>
                  <a:pt x="5278351" y="86046"/>
                  <a:pt x="5275082" y="99254"/>
                </a:cubicBezTo>
                <a:cubicBezTo>
                  <a:pt x="5271814" y="112463"/>
                  <a:pt x="5262943" y="122992"/>
                  <a:pt x="5248470" y="130843"/>
                </a:cubicBezTo>
                <a:cubicBezTo>
                  <a:pt x="5258851" y="134415"/>
                  <a:pt x="5267086" y="141087"/>
                  <a:pt x="5273175" y="150860"/>
                </a:cubicBezTo>
                <a:cubicBezTo>
                  <a:pt x="5279265" y="160633"/>
                  <a:pt x="5281299" y="173464"/>
                  <a:pt x="5279277" y="189351"/>
                </a:cubicBezTo>
                <a:cubicBezTo>
                  <a:pt x="5277256" y="205238"/>
                  <a:pt x="5270044" y="218137"/>
                  <a:pt x="5257641" y="228046"/>
                </a:cubicBezTo>
                <a:cubicBezTo>
                  <a:pt x="5245239" y="237956"/>
                  <a:pt x="5231224" y="242709"/>
                  <a:pt x="5215598" y="242306"/>
                </a:cubicBezTo>
                <a:cubicBezTo>
                  <a:pt x="5199971" y="241903"/>
                  <a:pt x="5186393" y="236970"/>
                  <a:pt x="5174865" y="227507"/>
                </a:cubicBezTo>
                <a:cubicBezTo>
                  <a:pt x="5163337" y="218044"/>
                  <a:pt x="5155917" y="203490"/>
                  <a:pt x="5152606" y="183844"/>
                </a:cubicBezTo>
                <a:lnTo>
                  <a:pt x="5179897" y="178561"/>
                </a:lnTo>
                <a:cubicBezTo>
                  <a:pt x="5183445" y="190529"/>
                  <a:pt x="5188436" y="199357"/>
                  <a:pt x="5194873" y="205043"/>
                </a:cubicBezTo>
                <a:cubicBezTo>
                  <a:pt x="5201310" y="210730"/>
                  <a:pt x="5209139" y="213598"/>
                  <a:pt x="5218360" y="213647"/>
                </a:cubicBezTo>
                <a:cubicBezTo>
                  <a:pt x="5227582" y="213697"/>
                  <a:pt x="5235075" y="209948"/>
                  <a:pt x="5240842" y="202401"/>
                </a:cubicBezTo>
                <a:cubicBezTo>
                  <a:pt x="5246610" y="194855"/>
                  <a:pt x="5249121" y="186207"/>
                  <a:pt x="5248377" y="176459"/>
                </a:cubicBezTo>
                <a:cubicBezTo>
                  <a:pt x="5247633" y="166711"/>
                  <a:pt x="5243897" y="159176"/>
                  <a:pt x="5237168" y="153856"/>
                </a:cubicBezTo>
                <a:cubicBezTo>
                  <a:pt x="5230440" y="148535"/>
                  <a:pt x="5218202" y="144610"/>
                  <a:pt x="5200454" y="142080"/>
                </a:cubicBezTo>
                <a:lnTo>
                  <a:pt x="5200454" y="121709"/>
                </a:lnTo>
                <a:cubicBezTo>
                  <a:pt x="5217843" y="120059"/>
                  <a:pt x="5229972" y="115988"/>
                  <a:pt x="5236843" y="109495"/>
                </a:cubicBezTo>
                <a:cubicBezTo>
                  <a:pt x="5243714" y="103003"/>
                  <a:pt x="5246786" y="94600"/>
                  <a:pt x="5246061" y="84288"/>
                </a:cubicBezTo>
                <a:cubicBezTo>
                  <a:pt x="5245335" y="73975"/>
                  <a:pt x="5240827" y="66509"/>
                  <a:pt x="5232536" y="61889"/>
                </a:cubicBezTo>
                <a:cubicBezTo>
                  <a:pt x="5224245" y="57269"/>
                  <a:pt x="5215359" y="56779"/>
                  <a:pt x="5205877" y="60419"/>
                </a:cubicBezTo>
                <a:cubicBezTo>
                  <a:pt x="5196396" y="64060"/>
                  <a:pt x="5188399" y="75082"/>
                  <a:pt x="5181888" y="93487"/>
                </a:cubicBezTo>
                <a:lnTo>
                  <a:pt x="5154931" y="89301"/>
                </a:lnTo>
                <a:cubicBezTo>
                  <a:pt x="5159744" y="72806"/>
                  <a:pt x="5166426" y="59672"/>
                  <a:pt x="5174977" y="49899"/>
                </a:cubicBezTo>
                <a:cubicBezTo>
                  <a:pt x="5183529" y="40126"/>
                  <a:pt x="5195301" y="34223"/>
                  <a:pt x="5210296" y="32189"/>
                </a:cubicBezTo>
                <a:cubicBezTo>
                  <a:pt x="5217793" y="31172"/>
                  <a:pt x="5224828" y="31134"/>
                  <a:pt x="5231401" y="32075"/>
                </a:cubicBezTo>
                <a:close/>
                <a:moveTo>
                  <a:pt x="5368732" y="31500"/>
                </a:moveTo>
                <a:cubicBezTo>
                  <a:pt x="5376639" y="31500"/>
                  <a:pt x="5384756" y="33165"/>
                  <a:pt x="5393084" y="36495"/>
                </a:cubicBezTo>
                <a:cubicBezTo>
                  <a:pt x="5401413" y="39825"/>
                  <a:pt x="5408832" y="44746"/>
                  <a:pt x="5415343" y="51257"/>
                </a:cubicBezTo>
                <a:cubicBezTo>
                  <a:pt x="5421855" y="57768"/>
                  <a:pt x="5426323" y="64450"/>
                  <a:pt x="5428747" y="71302"/>
                </a:cubicBezTo>
                <a:cubicBezTo>
                  <a:pt x="5431172" y="78155"/>
                  <a:pt x="5432384" y="86985"/>
                  <a:pt x="5432384" y="97794"/>
                </a:cubicBezTo>
                <a:cubicBezTo>
                  <a:pt x="5432384" y="108603"/>
                  <a:pt x="5428394" y="122388"/>
                  <a:pt x="5420413" y="139150"/>
                </a:cubicBezTo>
                <a:cubicBezTo>
                  <a:pt x="5412432" y="155911"/>
                  <a:pt x="5392958" y="190498"/>
                  <a:pt x="5361989" y="242911"/>
                </a:cubicBezTo>
                <a:lnTo>
                  <a:pt x="5330679" y="242911"/>
                </a:lnTo>
                <a:cubicBezTo>
                  <a:pt x="5347856" y="211347"/>
                  <a:pt x="5361865" y="185271"/>
                  <a:pt x="5372704" y="164683"/>
                </a:cubicBezTo>
                <a:cubicBezTo>
                  <a:pt x="5355130" y="167796"/>
                  <a:pt x="5339513" y="165043"/>
                  <a:pt x="5325851" y="156423"/>
                </a:cubicBezTo>
                <a:cubicBezTo>
                  <a:pt x="5312190" y="147803"/>
                  <a:pt x="5303936" y="136126"/>
                  <a:pt x="5301090" y="121392"/>
                </a:cubicBezTo>
                <a:cubicBezTo>
                  <a:pt x="5298244" y="106658"/>
                  <a:pt x="5298402" y="93521"/>
                  <a:pt x="5301564" y="81981"/>
                </a:cubicBezTo>
                <a:cubicBezTo>
                  <a:pt x="5304727" y="70441"/>
                  <a:pt x="5309775" y="60795"/>
                  <a:pt x="5316708" y="53043"/>
                </a:cubicBezTo>
                <a:cubicBezTo>
                  <a:pt x="5323641" y="45292"/>
                  <a:pt x="5332068" y="39763"/>
                  <a:pt x="5341990" y="36458"/>
                </a:cubicBezTo>
                <a:cubicBezTo>
                  <a:pt x="5351912" y="33153"/>
                  <a:pt x="5360826" y="31500"/>
                  <a:pt x="5368732" y="31500"/>
                </a:cubicBezTo>
                <a:close/>
                <a:moveTo>
                  <a:pt x="5950838" y="27446"/>
                </a:moveTo>
                <a:cubicBezTo>
                  <a:pt x="5952637" y="27749"/>
                  <a:pt x="5954801" y="28412"/>
                  <a:pt x="5957329" y="29435"/>
                </a:cubicBezTo>
                <a:cubicBezTo>
                  <a:pt x="5967443" y="33528"/>
                  <a:pt x="5975160" y="37478"/>
                  <a:pt x="5980481" y="41286"/>
                </a:cubicBezTo>
                <a:cubicBezTo>
                  <a:pt x="5986931" y="47276"/>
                  <a:pt x="5986549" y="51958"/>
                  <a:pt x="5979337" y="55331"/>
                </a:cubicBezTo>
                <a:cubicBezTo>
                  <a:pt x="5972125" y="58705"/>
                  <a:pt x="5960039" y="66686"/>
                  <a:pt x="5943079" y="79274"/>
                </a:cubicBezTo>
                <a:cubicBezTo>
                  <a:pt x="5926119" y="91862"/>
                  <a:pt x="5921158" y="92597"/>
                  <a:pt x="5928196" y="81479"/>
                </a:cubicBezTo>
                <a:cubicBezTo>
                  <a:pt x="5935234" y="70360"/>
                  <a:pt x="5940099" y="61601"/>
                  <a:pt x="5942790" y="55201"/>
                </a:cubicBezTo>
                <a:cubicBezTo>
                  <a:pt x="5945482" y="48802"/>
                  <a:pt x="5946049" y="41884"/>
                  <a:pt x="5944493" y="34449"/>
                </a:cubicBezTo>
                <a:cubicBezTo>
                  <a:pt x="5943325" y="28873"/>
                  <a:pt x="5945440" y="26538"/>
                  <a:pt x="5950838" y="27446"/>
                </a:cubicBezTo>
                <a:close/>
                <a:moveTo>
                  <a:pt x="1066343" y="21647"/>
                </a:moveTo>
                <a:cubicBezTo>
                  <a:pt x="1068689" y="21085"/>
                  <a:pt x="1072887" y="22304"/>
                  <a:pt x="1078940" y="25305"/>
                </a:cubicBezTo>
                <a:cubicBezTo>
                  <a:pt x="1091044" y="31308"/>
                  <a:pt x="1096058" y="36849"/>
                  <a:pt x="1093980" y="41928"/>
                </a:cubicBezTo>
                <a:cubicBezTo>
                  <a:pt x="1091903" y="47006"/>
                  <a:pt x="1088756" y="52990"/>
                  <a:pt x="1084539" y="59880"/>
                </a:cubicBezTo>
                <a:cubicBezTo>
                  <a:pt x="1080323" y="66769"/>
                  <a:pt x="1076441" y="72980"/>
                  <a:pt x="1072893" y="78511"/>
                </a:cubicBezTo>
                <a:cubicBezTo>
                  <a:pt x="1069347" y="84043"/>
                  <a:pt x="1066076" y="88870"/>
                  <a:pt x="1063080" y="92994"/>
                </a:cubicBezTo>
                <a:cubicBezTo>
                  <a:pt x="1060085" y="97118"/>
                  <a:pt x="1060178" y="99198"/>
                  <a:pt x="1063360" y="99236"/>
                </a:cubicBezTo>
                <a:cubicBezTo>
                  <a:pt x="1066540" y="99273"/>
                  <a:pt x="1069734" y="99090"/>
                  <a:pt x="1072940" y="98687"/>
                </a:cubicBezTo>
                <a:cubicBezTo>
                  <a:pt x="1076146" y="98284"/>
                  <a:pt x="1082592" y="97741"/>
                  <a:pt x="1092278" y="97059"/>
                </a:cubicBezTo>
                <a:cubicBezTo>
                  <a:pt x="1099298" y="86554"/>
                  <a:pt x="1102613" y="76499"/>
                  <a:pt x="1102223" y="66893"/>
                </a:cubicBezTo>
                <a:cubicBezTo>
                  <a:pt x="1101831" y="57288"/>
                  <a:pt x="1107496" y="56190"/>
                  <a:pt x="1119217" y="63601"/>
                </a:cubicBezTo>
                <a:cubicBezTo>
                  <a:pt x="1130936" y="71011"/>
                  <a:pt x="1133563" y="78384"/>
                  <a:pt x="1127095" y="85720"/>
                </a:cubicBezTo>
                <a:cubicBezTo>
                  <a:pt x="1120627" y="93056"/>
                  <a:pt x="1111536" y="103945"/>
                  <a:pt x="1099823" y="118388"/>
                </a:cubicBezTo>
                <a:cubicBezTo>
                  <a:pt x="1088108" y="132831"/>
                  <a:pt x="1077476" y="144324"/>
                  <a:pt x="1067926" y="152870"/>
                </a:cubicBezTo>
                <a:cubicBezTo>
                  <a:pt x="1072379" y="152262"/>
                  <a:pt x="1081405" y="149775"/>
                  <a:pt x="1095004" y="145410"/>
                </a:cubicBezTo>
                <a:cubicBezTo>
                  <a:pt x="1108603" y="141044"/>
                  <a:pt x="1116634" y="140198"/>
                  <a:pt x="1119095" y="142870"/>
                </a:cubicBezTo>
                <a:cubicBezTo>
                  <a:pt x="1121557" y="145543"/>
                  <a:pt x="1119958" y="148606"/>
                  <a:pt x="1114296" y="152060"/>
                </a:cubicBezTo>
                <a:cubicBezTo>
                  <a:pt x="1108634" y="155514"/>
                  <a:pt x="1099598" y="159954"/>
                  <a:pt x="1087190" y="165380"/>
                </a:cubicBezTo>
                <a:cubicBezTo>
                  <a:pt x="1074782" y="170807"/>
                  <a:pt x="1066032" y="175355"/>
                  <a:pt x="1060941" y="179026"/>
                </a:cubicBezTo>
                <a:cubicBezTo>
                  <a:pt x="1055849" y="182697"/>
                  <a:pt x="1050464" y="181014"/>
                  <a:pt x="1044784" y="173975"/>
                </a:cubicBezTo>
                <a:cubicBezTo>
                  <a:pt x="1039103" y="166937"/>
                  <a:pt x="1038930" y="161232"/>
                  <a:pt x="1044262" y="156860"/>
                </a:cubicBezTo>
                <a:cubicBezTo>
                  <a:pt x="1049596" y="152488"/>
                  <a:pt x="1054913" y="147462"/>
                  <a:pt x="1060215" y="141782"/>
                </a:cubicBezTo>
                <a:cubicBezTo>
                  <a:pt x="1065517" y="136102"/>
                  <a:pt x="1073873" y="125839"/>
                  <a:pt x="1085283" y="110993"/>
                </a:cubicBezTo>
                <a:cubicBezTo>
                  <a:pt x="1077271" y="112519"/>
                  <a:pt x="1070323" y="114385"/>
                  <a:pt x="1064438" y="116593"/>
                </a:cubicBezTo>
                <a:cubicBezTo>
                  <a:pt x="1058554" y="118800"/>
                  <a:pt x="1053406" y="121141"/>
                  <a:pt x="1048997" y="123616"/>
                </a:cubicBezTo>
                <a:cubicBezTo>
                  <a:pt x="1044588" y="126090"/>
                  <a:pt x="1040002" y="123960"/>
                  <a:pt x="1035240" y="117225"/>
                </a:cubicBezTo>
                <a:cubicBezTo>
                  <a:pt x="1030478" y="110491"/>
                  <a:pt x="1030706" y="105406"/>
                  <a:pt x="1035928" y="101970"/>
                </a:cubicBezTo>
                <a:cubicBezTo>
                  <a:pt x="1041150" y="98535"/>
                  <a:pt x="1045429" y="93673"/>
                  <a:pt x="1048765" y="87385"/>
                </a:cubicBezTo>
                <a:cubicBezTo>
                  <a:pt x="1052101" y="81097"/>
                  <a:pt x="1056299" y="71805"/>
                  <a:pt x="1061359" y="59508"/>
                </a:cubicBezTo>
                <a:cubicBezTo>
                  <a:pt x="1066420" y="47211"/>
                  <a:pt x="1067588" y="36936"/>
                  <a:pt x="1064866" y="28682"/>
                </a:cubicBezTo>
                <a:cubicBezTo>
                  <a:pt x="1063505" y="24555"/>
                  <a:pt x="1063997" y="22210"/>
                  <a:pt x="1066343" y="21647"/>
                </a:cubicBezTo>
                <a:close/>
                <a:moveTo>
                  <a:pt x="905608" y="20427"/>
                </a:moveTo>
                <a:cubicBezTo>
                  <a:pt x="910468" y="19496"/>
                  <a:pt x="917582" y="21761"/>
                  <a:pt x="926949" y="27221"/>
                </a:cubicBezTo>
                <a:cubicBezTo>
                  <a:pt x="940567" y="34824"/>
                  <a:pt x="944377" y="41112"/>
                  <a:pt x="938381" y="46085"/>
                </a:cubicBezTo>
                <a:cubicBezTo>
                  <a:pt x="932384" y="51059"/>
                  <a:pt x="927290" y="60968"/>
                  <a:pt x="923098" y="75814"/>
                </a:cubicBezTo>
                <a:cubicBezTo>
                  <a:pt x="918906" y="90659"/>
                  <a:pt x="914925" y="103152"/>
                  <a:pt x="911154" y="113291"/>
                </a:cubicBezTo>
                <a:cubicBezTo>
                  <a:pt x="907384" y="123430"/>
                  <a:pt x="902281" y="125777"/>
                  <a:pt x="895843" y="120332"/>
                </a:cubicBezTo>
                <a:cubicBezTo>
                  <a:pt x="885277" y="123445"/>
                  <a:pt x="873663" y="126124"/>
                  <a:pt x="861000" y="128369"/>
                </a:cubicBezTo>
                <a:cubicBezTo>
                  <a:pt x="878400" y="143078"/>
                  <a:pt x="889884" y="152801"/>
                  <a:pt x="895453" y="157539"/>
                </a:cubicBezTo>
                <a:cubicBezTo>
                  <a:pt x="900600" y="151549"/>
                  <a:pt x="905071" y="145568"/>
                  <a:pt x="908866" y="139596"/>
                </a:cubicBezTo>
                <a:cubicBezTo>
                  <a:pt x="912661" y="133624"/>
                  <a:pt x="913781" y="127147"/>
                  <a:pt x="912224" y="120165"/>
                </a:cubicBezTo>
                <a:cubicBezTo>
                  <a:pt x="910668" y="113182"/>
                  <a:pt x="914082" y="110916"/>
                  <a:pt x="922466" y="113365"/>
                </a:cubicBezTo>
                <a:cubicBezTo>
                  <a:pt x="930850" y="115815"/>
                  <a:pt x="938266" y="119073"/>
                  <a:pt x="944716" y="123141"/>
                </a:cubicBezTo>
                <a:cubicBezTo>
                  <a:pt x="951165" y="127209"/>
                  <a:pt x="951388" y="130787"/>
                  <a:pt x="945385" y="133875"/>
                </a:cubicBezTo>
                <a:cubicBezTo>
                  <a:pt x="939382" y="136964"/>
                  <a:pt x="926037" y="147704"/>
                  <a:pt x="905350" y="166097"/>
                </a:cubicBezTo>
                <a:cubicBezTo>
                  <a:pt x="917046" y="174902"/>
                  <a:pt x="928013" y="181962"/>
                  <a:pt x="938251" y="187277"/>
                </a:cubicBezTo>
                <a:cubicBezTo>
                  <a:pt x="948488" y="192591"/>
                  <a:pt x="961129" y="197707"/>
                  <a:pt x="976174" y="202625"/>
                </a:cubicBezTo>
                <a:cubicBezTo>
                  <a:pt x="991218" y="207542"/>
                  <a:pt x="993357" y="211396"/>
                  <a:pt x="982592" y="214187"/>
                </a:cubicBezTo>
                <a:cubicBezTo>
                  <a:pt x="971826" y="216977"/>
                  <a:pt x="961725" y="218571"/>
                  <a:pt x="952287" y="218968"/>
                </a:cubicBezTo>
                <a:cubicBezTo>
                  <a:pt x="942849" y="219365"/>
                  <a:pt x="934601" y="217287"/>
                  <a:pt x="927544" y="212736"/>
                </a:cubicBezTo>
                <a:cubicBezTo>
                  <a:pt x="920487" y="208184"/>
                  <a:pt x="909846" y="198216"/>
                  <a:pt x="895621" y="182831"/>
                </a:cubicBezTo>
                <a:cubicBezTo>
                  <a:pt x="881396" y="167445"/>
                  <a:pt x="869855" y="153614"/>
                  <a:pt x="861000" y="141335"/>
                </a:cubicBezTo>
                <a:lnTo>
                  <a:pt x="861000" y="213647"/>
                </a:lnTo>
                <a:cubicBezTo>
                  <a:pt x="861000" y="221386"/>
                  <a:pt x="863939" y="223594"/>
                  <a:pt x="869817" y="220270"/>
                </a:cubicBezTo>
                <a:cubicBezTo>
                  <a:pt x="875696" y="216946"/>
                  <a:pt x="883866" y="212664"/>
                  <a:pt x="894328" y="207424"/>
                </a:cubicBezTo>
                <a:cubicBezTo>
                  <a:pt x="904789" y="202184"/>
                  <a:pt x="906138" y="204296"/>
                  <a:pt x="898374" y="213759"/>
                </a:cubicBezTo>
                <a:cubicBezTo>
                  <a:pt x="890610" y="223222"/>
                  <a:pt x="882285" y="232201"/>
                  <a:pt x="873399" y="240697"/>
                </a:cubicBezTo>
                <a:cubicBezTo>
                  <a:pt x="864512" y="249192"/>
                  <a:pt x="857830" y="256355"/>
                  <a:pt x="853353" y="262184"/>
                </a:cubicBezTo>
                <a:cubicBezTo>
                  <a:pt x="848876" y="268013"/>
                  <a:pt x="843949" y="266497"/>
                  <a:pt x="838573" y="257635"/>
                </a:cubicBezTo>
                <a:cubicBezTo>
                  <a:pt x="833197" y="248774"/>
                  <a:pt x="832065" y="241298"/>
                  <a:pt x="835178" y="235209"/>
                </a:cubicBezTo>
                <a:cubicBezTo>
                  <a:pt x="838291" y="229119"/>
                  <a:pt x="840039" y="218360"/>
                  <a:pt x="840424" y="202932"/>
                </a:cubicBezTo>
                <a:cubicBezTo>
                  <a:pt x="840809" y="187503"/>
                  <a:pt x="841196" y="161303"/>
                  <a:pt x="841587" y="124332"/>
                </a:cubicBezTo>
                <a:cubicBezTo>
                  <a:pt x="841978" y="87360"/>
                  <a:pt x="839450" y="64004"/>
                  <a:pt x="834006" y="54262"/>
                </a:cubicBezTo>
                <a:cubicBezTo>
                  <a:pt x="828561" y="44520"/>
                  <a:pt x="828809" y="40045"/>
                  <a:pt x="834750" y="40839"/>
                </a:cubicBezTo>
                <a:cubicBezTo>
                  <a:pt x="840690" y="41633"/>
                  <a:pt x="846018" y="42021"/>
                  <a:pt x="850730" y="42002"/>
                </a:cubicBezTo>
                <a:cubicBezTo>
                  <a:pt x="855444" y="41983"/>
                  <a:pt x="863964" y="39735"/>
                  <a:pt x="876291" y="35258"/>
                </a:cubicBezTo>
                <a:cubicBezTo>
                  <a:pt x="888619" y="30781"/>
                  <a:pt x="897022" y="26502"/>
                  <a:pt x="901499" y="22422"/>
                </a:cubicBezTo>
                <a:cubicBezTo>
                  <a:pt x="902618" y="21402"/>
                  <a:pt x="903988" y="20737"/>
                  <a:pt x="905608" y="20427"/>
                </a:cubicBezTo>
                <a:close/>
                <a:moveTo>
                  <a:pt x="1215878" y="19906"/>
                </a:moveTo>
                <a:cubicBezTo>
                  <a:pt x="1218549" y="19735"/>
                  <a:pt x="1221263" y="20382"/>
                  <a:pt x="1224019" y="21845"/>
                </a:cubicBezTo>
                <a:cubicBezTo>
                  <a:pt x="1229532" y="24772"/>
                  <a:pt x="1235051" y="28167"/>
                  <a:pt x="1240577" y="32030"/>
                </a:cubicBezTo>
                <a:cubicBezTo>
                  <a:pt x="1246101" y="35894"/>
                  <a:pt x="1245829" y="40095"/>
                  <a:pt x="1239758" y="44634"/>
                </a:cubicBezTo>
                <a:cubicBezTo>
                  <a:pt x="1233687" y="49174"/>
                  <a:pt x="1228550" y="56696"/>
                  <a:pt x="1224345" y="67200"/>
                </a:cubicBezTo>
                <a:cubicBezTo>
                  <a:pt x="1232902" y="75684"/>
                  <a:pt x="1232013" y="80431"/>
                  <a:pt x="1221675" y="81441"/>
                </a:cubicBezTo>
                <a:cubicBezTo>
                  <a:pt x="1211338" y="82452"/>
                  <a:pt x="1199776" y="83993"/>
                  <a:pt x="1186989" y="86064"/>
                </a:cubicBezTo>
                <a:cubicBezTo>
                  <a:pt x="1188589" y="85209"/>
                  <a:pt x="1190936" y="86182"/>
                  <a:pt x="1194030" y="88985"/>
                </a:cubicBezTo>
                <a:cubicBezTo>
                  <a:pt x="1197125" y="91788"/>
                  <a:pt x="1197894" y="94920"/>
                  <a:pt x="1196337" y="98380"/>
                </a:cubicBezTo>
                <a:cubicBezTo>
                  <a:pt x="1194781" y="101840"/>
                  <a:pt x="1194002" y="105220"/>
                  <a:pt x="1194002" y="108519"/>
                </a:cubicBezTo>
                <a:cubicBezTo>
                  <a:pt x="1198294" y="107924"/>
                  <a:pt x="1203996" y="106838"/>
                  <a:pt x="1211108" y="105263"/>
                </a:cubicBezTo>
                <a:cubicBezTo>
                  <a:pt x="1218221" y="103688"/>
                  <a:pt x="1223768" y="102085"/>
                  <a:pt x="1227750" y="100454"/>
                </a:cubicBezTo>
                <a:cubicBezTo>
                  <a:pt x="1231730" y="98823"/>
                  <a:pt x="1235984" y="99065"/>
                  <a:pt x="1240512" y="101180"/>
                </a:cubicBezTo>
                <a:cubicBezTo>
                  <a:pt x="1245038" y="103294"/>
                  <a:pt x="1250092" y="106190"/>
                  <a:pt x="1255673" y="109868"/>
                </a:cubicBezTo>
                <a:cubicBezTo>
                  <a:pt x="1261254" y="113545"/>
                  <a:pt x="1262243" y="117827"/>
                  <a:pt x="1258640" y="122713"/>
                </a:cubicBezTo>
                <a:cubicBezTo>
                  <a:pt x="1255037" y="127600"/>
                  <a:pt x="1251282" y="138827"/>
                  <a:pt x="1247376" y="156395"/>
                </a:cubicBezTo>
                <a:cubicBezTo>
                  <a:pt x="1243469" y="173963"/>
                  <a:pt x="1238365" y="185575"/>
                  <a:pt x="1232065" y="191230"/>
                </a:cubicBezTo>
                <a:cubicBezTo>
                  <a:pt x="1225764" y="196886"/>
                  <a:pt x="1221114" y="195819"/>
                  <a:pt x="1218113" y="188030"/>
                </a:cubicBezTo>
                <a:cubicBezTo>
                  <a:pt x="1207633" y="188812"/>
                  <a:pt x="1199150" y="189798"/>
                  <a:pt x="1192663" y="190988"/>
                </a:cubicBezTo>
                <a:cubicBezTo>
                  <a:pt x="1191981" y="209455"/>
                  <a:pt x="1194198" y="220565"/>
                  <a:pt x="1199314" y="224316"/>
                </a:cubicBezTo>
                <a:cubicBezTo>
                  <a:pt x="1204430" y="228068"/>
                  <a:pt x="1213530" y="229944"/>
                  <a:pt x="1226614" y="229944"/>
                </a:cubicBezTo>
                <a:cubicBezTo>
                  <a:pt x="1239897" y="229944"/>
                  <a:pt x="1249137" y="228732"/>
                  <a:pt x="1254334" y="226307"/>
                </a:cubicBezTo>
                <a:cubicBezTo>
                  <a:pt x="1259530" y="223882"/>
                  <a:pt x="1263784" y="219173"/>
                  <a:pt x="1267096" y="212178"/>
                </a:cubicBezTo>
                <a:cubicBezTo>
                  <a:pt x="1270407" y="205183"/>
                  <a:pt x="1273966" y="196858"/>
                  <a:pt x="1277775" y="187202"/>
                </a:cubicBezTo>
                <a:cubicBezTo>
                  <a:pt x="1281582" y="177547"/>
                  <a:pt x="1284124" y="179643"/>
                  <a:pt x="1285401" y="193490"/>
                </a:cubicBezTo>
                <a:cubicBezTo>
                  <a:pt x="1286679" y="207338"/>
                  <a:pt x="1289469" y="217325"/>
                  <a:pt x="1293773" y="223451"/>
                </a:cubicBezTo>
                <a:cubicBezTo>
                  <a:pt x="1298077" y="229578"/>
                  <a:pt x="1292949" y="236297"/>
                  <a:pt x="1278388" y="243608"/>
                </a:cubicBezTo>
                <a:cubicBezTo>
                  <a:pt x="1263828" y="250919"/>
                  <a:pt x="1246414" y="254178"/>
                  <a:pt x="1226149" y="253384"/>
                </a:cubicBezTo>
                <a:cubicBezTo>
                  <a:pt x="1205884" y="252591"/>
                  <a:pt x="1191935" y="247943"/>
                  <a:pt x="1184301" y="239441"/>
                </a:cubicBezTo>
                <a:cubicBezTo>
                  <a:pt x="1176668" y="230939"/>
                  <a:pt x="1173235" y="215749"/>
                  <a:pt x="1174003" y="193872"/>
                </a:cubicBezTo>
                <a:cubicBezTo>
                  <a:pt x="1165298" y="195397"/>
                  <a:pt x="1157807" y="196470"/>
                  <a:pt x="1151530" y="197090"/>
                </a:cubicBezTo>
                <a:cubicBezTo>
                  <a:pt x="1150762" y="202448"/>
                  <a:pt x="1148213" y="205390"/>
                  <a:pt x="1143884" y="205918"/>
                </a:cubicBezTo>
                <a:cubicBezTo>
                  <a:pt x="1139556" y="206445"/>
                  <a:pt x="1136489" y="202253"/>
                  <a:pt x="1134686" y="193342"/>
                </a:cubicBezTo>
                <a:cubicBezTo>
                  <a:pt x="1132881" y="184430"/>
                  <a:pt x="1130828" y="172354"/>
                  <a:pt x="1128527" y="157111"/>
                </a:cubicBezTo>
                <a:cubicBezTo>
                  <a:pt x="1126227" y="141869"/>
                  <a:pt x="1123310" y="130347"/>
                  <a:pt x="1119774" y="122546"/>
                </a:cubicBezTo>
                <a:cubicBezTo>
                  <a:pt x="1116239" y="114745"/>
                  <a:pt x="1118407" y="111430"/>
                  <a:pt x="1126276" y="112602"/>
                </a:cubicBezTo>
                <a:cubicBezTo>
                  <a:pt x="1134146" y="113774"/>
                  <a:pt x="1141283" y="114174"/>
                  <a:pt x="1147689" y="113802"/>
                </a:cubicBezTo>
                <a:cubicBezTo>
                  <a:pt x="1154094" y="113430"/>
                  <a:pt x="1163257" y="112587"/>
                  <a:pt x="1175176" y="111272"/>
                </a:cubicBezTo>
                <a:cubicBezTo>
                  <a:pt x="1175176" y="101772"/>
                  <a:pt x="1173489" y="94672"/>
                  <a:pt x="1170115" y="89971"/>
                </a:cubicBezTo>
                <a:lnTo>
                  <a:pt x="1165520" y="90938"/>
                </a:lnTo>
                <a:cubicBezTo>
                  <a:pt x="1158439" y="97301"/>
                  <a:pt x="1153803" y="96892"/>
                  <a:pt x="1151614" y="89711"/>
                </a:cubicBezTo>
                <a:cubicBezTo>
                  <a:pt x="1149425" y="82530"/>
                  <a:pt x="1147004" y="74577"/>
                  <a:pt x="1144350" y="65852"/>
                </a:cubicBezTo>
                <a:cubicBezTo>
                  <a:pt x="1141696" y="57127"/>
                  <a:pt x="1138778" y="49214"/>
                  <a:pt x="1135597" y="42114"/>
                </a:cubicBezTo>
                <a:cubicBezTo>
                  <a:pt x="1132416" y="35013"/>
                  <a:pt x="1133467" y="32065"/>
                  <a:pt x="1138750" y="33268"/>
                </a:cubicBezTo>
                <a:cubicBezTo>
                  <a:pt x="1144034" y="34471"/>
                  <a:pt x="1148678" y="35057"/>
                  <a:pt x="1152684" y="35026"/>
                </a:cubicBezTo>
                <a:cubicBezTo>
                  <a:pt x="1156690" y="34995"/>
                  <a:pt x="1165616" y="33863"/>
                  <a:pt x="1179464" y="31630"/>
                </a:cubicBezTo>
                <a:cubicBezTo>
                  <a:pt x="1193311" y="29398"/>
                  <a:pt x="1202821" y="26477"/>
                  <a:pt x="1207992" y="22868"/>
                </a:cubicBezTo>
                <a:cubicBezTo>
                  <a:pt x="1210578" y="21064"/>
                  <a:pt x="1213207" y="20076"/>
                  <a:pt x="1215878" y="19906"/>
                </a:cubicBezTo>
                <a:close/>
                <a:moveTo>
                  <a:pt x="2115323" y="18645"/>
                </a:moveTo>
                <a:cubicBezTo>
                  <a:pt x="2124674" y="18645"/>
                  <a:pt x="2132668" y="20639"/>
                  <a:pt x="2139303" y="24626"/>
                </a:cubicBezTo>
                <a:cubicBezTo>
                  <a:pt x="2145938" y="28614"/>
                  <a:pt x="2148998" y="34471"/>
                  <a:pt x="2148484" y="42197"/>
                </a:cubicBezTo>
                <a:cubicBezTo>
                  <a:pt x="2147970" y="49924"/>
                  <a:pt x="2139012" y="50525"/>
                  <a:pt x="2121611" y="44002"/>
                </a:cubicBezTo>
                <a:cubicBezTo>
                  <a:pt x="2112520" y="36548"/>
                  <a:pt x="2106660" y="30458"/>
                  <a:pt x="2104031" y="25733"/>
                </a:cubicBezTo>
                <a:cubicBezTo>
                  <a:pt x="2101401" y="21008"/>
                  <a:pt x="2105166" y="18645"/>
                  <a:pt x="2115323" y="18645"/>
                </a:cubicBezTo>
                <a:close/>
                <a:moveTo>
                  <a:pt x="7656604" y="17090"/>
                </a:moveTo>
                <a:cubicBezTo>
                  <a:pt x="7660708" y="17519"/>
                  <a:pt x="7665544" y="19383"/>
                  <a:pt x="7671113" y="22682"/>
                </a:cubicBezTo>
                <a:cubicBezTo>
                  <a:pt x="7682995" y="28660"/>
                  <a:pt x="7685909" y="33779"/>
                  <a:pt x="7679856" y="38039"/>
                </a:cubicBezTo>
                <a:cubicBezTo>
                  <a:pt x="7673804" y="42300"/>
                  <a:pt x="7669894" y="46904"/>
                  <a:pt x="7668127" y="51852"/>
                </a:cubicBezTo>
                <a:cubicBezTo>
                  <a:pt x="7666359" y="56801"/>
                  <a:pt x="7665103" y="63204"/>
                  <a:pt x="7664359" y="71061"/>
                </a:cubicBezTo>
                <a:cubicBezTo>
                  <a:pt x="7663615" y="78918"/>
                  <a:pt x="7665131" y="83627"/>
                  <a:pt x="7668908" y="85190"/>
                </a:cubicBezTo>
                <a:cubicBezTo>
                  <a:pt x="7672685" y="86753"/>
                  <a:pt x="7676613" y="87534"/>
                  <a:pt x="7680693" y="87534"/>
                </a:cubicBezTo>
                <a:cubicBezTo>
                  <a:pt x="7685407" y="87534"/>
                  <a:pt x="7689961" y="86362"/>
                  <a:pt x="7694357" y="84018"/>
                </a:cubicBezTo>
                <a:cubicBezTo>
                  <a:pt x="7698755" y="81674"/>
                  <a:pt x="7704007" y="83175"/>
                  <a:pt x="7710115" y="88520"/>
                </a:cubicBezTo>
                <a:cubicBezTo>
                  <a:pt x="7716223" y="93865"/>
                  <a:pt x="7715904" y="98752"/>
                  <a:pt x="7709157" y="103180"/>
                </a:cubicBezTo>
                <a:cubicBezTo>
                  <a:pt x="7702410" y="107607"/>
                  <a:pt x="7689741" y="109201"/>
                  <a:pt x="7671149" y="107961"/>
                </a:cubicBezTo>
                <a:cubicBezTo>
                  <a:pt x="7652559" y="106720"/>
                  <a:pt x="7643459" y="98482"/>
                  <a:pt x="7643849" y="83246"/>
                </a:cubicBezTo>
                <a:cubicBezTo>
                  <a:pt x="7644239" y="68010"/>
                  <a:pt x="7645018" y="56956"/>
                  <a:pt x="7646184" y="50085"/>
                </a:cubicBezTo>
                <a:cubicBezTo>
                  <a:pt x="7647350" y="43214"/>
                  <a:pt x="7646187" y="40337"/>
                  <a:pt x="7642695" y="41453"/>
                </a:cubicBezTo>
                <a:cubicBezTo>
                  <a:pt x="7639205" y="42569"/>
                  <a:pt x="7633602" y="44734"/>
                  <a:pt x="7625887" y="47946"/>
                </a:cubicBezTo>
                <a:cubicBezTo>
                  <a:pt x="7626657" y="66301"/>
                  <a:pt x="7624803" y="81584"/>
                  <a:pt x="7620325" y="93794"/>
                </a:cubicBezTo>
                <a:cubicBezTo>
                  <a:pt x="7615848" y="106004"/>
                  <a:pt x="7607461" y="115619"/>
                  <a:pt x="7595163" y="122639"/>
                </a:cubicBezTo>
                <a:cubicBezTo>
                  <a:pt x="7582867" y="129659"/>
                  <a:pt x="7581003" y="127032"/>
                  <a:pt x="7589573" y="114760"/>
                </a:cubicBezTo>
                <a:cubicBezTo>
                  <a:pt x="7598143" y="102488"/>
                  <a:pt x="7602618" y="88629"/>
                  <a:pt x="7602995" y="73181"/>
                </a:cubicBezTo>
                <a:cubicBezTo>
                  <a:pt x="7603374" y="57734"/>
                  <a:pt x="7602007" y="46337"/>
                  <a:pt x="7598893" y="38988"/>
                </a:cubicBezTo>
                <a:cubicBezTo>
                  <a:pt x="7595781" y="31640"/>
                  <a:pt x="7596755" y="28378"/>
                  <a:pt x="7601815" y="29203"/>
                </a:cubicBezTo>
                <a:cubicBezTo>
                  <a:pt x="7606875" y="30027"/>
                  <a:pt x="7611166" y="31001"/>
                  <a:pt x="7614688" y="32123"/>
                </a:cubicBezTo>
                <a:cubicBezTo>
                  <a:pt x="7618211" y="33246"/>
                  <a:pt x="7623073" y="32744"/>
                  <a:pt x="7629273" y="30617"/>
                </a:cubicBezTo>
                <a:cubicBezTo>
                  <a:pt x="7635475" y="28490"/>
                  <a:pt x="7641214" y="24986"/>
                  <a:pt x="7646491" y="20106"/>
                </a:cubicBezTo>
                <a:cubicBezTo>
                  <a:pt x="7649129" y="17665"/>
                  <a:pt x="7652501" y="16660"/>
                  <a:pt x="7656604" y="17090"/>
                </a:cubicBezTo>
                <a:close/>
                <a:moveTo>
                  <a:pt x="4427630" y="17090"/>
                </a:moveTo>
                <a:cubicBezTo>
                  <a:pt x="4431733" y="17519"/>
                  <a:pt x="4436569" y="19383"/>
                  <a:pt x="4442138" y="22682"/>
                </a:cubicBezTo>
                <a:cubicBezTo>
                  <a:pt x="4454019" y="28660"/>
                  <a:pt x="4456934" y="33779"/>
                  <a:pt x="4450882" y="38039"/>
                </a:cubicBezTo>
                <a:cubicBezTo>
                  <a:pt x="4444829" y="42300"/>
                  <a:pt x="4440920" y="46904"/>
                  <a:pt x="4439152" y="51852"/>
                </a:cubicBezTo>
                <a:cubicBezTo>
                  <a:pt x="4437385" y="56801"/>
                  <a:pt x="4436129" y="63204"/>
                  <a:pt x="4435385" y="71061"/>
                </a:cubicBezTo>
                <a:cubicBezTo>
                  <a:pt x="4434641" y="78918"/>
                  <a:pt x="4436157" y="83627"/>
                  <a:pt x="4439934" y="85190"/>
                </a:cubicBezTo>
                <a:cubicBezTo>
                  <a:pt x="4443710" y="86753"/>
                  <a:pt x="4447638" y="87534"/>
                  <a:pt x="4451719" y="87534"/>
                </a:cubicBezTo>
                <a:cubicBezTo>
                  <a:pt x="4456432" y="87534"/>
                  <a:pt x="4460986" y="86362"/>
                  <a:pt x="4465383" y="84018"/>
                </a:cubicBezTo>
                <a:cubicBezTo>
                  <a:pt x="4469780" y="81674"/>
                  <a:pt x="4475032" y="83175"/>
                  <a:pt x="4481140" y="88520"/>
                </a:cubicBezTo>
                <a:cubicBezTo>
                  <a:pt x="4487248" y="93865"/>
                  <a:pt x="4486929" y="98752"/>
                  <a:pt x="4480182" y="103180"/>
                </a:cubicBezTo>
                <a:cubicBezTo>
                  <a:pt x="4473435" y="107607"/>
                  <a:pt x="4460766" y="109201"/>
                  <a:pt x="4442175" y="107961"/>
                </a:cubicBezTo>
                <a:cubicBezTo>
                  <a:pt x="4423584" y="106720"/>
                  <a:pt x="4414484" y="98482"/>
                  <a:pt x="4414875" y="83246"/>
                </a:cubicBezTo>
                <a:cubicBezTo>
                  <a:pt x="4415265" y="68010"/>
                  <a:pt x="4416043" y="56956"/>
                  <a:pt x="4417209" y="50085"/>
                </a:cubicBezTo>
                <a:cubicBezTo>
                  <a:pt x="4418375" y="43214"/>
                  <a:pt x="4417212" y="40337"/>
                  <a:pt x="4413721" y="41453"/>
                </a:cubicBezTo>
                <a:cubicBezTo>
                  <a:pt x="4410230" y="42569"/>
                  <a:pt x="4404627" y="44734"/>
                  <a:pt x="4396913" y="47946"/>
                </a:cubicBezTo>
                <a:cubicBezTo>
                  <a:pt x="4397682" y="66301"/>
                  <a:pt x="4395828" y="81584"/>
                  <a:pt x="4391350" y="93794"/>
                </a:cubicBezTo>
                <a:cubicBezTo>
                  <a:pt x="4386873" y="106004"/>
                  <a:pt x="4378486" y="115619"/>
                  <a:pt x="4366189" y="122639"/>
                </a:cubicBezTo>
                <a:cubicBezTo>
                  <a:pt x="4353892" y="129659"/>
                  <a:pt x="4352029" y="127032"/>
                  <a:pt x="4360599" y="114760"/>
                </a:cubicBezTo>
                <a:cubicBezTo>
                  <a:pt x="4369169" y="102488"/>
                  <a:pt x="4373643" y="88629"/>
                  <a:pt x="4374021" y="73181"/>
                </a:cubicBezTo>
                <a:cubicBezTo>
                  <a:pt x="4374399" y="57734"/>
                  <a:pt x="4373032" y="46337"/>
                  <a:pt x="4369919" y="38988"/>
                </a:cubicBezTo>
                <a:cubicBezTo>
                  <a:pt x="4366806" y="31640"/>
                  <a:pt x="4367780" y="28378"/>
                  <a:pt x="4372840" y="29203"/>
                </a:cubicBezTo>
                <a:cubicBezTo>
                  <a:pt x="4377900" y="30027"/>
                  <a:pt x="4382191" y="31001"/>
                  <a:pt x="4385714" y="32123"/>
                </a:cubicBezTo>
                <a:cubicBezTo>
                  <a:pt x="4389236" y="33246"/>
                  <a:pt x="4394097" y="32744"/>
                  <a:pt x="4400299" y="30617"/>
                </a:cubicBezTo>
                <a:cubicBezTo>
                  <a:pt x="4406500" y="28490"/>
                  <a:pt x="4412239" y="24986"/>
                  <a:pt x="4417516" y="20106"/>
                </a:cubicBezTo>
                <a:cubicBezTo>
                  <a:pt x="4420155" y="17665"/>
                  <a:pt x="4423526" y="16660"/>
                  <a:pt x="4427630" y="17090"/>
                </a:cubicBezTo>
                <a:close/>
                <a:moveTo>
                  <a:pt x="2741705" y="17090"/>
                </a:moveTo>
                <a:cubicBezTo>
                  <a:pt x="2745808" y="17519"/>
                  <a:pt x="2750644" y="19383"/>
                  <a:pt x="2756213" y="22682"/>
                </a:cubicBezTo>
                <a:cubicBezTo>
                  <a:pt x="2768094" y="28660"/>
                  <a:pt x="2771009" y="33779"/>
                  <a:pt x="2764957" y="38039"/>
                </a:cubicBezTo>
                <a:cubicBezTo>
                  <a:pt x="2758904" y="42300"/>
                  <a:pt x="2754994" y="46904"/>
                  <a:pt x="2753227" y="51852"/>
                </a:cubicBezTo>
                <a:cubicBezTo>
                  <a:pt x="2751460" y="56801"/>
                  <a:pt x="2750204" y="63204"/>
                  <a:pt x="2749460" y="71061"/>
                </a:cubicBezTo>
                <a:cubicBezTo>
                  <a:pt x="2748716" y="78918"/>
                  <a:pt x="2750232" y="83627"/>
                  <a:pt x="2754008" y="85190"/>
                </a:cubicBezTo>
                <a:cubicBezTo>
                  <a:pt x="2757785" y="86753"/>
                  <a:pt x="2761713" y="87534"/>
                  <a:pt x="2765794" y="87534"/>
                </a:cubicBezTo>
                <a:cubicBezTo>
                  <a:pt x="2770507" y="87534"/>
                  <a:pt x="2775061" y="86362"/>
                  <a:pt x="2779458" y="84018"/>
                </a:cubicBezTo>
                <a:cubicBezTo>
                  <a:pt x="2783855" y="81674"/>
                  <a:pt x="2789107" y="83175"/>
                  <a:pt x="2795215" y="88520"/>
                </a:cubicBezTo>
                <a:cubicBezTo>
                  <a:pt x="2801323" y="93865"/>
                  <a:pt x="2801004" y="98752"/>
                  <a:pt x="2794257" y="103180"/>
                </a:cubicBezTo>
                <a:cubicBezTo>
                  <a:pt x="2787510" y="107607"/>
                  <a:pt x="2774841" y="109201"/>
                  <a:pt x="2756250" y="107961"/>
                </a:cubicBezTo>
                <a:cubicBezTo>
                  <a:pt x="2737659" y="106720"/>
                  <a:pt x="2728559" y="98482"/>
                  <a:pt x="2728949" y="83246"/>
                </a:cubicBezTo>
                <a:cubicBezTo>
                  <a:pt x="2729340" y="68010"/>
                  <a:pt x="2730118" y="56956"/>
                  <a:pt x="2731284" y="50085"/>
                </a:cubicBezTo>
                <a:cubicBezTo>
                  <a:pt x="2732450" y="43214"/>
                  <a:pt x="2731287" y="40337"/>
                  <a:pt x="2727796" y="41453"/>
                </a:cubicBezTo>
                <a:cubicBezTo>
                  <a:pt x="2724305" y="42569"/>
                  <a:pt x="2718702" y="44734"/>
                  <a:pt x="2710988" y="47946"/>
                </a:cubicBezTo>
                <a:cubicBezTo>
                  <a:pt x="2711757" y="66301"/>
                  <a:pt x="2709902" y="81584"/>
                  <a:pt x="2705425" y="93794"/>
                </a:cubicBezTo>
                <a:cubicBezTo>
                  <a:pt x="2700948" y="106004"/>
                  <a:pt x="2692561" y="115619"/>
                  <a:pt x="2680264" y="122639"/>
                </a:cubicBezTo>
                <a:cubicBezTo>
                  <a:pt x="2667967" y="129659"/>
                  <a:pt x="2666104" y="127032"/>
                  <a:pt x="2674674" y="114760"/>
                </a:cubicBezTo>
                <a:cubicBezTo>
                  <a:pt x="2683244" y="102488"/>
                  <a:pt x="2687718" y="88629"/>
                  <a:pt x="2688096" y="73181"/>
                </a:cubicBezTo>
                <a:cubicBezTo>
                  <a:pt x="2688474" y="57734"/>
                  <a:pt x="2687107" y="46337"/>
                  <a:pt x="2683994" y="38988"/>
                </a:cubicBezTo>
                <a:cubicBezTo>
                  <a:pt x="2680881" y="31640"/>
                  <a:pt x="2681855" y="28378"/>
                  <a:pt x="2686915" y="29203"/>
                </a:cubicBezTo>
                <a:cubicBezTo>
                  <a:pt x="2691975" y="30027"/>
                  <a:pt x="2696266" y="31001"/>
                  <a:pt x="2699788" y="32123"/>
                </a:cubicBezTo>
                <a:cubicBezTo>
                  <a:pt x="2703311" y="33246"/>
                  <a:pt x="2708172" y="32744"/>
                  <a:pt x="2714374" y="30617"/>
                </a:cubicBezTo>
                <a:cubicBezTo>
                  <a:pt x="2720575" y="28490"/>
                  <a:pt x="2726314" y="24986"/>
                  <a:pt x="2731591" y="20106"/>
                </a:cubicBezTo>
                <a:cubicBezTo>
                  <a:pt x="2734230" y="17665"/>
                  <a:pt x="2737601" y="16660"/>
                  <a:pt x="2741705" y="17090"/>
                </a:cubicBezTo>
                <a:close/>
                <a:moveTo>
                  <a:pt x="1502795" y="14690"/>
                </a:moveTo>
                <a:cubicBezTo>
                  <a:pt x="1506167" y="14930"/>
                  <a:pt x="1509723" y="16190"/>
                  <a:pt x="1513462" y="18468"/>
                </a:cubicBezTo>
                <a:cubicBezTo>
                  <a:pt x="1520941" y="23026"/>
                  <a:pt x="1527371" y="28629"/>
                  <a:pt x="1532754" y="35277"/>
                </a:cubicBezTo>
                <a:cubicBezTo>
                  <a:pt x="1538137" y="41924"/>
                  <a:pt x="1537786" y="46231"/>
                  <a:pt x="1531703" y="48197"/>
                </a:cubicBezTo>
                <a:cubicBezTo>
                  <a:pt x="1525619" y="50163"/>
                  <a:pt x="1506479" y="64019"/>
                  <a:pt x="1474283" y="89766"/>
                </a:cubicBezTo>
                <a:cubicBezTo>
                  <a:pt x="1478091" y="94951"/>
                  <a:pt x="1480627" y="100420"/>
                  <a:pt x="1481892" y="106175"/>
                </a:cubicBezTo>
                <a:cubicBezTo>
                  <a:pt x="1494865" y="105468"/>
                  <a:pt x="1508148" y="103949"/>
                  <a:pt x="1521741" y="101617"/>
                </a:cubicBezTo>
                <a:cubicBezTo>
                  <a:pt x="1535333" y="99285"/>
                  <a:pt x="1546049" y="97518"/>
                  <a:pt x="1553888" y="96315"/>
                </a:cubicBezTo>
                <a:cubicBezTo>
                  <a:pt x="1561725" y="95112"/>
                  <a:pt x="1568287" y="95360"/>
                  <a:pt x="1573570" y="97059"/>
                </a:cubicBezTo>
                <a:cubicBezTo>
                  <a:pt x="1578854" y="98758"/>
                  <a:pt x="1584056" y="102646"/>
                  <a:pt x="1589178" y="108723"/>
                </a:cubicBezTo>
                <a:cubicBezTo>
                  <a:pt x="1594301" y="114801"/>
                  <a:pt x="1594598" y="118450"/>
                  <a:pt x="1590071" y="119672"/>
                </a:cubicBezTo>
                <a:cubicBezTo>
                  <a:pt x="1585545" y="120893"/>
                  <a:pt x="1578445" y="121504"/>
                  <a:pt x="1568771" y="121504"/>
                </a:cubicBezTo>
                <a:cubicBezTo>
                  <a:pt x="1559468" y="121504"/>
                  <a:pt x="1547528" y="121693"/>
                  <a:pt x="1532950" y="122071"/>
                </a:cubicBezTo>
                <a:cubicBezTo>
                  <a:pt x="1518371" y="122450"/>
                  <a:pt x="1502703" y="124003"/>
                  <a:pt x="1485947" y="126732"/>
                </a:cubicBezTo>
                <a:cubicBezTo>
                  <a:pt x="1487473" y="133243"/>
                  <a:pt x="1488623" y="142737"/>
                  <a:pt x="1489398" y="155214"/>
                </a:cubicBezTo>
                <a:cubicBezTo>
                  <a:pt x="1490174" y="167690"/>
                  <a:pt x="1490760" y="181026"/>
                  <a:pt x="1491156" y="195220"/>
                </a:cubicBezTo>
                <a:cubicBezTo>
                  <a:pt x="1491553" y="209415"/>
                  <a:pt x="1490136" y="221566"/>
                  <a:pt x="1486906" y="231674"/>
                </a:cubicBezTo>
                <a:cubicBezTo>
                  <a:pt x="1483675" y="241782"/>
                  <a:pt x="1477805" y="252017"/>
                  <a:pt x="1469298" y="262379"/>
                </a:cubicBezTo>
                <a:cubicBezTo>
                  <a:pt x="1460789" y="272741"/>
                  <a:pt x="1454365" y="275206"/>
                  <a:pt x="1450024" y="269774"/>
                </a:cubicBezTo>
                <a:cubicBezTo>
                  <a:pt x="1445683" y="264342"/>
                  <a:pt x="1440084" y="258770"/>
                  <a:pt x="1433225" y="253059"/>
                </a:cubicBezTo>
                <a:cubicBezTo>
                  <a:pt x="1426367" y="247348"/>
                  <a:pt x="1419992" y="241673"/>
                  <a:pt x="1414101" y="236037"/>
                </a:cubicBezTo>
                <a:cubicBezTo>
                  <a:pt x="1408210" y="230400"/>
                  <a:pt x="1408389" y="228192"/>
                  <a:pt x="1414641" y="229414"/>
                </a:cubicBezTo>
                <a:cubicBezTo>
                  <a:pt x="1420891" y="230635"/>
                  <a:pt x="1428441" y="231609"/>
                  <a:pt x="1437290" y="232335"/>
                </a:cubicBezTo>
                <a:cubicBezTo>
                  <a:pt x="1446139" y="233060"/>
                  <a:pt x="1451987" y="232322"/>
                  <a:pt x="1454833" y="230121"/>
                </a:cubicBezTo>
                <a:cubicBezTo>
                  <a:pt x="1457679" y="227919"/>
                  <a:pt x="1460051" y="222453"/>
                  <a:pt x="1461949" y="213722"/>
                </a:cubicBezTo>
                <a:cubicBezTo>
                  <a:pt x="1463846" y="204990"/>
                  <a:pt x="1464607" y="193379"/>
                  <a:pt x="1464228" y="178887"/>
                </a:cubicBezTo>
                <a:cubicBezTo>
                  <a:pt x="1463849" y="164394"/>
                  <a:pt x="1462271" y="147989"/>
                  <a:pt x="1459493" y="129671"/>
                </a:cubicBezTo>
                <a:cubicBezTo>
                  <a:pt x="1437157" y="131978"/>
                  <a:pt x="1417995" y="134496"/>
                  <a:pt x="1402008" y="137224"/>
                </a:cubicBezTo>
                <a:cubicBezTo>
                  <a:pt x="1386022" y="139953"/>
                  <a:pt x="1374624" y="142293"/>
                  <a:pt x="1367815" y="144247"/>
                </a:cubicBezTo>
                <a:cubicBezTo>
                  <a:pt x="1361006" y="146200"/>
                  <a:pt x="1355552" y="146746"/>
                  <a:pt x="1351453" y="145884"/>
                </a:cubicBezTo>
                <a:cubicBezTo>
                  <a:pt x="1347355" y="145022"/>
                  <a:pt x="1342458" y="141714"/>
                  <a:pt x="1336765" y="135959"/>
                </a:cubicBezTo>
                <a:cubicBezTo>
                  <a:pt x="1331073" y="130204"/>
                  <a:pt x="1329684" y="126930"/>
                  <a:pt x="1332599" y="126136"/>
                </a:cubicBezTo>
                <a:cubicBezTo>
                  <a:pt x="1335514" y="125343"/>
                  <a:pt x="1341879" y="124552"/>
                  <a:pt x="1351695" y="123764"/>
                </a:cubicBezTo>
                <a:cubicBezTo>
                  <a:pt x="1361512" y="122977"/>
                  <a:pt x="1375263" y="121622"/>
                  <a:pt x="1392948" y="119700"/>
                </a:cubicBezTo>
                <a:cubicBezTo>
                  <a:pt x="1410635" y="117777"/>
                  <a:pt x="1431860" y="115030"/>
                  <a:pt x="1456628" y="111458"/>
                </a:cubicBezTo>
                <a:cubicBezTo>
                  <a:pt x="1453838" y="103285"/>
                  <a:pt x="1448083" y="95499"/>
                  <a:pt x="1439364" y="88101"/>
                </a:cubicBezTo>
                <a:cubicBezTo>
                  <a:pt x="1430645" y="80703"/>
                  <a:pt x="1438881" y="78561"/>
                  <a:pt x="1464070" y="81674"/>
                </a:cubicBezTo>
                <a:cubicBezTo>
                  <a:pt x="1481768" y="58705"/>
                  <a:pt x="1491373" y="45202"/>
                  <a:pt x="1492887" y="41165"/>
                </a:cubicBezTo>
                <a:cubicBezTo>
                  <a:pt x="1494400" y="37128"/>
                  <a:pt x="1485836" y="37615"/>
                  <a:pt x="1467195" y="42625"/>
                </a:cubicBezTo>
                <a:cubicBezTo>
                  <a:pt x="1448554" y="47636"/>
                  <a:pt x="1435070" y="52501"/>
                  <a:pt x="1426742" y="57220"/>
                </a:cubicBezTo>
                <a:cubicBezTo>
                  <a:pt x="1418414" y="61939"/>
                  <a:pt x="1408861" y="59021"/>
                  <a:pt x="1398083" y="48467"/>
                </a:cubicBezTo>
                <a:cubicBezTo>
                  <a:pt x="1387305" y="37912"/>
                  <a:pt x="1389054" y="33218"/>
                  <a:pt x="1403329" y="34384"/>
                </a:cubicBezTo>
                <a:cubicBezTo>
                  <a:pt x="1417604" y="35550"/>
                  <a:pt x="1434655" y="33847"/>
                  <a:pt x="1454479" y="29277"/>
                </a:cubicBezTo>
                <a:cubicBezTo>
                  <a:pt x="1474305" y="24707"/>
                  <a:pt x="1487222" y="20623"/>
                  <a:pt x="1493231" y="17027"/>
                </a:cubicBezTo>
                <a:cubicBezTo>
                  <a:pt x="1496235" y="15228"/>
                  <a:pt x="1499423" y="14449"/>
                  <a:pt x="1502795" y="14690"/>
                </a:cubicBezTo>
                <a:close/>
                <a:moveTo>
                  <a:pt x="7548862" y="14357"/>
                </a:moveTo>
                <a:cubicBezTo>
                  <a:pt x="7550913" y="13997"/>
                  <a:pt x="7554183" y="14546"/>
                  <a:pt x="7558673" y="16004"/>
                </a:cubicBezTo>
                <a:cubicBezTo>
                  <a:pt x="7567653" y="18918"/>
                  <a:pt x="7574486" y="23088"/>
                  <a:pt x="7579174" y="28514"/>
                </a:cubicBezTo>
                <a:cubicBezTo>
                  <a:pt x="7583862" y="33940"/>
                  <a:pt x="7582768" y="38089"/>
                  <a:pt x="7575891" y="40960"/>
                </a:cubicBezTo>
                <a:cubicBezTo>
                  <a:pt x="7569013" y="43831"/>
                  <a:pt x="7552993" y="52398"/>
                  <a:pt x="7527828" y="66661"/>
                </a:cubicBezTo>
                <a:cubicBezTo>
                  <a:pt x="7533273" y="68224"/>
                  <a:pt x="7535608" y="70813"/>
                  <a:pt x="7534833" y="74428"/>
                </a:cubicBezTo>
                <a:cubicBezTo>
                  <a:pt x="7534057" y="78043"/>
                  <a:pt x="7533669" y="82399"/>
                  <a:pt x="7533669" y="87497"/>
                </a:cubicBezTo>
                <a:cubicBezTo>
                  <a:pt x="7537329" y="86889"/>
                  <a:pt x="7543585" y="84598"/>
                  <a:pt x="7552441" y="80623"/>
                </a:cubicBezTo>
                <a:cubicBezTo>
                  <a:pt x="7561296" y="76648"/>
                  <a:pt x="7568551" y="77237"/>
                  <a:pt x="7574207" y="82390"/>
                </a:cubicBezTo>
                <a:cubicBezTo>
                  <a:pt x="7579863" y="87543"/>
                  <a:pt x="7575875" y="92821"/>
                  <a:pt x="7562245" y="98222"/>
                </a:cubicBezTo>
                <a:cubicBezTo>
                  <a:pt x="7548615" y="103623"/>
                  <a:pt x="7539090" y="105158"/>
                  <a:pt x="7533669" y="102826"/>
                </a:cubicBezTo>
                <a:lnTo>
                  <a:pt x="7533669" y="126025"/>
                </a:lnTo>
                <a:cubicBezTo>
                  <a:pt x="7538805" y="125417"/>
                  <a:pt x="7545685" y="122930"/>
                  <a:pt x="7554311" y="118565"/>
                </a:cubicBezTo>
                <a:cubicBezTo>
                  <a:pt x="7562937" y="114199"/>
                  <a:pt x="7569631" y="115077"/>
                  <a:pt x="7574393" y="121197"/>
                </a:cubicBezTo>
                <a:cubicBezTo>
                  <a:pt x="7579155" y="127318"/>
                  <a:pt x="7574715" y="132595"/>
                  <a:pt x="7561073" y="137029"/>
                </a:cubicBezTo>
                <a:cubicBezTo>
                  <a:pt x="7547431" y="141463"/>
                  <a:pt x="7538296" y="142514"/>
                  <a:pt x="7533669" y="140182"/>
                </a:cubicBezTo>
                <a:lnTo>
                  <a:pt x="7533669" y="168050"/>
                </a:lnTo>
                <a:cubicBezTo>
                  <a:pt x="7544273" y="163573"/>
                  <a:pt x="7555291" y="159731"/>
                  <a:pt x="7566719" y="156525"/>
                </a:cubicBezTo>
                <a:cubicBezTo>
                  <a:pt x="7578148" y="153319"/>
                  <a:pt x="7581267" y="154956"/>
                  <a:pt x="7576077" y="161437"/>
                </a:cubicBezTo>
                <a:cubicBezTo>
                  <a:pt x="7570886" y="167917"/>
                  <a:pt x="7556751" y="176372"/>
                  <a:pt x="7533669" y="186802"/>
                </a:cubicBezTo>
                <a:cubicBezTo>
                  <a:pt x="7534414" y="215936"/>
                  <a:pt x="7532560" y="237627"/>
                  <a:pt x="7528107" y="251878"/>
                </a:cubicBezTo>
                <a:cubicBezTo>
                  <a:pt x="7523655" y="266128"/>
                  <a:pt x="7518583" y="267461"/>
                  <a:pt x="7512889" y="255877"/>
                </a:cubicBezTo>
                <a:cubicBezTo>
                  <a:pt x="7507197" y="244293"/>
                  <a:pt x="7505325" y="235261"/>
                  <a:pt x="7507271" y="228781"/>
                </a:cubicBezTo>
                <a:cubicBezTo>
                  <a:pt x="7509219" y="222301"/>
                  <a:pt x="7510577" y="211055"/>
                  <a:pt x="7511345" y="195044"/>
                </a:cubicBezTo>
                <a:cubicBezTo>
                  <a:pt x="7498051" y="202423"/>
                  <a:pt x="7490199" y="207381"/>
                  <a:pt x="7487793" y="209917"/>
                </a:cubicBezTo>
                <a:cubicBezTo>
                  <a:pt x="7485388" y="212454"/>
                  <a:pt x="7481710" y="212416"/>
                  <a:pt x="7476761" y="209806"/>
                </a:cubicBezTo>
                <a:cubicBezTo>
                  <a:pt x="7471813" y="207195"/>
                  <a:pt x="7467001" y="202963"/>
                  <a:pt x="7462325" y="197109"/>
                </a:cubicBezTo>
                <a:cubicBezTo>
                  <a:pt x="7457650" y="191255"/>
                  <a:pt x="7459436" y="188077"/>
                  <a:pt x="7467683" y="187574"/>
                </a:cubicBezTo>
                <a:cubicBezTo>
                  <a:pt x="7475931" y="187072"/>
                  <a:pt x="7490491" y="182865"/>
                  <a:pt x="7511364" y="174952"/>
                </a:cubicBezTo>
                <a:cubicBezTo>
                  <a:pt x="7512133" y="137088"/>
                  <a:pt x="7512136" y="111161"/>
                  <a:pt x="7511373" y="97171"/>
                </a:cubicBezTo>
                <a:cubicBezTo>
                  <a:pt x="7510611" y="83181"/>
                  <a:pt x="7507693" y="72431"/>
                  <a:pt x="7502621" y="64921"/>
                </a:cubicBezTo>
                <a:cubicBezTo>
                  <a:pt x="7497548" y="57412"/>
                  <a:pt x="7502181" y="55598"/>
                  <a:pt x="7516517" y="59480"/>
                </a:cubicBezTo>
                <a:cubicBezTo>
                  <a:pt x="7519965" y="57682"/>
                  <a:pt x="7525255" y="53592"/>
                  <a:pt x="7532386" y="47211"/>
                </a:cubicBezTo>
                <a:cubicBezTo>
                  <a:pt x="7539517" y="40830"/>
                  <a:pt x="7543825" y="35481"/>
                  <a:pt x="7545306" y="31165"/>
                </a:cubicBezTo>
                <a:cubicBezTo>
                  <a:pt x="7546789" y="26849"/>
                  <a:pt x="7547142" y="22515"/>
                  <a:pt x="7546367" y="18162"/>
                </a:cubicBezTo>
                <a:cubicBezTo>
                  <a:pt x="7545979" y="15985"/>
                  <a:pt x="7546811" y="14717"/>
                  <a:pt x="7548862" y="14357"/>
                </a:cubicBezTo>
                <a:close/>
                <a:moveTo>
                  <a:pt x="4319887" y="14357"/>
                </a:moveTo>
                <a:cubicBezTo>
                  <a:pt x="4321938" y="13997"/>
                  <a:pt x="4325209" y="14546"/>
                  <a:pt x="4329698" y="16004"/>
                </a:cubicBezTo>
                <a:cubicBezTo>
                  <a:pt x="4338678" y="18918"/>
                  <a:pt x="4345511" y="23088"/>
                  <a:pt x="4350199" y="28514"/>
                </a:cubicBezTo>
                <a:cubicBezTo>
                  <a:pt x="4354888" y="33940"/>
                  <a:pt x="4353793" y="38089"/>
                  <a:pt x="4346916" y="40960"/>
                </a:cubicBezTo>
                <a:cubicBezTo>
                  <a:pt x="4340039" y="43831"/>
                  <a:pt x="4324018" y="52398"/>
                  <a:pt x="4298854" y="66661"/>
                </a:cubicBezTo>
                <a:cubicBezTo>
                  <a:pt x="4304298" y="68224"/>
                  <a:pt x="4306633" y="70813"/>
                  <a:pt x="4305858" y="74428"/>
                </a:cubicBezTo>
                <a:cubicBezTo>
                  <a:pt x="4305083" y="78043"/>
                  <a:pt x="4304695" y="82399"/>
                  <a:pt x="4304695" y="87497"/>
                </a:cubicBezTo>
                <a:cubicBezTo>
                  <a:pt x="4308354" y="86889"/>
                  <a:pt x="4314611" y="84598"/>
                  <a:pt x="4323466" y="80623"/>
                </a:cubicBezTo>
                <a:cubicBezTo>
                  <a:pt x="4332322" y="76648"/>
                  <a:pt x="4339577" y="77237"/>
                  <a:pt x="4345232" y="82390"/>
                </a:cubicBezTo>
                <a:cubicBezTo>
                  <a:pt x="4350888" y="87543"/>
                  <a:pt x="4346900" y="92821"/>
                  <a:pt x="4333270" y="98222"/>
                </a:cubicBezTo>
                <a:cubicBezTo>
                  <a:pt x="4319640" y="103623"/>
                  <a:pt x="4310115" y="105158"/>
                  <a:pt x="4304695" y="102826"/>
                </a:cubicBezTo>
                <a:lnTo>
                  <a:pt x="4304695" y="126025"/>
                </a:lnTo>
                <a:cubicBezTo>
                  <a:pt x="4309830" y="125417"/>
                  <a:pt x="4316710" y="122930"/>
                  <a:pt x="4325336" y="118565"/>
                </a:cubicBezTo>
                <a:cubicBezTo>
                  <a:pt x="4333962" y="114199"/>
                  <a:pt x="4340656" y="115077"/>
                  <a:pt x="4345418" y="121197"/>
                </a:cubicBezTo>
                <a:cubicBezTo>
                  <a:pt x="4350181" y="127318"/>
                  <a:pt x="4345741" y="132595"/>
                  <a:pt x="4332098" y="137029"/>
                </a:cubicBezTo>
                <a:cubicBezTo>
                  <a:pt x="4318455" y="141463"/>
                  <a:pt x="4309321" y="142514"/>
                  <a:pt x="4304695" y="140182"/>
                </a:cubicBezTo>
                <a:lnTo>
                  <a:pt x="4304695" y="168050"/>
                </a:lnTo>
                <a:cubicBezTo>
                  <a:pt x="4315299" y="163573"/>
                  <a:pt x="4326315" y="159731"/>
                  <a:pt x="4337744" y="156525"/>
                </a:cubicBezTo>
                <a:cubicBezTo>
                  <a:pt x="4349173" y="153319"/>
                  <a:pt x="4352292" y="154956"/>
                  <a:pt x="4347102" y="161437"/>
                </a:cubicBezTo>
                <a:cubicBezTo>
                  <a:pt x="4341912" y="167917"/>
                  <a:pt x="4327776" y="176372"/>
                  <a:pt x="4304695" y="186802"/>
                </a:cubicBezTo>
                <a:cubicBezTo>
                  <a:pt x="4305439" y="215936"/>
                  <a:pt x="4303585" y="237627"/>
                  <a:pt x="4299133" y="251878"/>
                </a:cubicBezTo>
                <a:cubicBezTo>
                  <a:pt x="4294680" y="266128"/>
                  <a:pt x="4289608" y="267461"/>
                  <a:pt x="4283915" y="255877"/>
                </a:cubicBezTo>
                <a:cubicBezTo>
                  <a:pt x="4278222" y="244293"/>
                  <a:pt x="4276350" y="235261"/>
                  <a:pt x="4278297" y="228781"/>
                </a:cubicBezTo>
                <a:cubicBezTo>
                  <a:pt x="4280244" y="222301"/>
                  <a:pt x="4281602" y="211055"/>
                  <a:pt x="4282371" y="195044"/>
                </a:cubicBezTo>
                <a:cubicBezTo>
                  <a:pt x="4269076" y="202423"/>
                  <a:pt x="4261225" y="207381"/>
                  <a:pt x="4258819" y="209917"/>
                </a:cubicBezTo>
                <a:cubicBezTo>
                  <a:pt x="4256413" y="212454"/>
                  <a:pt x="4252736" y="212416"/>
                  <a:pt x="4247787" y="209806"/>
                </a:cubicBezTo>
                <a:cubicBezTo>
                  <a:pt x="4242839" y="207195"/>
                  <a:pt x="4238026" y="202963"/>
                  <a:pt x="4233351" y="197109"/>
                </a:cubicBezTo>
                <a:cubicBezTo>
                  <a:pt x="4228675" y="191255"/>
                  <a:pt x="4230461" y="188077"/>
                  <a:pt x="4238709" y="187574"/>
                </a:cubicBezTo>
                <a:cubicBezTo>
                  <a:pt x="4246956" y="187072"/>
                  <a:pt x="4261517" y="182865"/>
                  <a:pt x="4282390" y="174952"/>
                </a:cubicBezTo>
                <a:cubicBezTo>
                  <a:pt x="4283159" y="137088"/>
                  <a:pt x="4283162" y="111161"/>
                  <a:pt x="4282399" y="97171"/>
                </a:cubicBezTo>
                <a:cubicBezTo>
                  <a:pt x="4281636" y="83181"/>
                  <a:pt x="4278718" y="72431"/>
                  <a:pt x="4273646" y="64921"/>
                </a:cubicBezTo>
                <a:cubicBezTo>
                  <a:pt x="4268573" y="57412"/>
                  <a:pt x="4273206" y="55598"/>
                  <a:pt x="4287543" y="59480"/>
                </a:cubicBezTo>
                <a:cubicBezTo>
                  <a:pt x="4290991" y="57682"/>
                  <a:pt x="4296280" y="53592"/>
                  <a:pt x="4303412" y="47211"/>
                </a:cubicBezTo>
                <a:cubicBezTo>
                  <a:pt x="4310543" y="40830"/>
                  <a:pt x="4314850" y="35481"/>
                  <a:pt x="4316332" y="31165"/>
                </a:cubicBezTo>
                <a:cubicBezTo>
                  <a:pt x="4317814" y="26849"/>
                  <a:pt x="4318167" y="22515"/>
                  <a:pt x="4317392" y="18162"/>
                </a:cubicBezTo>
                <a:cubicBezTo>
                  <a:pt x="4317004" y="15985"/>
                  <a:pt x="4317836" y="14717"/>
                  <a:pt x="4319887" y="14357"/>
                </a:cubicBezTo>
                <a:close/>
                <a:moveTo>
                  <a:pt x="2633962" y="14357"/>
                </a:moveTo>
                <a:cubicBezTo>
                  <a:pt x="2636013" y="13997"/>
                  <a:pt x="2639283" y="14546"/>
                  <a:pt x="2643773" y="16004"/>
                </a:cubicBezTo>
                <a:cubicBezTo>
                  <a:pt x="2652752" y="18918"/>
                  <a:pt x="2659586" y="23088"/>
                  <a:pt x="2664274" y="28514"/>
                </a:cubicBezTo>
                <a:cubicBezTo>
                  <a:pt x="2668962" y="33940"/>
                  <a:pt x="2667868" y="38089"/>
                  <a:pt x="2660991" y="40960"/>
                </a:cubicBezTo>
                <a:cubicBezTo>
                  <a:pt x="2654114" y="43831"/>
                  <a:pt x="2638093" y="52398"/>
                  <a:pt x="2612929" y="66661"/>
                </a:cubicBezTo>
                <a:cubicBezTo>
                  <a:pt x="2618373" y="68224"/>
                  <a:pt x="2620708" y="70813"/>
                  <a:pt x="2619933" y="74428"/>
                </a:cubicBezTo>
                <a:cubicBezTo>
                  <a:pt x="2619158" y="78043"/>
                  <a:pt x="2618770" y="82399"/>
                  <a:pt x="2618770" y="87497"/>
                </a:cubicBezTo>
                <a:cubicBezTo>
                  <a:pt x="2622429" y="86889"/>
                  <a:pt x="2628686" y="84598"/>
                  <a:pt x="2637541" y="80623"/>
                </a:cubicBezTo>
                <a:cubicBezTo>
                  <a:pt x="2646396" y="76648"/>
                  <a:pt x="2653652" y="77237"/>
                  <a:pt x="2659307" y="82390"/>
                </a:cubicBezTo>
                <a:cubicBezTo>
                  <a:pt x="2664963" y="87543"/>
                  <a:pt x="2660975" y="92821"/>
                  <a:pt x="2647345" y="98222"/>
                </a:cubicBezTo>
                <a:cubicBezTo>
                  <a:pt x="2633715" y="103623"/>
                  <a:pt x="2624190" y="105158"/>
                  <a:pt x="2618770" y="102826"/>
                </a:cubicBezTo>
                <a:lnTo>
                  <a:pt x="2618770" y="126025"/>
                </a:lnTo>
                <a:cubicBezTo>
                  <a:pt x="2623905" y="125417"/>
                  <a:pt x="2630785" y="122930"/>
                  <a:pt x="2639411" y="118565"/>
                </a:cubicBezTo>
                <a:cubicBezTo>
                  <a:pt x="2648036" y="114199"/>
                  <a:pt x="2654731" y="115077"/>
                  <a:pt x="2659493" y="121197"/>
                </a:cubicBezTo>
                <a:cubicBezTo>
                  <a:pt x="2664256" y="127318"/>
                  <a:pt x="2659816" y="132595"/>
                  <a:pt x="2646173" y="137029"/>
                </a:cubicBezTo>
                <a:cubicBezTo>
                  <a:pt x="2632530" y="141463"/>
                  <a:pt x="2623396" y="142514"/>
                  <a:pt x="2618770" y="140182"/>
                </a:cubicBezTo>
                <a:lnTo>
                  <a:pt x="2618770" y="168050"/>
                </a:lnTo>
                <a:cubicBezTo>
                  <a:pt x="2629374" y="163573"/>
                  <a:pt x="2640390" y="159731"/>
                  <a:pt x="2651819" y="156525"/>
                </a:cubicBezTo>
                <a:cubicBezTo>
                  <a:pt x="2663248" y="153319"/>
                  <a:pt x="2666367" y="154956"/>
                  <a:pt x="2661177" y="161437"/>
                </a:cubicBezTo>
                <a:cubicBezTo>
                  <a:pt x="2655986" y="167917"/>
                  <a:pt x="2641851" y="176372"/>
                  <a:pt x="2618770" y="186802"/>
                </a:cubicBezTo>
                <a:cubicBezTo>
                  <a:pt x="2619514" y="215936"/>
                  <a:pt x="2617660" y="237627"/>
                  <a:pt x="2613208" y="251878"/>
                </a:cubicBezTo>
                <a:cubicBezTo>
                  <a:pt x="2608755" y="266128"/>
                  <a:pt x="2603683" y="267461"/>
                  <a:pt x="2597990" y="255877"/>
                </a:cubicBezTo>
                <a:cubicBezTo>
                  <a:pt x="2592297" y="244293"/>
                  <a:pt x="2590425" y="235261"/>
                  <a:pt x="2592372" y="228781"/>
                </a:cubicBezTo>
                <a:cubicBezTo>
                  <a:pt x="2594319" y="222301"/>
                  <a:pt x="2595677" y="211055"/>
                  <a:pt x="2596446" y="195044"/>
                </a:cubicBezTo>
                <a:cubicBezTo>
                  <a:pt x="2583151" y="202423"/>
                  <a:pt x="2575300" y="207381"/>
                  <a:pt x="2572894" y="209917"/>
                </a:cubicBezTo>
                <a:cubicBezTo>
                  <a:pt x="2570488" y="212454"/>
                  <a:pt x="2566811" y="212416"/>
                  <a:pt x="2561862" y="209806"/>
                </a:cubicBezTo>
                <a:cubicBezTo>
                  <a:pt x="2556913" y="207195"/>
                  <a:pt x="2552101" y="202963"/>
                  <a:pt x="2547426" y="197109"/>
                </a:cubicBezTo>
                <a:cubicBezTo>
                  <a:pt x="2542750" y="191255"/>
                  <a:pt x="2544536" y="188077"/>
                  <a:pt x="2552783" y="187574"/>
                </a:cubicBezTo>
                <a:cubicBezTo>
                  <a:pt x="2561031" y="187072"/>
                  <a:pt x="2575591" y="182865"/>
                  <a:pt x="2596465" y="174952"/>
                </a:cubicBezTo>
                <a:cubicBezTo>
                  <a:pt x="2597233" y="137088"/>
                  <a:pt x="2597237" y="111161"/>
                  <a:pt x="2596474" y="97171"/>
                </a:cubicBezTo>
                <a:cubicBezTo>
                  <a:pt x="2595711" y="83181"/>
                  <a:pt x="2592793" y="72431"/>
                  <a:pt x="2587721" y="64921"/>
                </a:cubicBezTo>
                <a:cubicBezTo>
                  <a:pt x="2582648" y="57412"/>
                  <a:pt x="2587281" y="55598"/>
                  <a:pt x="2601618" y="59480"/>
                </a:cubicBezTo>
                <a:cubicBezTo>
                  <a:pt x="2605065" y="57682"/>
                  <a:pt x="2610355" y="53592"/>
                  <a:pt x="2617487" y="47211"/>
                </a:cubicBezTo>
                <a:cubicBezTo>
                  <a:pt x="2624618" y="40830"/>
                  <a:pt x="2628924" y="35481"/>
                  <a:pt x="2630407" y="31165"/>
                </a:cubicBezTo>
                <a:cubicBezTo>
                  <a:pt x="2631889" y="26849"/>
                  <a:pt x="2632242" y="22515"/>
                  <a:pt x="2631467" y="18162"/>
                </a:cubicBezTo>
                <a:cubicBezTo>
                  <a:pt x="2631079" y="15985"/>
                  <a:pt x="2631911" y="14717"/>
                  <a:pt x="2633962" y="14357"/>
                </a:cubicBezTo>
                <a:close/>
                <a:moveTo>
                  <a:pt x="4934284" y="12292"/>
                </a:moveTo>
                <a:cubicBezTo>
                  <a:pt x="4942129" y="13514"/>
                  <a:pt x="4949934" y="15932"/>
                  <a:pt x="4957697" y="19547"/>
                </a:cubicBezTo>
                <a:cubicBezTo>
                  <a:pt x="4965461" y="23163"/>
                  <a:pt x="4967982" y="27414"/>
                  <a:pt x="4965259" y="32300"/>
                </a:cubicBezTo>
                <a:cubicBezTo>
                  <a:pt x="4962537" y="37187"/>
                  <a:pt x="4961176" y="58699"/>
                  <a:pt x="4961176" y="96836"/>
                </a:cubicBezTo>
                <a:cubicBezTo>
                  <a:pt x="4973901" y="82065"/>
                  <a:pt x="4985813" y="67616"/>
                  <a:pt x="4996913" y="53490"/>
                </a:cubicBezTo>
                <a:cubicBezTo>
                  <a:pt x="5008014" y="39363"/>
                  <a:pt x="5013176" y="28465"/>
                  <a:pt x="5012401" y="20794"/>
                </a:cubicBezTo>
                <a:cubicBezTo>
                  <a:pt x="5011626" y="13123"/>
                  <a:pt x="5015102" y="10739"/>
                  <a:pt x="5022828" y="13641"/>
                </a:cubicBezTo>
                <a:cubicBezTo>
                  <a:pt x="5030555" y="16543"/>
                  <a:pt x="5038164" y="20834"/>
                  <a:pt x="5045654" y="26515"/>
                </a:cubicBezTo>
                <a:cubicBezTo>
                  <a:pt x="5053146" y="32195"/>
                  <a:pt x="5053319" y="36719"/>
                  <a:pt x="5046175" y="40086"/>
                </a:cubicBezTo>
                <a:cubicBezTo>
                  <a:pt x="5039032" y="43453"/>
                  <a:pt x="5027761" y="52448"/>
                  <a:pt x="5012363" y="67070"/>
                </a:cubicBezTo>
                <a:cubicBezTo>
                  <a:pt x="4996966" y="81693"/>
                  <a:pt x="4979904" y="95751"/>
                  <a:pt x="4961176" y="109244"/>
                </a:cubicBezTo>
                <a:lnTo>
                  <a:pt x="4961176" y="113188"/>
                </a:lnTo>
                <a:cubicBezTo>
                  <a:pt x="4985509" y="109356"/>
                  <a:pt x="5004594" y="105902"/>
                  <a:pt x="5018428" y="102826"/>
                </a:cubicBezTo>
                <a:cubicBezTo>
                  <a:pt x="5032263" y="99750"/>
                  <a:pt x="5043388" y="96817"/>
                  <a:pt x="5051803" y="94027"/>
                </a:cubicBezTo>
                <a:cubicBezTo>
                  <a:pt x="5060218" y="91236"/>
                  <a:pt x="5069396" y="93605"/>
                  <a:pt x="5079336" y="101133"/>
                </a:cubicBezTo>
                <a:cubicBezTo>
                  <a:pt x="5089277" y="108661"/>
                  <a:pt x="5087761" y="113151"/>
                  <a:pt x="5074788" y="114602"/>
                </a:cubicBezTo>
                <a:cubicBezTo>
                  <a:pt x="5061815" y="116053"/>
                  <a:pt x="5048991" y="117737"/>
                  <a:pt x="5036315" y="119653"/>
                </a:cubicBezTo>
                <a:cubicBezTo>
                  <a:pt x="5023641" y="121569"/>
                  <a:pt x="5004820" y="124518"/>
                  <a:pt x="4979854" y="128499"/>
                </a:cubicBezTo>
                <a:cubicBezTo>
                  <a:pt x="4993782" y="138160"/>
                  <a:pt x="5006621" y="148079"/>
                  <a:pt x="5018372" y="158255"/>
                </a:cubicBezTo>
                <a:cubicBezTo>
                  <a:pt x="5030124" y="168431"/>
                  <a:pt x="5040948" y="176567"/>
                  <a:pt x="5050845" y="182663"/>
                </a:cubicBezTo>
                <a:cubicBezTo>
                  <a:pt x="5060742" y="188759"/>
                  <a:pt x="5070066" y="193329"/>
                  <a:pt x="5078815" y="196374"/>
                </a:cubicBezTo>
                <a:cubicBezTo>
                  <a:pt x="5087565" y="199419"/>
                  <a:pt x="5097385" y="202476"/>
                  <a:pt x="5108274" y="205545"/>
                </a:cubicBezTo>
                <a:cubicBezTo>
                  <a:pt x="5119163" y="208615"/>
                  <a:pt x="5121424" y="211713"/>
                  <a:pt x="5115055" y="214838"/>
                </a:cubicBezTo>
                <a:cubicBezTo>
                  <a:pt x="5108687" y="217963"/>
                  <a:pt x="5095809" y="220310"/>
                  <a:pt x="5076425" y="221879"/>
                </a:cubicBezTo>
                <a:cubicBezTo>
                  <a:pt x="5057040" y="223448"/>
                  <a:pt x="5044027" y="221346"/>
                  <a:pt x="5037385" y="215573"/>
                </a:cubicBezTo>
                <a:cubicBezTo>
                  <a:pt x="5030744" y="209799"/>
                  <a:pt x="5022087" y="200194"/>
                  <a:pt x="5011415" y="186756"/>
                </a:cubicBezTo>
                <a:cubicBezTo>
                  <a:pt x="5000743" y="173318"/>
                  <a:pt x="4985423" y="154680"/>
                  <a:pt x="4965455" y="130843"/>
                </a:cubicBezTo>
                <a:lnTo>
                  <a:pt x="4961064" y="131606"/>
                </a:lnTo>
                <a:cubicBezTo>
                  <a:pt x="4960320" y="167808"/>
                  <a:pt x="4959570" y="190328"/>
                  <a:pt x="4958813" y="199164"/>
                </a:cubicBezTo>
                <a:cubicBezTo>
                  <a:pt x="4958057" y="208001"/>
                  <a:pt x="4958128" y="212289"/>
                  <a:pt x="4959027" y="212029"/>
                </a:cubicBezTo>
                <a:cubicBezTo>
                  <a:pt x="4959927" y="211768"/>
                  <a:pt x="4965033" y="208922"/>
                  <a:pt x="4974347" y="203490"/>
                </a:cubicBezTo>
                <a:cubicBezTo>
                  <a:pt x="4983662" y="198058"/>
                  <a:pt x="4991965" y="194101"/>
                  <a:pt x="4999257" y="191621"/>
                </a:cubicBezTo>
                <a:cubicBezTo>
                  <a:pt x="5006550" y="189140"/>
                  <a:pt x="5001685" y="196476"/>
                  <a:pt x="4984663" y="213629"/>
                </a:cubicBezTo>
                <a:cubicBezTo>
                  <a:pt x="4967641" y="230781"/>
                  <a:pt x="4955220" y="243841"/>
                  <a:pt x="4947400" y="252808"/>
                </a:cubicBezTo>
                <a:cubicBezTo>
                  <a:pt x="4939581" y="261775"/>
                  <a:pt x="4933479" y="261589"/>
                  <a:pt x="4929094" y="252250"/>
                </a:cubicBezTo>
                <a:cubicBezTo>
                  <a:pt x="4924710" y="242911"/>
                  <a:pt x="4923889" y="236009"/>
                  <a:pt x="4926629" y="231544"/>
                </a:cubicBezTo>
                <a:cubicBezTo>
                  <a:pt x="4929370" y="227079"/>
                  <a:pt x="4931897" y="218875"/>
                  <a:pt x="4934210" y="206931"/>
                </a:cubicBezTo>
                <a:cubicBezTo>
                  <a:pt x="4936523" y="194988"/>
                  <a:pt x="4938852" y="170791"/>
                  <a:pt x="4941196" y="134340"/>
                </a:cubicBezTo>
                <a:cubicBezTo>
                  <a:pt x="4912249" y="139748"/>
                  <a:pt x="4895521" y="142656"/>
                  <a:pt x="4891013" y="143066"/>
                </a:cubicBezTo>
                <a:cubicBezTo>
                  <a:pt x="4886505" y="143475"/>
                  <a:pt x="4880120" y="140353"/>
                  <a:pt x="4871860" y="133699"/>
                </a:cubicBezTo>
                <a:cubicBezTo>
                  <a:pt x="4863600" y="127045"/>
                  <a:pt x="4866497" y="123718"/>
                  <a:pt x="4880548" y="123718"/>
                </a:cubicBezTo>
                <a:cubicBezTo>
                  <a:pt x="4891921" y="123718"/>
                  <a:pt x="4912137" y="121175"/>
                  <a:pt x="4941196" y="116090"/>
                </a:cubicBezTo>
                <a:cubicBezTo>
                  <a:pt x="4941196" y="97189"/>
                  <a:pt x="4941000" y="83122"/>
                  <a:pt x="4940610" y="73888"/>
                </a:cubicBezTo>
                <a:cubicBezTo>
                  <a:pt x="4940219" y="64655"/>
                  <a:pt x="4939088" y="55356"/>
                  <a:pt x="4937215" y="45992"/>
                </a:cubicBezTo>
                <a:cubicBezTo>
                  <a:pt x="4935342" y="36629"/>
                  <a:pt x="4932424" y="28366"/>
                  <a:pt x="4928462" y="21203"/>
                </a:cubicBezTo>
                <a:cubicBezTo>
                  <a:pt x="4924499" y="14041"/>
                  <a:pt x="4926440" y="11070"/>
                  <a:pt x="4934284" y="12292"/>
                </a:cubicBezTo>
                <a:close/>
                <a:moveTo>
                  <a:pt x="7916317" y="9031"/>
                </a:moveTo>
                <a:cubicBezTo>
                  <a:pt x="7918017" y="9010"/>
                  <a:pt x="7920163" y="9356"/>
                  <a:pt x="7922753" y="10069"/>
                </a:cubicBezTo>
                <a:cubicBezTo>
                  <a:pt x="7933115" y="12922"/>
                  <a:pt x="7940724" y="15973"/>
                  <a:pt x="7945579" y="19222"/>
                </a:cubicBezTo>
                <a:cubicBezTo>
                  <a:pt x="7950435" y="22471"/>
                  <a:pt x="7951481" y="26890"/>
                  <a:pt x="7948714" y="32477"/>
                </a:cubicBezTo>
                <a:cubicBezTo>
                  <a:pt x="7945949" y="38064"/>
                  <a:pt x="7943443" y="51350"/>
                  <a:pt x="7941199" y="72335"/>
                </a:cubicBezTo>
                <a:cubicBezTo>
                  <a:pt x="7949136" y="70834"/>
                  <a:pt x="7955995" y="69486"/>
                  <a:pt x="7961774" y="68289"/>
                </a:cubicBezTo>
                <a:cubicBezTo>
                  <a:pt x="7967553" y="67092"/>
                  <a:pt x="7973351" y="69610"/>
                  <a:pt x="7979168" y="75842"/>
                </a:cubicBezTo>
                <a:cubicBezTo>
                  <a:pt x="7984985" y="82074"/>
                  <a:pt x="7983317" y="86173"/>
                  <a:pt x="7974164" y="88139"/>
                </a:cubicBezTo>
                <a:cubicBezTo>
                  <a:pt x="7965011" y="90104"/>
                  <a:pt x="7953545" y="92464"/>
                  <a:pt x="7939766" y="95217"/>
                </a:cubicBezTo>
                <a:cubicBezTo>
                  <a:pt x="7938352" y="112915"/>
                  <a:pt x="7936883" y="129020"/>
                  <a:pt x="7935357" y="143531"/>
                </a:cubicBezTo>
                <a:cubicBezTo>
                  <a:pt x="7965048" y="141273"/>
                  <a:pt x="7985869" y="139153"/>
                  <a:pt x="7997818" y="137168"/>
                </a:cubicBezTo>
                <a:cubicBezTo>
                  <a:pt x="8009768" y="135184"/>
                  <a:pt x="8020245" y="137398"/>
                  <a:pt x="8029249" y="143810"/>
                </a:cubicBezTo>
                <a:cubicBezTo>
                  <a:pt x="8038253" y="150222"/>
                  <a:pt x="8042209" y="155499"/>
                  <a:pt x="8041118" y="159641"/>
                </a:cubicBezTo>
                <a:cubicBezTo>
                  <a:pt x="8040027" y="163784"/>
                  <a:pt x="8032176" y="165467"/>
                  <a:pt x="8017566" y="164692"/>
                </a:cubicBezTo>
                <a:cubicBezTo>
                  <a:pt x="8002956" y="163917"/>
                  <a:pt x="7986423" y="163529"/>
                  <a:pt x="7967969" y="163529"/>
                </a:cubicBezTo>
                <a:cubicBezTo>
                  <a:pt x="7950370" y="163529"/>
                  <a:pt x="7926771" y="165473"/>
                  <a:pt x="7897173" y="169362"/>
                </a:cubicBezTo>
                <a:cubicBezTo>
                  <a:pt x="7867575" y="173250"/>
                  <a:pt x="7845874" y="176533"/>
                  <a:pt x="7832070" y="179212"/>
                </a:cubicBezTo>
                <a:cubicBezTo>
                  <a:pt x="7818267" y="181891"/>
                  <a:pt x="7807601" y="184421"/>
                  <a:pt x="7800072" y="186802"/>
                </a:cubicBezTo>
                <a:cubicBezTo>
                  <a:pt x="7792544" y="189184"/>
                  <a:pt x="7783807" y="186322"/>
                  <a:pt x="7773859" y="178217"/>
                </a:cubicBezTo>
                <a:cubicBezTo>
                  <a:pt x="7763913" y="170112"/>
                  <a:pt x="7766027" y="165821"/>
                  <a:pt x="7780203" y="165343"/>
                </a:cubicBezTo>
                <a:cubicBezTo>
                  <a:pt x="7794379" y="164866"/>
                  <a:pt x="7821181" y="161278"/>
                  <a:pt x="7860608" y="154581"/>
                </a:cubicBezTo>
                <a:cubicBezTo>
                  <a:pt x="7861315" y="140256"/>
                  <a:pt x="7861669" y="125727"/>
                  <a:pt x="7861669" y="110993"/>
                </a:cubicBezTo>
                <a:cubicBezTo>
                  <a:pt x="7851362" y="114106"/>
                  <a:pt x="7841003" y="112791"/>
                  <a:pt x="7830591" y="107049"/>
                </a:cubicBezTo>
                <a:cubicBezTo>
                  <a:pt x="7820179" y="101307"/>
                  <a:pt x="7820499" y="97409"/>
                  <a:pt x="7831549" y="95357"/>
                </a:cubicBezTo>
                <a:cubicBezTo>
                  <a:pt x="7842599" y="93304"/>
                  <a:pt x="7852640" y="91304"/>
                  <a:pt x="7861669" y="89357"/>
                </a:cubicBezTo>
                <a:cubicBezTo>
                  <a:pt x="7861669" y="83168"/>
                  <a:pt x="7861107" y="76880"/>
                  <a:pt x="7859985" y="70493"/>
                </a:cubicBezTo>
                <a:cubicBezTo>
                  <a:pt x="7858863" y="64106"/>
                  <a:pt x="7856335" y="57173"/>
                  <a:pt x="7852404" y="49694"/>
                </a:cubicBezTo>
                <a:cubicBezTo>
                  <a:pt x="7848473" y="42216"/>
                  <a:pt x="7850419" y="39084"/>
                  <a:pt x="7858245" y="40300"/>
                </a:cubicBezTo>
                <a:cubicBezTo>
                  <a:pt x="7866071" y="41515"/>
                  <a:pt x="7873293" y="43707"/>
                  <a:pt x="7879909" y="46876"/>
                </a:cubicBezTo>
                <a:cubicBezTo>
                  <a:pt x="7886526" y="50045"/>
                  <a:pt x="7889041" y="54246"/>
                  <a:pt x="7887453" y="59480"/>
                </a:cubicBezTo>
                <a:cubicBezTo>
                  <a:pt x="7885865" y="64714"/>
                  <a:pt x="7884713" y="72887"/>
                  <a:pt x="7883993" y="83999"/>
                </a:cubicBezTo>
                <a:cubicBezTo>
                  <a:pt x="7891545" y="82610"/>
                  <a:pt x="7902832" y="80483"/>
                  <a:pt x="7917851" y="77618"/>
                </a:cubicBezTo>
                <a:cubicBezTo>
                  <a:pt x="7918533" y="70896"/>
                  <a:pt x="7918874" y="61762"/>
                  <a:pt x="7918874" y="50215"/>
                </a:cubicBezTo>
                <a:cubicBezTo>
                  <a:pt x="7918874" y="38384"/>
                  <a:pt x="7916930" y="28021"/>
                  <a:pt x="7913042" y="19129"/>
                </a:cubicBezTo>
                <a:cubicBezTo>
                  <a:pt x="7910126" y="12460"/>
                  <a:pt x="7911217" y="9093"/>
                  <a:pt x="7916317" y="9031"/>
                </a:cubicBezTo>
                <a:close/>
                <a:moveTo>
                  <a:pt x="4696868" y="9031"/>
                </a:moveTo>
                <a:cubicBezTo>
                  <a:pt x="4698568" y="9010"/>
                  <a:pt x="4700713" y="9356"/>
                  <a:pt x="4703304" y="10069"/>
                </a:cubicBezTo>
                <a:cubicBezTo>
                  <a:pt x="4713666" y="12922"/>
                  <a:pt x="4721275" y="15973"/>
                  <a:pt x="4726130" y="19222"/>
                </a:cubicBezTo>
                <a:cubicBezTo>
                  <a:pt x="4730986" y="22471"/>
                  <a:pt x="4732030" y="26890"/>
                  <a:pt x="4729265" y="32477"/>
                </a:cubicBezTo>
                <a:cubicBezTo>
                  <a:pt x="4726499" y="38064"/>
                  <a:pt x="4723994" y="51350"/>
                  <a:pt x="4721749" y="72335"/>
                </a:cubicBezTo>
                <a:cubicBezTo>
                  <a:pt x="4729686" y="70834"/>
                  <a:pt x="4736545" y="69486"/>
                  <a:pt x="4742324" y="68289"/>
                </a:cubicBezTo>
                <a:cubicBezTo>
                  <a:pt x="4748104" y="67092"/>
                  <a:pt x="4753902" y="69610"/>
                  <a:pt x="4759718" y="75842"/>
                </a:cubicBezTo>
                <a:cubicBezTo>
                  <a:pt x="4765535" y="82074"/>
                  <a:pt x="4763867" y="86173"/>
                  <a:pt x="4754714" y="88139"/>
                </a:cubicBezTo>
                <a:cubicBezTo>
                  <a:pt x="4745561" y="90104"/>
                  <a:pt x="4734095" y="92464"/>
                  <a:pt x="4720316" y="95217"/>
                </a:cubicBezTo>
                <a:cubicBezTo>
                  <a:pt x="4718903" y="112915"/>
                  <a:pt x="4717433" y="129020"/>
                  <a:pt x="4715907" y="143531"/>
                </a:cubicBezTo>
                <a:cubicBezTo>
                  <a:pt x="4745599" y="141273"/>
                  <a:pt x="4766419" y="139153"/>
                  <a:pt x="4778368" y="137168"/>
                </a:cubicBezTo>
                <a:cubicBezTo>
                  <a:pt x="4790318" y="135184"/>
                  <a:pt x="4800795" y="137398"/>
                  <a:pt x="4809799" y="143810"/>
                </a:cubicBezTo>
                <a:cubicBezTo>
                  <a:pt x="4818803" y="150222"/>
                  <a:pt x="4822760" y="155499"/>
                  <a:pt x="4821668" y="159641"/>
                </a:cubicBezTo>
                <a:cubicBezTo>
                  <a:pt x="4820577" y="163784"/>
                  <a:pt x="4812726" y="165467"/>
                  <a:pt x="4798116" y="164692"/>
                </a:cubicBezTo>
                <a:cubicBezTo>
                  <a:pt x="4783506" y="163917"/>
                  <a:pt x="4766974" y="163529"/>
                  <a:pt x="4748519" y="163529"/>
                </a:cubicBezTo>
                <a:cubicBezTo>
                  <a:pt x="4730920" y="163529"/>
                  <a:pt x="4707322" y="165473"/>
                  <a:pt x="4677724" y="169362"/>
                </a:cubicBezTo>
                <a:cubicBezTo>
                  <a:pt x="4648125" y="173250"/>
                  <a:pt x="4626424" y="176533"/>
                  <a:pt x="4612621" y="179212"/>
                </a:cubicBezTo>
                <a:cubicBezTo>
                  <a:pt x="4598817" y="181891"/>
                  <a:pt x="4588151" y="184421"/>
                  <a:pt x="4580623" y="186802"/>
                </a:cubicBezTo>
                <a:cubicBezTo>
                  <a:pt x="4573094" y="189184"/>
                  <a:pt x="4564357" y="186322"/>
                  <a:pt x="4554410" y="178217"/>
                </a:cubicBezTo>
                <a:cubicBezTo>
                  <a:pt x="4544463" y="170112"/>
                  <a:pt x="4546578" y="165821"/>
                  <a:pt x="4560754" y="165343"/>
                </a:cubicBezTo>
                <a:cubicBezTo>
                  <a:pt x="4574930" y="164866"/>
                  <a:pt x="4601731" y="161278"/>
                  <a:pt x="4641158" y="154581"/>
                </a:cubicBezTo>
                <a:cubicBezTo>
                  <a:pt x="4641865" y="140256"/>
                  <a:pt x="4642219" y="125727"/>
                  <a:pt x="4642219" y="110993"/>
                </a:cubicBezTo>
                <a:cubicBezTo>
                  <a:pt x="4631913" y="114106"/>
                  <a:pt x="4621553" y="112791"/>
                  <a:pt x="4611142" y="107049"/>
                </a:cubicBezTo>
                <a:cubicBezTo>
                  <a:pt x="4600730" y="101307"/>
                  <a:pt x="4601049" y="97409"/>
                  <a:pt x="4612100" y="95357"/>
                </a:cubicBezTo>
                <a:cubicBezTo>
                  <a:pt x="4623150" y="93304"/>
                  <a:pt x="4633190" y="91304"/>
                  <a:pt x="4642219" y="89357"/>
                </a:cubicBezTo>
                <a:cubicBezTo>
                  <a:pt x="4642219" y="83168"/>
                  <a:pt x="4641658" y="76880"/>
                  <a:pt x="4640535" y="70493"/>
                </a:cubicBezTo>
                <a:cubicBezTo>
                  <a:pt x="4639413" y="64106"/>
                  <a:pt x="4636886" y="57173"/>
                  <a:pt x="4632954" y="49694"/>
                </a:cubicBezTo>
                <a:cubicBezTo>
                  <a:pt x="4629023" y="42216"/>
                  <a:pt x="4630970" y="39084"/>
                  <a:pt x="4638796" y="40300"/>
                </a:cubicBezTo>
                <a:cubicBezTo>
                  <a:pt x="4646622" y="41515"/>
                  <a:pt x="4653843" y="43707"/>
                  <a:pt x="4660460" y="46876"/>
                </a:cubicBezTo>
                <a:cubicBezTo>
                  <a:pt x="4667076" y="50045"/>
                  <a:pt x="4669591" y="54246"/>
                  <a:pt x="4668003" y="59480"/>
                </a:cubicBezTo>
                <a:cubicBezTo>
                  <a:pt x="4666416" y="64714"/>
                  <a:pt x="4665262" y="72887"/>
                  <a:pt x="4664543" y="83999"/>
                </a:cubicBezTo>
                <a:cubicBezTo>
                  <a:pt x="4672096" y="82610"/>
                  <a:pt x="4683382" y="80483"/>
                  <a:pt x="4698401" y="77618"/>
                </a:cubicBezTo>
                <a:cubicBezTo>
                  <a:pt x="4699083" y="70896"/>
                  <a:pt x="4699425" y="61762"/>
                  <a:pt x="4699425" y="50215"/>
                </a:cubicBezTo>
                <a:cubicBezTo>
                  <a:pt x="4699425" y="38384"/>
                  <a:pt x="4697481" y="28021"/>
                  <a:pt x="4693592" y="19129"/>
                </a:cubicBezTo>
                <a:cubicBezTo>
                  <a:pt x="4690676" y="12460"/>
                  <a:pt x="4691768" y="9093"/>
                  <a:pt x="4696868" y="9031"/>
                </a:cubicBezTo>
                <a:close/>
                <a:moveTo>
                  <a:pt x="6314154" y="8669"/>
                </a:moveTo>
                <a:cubicBezTo>
                  <a:pt x="6316888" y="8437"/>
                  <a:pt x="6321186" y="9554"/>
                  <a:pt x="6327046" y="12022"/>
                </a:cubicBezTo>
                <a:cubicBezTo>
                  <a:pt x="6338766" y="16958"/>
                  <a:pt x="6343126" y="21253"/>
                  <a:pt x="6340124" y="24905"/>
                </a:cubicBezTo>
                <a:cubicBezTo>
                  <a:pt x="6337123" y="28558"/>
                  <a:pt x="6333954" y="31345"/>
                  <a:pt x="6330618" y="33268"/>
                </a:cubicBezTo>
                <a:cubicBezTo>
                  <a:pt x="6335641" y="32846"/>
                  <a:pt x="6343114" y="31079"/>
                  <a:pt x="6353035" y="27966"/>
                </a:cubicBezTo>
                <a:cubicBezTo>
                  <a:pt x="6362957" y="24853"/>
                  <a:pt x="6370653" y="26645"/>
                  <a:pt x="6376122" y="33342"/>
                </a:cubicBezTo>
                <a:cubicBezTo>
                  <a:pt x="6381591" y="40039"/>
                  <a:pt x="6376925" y="44734"/>
                  <a:pt x="6362123" y="47425"/>
                </a:cubicBezTo>
                <a:cubicBezTo>
                  <a:pt x="6347321" y="50116"/>
                  <a:pt x="6334575" y="50290"/>
                  <a:pt x="6323883" y="47946"/>
                </a:cubicBezTo>
                <a:lnTo>
                  <a:pt x="6321135" y="51373"/>
                </a:lnTo>
                <a:lnTo>
                  <a:pt x="6327865" y="50848"/>
                </a:lnTo>
                <a:cubicBezTo>
                  <a:pt x="6335455" y="52088"/>
                  <a:pt x="6341703" y="54569"/>
                  <a:pt x="6346608" y="58289"/>
                </a:cubicBezTo>
                <a:cubicBezTo>
                  <a:pt x="6351513" y="62010"/>
                  <a:pt x="6352192" y="67250"/>
                  <a:pt x="6348645" y="74009"/>
                </a:cubicBezTo>
                <a:cubicBezTo>
                  <a:pt x="6345098" y="80769"/>
                  <a:pt x="6338984" y="81085"/>
                  <a:pt x="6330302" y="74958"/>
                </a:cubicBezTo>
                <a:cubicBezTo>
                  <a:pt x="6324534" y="68372"/>
                  <a:pt x="6320789" y="62398"/>
                  <a:pt x="6319065" y="57034"/>
                </a:cubicBezTo>
                <a:lnTo>
                  <a:pt x="6319695" y="53170"/>
                </a:lnTo>
                <a:lnTo>
                  <a:pt x="6313869" y="60433"/>
                </a:lnTo>
                <a:cubicBezTo>
                  <a:pt x="6303906" y="71791"/>
                  <a:pt x="6294094" y="79758"/>
                  <a:pt x="6284435" y="84334"/>
                </a:cubicBezTo>
                <a:cubicBezTo>
                  <a:pt x="6271555" y="90436"/>
                  <a:pt x="6268312" y="89202"/>
                  <a:pt x="6274705" y="80632"/>
                </a:cubicBezTo>
                <a:cubicBezTo>
                  <a:pt x="6281099" y="72062"/>
                  <a:pt x="6287359" y="63756"/>
                  <a:pt x="6293485" y="55713"/>
                </a:cubicBezTo>
                <a:cubicBezTo>
                  <a:pt x="6299612" y="47670"/>
                  <a:pt x="6304198" y="40076"/>
                  <a:pt x="6307243" y="32933"/>
                </a:cubicBezTo>
                <a:cubicBezTo>
                  <a:pt x="6310288" y="25789"/>
                  <a:pt x="6311419" y="19284"/>
                  <a:pt x="6310638" y="13418"/>
                </a:cubicBezTo>
                <a:cubicBezTo>
                  <a:pt x="6310247" y="10484"/>
                  <a:pt x="6311419" y="8902"/>
                  <a:pt x="6314154" y="8669"/>
                </a:cubicBezTo>
                <a:close/>
                <a:moveTo>
                  <a:pt x="3094704" y="8669"/>
                </a:moveTo>
                <a:cubicBezTo>
                  <a:pt x="3097439" y="8437"/>
                  <a:pt x="3101736" y="9554"/>
                  <a:pt x="3107596" y="12022"/>
                </a:cubicBezTo>
                <a:cubicBezTo>
                  <a:pt x="3119316" y="16958"/>
                  <a:pt x="3123676" y="21253"/>
                  <a:pt x="3120674" y="24905"/>
                </a:cubicBezTo>
                <a:cubicBezTo>
                  <a:pt x="3117673" y="28558"/>
                  <a:pt x="3114504" y="31345"/>
                  <a:pt x="3111168" y="33268"/>
                </a:cubicBezTo>
                <a:cubicBezTo>
                  <a:pt x="3116191" y="32846"/>
                  <a:pt x="3123663" y="31079"/>
                  <a:pt x="3133585" y="27966"/>
                </a:cubicBezTo>
                <a:cubicBezTo>
                  <a:pt x="3143507" y="24853"/>
                  <a:pt x="3151203" y="26645"/>
                  <a:pt x="3156672" y="33342"/>
                </a:cubicBezTo>
                <a:cubicBezTo>
                  <a:pt x="3162142" y="40039"/>
                  <a:pt x="3157475" y="44734"/>
                  <a:pt x="3142673" y="47425"/>
                </a:cubicBezTo>
                <a:cubicBezTo>
                  <a:pt x="3127871" y="50116"/>
                  <a:pt x="3115124" y="50290"/>
                  <a:pt x="3104434" y="47946"/>
                </a:cubicBezTo>
                <a:lnTo>
                  <a:pt x="3101685" y="51373"/>
                </a:lnTo>
                <a:lnTo>
                  <a:pt x="3108415" y="50848"/>
                </a:lnTo>
                <a:cubicBezTo>
                  <a:pt x="3116005" y="52088"/>
                  <a:pt x="3122253" y="54569"/>
                  <a:pt x="3127158" y="58289"/>
                </a:cubicBezTo>
                <a:cubicBezTo>
                  <a:pt x="3132063" y="62010"/>
                  <a:pt x="3132742" y="67250"/>
                  <a:pt x="3129195" y="74009"/>
                </a:cubicBezTo>
                <a:cubicBezTo>
                  <a:pt x="3125648" y="80769"/>
                  <a:pt x="3119533" y="81085"/>
                  <a:pt x="3110852" y="74958"/>
                </a:cubicBezTo>
                <a:cubicBezTo>
                  <a:pt x="3105085" y="68372"/>
                  <a:pt x="3101339" y="62398"/>
                  <a:pt x="3099615" y="57034"/>
                </a:cubicBezTo>
                <a:lnTo>
                  <a:pt x="3100244" y="53170"/>
                </a:lnTo>
                <a:lnTo>
                  <a:pt x="3094420" y="60433"/>
                </a:lnTo>
                <a:cubicBezTo>
                  <a:pt x="3084456" y="71791"/>
                  <a:pt x="3074645" y="79758"/>
                  <a:pt x="3064985" y="84334"/>
                </a:cubicBezTo>
                <a:cubicBezTo>
                  <a:pt x="3052105" y="90436"/>
                  <a:pt x="3048862" y="89202"/>
                  <a:pt x="3055255" y="80632"/>
                </a:cubicBezTo>
                <a:cubicBezTo>
                  <a:pt x="3061649" y="72062"/>
                  <a:pt x="3067909" y="63756"/>
                  <a:pt x="3074035" y="55713"/>
                </a:cubicBezTo>
                <a:cubicBezTo>
                  <a:pt x="3080162" y="47670"/>
                  <a:pt x="3084748" y="40076"/>
                  <a:pt x="3087793" y="32933"/>
                </a:cubicBezTo>
                <a:cubicBezTo>
                  <a:pt x="3090838" y="25789"/>
                  <a:pt x="3091969" y="19284"/>
                  <a:pt x="3091188" y="13418"/>
                </a:cubicBezTo>
                <a:cubicBezTo>
                  <a:pt x="3090797" y="10484"/>
                  <a:pt x="3091969" y="8902"/>
                  <a:pt x="3094704" y="8669"/>
                </a:cubicBezTo>
                <a:close/>
                <a:moveTo>
                  <a:pt x="1749820" y="3483"/>
                </a:moveTo>
                <a:cubicBezTo>
                  <a:pt x="1763040" y="3483"/>
                  <a:pt x="1772512" y="8181"/>
                  <a:pt x="1778237" y="17576"/>
                </a:cubicBezTo>
                <a:cubicBezTo>
                  <a:pt x="1783960" y="26970"/>
                  <a:pt x="1793798" y="39032"/>
                  <a:pt x="1807751" y="53759"/>
                </a:cubicBezTo>
                <a:cubicBezTo>
                  <a:pt x="1821704" y="68487"/>
                  <a:pt x="1835176" y="81392"/>
                  <a:pt x="1848167" y="92473"/>
                </a:cubicBezTo>
                <a:cubicBezTo>
                  <a:pt x="1861159" y="103555"/>
                  <a:pt x="1875850" y="112726"/>
                  <a:pt x="1892239" y="119988"/>
                </a:cubicBezTo>
                <a:cubicBezTo>
                  <a:pt x="1908629" y="127249"/>
                  <a:pt x="1912995" y="132040"/>
                  <a:pt x="1905336" y="134359"/>
                </a:cubicBezTo>
                <a:cubicBezTo>
                  <a:pt x="1897677" y="136678"/>
                  <a:pt x="1884884" y="137435"/>
                  <a:pt x="1866956" y="136629"/>
                </a:cubicBezTo>
                <a:cubicBezTo>
                  <a:pt x="1849029" y="135823"/>
                  <a:pt x="1838174" y="132710"/>
                  <a:pt x="1834392" y="127290"/>
                </a:cubicBezTo>
                <a:cubicBezTo>
                  <a:pt x="1830609" y="121870"/>
                  <a:pt x="1823697" y="111995"/>
                  <a:pt x="1813658" y="97664"/>
                </a:cubicBezTo>
                <a:cubicBezTo>
                  <a:pt x="1803618" y="83333"/>
                  <a:pt x="1795240" y="71619"/>
                  <a:pt x="1788524" y="62522"/>
                </a:cubicBezTo>
                <a:cubicBezTo>
                  <a:pt x="1781808" y="53425"/>
                  <a:pt x="1775421" y="44703"/>
                  <a:pt x="1769362" y="36356"/>
                </a:cubicBezTo>
                <a:cubicBezTo>
                  <a:pt x="1763304" y="28009"/>
                  <a:pt x="1758293" y="22757"/>
                  <a:pt x="1754331" y="20599"/>
                </a:cubicBezTo>
                <a:cubicBezTo>
                  <a:pt x="1750369" y="18441"/>
                  <a:pt x="1746815" y="16912"/>
                  <a:pt x="1743671" y="16013"/>
                </a:cubicBezTo>
                <a:cubicBezTo>
                  <a:pt x="1740528" y="15114"/>
                  <a:pt x="1738422" y="12801"/>
                  <a:pt x="1737355" y="9074"/>
                </a:cubicBezTo>
                <a:cubicBezTo>
                  <a:pt x="1736289" y="5347"/>
                  <a:pt x="1740443" y="3483"/>
                  <a:pt x="1749820" y="3483"/>
                </a:cubicBezTo>
                <a:close/>
                <a:moveTo>
                  <a:pt x="5886851" y="2512"/>
                </a:moveTo>
                <a:cubicBezTo>
                  <a:pt x="5888340" y="2329"/>
                  <a:pt x="5890321" y="2491"/>
                  <a:pt x="5892793" y="3000"/>
                </a:cubicBezTo>
                <a:cubicBezTo>
                  <a:pt x="5902685" y="5034"/>
                  <a:pt x="5911462" y="8308"/>
                  <a:pt x="5919127" y="12822"/>
                </a:cubicBezTo>
                <a:cubicBezTo>
                  <a:pt x="5926791" y="17337"/>
                  <a:pt x="5928289" y="22580"/>
                  <a:pt x="5923619" y="28552"/>
                </a:cubicBezTo>
                <a:cubicBezTo>
                  <a:pt x="5918950" y="34523"/>
                  <a:pt x="5916615" y="58457"/>
                  <a:pt x="5916615" y="100352"/>
                </a:cubicBezTo>
                <a:cubicBezTo>
                  <a:pt x="5932156" y="98888"/>
                  <a:pt x="5945283" y="95992"/>
                  <a:pt x="5955999" y="91664"/>
                </a:cubicBezTo>
                <a:cubicBezTo>
                  <a:pt x="5966714" y="87336"/>
                  <a:pt x="5976255" y="88774"/>
                  <a:pt x="5984620" y="95980"/>
                </a:cubicBezTo>
                <a:cubicBezTo>
                  <a:pt x="5992986" y="103186"/>
                  <a:pt x="5993398" y="108063"/>
                  <a:pt x="5985857" y="110612"/>
                </a:cubicBezTo>
                <a:cubicBezTo>
                  <a:pt x="5978317" y="113160"/>
                  <a:pt x="5955236" y="116667"/>
                  <a:pt x="5916615" y="121132"/>
                </a:cubicBezTo>
                <a:lnTo>
                  <a:pt x="5916615" y="125541"/>
                </a:lnTo>
                <a:cubicBezTo>
                  <a:pt x="5924714" y="134384"/>
                  <a:pt x="5933976" y="142858"/>
                  <a:pt x="5944400" y="150963"/>
                </a:cubicBezTo>
                <a:cubicBezTo>
                  <a:pt x="5954824" y="159068"/>
                  <a:pt x="5964749" y="165948"/>
                  <a:pt x="5974174" y="171603"/>
                </a:cubicBezTo>
                <a:cubicBezTo>
                  <a:pt x="5983601" y="177259"/>
                  <a:pt x="5993516" y="182207"/>
                  <a:pt x="6003922" y="186449"/>
                </a:cubicBezTo>
                <a:cubicBezTo>
                  <a:pt x="6014327" y="190691"/>
                  <a:pt x="6027086" y="194836"/>
                  <a:pt x="6042198" y="198885"/>
                </a:cubicBezTo>
                <a:cubicBezTo>
                  <a:pt x="6057311" y="202935"/>
                  <a:pt x="6056954" y="207003"/>
                  <a:pt x="6041129" y="211089"/>
                </a:cubicBezTo>
                <a:cubicBezTo>
                  <a:pt x="6025303" y="215176"/>
                  <a:pt x="6011407" y="217219"/>
                  <a:pt x="5999438" y="217219"/>
                </a:cubicBezTo>
                <a:cubicBezTo>
                  <a:pt x="5987457" y="217219"/>
                  <a:pt x="5973899" y="209251"/>
                  <a:pt x="5958761" y="193314"/>
                </a:cubicBezTo>
                <a:cubicBezTo>
                  <a:pt x="5943625" y="177377"/>
                  <a:pt x="5929576" y="160441"/>
                  <a:pt x="5916615" y="142507"/>
                </a:cubicBezTo>
                <a:cubicBezTo>
                  <a:pt x="5916615" y="158668"/>
                  <a:pt x="5916805" y="177975"/>
                  <a:pt x="5917183" y="200429"/>
                </a:cubicBezTo>
                <a:cubicBezTo>
                  <a:pt x="5917561" y="222884"/>
                  <a:pt x="5915722" y="240830"/>
                  <a:pt x="5911667" y="254268"/>
                </a:cubicBezTo>
                <a:cubicBezTo>
                  <a:pt x="5907611" y="267706"/>
                  <a:pt x="5902340" y="267263"/>
                  <a:pt x="5895854" y="252938"/>
                </a:cubicBezTo>
                <a:cubicBezTo>
                  <a:pt x="5889367" y="238613"/>
                  <a:pt x="5887876" y="225926"/>
                  <a:pt x="5891380" y="214875"/>
                </a:cubicBezTo>
                <a:cubicBezTo>
                  <a:pt x="5894883" y="203825"/>
                  <a:pt x="5896635" y="175814"/>
                  <a:pt x="5896635" y="130843"/>
                </a:cubicBezTo>
                <a:cubicBezTo>
                  <a:pt x="5882199" y="157979"/>
                  <a:pt x="5866067" y="179866"/>
                  <a:pt x="5848238" y="196504"/>
                </a:cubicBezTo>
                <a:cubicBezTo>
                  <a:pt x="5830410" y="213142"/>
                  <a:pt x="5813006" y="224645"/>
                  <a:pt x="5796027" y="231014"/>
                </a:cubicBezTo>
                <a:cubicBezTo>
                  <a:pt x="5779049" y="237382"/>
                  <a:pt x="5779597" y="232961"/>
                  <a:pt x="5797674" y="217749"/>
                </a:cubicBezTo>
                <a:cubicBezTo>
                  <a:pt x="5815750" y="202538"/>
                  <a:pt x="5832906" y="184691"/>
                  <a:pt x="5849140" y="164208"/>
                </a:cubicBezTo>
                <a:cubicBezTo>
                  <a:pt x="5865375" y="143726"/>
                  <a:pt x="5875371" y="131048"/>
                  <a:pt x="5879129" y="126174"/>
                </a:cubicBezTo>
                <a:cubicBezTo>
                  <a:pt x="5866950" y="128505"/>
                  <a:pt x="5856014" y="130645"/>
                  <a:pt x="5846322" y="132592"/>
                </a:cubicBezTo>
                <a:cubicBezTo>
                  <a:pt x="5836629" y="134539"/>
                  <a:pt x="5827222" y="132052"/>
                  <a:pt x="5818100" y="125132"/>
                </a:cubicBezTo>
                <a:cubicBezTo>
                  <a:pt x="5808979" y="118211"/>
                  <a:pt x="5810721" y="114503"/>
                  <a:pt x="5823328" y="114007"/>
                </a:cubicBezTo>
                <a:cubicBezTo>
                  <a:pt x="5835935" y="113511"/>
                  <a:pt x="5847128" y="112481"/>
                  <a:pt x="5856907" y="110919"/>
                </a:cubicBezTo>
                <a:cubicBezTo>
                  <a:pt x="5866687" y="109356"/>
                  <a:pt x="5879929" y="107179"/>
                  <a:pt x="5896635" y="104389"/>
                </a:cubicBezTo>
                <a:cubicBezTo>
                  <a:pt x="5896635" y="78468"/>
                  <a:pt x="5896446" y="59099"/>
                  <a:pt x="5896068" y="46281"/>
                </a:cubicBezTo>
                <a:cubicBezTo>
                  <a:pt x="5895690" y="33463"/>
                  <a:pt x="5892577" y="22536"/>
                  <a:pt x="5886729" y="13501"/>
                </a:cubicBezTo>
                <a:cubicBezTo>
                  <a:pt x="5882343" y="6725"/>
                  <a:pt x="5882384" y="3062"/>
                  <a:pt x="5886851" y="2512"/>
                </a:cubicBezTo>
                <a:close/>
                <a:moveTo>
                  <a:pt x="6407375" y="758"/>
                </a:moveTo>
                <a:cubicBezTo>
                  <a:pt x="6414272" y="2848"/>
                  <a:pt x="6419937" y="5604"/>
                  <a:pt x="6424370" y="9027"/>
                </a:cubicBezTo>
                <a:cubicBezTo>
                  <a:pt x="6428804" y="12450"/>
                  <a:pt x="6429703" y="15706"/>
                  <a:pt x="6427067" y="18794"/>
                </a:cubicBezTo>
                <a:cubicBezTo>
                  <a:pt x="6424432" y="21882"/>
                  <a:pt x="6421081" y="24549"/>
                  <a:pt x="6417013" y="26794"/>
                </a:cubicBezTo>
                <a:cubicBezTo>
                  <a:pt x="6431039" y="25330"/>
                  <a:pt x="6441677" y="23408"/>
                  <a:pt x="6448927" y="21026"/>
                </a:cubicBezTo>
                <a:cubicBezTo>
                  <a:pt x="6456176" y="18645"/>
                  <a:pt x="6462981" y="20366"/>
                  <a:pt x="6469344" y="26189"/>
                </a:cubicBezTo>
                <a:cubicBezTo>
                  <a:pt x="6475707" y="32012"/>
                  <a:pt x="6470643" y="36511"/>
                  <a:pt x="6454154" y="39686"/>
                </a:cubicBezTo>
                <a:cubicBezTo>
                  <a:pt x="6437665" y="42861"/>
                  <a:pt x="6423723" y="42501"/>
                  <a:pt x="6412324" y="38607"/>
                </a:cubicBezTo>
                <a:cubicBezTo>
                  <a:pt x="6401447" y="52832"/>
                  <a:pt x="6389953" y="63201"/>
                  <a:pt x="6377843" y="69712"/>
                </a:cubicBezTo>
                <a:cubicBezTo>
                  <a:pt x="6365731" y="76223"/>
                  <a:pt x="6363215" y="74660"/>
                  <a:pt x="6370289" y="65024"/>
                </a:cubicBezTo>
                <a:cubicBezTo>
                  <a:pt x="6377365" y="55387"/>
                  <a:pt x="6383979" y="45025"/>
                  <a:pt x="6390130" y="33937"/>
                </a:cubicBezTo>
                <a:cubicBezTo>
                  <a:pt x="6396282" y="22850"/>
                  <a:pt x="6398971" y="14025"/>
                  <a:pt x="6398195" y="7465"/>
                </a:cubicBezTo>
                <a:cubicBezTo>
                  <a:pt x="6397420" y="904"/>
                  <a:pt x="6400480" y="-1332"/>
                  <a:pt x="6407375" y="758"/>
                </a:cubicBezTo>
                <a:close/>
                <a:moveTo>
                  <a:pt x="3187926" y="758"/>
                </a:moveTo>
                <a:cubicBezTo>
                  <a:pt x="3194822" y="2848"/>
                  <a:pt x="3200487" y="5604"/>
                  <a:pt x="3204920" y="9027"/>
                </a:cubicBezTo>
                <a:cubicBezTo>
                  <a:pt x="3209354" y="12450"/>
                  <a:pt x="3210254" y="15706"/>
                  <a:pt x="3207618" y="18794"/>
                </a:cubicBezTo>
                <a:cubicBezTo>
                  <a:pt x="3204982" y="21882"/>
                  <a:pt x="3201631" y="24549"/>
                  <a:pt x="3197563" y="26794"/>
                </a:cubicBezTo>
                <a:cubicBezTo>
                  <a:pt x="3211590" y="25330"/>
                  <a:pt x="3222228" y="23408"/>
                  <a:pt x="3229477" y="21026"/>
                </a:cubicBezTo>
                <a:cubicBezTo>
                  <a:pt x="3236726" y="18645"/>
                  <a:pt x="3243532" y="20366"/>
                  <a:pt x="3249894" y="26189"/>
                </a:cubicBezTo>
                <a:cubicBezTo>
                  <a:pt x="3256257" y="32012"/>
                  <a:pt x="3251193" y="36511"/>
                  <a:pt x="3234705" y="39686"/>
                </a:cubicBezTo>
                <a:cubicBezTo>
                  <a:pt x="3218216" y="42861"/>
                  <a:pt x="3204272" y="42501"/>
                  <a:pt x="3192875" y="38607"/>
                </a:cubicBezTo>
                <a:cubicBezTo>
                  <a:pt x="3181998" y="52832"/>
                  <a:pt x="3170504" y="63201"/>
                  <a:pt x="3158393" y="69712"/>
                </a:cubicBezTo>
                <a:cubicBezTo>
                  <a:pt x="3146282" y="76223"/>
                  <a:pt x="3143765" y="74660"/>
                  <a:pt x="3150840" y="65024"/>
                </a:cubicBezTo>
                <a:cubicBezTo>
                  <a:pt x="3157915" y="55387"/>
                  <a:pt x="3164529" y="45025"/>
                  <a:pt x="3170681" y="33937"/>
                </a:cubicBezTo>
                <a:cubicBezTo>
                  <a:pt x="3176832" y="22850"/>
                  <a:pt x="3179521" y="14025"/>
                  <a:pt x="3178745" y="7465"/>
                </a:cubicBezTo>
                <a:cubicBezTo>
                  <a:pt x="3177970" y="904"/>
                  <a:pt x="3181030" y="-1332"/>
                  <a:pt x="3187926" y="758"/>
                </a:cubicBezTo>
                <a:close/>
                <a:moveTo>
                  <a:pt x="2049271" y="600"/>
                </a:moveTo>
                <a:cubicBezTo>
                  <a:pt x="2058194" y="1815"/>
                  <a:pt x="2066194" y="3803"/>
                  <a:pt x="2073270" y="6562"/>
                </a:cubicBezTo>
                <a:cubicBezTo>
                  <a:pt x="2080345" y="9322"/>
                  <a:pt x="2082523" y="13684"/>
                  <a:pt x="2079800" y="19650"/>
                </a:cubicBezTo>
                <a:cubicBezTo>
                  <a:pt x="2077077" y="25615"/>
                  <a:pt x="2079697" y="43562"/>
                  <a:pt x="2087659" y="73488"/>
                </a:cubicBezTo>
                <a:cubicBezTo>
                  <a:pt x="2098127" y="70549"/>
                  <a:pt x="2107159" y="68065"/>
                  <a:pt x="2114756" y="66038"/>
                </a:cubicBezTo>
                <a:cubicBezTo>
                  <a:pt x="2122352" y="64010"/>
                  <a:pt x="2128445" y="66103"/>
                  <a:pt x="2133034" y="72316"/>
                </a:cubicBezTo>
                <a:cubicBezTo>
                  <a:pt x="2137623" y="78530"/>
                  <a:pt x="2134550" y="83026"/>
                  <a:pt x="2123816" y="85804"/>
                </a:cubicBezTo>
                <a:cubicBezTo>
                  <a:pt x="2113081" y="88582"/>
                  <a:pt x="2103274" y="91168"/>
                  <a:pt x="2094394" y="93562"/>
                </a:cubicBezTo>
                <a:cubicBezTo>
                  <a:pt x="2099057" y="107576"/>
                  <a:pt x="2103684" y="120658"/>
                  <a:pt x="2108272" y="132806"/>
                </a:cubicBezTo>
                <a:cubicBezTo>
                  <a:pt x="2112861" y="144954"/>
                  <a:pt x="2116780" y="154755"/>
                  <a:pt x="2120030" y="162209"/>
                </a:cubicBezTo>
                <a:cubicBezTo>
                  <a:pt x="2124656" y="152634"/>
                  <a:pt x="2128131" y="144067"/>
                  <a:pt x="2130457" y="136508"/>
                </a:cubicBezTo>
                <a:cubicBezTo>
                  <a:pt x="2132782" y="128949"/>
                  <a:pt x="2132971" y="121420"/>
                  <a:pt x="2131024" y="113923"/>
                </a:cubicBezTo>
                <a:cubicBezTo>
                  <a:pt x="2129077" y="106426"/>
                  <a:pt x="2131827" y="104156"/>
                  <a:pt x="2139275" y="107114"/>
                </a:cubicBezTo>
                <a:cubicBezTo>
                  <a:pt x="2146723" y="110072"/>
                  <a:pt x="2153166" y="114249"/>
                  <a:pt x="2158604" y="119644"/>
                </a:cubicBezTo>
                <a:cubicBezTo>
                  <a:pt x="2164041" y="125039"/>
                  <a:pt x="2164339" y="130145"/>
                  <a:pt x="2159497" y="134964"/>
                </a:cubicBezTo>
                <a:cubicBezTo>
                  <a:pt x="2154654" y="139782"/>
                  <a:pt x="2150921" y="145946"/>
                  <a:pt x="2148298" y="153456"/>
                </a:cubicBezTo>
                <a:cubicBezTo>
                  <a:pt x="2145675" y="160965"/>
                  <a:pt x="2140935" y="170971"/>
                  <a:pt x="2134075" y="183472"/>
                </a:cubicBezTo>
                <a:cubicBezTo>
                  <a:pt x="2150806" y="208178"/>
                  <a:pt x="2163192" y="223262"/>
                  <a:pt x="2171235" y="228725"/>
                </a:cubicBezTo>
                <a:cubicBezTo>
                  <a:pt x="2179278" y="234189"/>
                  <a:pt x="2184025" y="234731"/>
                  <a:pt x="2185476" y="230353"/>
                </a:cubicBezTo>
                <a:cubicBezTo>
                  <a:pt x="2186927" y="225975"/>
                  <a:pt x="2189903" y="218193"/>
                  <a:pt x="2194405" y="207006"/>
                </a:cubicBezTo>
                <a:cubicBezTo>
                  <a:pt x="2198907" y="195819"/>
                  <a:pt x="2201444" y="200104"/>
                  <a:pt x="2202014" y="219861"/>
                </a:cubicBezTo>
                <a:cubicBezTo>
                  <a:pt x="2202585" y="239618"/>
                  <a:pt x="2203856" y="253456"/>
                  <a:pt x="2205828" y="261375"/>
                </a:cubicBezTo>
                <a:cubicBezTo>
                  <a:pt x="2207800" y="269294"/>
                  <a:pt x="2202830" y="271833"/>
                  <a:pt x="2190917" y="268993"/>
                </a:cubicBezTo>
                <a:cubicBezTo>
                  <a:pt x="2179005" y="266153"/>
                  <a:pt x="2166640" y="258721"/>
                  <a:pt x="2153823" y="246696"/>
                </a:cubicBezTo>
                <a:cubicBezTo>
                  <a:pt x="2141005" y="234672"/>
                  <a:pt x="2128767" y="218621"/>
                  <a:pt x="2117109" y="198541"/>
                </a:cubicBezTo>
                <a:cubicBezTo>
                  <a:pt x="2105575" y="213015"/>
                  <a:pt x="2093046" y="222276"/>
                  <a:pt x="2079521" y="226326"/>
                </a:cubicBezTo>
                <a:cubicBezTo>
                  <a:pt x="2065996" y="230375"/>
                  <a:pt x="2064374" y="227712"/>
                  <a:pt x="2074656" y="218335"/>
                </a:cubicBezTo>
                <a:cubicBezTo>
                  <a:pt x="2084937" y="208959"/>
                  <a:pt x="2095746" y="196538"/>
                  <a:pt x="2107082" y="181073"/>
                </a:cubicBezTo>
                <a:cubicBezTo>
                  <a:pt x="2100273" y="168745"/>
                  <a:pt x="2094142" y="155583"/>
                  <a:pt x="2088692" y="141587"/>
                </a:cubicBezTo>
                <a:cubicBezTo>
                  <a:pt x="2083241" y="127591"/>
                  <a:pt x="2078097" y="113114"/>
                  <a:pt x="2073261" y="98157"/>
                </a:cubicBezTo>
                <a:cubicBezTo>
                  <a:pt x="2059283" y="101939"/>
                  <a:pt x="2046329" y="105024"/>
                  <a:pt x="2034397" y="107412"/>
                </a:cubicBezTo>
                <a:cubicBezTo>
                  <a:pt x="2022466" y="109799"/>
                  <a:pt x="2014058" y="111266"/>
                  <a:pt x="2009171" y="111812"/>
                </a:cubicBezTo>
                <a:lnTo>
                  <a:pt x="2009171" y="155214"/>
                </a:lnTo>
                <a:cubicBezTo>
                  <a:pt x="2022281" y="151679"/>
                  <a:pt x="2031363" y="146904"/>
                  <a:pt x="2036416" y="140889"/>
                </a:cubicBezTo>
                <a:cubicBezTo>
                  <a:pt x="2041470" y="134874"/>
                  <a:pt x="2046481" y="132917"/>
                  <a:pt x="2051448" y="135020"/>
                </a:cubicBezTo>
                <a:cubicBezTo>
                  <a:pt x="2056415" y="137122"/>
                  <a:pt x="2061894" y="139763"/>
                  <a:pt x="2067884" y="142945"/>
                </a:cubicBezTo>
                <a:cubicBezTo>
                  <a:pt x="2073875" y="146126"/>
                  <a:pt x="2075676" y="149784"/>
                  <a:pt x="2073288" y="153921"/>
                </a:cubicBezTo>
                <a:cubicBezTo>
                  <a:pt x="2070901" y="158057"/>
                  <a:pt x="2069329" y="163151"/>
                  <a:pt x="2068572" y="169203"/>
                </a:cubicBezTo>
                <a:cubicBezTo>
                  <a:pt x="2067815" y="175256"/>
                  <a:pt x="2067047" y="184585"/>
                  <a:pt x="2066266" y="197192"/>
                </a:cubicBezTo>
                <a:cubicBezTo>
                  <a:pt x="2065484" y="209799"/>
                  <a:pt x="2062613" y="219613"/>
                  <a:pt x="2057652" y="226633"/>
                </a:cubicBezTo>
                <a:cubicBezTo>
                  <a:pt x="2052691" y="233652"/>
                  <a:pt x="2047088" y="239286"/>
                  <a:pt x="2040844" y="243534"/>
                </a:cubicBezTo>
                <a:cubicBezTo>
                  <a:pt x="2034599" y="247782"/>
                  <a:pt x="2030507" y="246504"/>
                  <a:pt x="2028565" y="239702"/>
                </a:cubicBezTo>
                <a:cubicBezTo>
                  <a:pt x="2026624" y="232899"/>
                  <a:pt x="2021717" y="224704"/>
                  <a:pt x="2013841" y="215117"/>
                </a:cubicBezTo>
                <a:cubicBezTo>
                  <a:pt x="2005966" y="205530"/>
                  <a:pt x="2007066" y="202876"/>
                  <a:pt x="2017143" y="207155"/>
                </a:cubicBezTo>
                <a:cubicBezTo>
                  <a:pt x="2027220" y="211433"/>
                  <a:pt x="2033465" y="213012"/>
                  <a:pt x="2035876" y="211889"/>
                </a:cubicBezTo>
                <a:cubicBezTo>
                  <a:pt x="2038289" y="210767"/>
                  <a:pt x="2040450" y="203009"/>
                  <a:pt x="2042360" y="188616"/>
                </a:cubicBezTo>
                <a:cubicBezTo>
                  <a:pt x="2044270" y="174223"/>
                  <a:pt x="2044974" y="165470"/>
                  <a:pt x="2044471" y="162357"/>
                </a:cubicBezTo>
                <a:cubicBezTo>
                  <a:pt x="2043970" y="159244"/>
                  <a:pt x="2042462" y="158423"/>
                  <a:pt x="2039950" y="159892"/>
                </a:cubicBezTo>
                <a:cubicBezTo>
                  <a:pt x="2037439" y="161362"/>
                  <a:pt x="2032565" y="163300"/>
                  <a:pt x="2025329" y="165706"/>
                </a:cubicBezTo>
                <a:cubicBezTo>
                  <a:pt x="2018092" y="168112"/>
                  <a:pt x="2012570" y="169594"/>
                  <a:pt x="2008762" y="170152"/>
                </a:cubicBezTo>
                <a:cubicBezTo>
                  <a:pt x="2006592" y="186821"/>
                  <a:pt x="2001048" y="201840"/>
                  <a:pt x="1992131" y="215210"/>
                </a:cubicBezTo>
                <a:cubicBezTo>
                  <a:pt x="1983213" y="228580"/>
                  <a:pt x="1971348" y="237900"/>
                  <a:pt x="1956533" y="243171"/>
                </a:cubicBezTo>
                <a:cubicBezTo>
                  <a:pt x="1941718" y="248442"/>
                  <a:pt x="1938664" y="247177"/>
                  <a:pt x="1947370" y="239376"/>
                </a:cubicBezTo>
                <a:cubicBezTo>
                  <a:pt x="1956077" y="231575"/>
                  <a:pt x="1964254" y="221169"/>
                  <a:pt x="1971900" y="208159"/>
                </a:cubicBezTo>
                <a:cubicBezTo>
                  <a:pt x="1979545" y="195149"/>
                  <a:pt x="1983948" y="180983"/>
                  <a:pt x="1985107" y="165660"/>
                </a:cubicBezTo>
                <a:cubicBezTo>
                  <a:pt x="1986267" y="150336"/>
                  <a:pt x="1986279" y="137798"/>
                  <a:pt x="1985145" y="128043"/>
                </a:cubicBezTo>
                <a:cubicBezTo>
                  <a:pt x="1984010" y="118289"/>
                  <a:pt x="1981675" y="110264"/>
                  <a:pt x="1978140" y="103970"/>
                </a:cubicBezTo>
                <a:cubicBezTo>
                  <a:pt x="1974607" y="97676"/>
                  <a:pt x="1975976" y="94529"/>
                  <a:pt x="1982252" y="94529"/>
                </a:cubicBezTo>
                <a:cubicBezTo>
                  <a:pt x="1987164" y="94529"/>
                  <a:pt x="1992264" y="94913"/>
                  <a:pt x="1997554" y="95682"/>
                </a:cubicBezTo>
                <a:cubicBezTo>
                  <a:pt x="2002843" y="96451"/>
                  <a:pt x="2011723" y="95503"/>
                  <a:pt x="2024193" y="92836"/>
                </a:cubicBezTo>
                <a:cubicBezTo>
                  <a:pt x="2036664" y="90170"/>
                  <a:pt x="2051067" y="86052"/>
                  <a:pt x="2067400" y="80483"/>
                </a:cubicBezTo>
                <a:cubicBezTo>
                  <a:pt x="2056722" y="41242"/>
                  <a:pt x="2048800" y="17814"/>
                  <a:pt x="2043634" y="10199"/>
                </a:cubicBezTo>
                <a:cubicBezTo>
                  <a:pt x="2038469" y="2584"/>
                  <a:pt x="2040348" y="-616"/>
                  <a:pt x="2049271" y="600"/>
                </a:cubicBezTo>
                <a:close/>
                <a:moveTo>
                  <a:pt x="768967" y="48"/>
                </a:moveTo>
                <a:cubicBezTo>
                  <a:pt x="770435" y="-39"/>
                  <a:pt x="772357" y="173"/>
                  <a:pt x="774735" y="684"/>
                </a:cubicBezTo>
                <a:cubicBezTo>
                  <a:pt x="784247" y="2724"/>
                  <a:pt x="792247" y="5548"/>
                  <a:pt x="798734" y="9157"/>
                </a:cubicBezTo>
                <a:cubicBezTo>
                  <a:pt x="805220" y="12767"/>
                  <a:pt x="806516" y="18323"/>
                  <a:pt x="802621" y="25826"/>
                </a:cubicBezTo>
                <a:cubicBezTo>
                  <a:pt x="798727" y="33330"/>
                  <a:pt x="796780" y="51164"/>
                  <a:pt x="796780" y="79330"/>
                </a:cubicBezTo>
                <a:cubicBezTo>
                  <a:pt x="803031" y="77085"/>
                  <a:pt x="809737" y="75358"/>
                  <a:pt x="816900" y="74149"/>
                </a:cubicBezTo>
                <a:cubicBezTo>
                  <a:pt x="824062" y="72940"/>
                  <a:pt x="828142" y="74738"/>
                  <a:pt x="829141" y="79544"/>
                </a:cubicBezTo>
                <a:cubicBezTo>
                  <a:pt x="830139" y="84350"/>
                  <a:pt x="828167" y="88601"/>
                  <a:pt x="823225" y="92297"/>
                </a:cubicBezTo>
                <a:cubicBezTo>
                  <a:pt x="818283" y="95992"/>
                  <a:pt x="809468" y="99949"/>
                  <a:pt x="796780" y="104166"/>
                </a:cubicBezTo>
                <a:lnTo>
                  <a:pt x="796780" y="133578"/>
                </a:lnTo>
                <a:cubicBezTo>
                  <a:pt x="810956" y="135810"/>
                  <a:pt x="819365" y="139367"/>
                  <a:pt x="822006" y="144247"/>
                </a:cubicBezTo>
                <a:cubicBezTo>
                  <a:pt x="824648" y="149127"/>
                  <a:pt x="825417" y="154339"/>
                  <a:pt x="824313" y="159883"/>
                </a:cubicBezTo>
                <a:cubicBezTo>
                  <a:pt x="823210" y="165427"/>
                  <a:pt x="819712" y="166918"/>
                  <a:pt x="813821" y="164357"/>
                </a:cubicBezTo>
                <a:cubicBezTo>
                  <a:pt x="807930" y="161796"/>
                  <a:pt x="802144" y="156069"/>
                  <a:pt x="796464" y="147177"/>
                </a:cubicBezTo>
                <a:cubicBezTo>
                  <a:pt x="795906" y="167752"/>
                  <a:pt x="795627" y="187187"/>
                  <a:pt x="795627" y="205480"/>
                </a:cubicBezTo>
                <a:cubicBezTo>
                  <a:pt x="795627" y="221827"/>
                  <a:pt x="794601" y="236821"/>
                  <a:pt x="792548" y="250464"/>
                </a:cubicBezTo>
                <a:cubicBezTo>
                  <a:pt x="790495" y="264106"/>
                  <a:pt x="785606" y="264773"/>
                  <a:pt x="777879" y="252464"/>
                </a:cubicBezTo>
                <a:cubicBezTo>
                  <a:pt x="770152" y="240154"/>
                  <a:pt x="767461" y="229169"/>
                  <a:pt x="769805" y="219507"/>
                </a:cubicBezTo>
                <a:cubicBezTo>
                  <a:pt x="772149" y="209846"/>
                  <a:pt x="773900" y="199031"/>
                  <a:pt x="775060" y="187063"/>
                </a:cubicBezTo>
                <a:cubicBezTo>
                  <a:pt x="776221" y="175095"/>
                  <a:pt x="776800" y="157520"/>
                  <a:pt x="776800" y="134340"/>
                </a:cubicBezTo>
                <a:cubicBezTo>
                  <a:pt x="767808" y="160001"/>
                  <a:pt x="752330" y="180229"/>
                  <a:pt x="730366" y="195025"/>
                </a:cubicBezTo>
                <a:cubicBezTo>
                  <a:pt x="708401" y="209821"/>
                  <a:pt x="703124" y="210032"/>
                  <a:pt x="714534" y="195658"/>
                </a:cubicBezTo>
                <a:cubicBezTo>
                  <a:pt x="725944" y="181283"/>
                  <a:pt x="736886" y="166335"/>
                  <a:pt x="747360" y="150814"/>
                </a:cubicBezTo>
                <a:cubicBezTo>
                  <a:pt x="757834" y="135292"/>
                  <a:pt x="766091" y="121628"/>
                  <a:pt x="772130" y="109821"/>
                </a:cubicBezTo>
                <a:cubicBezTo>
                  <a:pt x="768149" y="112078"/>
                  <a:pt x="760435" y="114199"/>
                  <a:pt x="748988" y="116183"/>
                </a:cubicBezTo>
                <a:cubicBezTo>
                  <a:pt x="737540" y="118168"/>
                  <a:pt x="728223" y="116580"/>
                  <a:pt x="721036" y="111421"/>
                </a:cubicBezTo>
                <a:cubicBezTo>
                  <a:pt x="713849" y="106262"/>
                  <a:pt x="714562" y="103145"/>
                  <a:pt x="723175" y="102073"/>
                </a:cubicBezTo>
                <a:cubicBezTo>
                  <a:pt x="731789" y="101000"/>
                  <a:pt x="749664" y="95695"/>
                  <a:pt x="776800" y="86157"/>
                </a:cubicBezTo>
                <a:cubicBezTo>
                  <a:pt x="776800" y="73941"/>
                  <a:pt x="776611" y="59880"/>
                  <a:pt x="776232" y="43974"/>
                </a:cubicBezTo>
                <a:cubicBezTo>
                  <a:pt x="775854" y="28068"/>
                  <a:pt x="773132" y="16366"/>
                  <a:pt x="768065" y="8869"/>
                </a:cubicBezTo>
                <a:cubicBezTo>
                  <a:pt x="764266" y="3246"/>
                  <a:pt x="764567" y="306"/>
                  <a:pt x="768967" y="48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9" name="P206.eps" descr="id:2147509973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3791744" y="2636913"/>
            <a:ext cx="4608512" cy="720080"/>
          </a:xfrm>
          <a:prstGeom prst="rect">
            <a:avLst/>
          </a:prstGeom>
        </p:spPr>
      </p:pic>
      <p:sp>
        <p:nvSpPr>
          <p:cNvPr id="10" name="圆角矩形标注 21"/>
          <p:cNvSpPr/>
          <p:nvPr/>
        </p:nvSpPr>
        <p:spPr>
          <a:xfrm>
            <a:off x="1909828" y="2679612"/>
            <a:ext cx="1525794" cy="488970"/>
          </a:xfrm>
          <a:prstGeom prst="wedgeRoundRectCallout">
            <a:avLst>
              <a:gd name="adj1" fmla="val -48866"/>
              <a:gd name="adj2" fmla="val -4880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画图分析</a:t>
            </a:r>
          </a:p>
        </p:txBody>
      </p:sp>
      <p:sp>
        <p:nvSpPr>
          <p:cNvPr id="3" name="矩形 2"/>
          <p:cNvSpPr/>
          <p:nvPr/>
        </p:nvSpPr>
        <p:spPr>
          <a:xfrm>
            <a:off x="2525932" y="3284986"/>
            <a:ext cx="254831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39.7+41-38.7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　</a:t>
            </a:r>
          </a:p>
        </p:txBody>
      </p:sp>
      <p:sp>
        <p:nvSpPr>
          <p:cNvPr id="16" name="矩形 15"/>
          <p:cNvSpPr/>
          <p:nvPr/>
        </p:nvSpPr>
        <p:spPr>
          <a:xfrm>
            <a:off x="4738371" y="3401806"/>
            <a:ext cx="38258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2667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第二段长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:42÷2=21(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2563878" y="3634968"/>
            <a:ext cx="28237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=(39.7-38.7)+41	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034242" y="3844779"/>
            <a:ext cx="408609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第一段长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:39.7-21=18.7(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2563878" y="4018106"/>
            <a:ext cx="13002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=1+41	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563879" y="4420972"/>
            <a:ext cx="15841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=42(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034243" y="4273311"/>
            <a:ext cx="34722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第三段长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:41-21=20(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)</a:t>
            </a:r>
            <a:endParaRPr kumimoji="0" lang="zh-CN" altLang="zh-CN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0858" y="5470075"/>
            <a:ext cx="79665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答：第一段绳子长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18.7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米，第二段绳子长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21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米，第三段绳子长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20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+mn-ea"/>
                <a:sym typeface="+mn-lt"/>
              </a:rPr>
              <a:t>米。</a:t>
            </a:r>
            <a:endParaRPr kumimoji="0" lang="zh-CN" altLang="zh-CN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9488" y="3104832"/>
            <a:ext cx="5187236" cy="3577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课堂小结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学而不思则惘，思而不学则殆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3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39515" y="1844702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1738764" y="2542180"/>
            <a:ext cx="7542988" cy="2716530"/>
          </a:xfrm>
          <a:custGeom>
            <a:avLst/>
            <a:gdLst/>
            <a:ahLst/>
            <a:cxnLst/>
            <a:rect l="l" t="t" r="r" b="b"/>
            <a:pathLst>
              <a:path w="6501524" h="2341457">
                <a:moveTo>
                  <a:pt x="267947" y="2226775"/>
                </a:moveTo>
                <a:cubicBezTo>
                  <a:pt x="272576" y="2226027"/>
                  <a:pt x="277692" y="2226374"/>
                  <a:pt x="283296" y="2227816"/>
                </a:cubicBezTo>
                <a:cubicBezTo>
                  <a:pt x="294503" y="2230699"/>
                  <a:pt x="301824" y="2236761"/>
                  <a:pt x="305257" y="2246002"/>
                </a:cubicBezTo>
                <a:cubicBezTo>
                  <a:pt x="308690" y="2255243"/>
                  <a:pt x="308207" y="2266805"/>
                  <a:pt x="303807" y="2280688"/>
                </a:cubicBezTo>
                <a:cubicBezTo>
                  <a:pt x="299407" y="2294570"/>
                  <a:pt x="291416" y="2307848"/>
                  <a:pt x="279833" y="2320523"/>
                </a:cubicBezTo>
                <a:cubicBezTo>
                  <a:pt x="268251" y="2333197"/>
                  <a:pt x="257085" y="2340096"/>
                  <a:pt x="246335" y="2341221"/>
                </a:cubicBezTo>
                <a:cubicBezTo>
                  <a:pt x="235586" y="2342346"/>
                  <a:pt x="233486" y="2339459"/>
                  <a:pt x="240036" y="2332559"/>
                </a:cubicBezTo>
                <a:cubicBezTo>
                  <a:pt x="246586" y="2325660"/>
                  <a:pt x="252623" y="2318698"/>
                  <a:pt x="258148" y="2311673"/>
                </a:cubicBezTo>
                <a:cubicBezTo>
                  <a:pt x="263672" y="2304649"/>
                  <a:pt x="268476" y="2296237"/>
                  <a:pt x="272559" y="2286437"/>
                </a:cubicBezTo>
                <a:cubicBezTo>
                  <a:pt x="265210" y="2286437"/>
                  <a:pt x="259031" y="2284558"/>
                  <a:pt x="254023" y="2280800"/>
                </a:cubicBezTo>
                <a:cubicBezTo>
                  <a:pt x="249015" y="2277042"/>
                  <a:pt x="245623" y="2272126"/>
                  <a:pt x="243848" y="2266051"/>
                </a:cubicBezTo>
                <a:cubicBezTo>
                  <a:pt x="242073" y="2259976"/>
                  <a:pt x="241748" y="2254302"/>
                  <a:pt x="242873" y="2249027"/>
                </a:cubicBezTo>
                <a:cubicBezTo>
                  <a:pt x="243998" y="2243752"/>
                  <a:pt x="248215" y="2238178"/>
                  <a:pt x="255523" y="2232303"/>
                </a:cubicBezTo>
                <a:cubicBezTo>
                  <a:pt x="259176" y="2229366"/>
                  <a:pt x="263318" y="2227523"/>
                  <a:pt x="267947" y="2226775"/>
                </a:cubicBezTo>
                <a:close/>
                <a:moveTo>
                  <a:pt x="3356080" y="2214942"/>
                </a:moveTo>
                <a:cubicBezTo>
                  <a:pt x="3352161" y="2215162"/>
                  <a:pt x="3348350" y="2216650"/>
                  <a:pt x="3344646" y="2219404"/>
                </a:cubicBezTo>
                <a:cubicBezTo>
                  <a:pt x="3337238" y="2224912"/>
                  <a:pt x="3333534" y="2232253"/>
                  <a:pt x="3333534" y="2241427"/>
                </a:cubicBezTo>
                <a:cubicBezTo>
                  <a:pt x="3333534" y="2250602"/>
                  <a:pt x="3337659" y="2257489"/>
                  <a:pt x="3345909" y="2262089"/>
                </a:cubicBezTo>
                <a:cubicBezTo>
                  <a:pt x="3354158" y="2266688"/>
                  <a:pt x="3362233" y="2266455"/>
                  <a:pt x="3370132" y="2261389"/>
                </a:cubicBezTo>
                <a:cubicBezTo>
                  <a:pt x="3378032" y="2256306"/>
                  <a:pt x="3381744" y="2248973"/>
                  <a:pt x="3381269" y="2239390"/>
                </a:cubicBezTo>
                <a:cubicBezTo>
                  <a:pt x="3380794" y="2229807"/>
                  <a:pt x="3376423" y="2222704"/>
                  <a:pt x="3368157" y="2218079"/>
                </a:cubicBezTo>
                <a:cubicBezTo>
                  <a:pt x="3364024" y="2215766"/>
                  <a:pt x="3359998" y="2214721"/>
                  <a:pt x="3356080" y="2214942"/>
                </a:cubicBezTo>
                <a:close/>
                <a:moveTo>
                  <a:pt x="3358964" y="2188306"/>
                </a:moveTo>
                <a:cubicBezTo>
                  <a:pt x="3365380" y="2188447"/>
                  <a:pt x="3371940" y="2189926"/>
                  <a:pt x="3378644" y="2192743"/>
                </a:cubicBezTo>
                <a:cubicBezTo>
                  <a:pt x="3392051" y="2198376"/>
                  <a:pt x="3400955" y="2207300"/>
                  <a:pt x="3405355" y="2219516"/>
                </a:cubicBezTo>
                <a:cubicBezTo>
                  <a:pt x="3409755" y="2231732"/>
                  <a:pt x="3410271" y="2243815"/>
                  <a:pt x="3406905" y="2255764"/>
                </a:cubicBezTo>
                <a:cubicBezTo>
                  <a:pt x="3403538" y="2267713"/>
                  <a:pt x="3397239" y="2276859"/>
                  <a:pt x="3388006" y="2283200"/>
                </a:cubicBezTo>
                <a:cubicBezTo>
                  <a:pt x="3378773" y="2289541"/>
                  <a:pt x="3367803" y="2292712"/>
                  <a:pt x="3355096" y="2292712"/>
                </a:cubicBezTo>
                <a:cubicBezTo>
                  <a:pt x="3342388" y="2292712"/>
                  <a:pt x="3330880" y="2287554"/>
                  <a:pt x="3320573" y="2277238"/>
                </a:cubicBezTo>
                <a:cubicBezTo>
                  <a:pt x="3310265" y="2266922"/>
                  <a:pt x="3305111" y="2255831"/>
                  <a:pt x="3305111" y="2243965"/>
                </a:cubicBezTo>
                <a:cubicBezTo>
                  <a:pt x="3305111" y="2232099"/>
                  <a:pt x="3307886" y="2221720"/>
                  <a:pt x="3313436" y="2212829"/>
                </a:cubicBezTo>
                <a:cubicBezTo>
                  <a:pt x="3318985" y="2203938"/>
                  <a:pt x="3327889" y="2196959"/>
                  <a:pt x="3340146" y="2191893"/>
                </a:cubicBezTo>
                <a:cubicBezTo>
                  <a:pt x="3346275" y="2189360"/>
                  <a:pt x="3352548" y="2188164"/>
                  <a:pt x="3358964" y="2188306"/>
                </a:cubicBezTo>
                <a:close/>
                <a:moveTo>
                  <a:pt x="1631501" y="2182894"/>
                </a:moveTo>
                <a:lnTo>
                  <a:pt x="1588979" y="2187393"/>
                </a:lnTo>
                <a:cubicBezTo>
                  <a:pt x="1585845" y="2192876"/>
                  <a:pt x="1583291" y="2197101"/>
                  <a:pt x="1581317" y="2200067"/>
                </a:cubicBezTo>
                <a:cubicBezTo>
                  <a:pt x="1579342" y="2203034"/>
                  <a:pt x="1579871" y="2204834"/>
                  <a:pt x="1582904" y="2205467"/>
                </a:cubicBezTo>
                <a:cubicBezTo>
                  <a:pt x="1585937" y="2206100"/>
                  <a:pt x="1596720" y="2208975"/>
                  <a:pt x="1615252" y="2214092"/>
                </a:cubicBezTo>
                <a:cubicBezTo>
                  <a:pt x="1619952" y="2208259"/>
                  <a:pt x="1625368" y="2197859"/>
                  <a:pt x="1631501" y="2182894"/>
                </a:cubicBezTo>
                <a:close/>
                <a:moveTo>
                  <a:pt x="1130172" y="2167310"/>
                </a:moveTo>
                <a:cubicBezTo>
                  <a:pt x="1133807" y="2167937"/>
                  <a:pt x="1138585" y="2169607"/>
                  <a:pt x="1144506" y="2172319"/>
                </a:cubicBezTo>
                <a:cubicBezTo>
                  <a:pt x="1157538" y="2178519"/>
                  <a:pt x="1160909" y="2188106"/>
                  <a:pt x="1154618" y="2201080"/>
                </a:cubicBezTo>
                <a:cubicBezTo>
                  <a:pt x="1148326" y="2214054"/>
                  <a:pt x="1139556" y="2210300"/>
                  <a:pt x="1128307" y="2189818"/>
                </a:cubicBezTo>
                <a:cubicBezTo>
                  <a:pt x="1118645" y="2172932"/>
                  <a:pt x="1119267" y="2165429"/>
                  <a:pt x="1130172" y="2167310"/>
                </a:cubicBezTo>
                <a:close/>
                <a:moveTo>
                  <a:pt x="1284391" y="2119091"/>
                </a:moveTo>
                <a:cubicBezTo>
                  <a:pt x="1287516" y="2118683"/>
                  <a:pt x="1290905" y="2119031"/>
                  <a:pt x="1294559" y="2120135"/>
                </a:cubicBezTo>
                <a:cubicBezTo>
                  <a:pt x="1301867" y="2122343"/>
                  <a:pt x="1308875" y="2125093"/>
                  <a:pt x="1315583" y="2128384"/>
                </a:cubicBezTo>
                <a:cubicBezTo>
                  <a:pt x="1322291" y="2131676"/>
                  <a:pt x="1323495" y="2136671"/>
                  <a:pt x="1319195" y="2143371"/>
                </a:cubicBezTo>
                <a:cubicBezTo>
                  <a:pt x="1314895" y="2150071"/>
                  <a:pt x="1310941" y="2161416"/>
                  <a:pt x="1307333" y="2177406"/>
                </a:cubicBezTo>
                <a:cubicBezTo>
                  <a:pt x="1303725" y="2193397"/>
                  <a:pt x="1298846" y="2208234"/>
                  <a:pt x="1292697" y="2221916"/>
                </a:cubicBezTo>
                <a:cubicBezTo>
                  <a:pt x="1303346" y="2234165"/>
                  <a:pt x="1315783" y="2243848"/>
                  <a:pt x="1330007" y="2250964"/>
                </a:cubicBezTo>
                <a:cubicBezTo>
                  <a:pt x="1344231" y="2258080"/>
                  <a:pt x="1364601" y="2265205"/>
                  <a:pt x="1391116" y="2272338"/>
                </a:cubicBezTo>
                <a:cubicBezTo>
                  <a:pt x="1403932" y="2276338"/>
                  <a:pt x="1406552" y="2280204"/>
                  <a:pt x="1398978" y="2283937"/>
                </a:cubicBezTo>
                <a:cubicBezTo>
                  <a:pt x="1391403" y="2287670"/>
                  <a:pt x="1382716" y="2290316"/>
                  <a:pt x="1372917" y="2291874"/>
                </a:cubicBezTo>
                <a:cubicBezTo>
                  <a:pt x="1363117" y="2293433"/>
                  <a:pt x="1352464" y="2294745"/>
                  <a:pt x="1340956" y="2295812"/>
                </a:cubicBezTo>
                <a:cubicBezTo>
                  <a:pt x="1329449" y="2296878"/>
                  <a:pt x="1318508" y="2292266"/>
                  <a:pt x="1308133" y="2281975"/>
                </a:cubicBezTo>
                <a:cubicBezTo>
                  <a:pt x="1297759" y="2271684"/>
                  <a:pt x="1286839" y="2259055"/>
                  <a:pt x="1275373" y="2244090"/>
                </a:cubicBezTo>
                <a:cubicBezTo>
                  <a:pt x="1267040" y="2255856"/>
                  <a:pt x="1256924" y="2265797"/>
                  <a:pt x="1245025" y="2273913"/>
                </a:cubicBezTo>
                <a:cubicBezTo>
                  <a:pt x="1233125" y="2282029"/>
                  <a:pt x="1222251" y="2287454"/>
                  <a:pt x="1212402" y="2290187"/>
                </a:cubicBezTo>
                <a:cubicBezTo>
                  <a:pt x="1202552" y="2292920"/>
                  <a:pt x="1193203" y="2294287"/>
                  <a:pt x="1184353" y="2294287"/>
                </a:cubicBezTo>
                <a:cubicBezTo>
                  <a:pt x="1172787" y="2294287"/>
                  <a:pt x="1171787" y="2291483"/>
                  <a:pt x="1181354" y="2285875"/>
                </a:cubicBezTo>
                <a:cubicBezTo>
                  <a:pt x="1190920" y="2280267"/>
                  <a:pt x="1203090" y="2272621"/>
                  <a:pt x="1217864" y="2262939"/>
                </a:cubicBezTo>
                <a:cubicBezTo>
                  <a:pt x="1232638" y="2253256"/>
                  <a:pt x="1246016" y="2240382"/>
                  <a:pt x="1257999" y="2224316"/>
                </a:cubicBezTo>
                <a:cubicBezTo>
                  <a:pt x="1252732" y="2218933"/>
                  <a:pt x="1245724" y="2211863"/>
                  <a:pt x="1236975" y="2203105"/>
                </a:cubicBezTo>
                <a:cubicBezTo>
                  <a:pt x="1228226" y="2194347"/>
                  <a:pt x="1219347" y="2187514"/>
                  <a:pt x="1210339" y="2182606"/>
                </a:cubicBezTo>
                <a:cubicBezTo>
                  <a:pt x="1201332" y="2177698"/>
                  <a:pt x="1199865" y="2173615"/>
                  <a:pt x="1205940" y="2170357"/>
                </a:cubicBezTo>
                <a:cubicBezTo>
                  <a:pt x="1212014" y="2167099"/>
                  <a:pt x="1217676" y="2166045"/>
                  <a:pt x="1222926" y="2167194"/>
                </a:cubicBezTo>
                <a:cubicBezTo>
                  <a:pt x="1228176" y="2168344"/>
                  <a:pt x="1235717" y="2173286"/>
                  <a:pt x="1245550" y="2182019"/>
                </a:cubicBezTo>
                <a:lnTo>
                  <a:pt x="1268948" y="2204667"/>
                </a:lnTo>
                <a:cubicBezTo>
                  <a:pt x="1273165" y="2194951"/>
                  <a:pt x="1276314" y="2183406"/>
                  <a:pt x="1278397" y="2170032"/>
                </a:cubicBezTo>
                <a:cubicBezTo>
                  <a:pt x="1280481" y="2156658"/>
                  <a:pt x="1281031" y="2149971"/>
                  <a:pt x="1280047" y="2149971"/>
                </a:cubicBezTo>
                <a:cubicBezTo>
                  <a:pt x="1276498" y="2149971"/>
                  <a:pt x="1271206" y="2151220"/>
                  <a:pt x="1264173" y="2153720"/>
                </a:cubicBezTo>
                <a:cubicBezTo>
                  <a:pt x="1257141" y="2156220"/>
                  <a:pt x="1250216" y="2158312"/>
                  <a:pt x="1243400" y="2159995"/>
                </a:cubicBezTo>
                <a:cubicBezTo>
                  <a:pt x="1236583" y="2161678"/>
                  <a:pt x="1229730" y="2158687"/>
                  <a:pt x="1222838" y="2151020"/>
                </a:cubicBezTo>
                <a:cubicBezTo>
                  <a:pt x="1215947" y="2143354"/>
                  <a:pt x="1216989" y="2139163"/>
                  <a:pt x="1225963" y="2138446"/>
                </a:cubicBezTo>
                <a:cubicBezTo>
                  <a:pt x="1234938" y="2137730"/>
                  <a:pt x="1244191" y="2135867"/>
                  <a:pt x="1253724" y="2132859"/>
                </a:cubicBezTo>
                <a:cubicBezTo>
                  <a:pt x="1263257" y="2129851"/>
                  <a:pt x="1270619" y="2126426"/>
                  <a:pt x="1275810" y="2122585"/>
                </a:cubicBezTo>
                <a:cubicBezTo>
                  <a:pt x="1278406" y="2120664"/>
                  <a:pt x="1281266" y="2119499"/>
                  <a:pt x="1284391" y="2119091"/>
                </a:cubicBezTo>
                <a:close/>
                <a:moveTo>
                  <a:pt x="912285" y="2101725"/>
                </a:moveTo>
                <a:cubicBezTo>
                  <a:pt x="931088" y="2100466"/>
                  <a:pt x="946862" y="2103223"/>
                  <a:pt x="959604" y="2109998"/>
                </a:cubicBezTo>
                <a:cubicBezTo>
                  <a:pt x="976595" y="2119031"/>
                  <a:pt x="984078" y="2127163"/>
                  <a:pt x="982054" y="2134396"/>
                </a:cubicBezTo>
                <a:cubicBezTo>
                  <a:pt x="980029" y="2141629"/>
                  <a:pt x="971854" y="2144725"/>
                  <a:pt x="957530" y="2143683"/>
                </a:cubicBezTo>
                <a:cubicBezTo>
                  <a:pt x="943206" y="2142642"/>
                  <a:pt x="923078" y="2142121"/>
                  <a:pt x="897146" y="2142121"/>
                </a:cubicBezTo>
                <a:cubicBezTo>
                  <a:pt x="871248" y="2142121"/>
                  <a:pt x="843424" y="2143425"/>
                  <a:pt x="813676" y="2146033"/>
                </a:cubicBezTo>
                <a:cubicBezTo>
                  <a:pt x="783928" y="2148641"/>
                  <a:pt x="759029" y="2151745"/>
                  <a:pt x="738980" y="2155345"/>
                </a:cubicBezTo>
                <a:cubicBezTo>
                  <a:pt x="718932" y="2158945"/>
                  <a:pt x="701433" y="2162345"/>
                  <a:pt x="686484" y="2165545"/>
                </a:cubicBezTo>
                <a:cubicBezTo>
                  <a:pt x="671535" y="2168744"/>
                  <a:pt x="655977" y="2165270"/>
                  <a:pt x="639812" y="2155120"/>
                </a:cubicBezTo>
                <a:cubicBezTo>
                  <a:pt x="625162" y="2139004"/>
                  <a:pt x="624121" y="2131742"/>
                  <a:pt x="636687" y="2133334"/>
                </a:cubicBezTo>
                <a:cubicBezTo>
                  <a:pt x="649253" y="2134926"/>
                  <a:pt x="670780" y="2134426"/>
                  <a:pt x="701270" y="2131834"/>
                </a:cubicBezTo>
                <a:cubicBezTo>
                  <a:pt x="731760" y="2129243"/>
                  <a:pt x="764308" y="2125322"/>
                  <a:pt x="798914" y="2120072"/>
                </a:cubicBezTo>
                <a:cubicBezTo>
                  <a:pt x="833521" y="2114823"/>
                  <a:pt x="864706" y="2109573"/>
                  <a:pt x="892471" y="2104323"/>
                </a:cubicBezTo>
                <a:cubicBezTo>
                  <a:pt x="899412" y="2103011"/>
                  <a:pt x="906017" y="2102145"/>
                  <a:pt x="912285" y="2101725"/>
                </a:cubicBezTo>
                <a:close/>
                <a:moveTo>
                  <a:pt x="1570480" y="2084075"/>
                </a:moveTo>
                <a:lnTo>
                  <a:pt x="1543831" y="2089424"/>
                </a:lnTo>
                <a:cubicBezTo>
                  <a:pt x="1545781" y="2092591"/>
                  <a:pt x="1547831" y="2098199"/>
                  <a:pt x="1549981" y="2106248"/>
                </a:cubicBezTo>
                <a:cubicBezTo>
                  <a:pt x="1552131" y="2114298"/>
                  <a:pt x="1553572" y="2120964"/>
                  <a:pt x="1554306" y="2126247"/>
                </a:cubicBezTo>
                <a:lnTo>
                  <a:pt x="1571880" y="2125247"/>
                </a:lnTo>
                <a:close/>
                <a:moveTo>
                  <a:pt x="2060475" y="2076225"/>
                </a:moveTo>
                <a:cubicBezTo>
                  <a:pt x="2054825" y="2078208"/>
                  <a:pt x="2047276" y="2080058"/>
                  <a:pt x="2037826" y="2081775"/>
                </a:cubicBezTo>
                <a:lnTo>
                  <a:pt x="2036551" y="2103523"/>
                </a:lnTo>
                <a:lnTo>
                  <a:pt x="2036551" y="2134096"/>
                </a:lnTo>
                <a:cubicBezTo>
                  <a:pt x="2040101" y="2133330"/>
                  <a:pt x="2048400" y="2131547"/>
                  <a:pt x="2061450" y="2128747"/>
                </a:cubicBezTo>
                <a:lnTo>
                  <a:pt x="2061450" y="2098099"/>
                </a:lnTo>
                <a:cubicBezTo>
                  <a:pt x="2061450" y="2090082"/>
                  <a:pt x="2061125" y="2082791"/>
                  <a:pt x="2060475" y="2076225"/>
                </a:cubicBezTo>
                <a:close/>
                <a:moveTo>
                  <a:pt x="1622077" y="2074675"/>
                </a:moveTo>
                <a:lnTo>
                  <a:pt x="1595228" y="2080300"/>
                </a:lnTo>
                <a:cubicBezTo>
                  <a:pt x="1594428" y="2089882"/>
                  <a:pt x="1594028" y="2103107"/>
                  <a:pt x="1594028" y="2119972"/>
                </a:cubicBezTo>
                <a:lnTo>
                  <a:pt x="1611702" y="2116123"/>
                </a:lnTo>
                <a:cubicBezTo>
                  <a:pt x="1618618" y="2092374"/>
                  <a:pt x="1622077" y="2078558"/>
                  <a:pt x="1622077" y="2074675"/>
                </a:cubicBezTo>
                <a:close/>
                <a:moveTo>
                  <a:pt x="1677923" y="2067613"/>
                </a:moveTo>
                <a:cubicBezTo>
                  <a:pt x="1669274" y="2068138"/>
                  <a:pt x="1660257" y="2069250"/>
                  <a:pt x="1650875" y="2070950"/>
                </a:cubicBezTo>
                <a:lnTo>
                  <a:pt x="1634826" y="2112123"/>
                </a:lnTo>
                <a:lnTo>
                  <a:pt x="1678473" y="2109323"/>
                </a:lnTo>
                <a:cubicBezTo>
                  <a:pt x="1684856" y="2099324"/>
                  <a:pt x="1688818" y="2090591"/>
                  <a:pt x="1690360" y="2083125"/>
                </a:cubicBezTo>
                <a:cubicBezTo>
                  <a:pt x="1691901" y="2075658"/>
                  <a:pt x="1692376" y="2071075"/>
                  <a:pt x="1691785" y="2069375"/>
                </a:cubicBezTo>
                <a:cubicBezTo>
                  <a:pt x="1691193" y="2067676"/>
                  <a:pt x="1686573" y="2067088"/>
                  <a:pt x="1677923" y="2067613"/>
                </a:cubicBezTo>
                <a:close/>
                <a:moveTo>
                  <a:pt x="2115334" y="2060513"/>
                </a:moveTo>
                <a:cubicBezTo>
                  <a:pt x="2112559" y="2061538"/>
                  <a:pt x="2103555" y="2063592"/>
                  <a:pt x="2088323" y="2066676"/>
                </a:cubicBezTo>
                <a:cubicBezTo>
                  <a:pt x="2094589" y="2072025"/>
                  <a:pt x="2096127" y="2077546"/>
                  <a:pt x="2092935" y="2083237"/>
                </a:cubicBezTo>
                <a:cubicBezTo>
                  <a:pt x="2089744" y="2088928"/>
                  <a:pt x="2087156" y="2102215"/>
                  <a:pt x="2085173" y="2123097"/>
                </a:cubicBezTo>
                <a:cubicBezTo>
                  <a:pt x="2093573" y="2122180"/>
                  <a:pt x="2101481" y="2120489"/>
                  <a:pt x="2108897" y="2118022"/>
                </a:cubicBezTo>
                <a:cubicBezTo>
                  <a:pt x="2112830" y="2100324"/>
                  <a:pt x="2115580" y="2086058"/>
                  <a:pt x="2117146" y="2075225"/>
                </a:cubicBezTo>
                <a:cubicBezTo>
                  <a:pt x="2118713" y="2064392"/>
                  <a:pt x="2118109" y="2059489"/>
                  <a:pt x="2115334" y="2060513"/>
                </a:cubicBezTo>
                <a:close/>
                <a:moveTo>
                  <a:pt x="3146449" y="2056329"/>
                </a:moveTo>
                <a:cubicBezTo>
                  <a:pt x="3140326" y="2056790"/>
                  <a:pt x="3131872" y="2057934"/>
                  <a:pt x="3121085" y="2059764"/>
                </a:cubicBezTo>
                <a:cubicBezTo>
                  <a:pt x="3099511" y="2063422"/>
                  <a:pt x="3077200" y="2067534"/>
                  <a:pt x="3054151" y="2072100"/>
                </a:cubicBezTo>
                <a:lnTo>
                  <a:pt x="3059501" y="2091724"/>
                </a:lnTo>
                <a:cubicBezTo>
                  <a:pt x="3075667" y="2088758"/>
                  <a:pt x="3092124" y="2084620"/>
                  <a:pt x="3108873" y="2079312"/>
                </a:cubicBezTo>
                <a:cubicBezTo>
                  <a:pt x="3125622" y="2074004"/>
                  <a:pt x="3135592" y="2075883"/>
                  <a:pt x="3138784" y="2084949"/>
                </a:cubicBezTo>
                <a:cubicBezTo>
                  <a:pt x="3141975" y="2094015"/>
                  <a:pt x="3134259" y="2100578"/>
                  <a:pt x="3115635" y="2104636"/>
                </a:cubicBezTo>
                <a:cubicBezTo>
                  <a:pt x="3097011" y="2108694"/>
                  <a:pt x="3079658" y="2111148"/>
                  <a:pt x="3063576" y="2111998"/>
                </a:cubicBezTo>
                <a:cubicBezTo>
                  <a:pt x="3065492" y="2116631"/>
                  <a:pt x="3067284" y="2122947"/>
                  <a:pt x="3068950" y="2130947"/>
                </a:cubicBezTo>
                <a:cubicBezTo>
                  <a:pt x="3094799" y="2124780"/>
                  <a:pt x="3120914" y="2119747"/>
                  <a:pt x="3147296" y="2115848"/>
                </a:cubicBezTo>
                <a:cubicBezTo>
                  <a:pt x="3153095" y="2098415"/>
                  <a:pt x="3157028" y="2084704"/>
                  <a:pt x="3159095" y="2074713"/>
                </a:cubicBezTo>
                <a:cubicBezTo>
                  <a:pt x="3161161" y="2064722"/>
                  <a:pt x="3160736" y="2058818"/>
                  <a:pt x="3157820" y="2057001"/>
                </a:cubicBezTo>
                <a:cubicBezTo>
                  <a:pt x="3156362" y="2056093"/>
                  <a:pt x="3152571" y="2055869"/>
                  <a:pt x="3146449" y="2056329"/>
                </a:cubicBezTo>
                <a:close/>
                <a:moveTo>
                  <a:pt x="1147118" y="2052664"/>
                </a:moveTo>
                <a:cubicBezTo>
                  <a:pt x="1141327" y="2053689"/>
                  <a:pt x="1133381" y="2055460"/>
                  <a:pt x="1123282" y="2057976"/>
                </a:cubicBezTo>
                <a:lnTo>
                  <a:pt x="1123282" y="2075184"/>
                </a:lnTo>
                <a:lnTo>
                  <a:pt x="1129385" y="2075369"/>
                </a:lnTo>
                <a:cubicBezTo>
                  <a:pt x="1132030" y="2075752"/>
                  <a:pt x="1135192" y="2076454"/>
                  <a:pt x="1138869" y="2077475"/>
                </a:cubicBezTo>
                <a:cubicBezTo>
                  <a:pt x="1153576" y="2081558"/>
                  <a:pt x="1159522" y="2090216"/>
                  <a:pt x="1156705" y="2103448"/>
                </a:cubicBezTo>
                <a:cubicBezTo>
                  <a:pt x="1153889" y="2116681"/>
                  <a:pt x="1144031" y="2114306"/>
                  <a:pt x="1127132" y="2096324"/>
                </a:cubicBezTo>
                <a:lnTo>
                  <a:pt x="1123282" y="2088360"/>
                </a:lnTo>
                <a:lnTo>
                  <a:pt x="1123282" y="2134096"/>
                </a:lnTo>
                <a:cubicBezTo>
                  <a:pt x="1141264" y="2129997"/>
                  <a:pt x="1153230" y="2127197"/>
                  <a:pt x="1159180" y="2125697"/>
                </a:cubicBezTo>
                <a:cubicBezTo>
                  <a:pt x="1159180" y="2083866"/>
                  <a:pt x="1158617" y="2060980"/>
                  <a:pt x="1157492" y="2057039"/>
                </a:cubicBezTo>
                <a:cubicBezTo>
                  <a:pt x="1156368" y="2053097"/>
                  <a:pt x="1152909" y="2051639"/>
                  <a:pt x="1147118" y="2052664"/>
                </a:cubicBezTo>
                <a:close/>
                <a:moveTo>
                  <a:pt x="2339870" y="2034615"/>
                </a:moveTo>
                <a:cubicBezTo>
                  <a:pt x="2328529" y="2034123"/>
                  <a:pt x="2318267" y="2040181"/>
                  <a:pt x="2309085" y="2052789"/>
                </a:cubicBezTo>
                <a:cubicBezTo>
                  <a:pt x="2299902" y="2065396"/>
                  <a:pt x="2293769" y="2085758"/>
                  <a:pt x="2290686" y="2113873"/>
                </a:cubicBezTo>
                <a:cubicBezTo>
                  <a:pt x="2287619" y="2141971"/>
                  <a:pt x="2288661" y="2167074"/>
                  <a:pt x="2293810" y="2189181"/>
                </a:cubicBezTo>
                <a:cubicBezTo>
                  <a:pt x="2298960" y="2211288"/>
                  <a:pt x="2306922" y="2226457"/>
                  <a:pt x="2317696" y="2234690"/>
                </a:cubicBezTo>
                <a:cubicBezTo>
                  <a:pt x="2328471" y="2242923"/>
                  <a:pt x="2339287" y="2244652"/>
                  <a:pt x="2350145" y="2239878"/>
                </a:cubicBezTo>
                <a:cubicBezTo>
                  <a:pt x="2361002" y="2235103"/>
                  <a:pt x="2369223" y="2224349"/>
                  <a:pt x="2374806" y="2207617"/>
                </a:cubicBezTo>
                <a:cubicBezTo>
                  <a:pt x="2380388" y="2190885"/>
                  <a:pt x="2383180" y="2172444"/>
                  <a:pt x="2383180" y="2152295"/>
                </a:cubicBezTo>
                <a:cubicBezTo>
                  <a:pt x="2383180" y="2132147"/>
                  <a:pt x="2382413" y="2113885"/>
                  <a:pt x="2380880" y="2097511"/>
                </a:cubicBezTo>
                <a:cubicBezTo>
                  <a:pt x="2379347" y="2081137"/>
                  <a:pt x="2374964" y="2066684"/>
                  <a:pt x="2367731" y="2054151"/>
                </a:cubicBezTo>
                <a:cubicBezTo>
                  <a:pt x="2360498" y="2041619"/>
                  <a:pt x="2351211" y="2035107"/>
                  <a:pt x="2339870" y="2034615"/>
                </a:cubicBezTo>
                <a:close/>
                <a:moveTo>
                  <a:pt x="91970" y="2034615"/>
                </a:moveTo>
                <a:cubicBezTo>
                  <a:pt x="80629" y="2034123"/>
                  <a:pt x="70368" y="2040181"/>
                  <a:pt x="61185" y="2052789"/>
                </a:cubicBezTo>
                <a:cubicBezTo>
                  <a:pt x="52002" y="2065396"/>
                  <a:pt x="45869" y="2085758"/>
                  <a:pt x="42786" y="2113873"/>
                </a:cubicBezTo>
                <a:cubicBezTo>
                  <a:pt x="39719" y="2141971"/>
                  <a:pt x="40761" y="2167074"/>
                  <a:pt x="45910" y="2189181"/>
                </a:cubicBezTo>
                <a:cubicBezTo>
                  <a:pt x="51060" y="2211288"/>
                  <a:pt x="59022" y="2226457"/>
                  <a:pt x="69797" y="2234690"/>
                </a:cubicBezTo>
                <a:cubicBezTo>
                  <a:pt x="80571" y="2242923"/>
                  <a:pt x="91387" y="2244652"/>
                  <a:pt x="102245" y="2239878"/>
                </a:cubicBezTo>
                <a:cubicBezTo>
                  <a:pt x="113102" y="2235103"/>
                  <a:pt x="121323" y="2224349"/>
                  <a:pt x="126906" y="2207617"/>
                </a:cubicBezTo>
                <a:cubicBezTo>
                  <a:pt x="132489" y="2190885"/>
                  <a:pt x="135280" y="2172444"/>
                  <a:pt x="135280" y="2152295"/>
                </a:cubicBezTo>
                <a:cubicBezTo>
                  <a:pt x="135280" y="2132147"/>
                  <a:pt x="134514" y="2113885"/>
                  <a:pt x="132981" y="2097511"/>
                </a:cubicBezTo>
                <a:cubicBezTo>
                  <a:pt x="131447" y="2081137"/>
                  <a:pt x="127064" y="2066684"/>
                  <a:pt x="119831" y="2054151"/>
                </a:cubicBezTo>
                <a:cubicBezTo>
                  <a:pt x="112598" y="2041619"/>
                  <a:pt x="103311" y="2035107"/>
                  <a:pt x="91970" y="2034615"/>
                </a:cubicBezTo>
                <a:close/>
                <a:moveTo>
                  <a:pt x="2132458" y="2028190"/>
                </a:moveTo>
                <a:cubicBezTo>
                  <a:pt x="2136608" y="2028082"/>
                  <a:pt x="2141086" y="2029278"/>
                  <a:pt x="2145894" y="2031778"/>
                </a:cubicBezTo>
                <a:cubicBezTo>
                  <a:pt x="2155510" y="2036777"/>
                  <a:pt x="2163743" y="2041860"/>
                  <a:pt x="2170593" y="2047027"/>
                </a:cubicBezTo>
                <a:cubicBezTo>
                  <a:pt x="2177443" y="2052193"/>
                  <a:pt x="2176276" y="2058330"/>
                  <a:pt x="2167093" y="2065438"/>
                </a:cubicBezTo>
                <a:cubicBezTo>
                  <a:pt x="2157910" y="2072546"/>
                  <a:pt x="2147861" y="2089124"/>
                  <a:pt x="2136945" y="2115173"/>
                </a:cubicBezTo>
                <a:cubicBezTo>
                  <a:pt x="2146361" y="2128238"/>
                  <a:pt x="2146453" y="2135471"/>
                  <a:pt x="2137220" y="2136871"/>
                </a:cubicBezTo>
                <a:cubicBezTo>
                  <a:pt x="2127987" y="2138271"/>
                  <a:pt x="2115100" y="2140729"/>
                  <a:pt x="2098560" y="2144246"/>
                </a:cubicBezTo>
                <a:cubicBezTo>
                  <a:pt x="2082019" y="2147762"/>
                  <a:pt x="2061250" y="2152012"/>
                  <a:pt x="2036251" y="2156995"/>
                </a:cubicBezTo>
                <a:cubicBezTo>
                  <a:pt x="2034335" y="2186527"/>
                  <a:pt x="2036326" y="2206946"/>
                  <a:pt x="2042226" y="2218254"/>
                </a:cubicBezTo>
                <a:cubicBezTo>
                  <a:pt x="2048125" y="2229561"/>
                  <a:pt x="2059671" y="2236923"/>
                  <a:pt x="2076861" y="2240340"/>
                </a:cubicBezTo>
                <a:cubicBezTo>
                  <a:pt x="2094052" y="2243756"/>
                  <a:pt x="2113742" y="2244236"/>
                  <a:pt x="2135933" y="2241777"/>
                </a:cubicBezTo>
                <a:cubicBezTo>
                  <a:pt x="2158123" y="2239319"/>
                  <a:pt x="2171651" y="2233007"/>
                  <a:pt x="2176518" y="2222841"/>
                </a:cubicBezTo>
                <a:cubicBezTo>
                  <a:pt x="2181384" y="2212675"/>
                  <a:pt x="2186775" y="2197693"/>
                  <a:pt x="2192692" y="2177894"/>
                </a:cubicBezTo>
                <a:cubicBezTo>
                  <a:pt x="2198608" y="2158095"/>
                  <a:pt x="2202024" y="2159899"/>
                  <a:pt x="2202941" y="2183306"/>
                </a:cubicBezTo>
                <a:cubicBezTo>
                  <a:pt x="2203858" y="2206713"/>
                  <a:pt x="2206420" y="2223608"/>
                  <a:pt x="2210628" y="2233990"/>
                </a:cubicBezTo>
                <a:cubicBezTo>
                  <a:pt x="2214836" y="2244373"/>
                  <a:pt x="2210861" y="2252556"/>
                  <a:pt x="2198704" y="2258539"/>
                </a:cubicBezTo>
                <a:cubicBezTo>
                  <a:pt x="2186546" y="2264522"/>
                  <a:pt x="2168189" y="2268838"/>
                  <a:pt x="2143632" y="2271488"/>
                </a:cubicBezTo>
                <a:cubicBezTo>
                  <a:pt x="2119075" y="2274138"/>
                  <a:pt x="2094802" y="2273021"/>
                  <a:pt x="2070812" y="2268138"/>
                </a:cubicBezTo>
                <a:cubicBezTo>
                  <a:pt x="2046821" y="2263255"/>
                  <a:pt x="2030377" y="2252731"/>
                  <a:pt x="2021477" y="2236565"/>
                </a:cubicBezTo>
                <a:cubicBezTo>
                  <a:pt x="2012578" y="2220399"/>
                  <a:pt x="2008911" y="2195193"/>
                  <a:pt x="2010478" y="2160945"/>
                </a:cubicBezTo>
                <a:cubicBezTo>
                  <a:pt x="2012044" y="2126697"/>
                  <a:pt x="2012061" y="2104736"/>
                  <a:pt x="2010528" y="2095061"/>
                </a:cubicBezTo>
                <a:cubicBezTo>
                  <a:pt x="2008994" y="2085387"/>
                  <a:pt x="2007166" y="2077192"/>
                  <a:pt x="2005041" y="2070475"/>
                </a:cubicBezTo>
                <a:cubicBezTo>
                  <a:pt x="2002916" y="2063759"/>
                  <a:pt x="2005545" y="2060401"/>
                  <a:pt x="2012928" y="2060401"/>
                </a:cubicBezTo>
                <a:cubicBezTo>
                  <a:pt x="2017111" y="2060401"/>
                  <a:pt x="2021461" y="2060393"/>
                  <a:pt x="2025977" y="2060376"/>
                </a:cubicBezTo>
                <a:cubicBezTo>
                  <a:pt x="2030493" y="2060359"/>
                  <a:pt x="2040901" y="2058572"/>
                  <a:pt x="2057200" y="2055014"/>
                </a:cubicBezTo>
                <a:cubicBezTo>
                  <a:pt x="2073499" y="2051456"/>
                  <a:pt x="2086461" y="2048160"/>
                  <a:pt x="2096085" y="2045127"/>
                </a:cubicBezTo>
                <a:cubicBezTo>
                  <a:pt x="2105709" y="2042094"/>
                  <a:pt x="2114013" y="2037861"/>
                  <a:pt x="2120996" y="2032428"/>
                </a:cubicBezTo>
                <a:cubicBezTo>
                  <a:pt x="2124488" y="2029711"/>
                  <a:pt x="2128308" y="2028299"/>
                  <a:pt x="2132458" y="2028190"/>
                </a:cubicBezTo>
                <a:close/>
                <a:moveTo>
                  <a:pt x="1625776" y="2018204"/>
                </a:moveTo>
                <a:cubicBezTo>
                  <a:pt x="1613444" y="2021320"/>
                  <a:pt x="1600245" y="2023412"/>
                  <a:pt x="1586179" y="2024478"/>
                </a:cubicBezTo>
                <a:cubicBezTo>
                  <a:pt x="1595595" y="2026795"/>
                  <a:pt x="1599520" y="2031090"/>
                  <a:pt x="1597953" y="2037365"/>
                </a:cubicBezTo>
                <a:cubicBezTo>
                  <a:pt x="1596386" y="2043640"/>
                  <a:pt x="1595603" y="2051302"/>
                  <a:pt x="1595603" y="2060351"/>
                </a:cubicBezTo>
                <a:lnTo>
                  <a:pt x="1625476" y="2056301"/>
                </a:lnTo>
                <a:cubicBezTo>
                  <a:pt x="1626343" y="2048468"/>
                  <a:pt x="1626776" y="2040444"/>
                  <a:pt x="1626776" y="2032228"/>
                </a:cubicBezTo>
                <a:cubicBezTo>
                  <a:pt x="1626776" y="2024711"/>
                  <a:pt x="1626443" y="2020037"/>
                  <a:pt x="1625776" y="2018204"/>
                </a:cubicBezTo>
                <a:close/>
                <a:moveTo>
                  <a:pt x="1285519" y="1998349"/>
                </a:moveTo>
                <a:cubicBezTo>
                  <a:pt x="1288292" y="1997978"/>
                  <a:pt x="1291005" y="1998371"/>
                  <a:pt x="1293659" y="1999530"/>
                </a:cubicBezTo>
                <a:cubicBezTo>
                  <a:pt x="1298967" y="2001846"/>
                  <a:pt x="1305100" y="2005300"/>
                  <a:pt x="1312058" y="2009892"/>
                </a:cubicBezTo>
                <a:cubicBezTo>
                  <a:pt x="1319016" y="2014483"/>
                  <a:pt x="1320028" y="2019049"/>
                  <a:pt x="1315095" y="2023591"/>
                </a:cubicBezTo>
                <a:cubicBezTo>
                  <a:pt x="1310162" y="2028132"/>
                  <a:pt x="1306746" y="2033494"/>
                  <a:pt x="1304846" y="2039677"/>
                </a:cubicBezTo>
                <a:cubicBezTo>
                  <a:pt x="1302946" y="2045860"/>
                  <a:pt x="1301754" y="2055089"/>
                  <a:pt x="1301271" y="2067363"/>
                </a:cubicBezTo>
                <a:cubicBezTo>
                  <a:pt x="1300788" y="2079637"/>
                  <a:pt x="1304771" y="2085720"/>
                  <a:pt x="1313220" y="2085612"/>
                </a:cubicBezTo>
                <a:cubicBezTo>
                  <a:pt x="1321670" y="2085504"/>
                  <a:pt x="1329894" y="2083883"/>
                  <a:pt x="1337894" y="2080750"/>
                </a:cubicBezTo>
                <a:cubicBezTo>
                  <a:pt x="1345893" y="2077616"/>
                  <a:pt x="1353693" y="2079412"/>
                  <a:pt x="1361292" y="2086137"/>
                </a:cubicBezTo>
                <a:cubicBezTo>
                  <a:pt x="1368892" y="2092861"/>
                  <a:pt x="1368200" y="2098899"/>
                  <a:pt x="1359218" y="2104248"/>
                </a:cubicBezTo>
                <a:cubicBezTo>
                  <a:pt x="1350235" y="2109598"/>
                  <a:pt x="1332586" y="2112806"/>
                  <a:pt x="1306271" y="2113873"/>
                </a:cubicBezTo>
                <a:cubicBezTo>
                  <a:pt x="1286739" y="2111456"/>
                  <a:pt x="1276685" y="2102194"/>
                  <a:pt x="1276110" y="2086087"/>
                </a:cubicBezTo>
                <a:cubicBezTo>
                  <a:pt x="1275535" y="2069979"/>
                  <a:pt x="1275510" y="2055943"/>
                  <a:pt x="1276035" y="2043977"/>
                </a:cubicBezTo>
                <a:cubicBezTo>
                  <a:pt x="1276560" y="2032011"/>
                  <a:pt x="1275893" y="2026291"/>
                  <a:pt x="1274035" y="2026816"/>
                </a:cubicBezTo>
                <a:cubicBezTo>
                  <a:pt x="1272177" y="2027340"/>
                  <a:pt x="1264723" y="2029344"/>
                  <a:pt x="1251674" y="2032828"/>
                </a:cubicBezTo>
                <a:cubicBezTo>
                  <a:pt x="1250741" y="2052660"/>
                  <a:pt x="1248920" y="2069871"/>
                  <a:pt x="1246212" y="2084462"/>
                </a:cubicBezTo>
                <a:cubicBezTo>
                  <a:pt x="1243504" y="2099053"/>
                  <a:pt x="1239046" y="2110581"/>
                  <a:pt x="1232838" y="2119047"/>
                </a:cubicBezTo>
                <a:cubicBezTo>
                  <a:pt x="1226630" y="2127513"/>
                  <a:pt x="1218031" y="2133996"/>
                  <a:pt x="1207039" y="2138496"/>
                </a:cubicBezTo>
                <a:cubicBezTo>
                  <a:pt x="1196048" y="2142996"/>
                  <a:pt x="1193215" y="2140867"/>
                  <a:pt x="1198540" y="2132109"/>
                </a:cubicBezTo>
                <a:cubicBezTo>
                  <a:pt x="1203865" y="2123351"/>
                  <a:pt x="1208573" y="2114373"/>
                  <a:pt x="1212664" y="2105173"/>
                </a:cubicBezTo>
                <a:cubicBezTo>
                  <a:pt x="1216755" y="2095974"/>
                  <a:pt x="1219580" y="2083708"/>
                  <a:pt x="1221138" y="2068375"/>
                </a:cubicBezTo>
                <a:cubicBezTo>
                  <a:pt x="1222697" y="2053043"/>
                  <a:pt x="1222743" y="2042985"/>
                  <a:pt x="1221276" y="2038202"/>
                </a:cubicBezTo>
                <a:cubicBezTo>
                  <a:pt x="1219810" y="2033419"/>
                  <a:pt x="1217718" y="2028078"/>
                  <a:pt x="1215001" y="2022178"/>
                </a:cubicBezTo>
                <a:cubicBezTo>
                  <a:pt x="1212285" y="2016279"/>
                  <a:pt x="1214618" y="2013329"/>
                  <a:pt x="1222001" y="2013329"/>
                </a:cubicBezTo>
                <a:cubicBezTo>
                  <a:pt x="1226151" y="2013329"/>
                  <a:pt x="1230738" y="2013325"/>
                  <a:pt x="1235763" y="2013316"/>
                </a:cubicBezTo>
                <a:cubicBezTo>
                  <a:pt x="1240787" y="2013308"/>
                  <a:pt x="1247474" y="2012329"/>
                  <a:pt x="1255824" y="2010379"/>
                </a:cubicBezTo>
                <a:cubicBezTo>
                  <a:pt x="1264173" y="2008429"/>
                  <a:pt x="1271240" y="2005554"/>
                  <a:pt x="1277023" y="2001755"/>
                </a:cubicBezTo>
                <a:cubicBezTo>
                  <a:pt x="1279914" y="1999855"/>
                  <a:pt x="1282746" y="1998719"/>
                  <a:pt x="1285519" y="1998349"/>
                </a:cubicBezTo>
                <a:close/>
                <a:moveTo>
                  <a:pt x="2340320" y="1997655"/>
                </a:moveTo>
                <a:cubicBezTo>
                  <a:pt x="2360211" y="1997655"/>
                  <a:pt x="2377289" y="2005613"/>
                  <a:pt x="2391555" y="2021528"/>
                </a:cubicBezTo>
                <a:cubicBezTo>
                  <a:pt x="2405820" y="2037444"/>
                  <a:pt x="2415074" y="2057055"/>
                  <a:pt x="2419315" y="2080362"/>
                </a:cubicBezTo>
                <a:cubicBezTo>
                  <a:pt x="2423557" y="2103669"/>
                  <a:pt x="2424882" y="2130442"/>
                  <a:pt x="2423290" y="2160682"/>
                </a:cubicBezTo>
                <a:cubicBezTo>
                  <a:pt x="2421698" y="2190922"/>
                  <a:pt x="2416257" y="2215875"/>
                  <a:pt x="2406966" y="2235540"/>
                </a:cubicBezTo>
                <a:cubicBezTo>
                  <a:pt x="2397675" y="2255206"/>
                  <a:pt x="2383530" y="2268867"/>
                  <a:pt x="2364531" y="2276525"/>
                </a:cubicBezTo>
                <a:cubicBezTo>
                  <a:pt x="2345532" y="2284183"/>
                  <a:pt x="2326571" y="2283366"/>
                  <a:pt x="2307647" y="2274075"/>
                </a:cubicBezTo>
                <a:cubicBezTo>
                  <a:pt x="2288723" y="2264784"/>
                  <a:pt x="2275445" y="2252502"/>
                  <a:pt x="2267812" y="2237228"/>
                </a:cubicBezTo>
                <a:cubicBezTo>
                  <a:pt x="2260179" y="2221954"/>
                  <a:pt x="2254755" y="2206005"/>
                  <a:pt x="2251538" y="2189381"/>
                </a:cubicBezTo>
                <a:cubicBezTo>
                  <a:pt x="2248322" y="2172757"/>
                  <a:pt x="2247238" y="2150420"/>
                  <a:pt x="2248288" y="2122372"/>
                </a:cubicBezTo>
                <a:cubicBezTo>
                  <a:pt x="2249355" y="2094324"/>
                  <a:pt x="2253338" y="2072071"/>
                  <a:pt x="2260238" y="2055614"/>
                </a:cubicBezTo>
                <a:cubicBezTo>
                  <a:pt x="2267137" y="2039156"/>
                  <a:pt x="2277236" y="2025382"/>
                  <a:pt x="2290536" y="2014291"/>
                </a:cubicBezTo>
                <a:cubicBezTo>
                  <a:pt x="2303835" y="2003200"/>
                  <a:pt x="2320430" y="1997655"/>
                  <a:pt x="2340320" y="1997655"/>
                </a:cubicBezTo>
                <a:close/>
                <a:moveTo>
                  <a:pt x="92420" y="1997655"/>
                </a:moveTo>
                <a:cubicBezTo>
                  <a:pt x="112311" y="1997655"/>
                  <a:pt x="129389" y="2005613"/>
                  <a:pt x="143655" y="2021528"/>
                </a:cubicBezTo>
                <a:cubicBezTo>
                  <a:pt x="157920" y="2037444"/>
                  <a:pt x="167174" y="2057055"/>
                  <a:pt x="171415" y="2080362"/>
                </a:cubicBezTo>
                <a:cubicBezTo>
                  <a:pt x="175657" y="2103669"/>
                  <a:pt x="176982" y="2130442"/>
                  <a:pt x="175390" y="2160682"/>
                </a:cubicBezTo>
                <a:cubicBezTo>
                  <a:pt x="173799" y="2190922"/>
                  <a:pt x="168357" y="2215875"/>
                  <a:pt x="159066" y="2235540"/>
                </a:cubicBezTo>
                <a:cubicBezTo>
                  <a:pt x="149775" y="2255206"/>
                  <a:pt x="135630" y="2268867"/>
                  <a:pt x="116631" y="2276525"/>
                </a:cubicBezTo>
                <a:cubicBezTo>
                  <a:pt x="97632" y="2284183"/>
                  <a:pt x="78671" y="2283366"/>
                  <a:pt x="59747" y="2274075"/>
                </a:cubicBezTo>
                <a:cubicBezTo>
                  <a:pt x="40823" y="2264784"/>
                  <a:pt x="27545" y="2252502"/>
                  <a:pt x="19912" y="2237228"/>
                </a:cubicBezTo>
                <a:cubicBezTo>
                  <a:pt x="12279" y="2221954"/>
                  <a:pt x="6855" y="2206005"/>
                  <a:pt x="3638" y="2189381"/>
                </a:cubicBezTo>
                <a:cubicBezTo>
                  <a:pt x="422" y="2172757"/>
                  <a:pt x="-662" y="2150420"/>
                  <a:pt x="388" y="2122372"/>
                </a:cubicBezTo>
                <a:cubicBezTo>
                  <a:pt x="1455" y="2094324"/>
                  <a:pt x="5438" y="2072071"/>
                  <a:pt x="12338" y="2055614"/>
                </a:cubicBezTo>
                <a:cubicBezTo>
                  <a:pt x="19237" y="2039156"/>
                  <a:pt x="29337" y="2025382"/>
                  <a:pt x="42636" y="2014291"/>
                </a:cubicBezTo>
                <a:cubicBezTo>
                  <a:pt x="55935" y="2003200"/>
                  <a:pt x="72530" y="1997655"/>
                  <a:pt x="92420" y="1997655"/>
                </a:cubicBezTo>
                <a:close/>
                <a:moveTo>
                  <a:pt x="1668774" y="1982781"/>
                </a:moveTo>
                <a:cubicBezTo>
                  <a:pt x="1678590" y="1981164"/>
                  <a:pt x="1687410" y="1984239"/>
                  <a:pt x="1695235" y="1992005"/>
                </a:cubicBezTo>
                <a:cubicBezTo>
                  <a:pt x="1703059" y="1999771"/>
                  <a:pt x="1700293" y="2005288"/>
                  <a:pt x="1686935" y="2008554"/>
                </a:cubicBezTo>
                <a:cubicBezTo>
                  <a:pt x="1673578" y="2011821"/>
                  <a:pt x="1659866" y="2014004"/>
                  <a:pt x="1645800" y="2015104"/>
                </a:cubicBezTo>
                <a:cubicBezTo>
                  <a:pt x="1658349" y="2019437"/>
                  <a:pt x="1664057" y="2024670"/>
                  <a:pt x="1662924" y="2030803"/>
                </a:cubicBezTo>
                <a:cubicBezTo>
                  <a:pt x="1661791" y="2036936"/>
                  <a:pt x="1659216" y="2043652"/>
                  <a:pt x="1655199" y="2050952"/>
                </a:cubicBezTo>
                <a:cubicBezTo>
                  <a:pt x="1676365" y="2048952"/>
                  <a:pt x="1690177" y="2046881"/>
                  <a:pt x="1696634" y="2044739"/>
                </a:cubicBezTo>
                <a:cubicBezTo>
                  <a:pt x="1703092" y="2042598"/>
                  <a:pt x="1711838" y="2045198"/>
                  <a:pt x="1722870" y="2052539"/>
                </a:cubicBezTo>
                <a:cubicBezTo>
                  <a:pt x="1733903" y="2059880"/>
                  <a:pt x="1740024" y="2065759"/>
                  <a:pt x="1741232" y="2070175"/>
                </a:cubicBezTo>
                <a:cubicBezTo>
                  <a:pt x="1742440" y="2074592"/>
                  <a:pt x="1740190" y="2078587"/>
                  <a:pt x="1734482" y="2082162"/>
                </a:cubicBezTo>
                <a:cubicBezTo>
                  <a:pt x="1728774" y="2085737"/>
                  <a:pt x="1723025" y="2091607"/>
                  <a:pt x="1717233" y="2099774"/>
                </a:cubicBezTo>
                <a:cubicBezTo>
                  <a:pt x="1711442" y="2107940"/>
                  <a:pt x="1703776" y="2117302"/>
                  <a:pt x="1694235" y="2127859"/>
                </a:cubicBezTo>
                <a:cubicBezTo>
                  <a:pt x="1684693" y="2138417"/>
                  <a:pt x="1679115" y="2138988"/>
                  <a:pt x="1677498" y="2129572"/>
                </a:cubicBezTo>
                <a:cubicBezTo>
                  <a:pt x="1653516" y="2132705"/>
                  <a:pt x="1628834" y="2135421"/>
                  <a:pt x="1603453" y="2137721"/>
                </a:cubicBezTo>
                <a:cubicBezTo>
                  <a:pt x="1609719" y="2139121"/>
                  <a:pt x="1611969" y="2141884"/>
                  <a:pt x="1610202" y="2146008"/>
                </a:cubicBezTo>
                <a:cubicBezTo>
                  <a:pt x="1608436" y="2150133"/>
                  <a:pt x="1604094" y="2156620"/>
                  <a:pt x="1597178" y="2165470"/>
                </a:cubicBezTo>
                <a:lnTo>
                  <a:pt x="1631501" y="2164295"/>
                </a:lnTo>
                <a:cubicBezTo>
                  <a:pt x="1631501" y="2159312"/>
                  <a:pt x="1632622" y="2155645"/>
                  <a:pt x="1634863" y="2153295"/>
                </a:cubicBezTo>
                <a:cubicBezTo>
                  <a:pt x="1637105" y="2150945"/>
                  <a:pt x="1645292" y="2152912"/>
                  <a:pt x="1659424" y="2159195"/>
                </a:cubicBezTo>
                <a:cubicBezTo>
                  <a:pt x="1697989" y="2156112"/>
                  <a:pt x="1724283" y="2153508"/>
                  <a:pt x="1738307" y="2151383"/>
                </a:cubicBezTo>
                <a:cubicBezTo>
                  <a:pt x="1752331" y="2149258"/>
                  <a:pt x="1765834" y="2150704"/>
                  <a:pt x="1778817" y="2155720"/>
                </a:cubicBezTo>
                <a:cubicBezTo>
                  <a:pt x="1791799" y="2160736"/>
                  <a:pt x="1800849" y="2168090"/>
                  <a:pt x="1805965" y="2177781"/>
                </a:cubicBezTo>
                <a:cubicBezTo>
                  <a:pt x="1811082" y="2187472"/>
                  <a:pt x="1801207" y="2190489"/>
                  <a:pt x="1776342" y="2186831"/>
                </a:cubicBezTo>
                <a:cubicBezTo>
                  <a:pt x="1751477" y="2183173"/>
                  <a:pt x="1730937" y="2181344"/>
                  <a:pt x="1714721" y="2181344"/>
                </a:cubicBezTo>
                <a:lnTo>
                  <a:pt x="1664824" y="2181344"/>
                </a:lnTo>
                <a:cubicBezTo>
                  <a:pt x="1659158" y="2198326"/>
                  <a:pt x="1651766" y="2213133"/>
                  <a:pt x="1642650" y="2225766"/>
                </a:cubicBezTo>
                <a:cubicBezTo>
                  <a:pt x="1692214" y="2246998"/>
                  <a:pt x="1720816" y="2264468"/>
                  <a:pt x="1728458" y="2278175"/>
                </a:cubicBezTo>
                <a:cubicBezTo>
                  <a:pt x="1736099" y="2291883"/>
                  <a:pt x="1738832" y="2303224"/>
                  <a:pt x="1736657" y="2312198"/>
                </a:cubicBezTo>
                <a:cubicBezTo>
                  <a:pt x="1734482" y="2321173"/>
                  <a:pt x="1725728" y="2319902"/>
                  <a:pt x="1710396" y="2308386"/>
                </a:cubicBezTo>
                <a:cubicBezTo>
                  <a:pt x="1695064" y="2296870"/>
                  <a:pt x="1682944" y="2287645"/>
                  <a:pt x="1674036" y="2280713"/>
                </a:cubicBezTo>
                <a:cubicBezTo>
                  <a:pt x="1665128" y="2273780"/>
                  <a:pt x="1649608" y="2261572"/>
                  <a:pt x="1627476" y="2244090"/>
                </a:cubicBezTo>
                <a:cubicBezTo>
                  <a:pt x="1617594" y="2255989"/>
                  <a:pt x="1606419" y="2265193"/>
                  <a:pt x="1593953" y="2271701"/>
                </a:cubicBezTo>
                <a:cubicBezTo>
                  <a:pt x="1581487" y="2278208"/>
                  <a:pt x="1568655" y="2283308"/>
                  <a:pt x="1555456" y="2287000"/>
                </a:cubicBezTo>
                <a:cubicBezTo>
                  <a:pt x="1542256" y="2290691"/>
                  <a:pt x="1529699" y="2293612"/>
                  <a:pt x="1517783" y="2295762"/>
                </a:cubicBezTo>
                <a:cubicBezTo>
                  <a:pt x="1505867" y="2297911"/>
                  <a:pt x="1493343" y="2298074"/>
                  <a:pt x="1480210" y="2296249"/>
                </a:cubicBezTo>
                <a:cubicBezTo>
                  <a:pt x="1467078" y="2294424"/>
                  <a:pt x="1471431" y="2290266"/>
                  <a:pt x="1493272" y="2283775"/>
                </a:cubicBezTo>
                <a:cubicBezTo>
                  <a:pt x="1515112" y="2277284"/>
                  <a:pt x="1535728" y="2269701"/>
                  <a:pt x="1555118" y="2261026"/>
                </a:cubicBezTo>
                <a:cubicBezTo>
                  <a:pt x="1574509" y="2252352"/>
                  <a:pt x="1590553" y="2242731"/>
                  <a:pt x="1603253" y="2232165"/>
                </a:cubicBezTo>
                <a:cubicBezTo>
                  <a:pt x="1579504" y="2224366"/>
                  <a:pt x="1563893" y="2219762"/>
                  <a:pt x="1556418" y="2218354"/>
                </a:cubicBezTo>
                <a:cubicBezTo>
                  <a:pt x="1548943" y="2216945"/>
                  <a:pt x="1546577" y="2213608"/>
                  <a:pt x="1549318" y="2208342"/>
                </a:cubicBezTo>
                <a:cubicBezTo>
                  <a:pt x="1552060" y="2203076"/>
                  <a:pt x="1556447" y="2196684"/>
                  <a:pt x="1562480" y="2189168"/>
                </a:cubicBezTo>
                <a:cubicBezTo>
                  <a:pt x="1519983" y="2196501"/>
                  <a:pt x="1493526" y="2201471"/>
                  <a:pt x="1483110" y="2204080"/>
                </a:cubicBezTo>
                <a:cubicBezTo>
                  <a:pt x="1472694" y="2206688"/>
                  <a:pt x="1461878" y="2203455"/>
                  <a:pt x="1450662" y="2194380"/>
                </a:cubicBezTo>
                <a:cubicBezTo>
                  <a:pt x="1439446" y="2185306"/>
                  <a:pt x="1437067" y="2180331"/>
                  <a:pt x="1443525" y="2179456"/>
                </a:cubicBezTo>
                <a:cubicBezTo>
                  <a:pt x="1449983" y="2178581"/>
                  <a:pt x="1457245" y="2177873"/>
                  <a:pt x="1465311" y="2177331"/>
                </a:cubicBezTo>
                <a:cubicBezTo>
                  <a:pt x="1473377" y="2176790"/>
                  <a:pt x="1486393" y="2175752"/>
                  <a:pt x="1504359" y="2174219"/>
                </a:cubicBezTo>
                <a:cubicBezTo>
                  <a:pt x="1522324" y="2172686"/>
                  <a:pt x="1544098" y="2170444"/>
                  <a:pt x="1569680" y="2167494"/>
                </a:cubicBezTo>
                <a:cubicBezTo>
                  <a:pt x="1572196" y="2161128"/>
                  <a:pt x="1574500" y="2155308"/>
                  <a:pt x="1576592" y="2150033"/>
                </a:cubicBezTo>
                <a:cubicBezTo>
                  <a:pt x="1578683" y="2144758"/>
                  <a:pt x="1580954" y="2142121"/>
                  <a:pt x="1583404" y="2142121"/>
                </a:cubicBezTo>
                <a:lnTo>
                  <a:pt x="1553831" y="2144921"/>
                </a:lnTo>
                <a:cubicBezTo>
                  <a:pt x="1548781" y="2157687"/>
                  <a:pt x="1541215" y="2152716"/>
                  <a:pt x="1531132" y="2130009"/>
                </a:cubicBezTo>
                <a:cubicBezTo>
                  <a:pt x="1521049" y="2107302"/>
                  <a:pt x="1513296" y="2091062"/>
                  <a:pt x="1507871" y="2081287"/>
                </a:cubicBezTo>
                <a:cubicBezTo>
                  <a:pt x="1502446" y="2071513"/>
                  <a:pt x="1505209" y="2067151"/>
                  <a:pt x="1516158" y="2068201"/>
                </a:cubicBezTo>
                <a:cubicBezTo>
                  <a:pt x="1527107" y="2069250"/>
                  <a:pt x="1535836" y="2069534"/>
                  <a:pt x="1542344" y="2069050"/>
                </a:cubicBezTo>
                <a:cubicBezTo>
                  <a:pt x="1548852" y="2068567"/>
                  <a:pt x="1558172" y="2067042"/>
                  <a:pt x="1570305" y="2064476"/>
                </a:cubicBezTo>
                <a:cubicBezTo>
                  <a:pt x="1568355" y="2040877"/>
                  <a:pt x="1566522" y="2028586"/>
                  <a:pt x="1564805" y="2027603"/>
                </a:cubicBezTo>
                <a:cubicBezTo>
                  <a:pt x="1556089" y="2028653"/>
                  <a:pt x="1548031" y="2025695"/>
                  <a:pt x="1540631" y="2018729"/>
                </a:cubicBezTo>
                <a:cubicBezTo>
                  <a:pt x="1533232" y="2011762"/>
                  <a:pt x="1536953" y="2007308"/>
                  <a:pt x="1551793" y="2005367"/>
                </a:cubicBezTo>
                <a:cubicBezTo>
                  <a:pt x="1566634" y="2003425"/>
                  <a:pt x="1580329" y="2001146"/>
                  <a:pt x="1592878" y="1998530"/>
                </a:cubicBezTo>
                <a:cubicBezTo>
                  <a:pt x="1605428" y="1995913"/>
                  <a:pt x="1618760" y="1993038"/>
                  <a:pt x="1632876" y="1989905"/>
                </a:cubicBezTo>
                <a:cubicBezTo>
                  <a:pt x="1646992" y="1986772"/>
                  <a:pt x="1658958" y="1984397"/>
                  <a:pt x="1668774" y="1982781"/>
                </a:cubicBezTo>
                <a:close/>
                <a:moveTo>
                  <a:pt x="1937595" y="1963194"/>
                </a:moveTo>
                <a:cubicBezTo>
                  <a:pt x="1947053" y="1964303"/>
                  <a:pt x="1957281" y="1967590"/>
                  <a:pt x="1968280" y="1973056"/>
                </a:cubicBezTo>
                <a:cubicBezTo>
                  <a:pt x="1979280" y="1978523"/>
                  <a:pt x="1982405" y="1985056"/>
                  <a:pt x="1977655" y="1992655"/>
                </a:cubicBezTo>
                <a:cubicBezTo>
                  <a:pt x="1972905" y="2000255"/>
                  <a:pt x="1970055" y="2020728"/>
                  <a:pt x="1969105" y="2054076"/>
                </a:cubicBezTo>
                <a:cubicBezTo>
                  <a:pt x="1981855" y="2047810"/>
                  <a:pt x="1991316" y="2046760"/>
                  <a:pt x="1997491" y="2050927"/>
                </a:cubicBezTo>
                <a:cubicBezTo>
                  <a:pt x="2003666" y="2055093"/>
                  <a:pt x="2004612" y="2059676"/>
                  <a:pt x="2000328" y="2064676"/>
                </a:cubicBezTo>
                <a:cubicBezTo>
                  <a:pt x="1996045" y="2069675"/>
                  <a:pt x="1985638" y="2077042"/>
                  <a:pt x="1969105" y="2086774"/>
                </a:cubicBezTo>
                <a:lnTo>
                  <a:pt x="1969105" y="2121547"/>
                </a:lnTo>
                <a:cubicBezTo>
                  <a:pt x="1974455" y="2115714"/>
                  <a:pt x="1981280" y="2110331"/>
                  <a:pt x="1989579" y="2105398"/>
                </a:cubicBezTo>
                <a:cubicBezTo>
                  <a:pt x="1997879" y="2100465"/>
                  <a:pt x="2000841" y="2101623"/>
                  <a:pt x="1998466" y="2108873"/>
                </a:cubicBezTo>
                <a:cubicBezTo>
                  <a:pt x="1996091" y="2116123"/>
                  <a:pt x="1986304" y="2127855"/>
                  <a:pt x="1969105" y="2144071"/>
                </a:cubicBezTo>
                <a:cubicBezTo>
                  <a:pt x="1969105" y="2186218"/>
                  <a:pt x="1969355" y="2215916"/>
                  <a:pt x="1969855" y="2233165"/>
                </a:cubicBezTo>
                <a:cubicBezTo>
                  <a:pt x="1970355" y="2250414"/>
                  <a:pt x="1969234" y="2263439"/>
                  <a:pt x="1966493" y="2272238"/>
                </a:cubicBezTo>
                <a:cubicBezTo>
                  <a:pt x="1963752" y="2281038"/>
                  <a:pt x="1958864" y="2289524"/>
                  <a:pt x="1951831" y="2297699"/>
                </a:cubicBezTo>
                <a:cubicBezTo>
                  <a:pt x="1944798" y="2305873"/>
                  <a:pt x="1938445" y="2304182"/>
                  <a:pt x="1932770" y="2292624"/>
                </a:cubicBezTo>
                <a:cubicBezTo>
                  <a:pt x="1927095" y="2281067"/>
                  <a:pt x="1919150" y="2270055"/>
                  <a:pt x="1908934" y="2259589"/>
                </a:cubicBezTo>
                <a:cubicBezTo>
                  <a:pt x="1898718" y="2249123"/>
                  <a:pt x="1899647" y="2244936"/>
                  <a:pt x="1911721" y="2247027"/>
                </a:cubicBezTo>
                <a:cubicBezTo>
                  <a:pt x="1923796" y="2249119"/>
                  <a:pt x="1930987" y="2250256"/>
                  <a:pt x="1933295" y="2250439"/>
                </a:cubicBezTo>
                <a:cubicBezTo>
                  <a:pt x="1935603" y="2250623"/>
                  <a:pt x="1937149" y="2249531"/>
                  <a:pt x="1937932" y="2247165"/>
                </a:cubicBezTo>
                <a:cubicBezTo>
                  <a:pt x="1938716" y="2244798"/>
                  <a:pt x="1939370" y="2234786"/>
                  <a:pt x="1939895" y="2217129"/>
                </a:cubicBezTo>
                <a:cubicBezTo>
                  <a:pt x="1940420" y="2199472"/>
                  <a:pt x="1940682" y="2181785"/>
                  <a:pt x="1940682" y="2164070"/>
                </a:cubicBezTo>
                <a:cubicBezTo>
                  <a:pt x="1918950" y="2184085"/>
                  <a:pt x="1902155" y="2200592"/>
                  <a:pt x="1890298" y="2213592"/>
                </a:cubicBezTo>
                <a:cubicBezTo>
                  <a:pt x="1878440" y="2226591"/>
                  <a:pt x="1869224" y="2231066"/>
                  <a:pt x="1862649" y="2227016"/>
                </a:cubicBezTo>
                <a:cubicBezTo>
                  <a:pt x="1856075" y="2222966"/>
                  <a:pt x="1849917" y="2217408"/>
                  <a:pt x="1844175" y="2210342"/>
                </a:cubicBezTo>
                <a:cubicBezTo>
                  <a:pt x="1838434" y="2203276"/>
                  <a:pt x="1839442" y="2199038"/>
                  <a:pt x="1847200" y="2197630"/>
                </a:cubicBezTo>
                <a:cubicBezTo>
                  <a:pt x="1854958" y="2196222"/>
                  <a:pt x="1863037" y="2193293"/>
                  <a:pt x="1871436" y="2188843"/>
                </a:cubicBezTo>
                <a:cubicBezTo>
                  <a:pt x="1879836" y="2184393"/>
                  <a:pt x="1902918" y="2167378"/>
                  <a:pt x="1940682" y="2137796"/>
                </a:cubicBezTo>
                <a:lnTo>
                  <a:pt x="1940682" y="2093499"/>
                </a:lnTo>
                <a:cubicBezTo>
                  <a:pt x="1921917" y="2098715"/>
                  <a:pt x="1905980" y="2099399"/>
                  <a:pt x="1892872" y="2095549"/>
                </a:cubicBezTo>
                <a:cubicBezTo>
                  <a:pt x="1879765" y="2091699"/>
                  <a:pt x="1881723" y="2087045"/>
                  <a:pt x="1898747" y="2081587"/>
                </a:cubicBezTo>
                <a:cubicBezTo>
                  <a:pt x="1915771" y="2076129"/>
                  <a:pt x="1929749" y="2070667"/>
                  <a:pt x="1940682" y="2065201"/>
                </a:cubicBezTo>
                <a:cubicBezTo>
                  <a:pt x="1940682" y="2044502"/>
                  <a:pt x="1940170" y="2027278"/>
                  <a:pt x="1939145" y="2013529"/>
                </a:cubicBezTo>
                <a:cubicBezTo>
                  <a:pt x="1938120" y="1999780"/>
                  <a:pt x="1935241" y="1987676"/>
                  <a:pt x="1930508" y="1977219"/>
                </a:cubicBezTo>
                <a:cubicBezTo>
                  <a:pt x="1925775" y="1966761"/>
                  <a:pt x="1928137" y="1962086"/>
                  <a:pt x="1937595" y="1963194"/>
                </a:cubicBezTo>
                <a:close/>
                <a:moveTo>
                  <a:pt x="2625865" y="1959056"/>
                </a:moveTo>
                <a:cubicBezTo>
                  <a:pt x="2628981" y="1959336"/>
                  <a:pt x="2632835" y="1960120"/>
                  <a:pt x="2637427" y="1961407"/>
                </a:cubicBezTo>
                <a:cubicBezTo>
                  <a:pt x="2655792" y="1966557"/>
                  <a:pt x="2663908" y="1973810"/>
                  <a:pt x="2661775" y="1983168"/>
                </a:cubicBezTo>
                <a:cubicBezTo>
                  <a:pt x="2659642" y="1992526"/>
                  <a:pt x="2658071" y="2002734"/>
                  <a:pt x="2657063" y="2013791"/>
                </a:cubicBezTo>
                <a:cubicBezTo>
                  <a:pt x="2656055" y="2024849"/>
                  <a:pt x="2655551" y="2036711"/>
                  <a:pt x="2655551" y="2049377"/>
                </a:cubicBezTo>
                <a:cubicBezTo>
                  <a:pt x="2665033" y="2047660"/>
                  <a:pt x="2676274" y="2045139"/>
                  <a:pt x="2689274" y="2041815"/>
                </a:cubicBezTo>
                <a:cubicBezTo>
                  <a:pt x="2702273" y="2038490"/>
                  <a:pt x="2712714" y="2040965"/>
                  <a:pt x="2720597" y="2049239"/>
                </a:cubicBezTo>
                <a:cubicBezTo>
                  <a:pt x="2728479" y="2057514"/>
                  <a:pt x="2723188" y="2064067"/>
                  <a:pt x="2704723" y="2068900"/>
                </a:cubicBezTo>
                <a:cubicBezTo>
                  <a:pt x="2686257" y="2073733"/>
                  <a:pt x="2669808" y="2077050"/>
                  <a:pt x="2655376" y="2078850"/>
                </a:cubicBezTo>
                <a:lnTo>
                  <a:pt x="2654001" y="2141921"/>
                </a:lnTo>
                <a:cubicBezTo>
                  <a:pt x="2688049" y="2139888"/>
                  <a:pt x="2718668" y="2137030"/>
                  <a:pt x="2745858" y="2133347"/>
                </a:cubicBezTo>
                <a:cubicBezTo>
                  <a:pt x="2773048" y="2129663"/>
                  <a:pt x="2791859" y="2130388"/>
                  <a:pt x="2802292" y="2135521"/>
                </a:cubicBezTo>
                <a:cubicBezTo>
                  <a:pt x="2812724" y="2140654"/>
                  <a:pt x="2819636" y="2147741"/>
                  <a:pt x="2823028" y="2156783"/>
                </a:cubicBezTo>
                <a:cubicBezTo>
                  <a:pt x="2826419" y="2165824"/>
                  <a:pt x="2819611" y="2169298"/>
                  <a:pt x="2802604" y="2167207"/>
                </a:cubicBezTo>
                <a:cubicBezTo>
                  <a:pt x="2785597" y="2165115"/>
                  <a:pt x="2764261" y="2164070"/>
                  <a:pt x="2738596" y="2164070"/>
                </a:cubicBezTo>
                <a:cubicBezTo>
                  <a:pt x="2712664" y="2164070"/>
                  <a:pt x="2680799" y="2165403"/>
                  <a:pt x="2643001" y="2168069"/>
                </a:cubicBezTo>
                <a:cubicBezTo>
                  <a:pt x="2655551" y="2178719"/>
                  <a:pt x="2658426" y="2186539"/>
                  <a:pt x="2651626" y="2191530"/>
                </a:cubicBezTo>
                <a:cubicBezTo>
                  <a:pt x="2644826" y="2196522"/>
                  <a:pt x="2635893" y="2205346"/>
                  <a:pt x="2624828" y="2218004"/>
                </a:cubicBezTo>
                <a:cubicBezTo>
                  <a:pt x="2613761" y="2230661"/>
                  <a:pt x="2603829" y="2241277"/>
                  <a:pt x="2595029" y="2249852"/>
                </a:cubicBezTo>
                <a:cubicBezTo>
                  <a:pt x="2586230" y="2258426"/>
                  <a:pt x="2583988" y="2262476"/>
                  <a:pt x="2588305" y="2262001"/>
                </a:cubicBezTo>
                <a:cubicBezTo>
                  <a:pt x="2592621" y="2261526"/>
                  <a:pt x="2603837" y="2260255"/>
                  <a:pt x="2621953" y="2258189"/>
                </a:cubicBezTo>
                <a:cubicBezTo>
                  <a:pt x="2640068" y="2256122"/>
                  <a:pt x="2662708" y="2253306"/>
                  <a:pt x="2689874" y="2249739"/>
                </a:cubicBezTo>
                <a:cubicBezTo>
                  <a:pt x="2679891" y="2240373"/>
                  <a:pt x="2672954" y="2231045"/>
                  <a:pt x="2669062" y="2221754"/>
                </a:cubicBezTo>
                <a:cubicBezTo>
                  <a:pt x="2665171" y="2212462"/>
                  <a:pt x="2671091" y="2211371"/>
                  <a:pt x="2686824" y="2218479"/>
                </a:cubicBezTo>
                <a:cubicBezTo>
                  <a:pt x="2702556" y="2225587"/>
                  <a:pt x="2716064" y="2233170"/>
                  <a:pt x="2727346" y="2241227"/>
                </a:cubicBezTo>
                <a:cubicBezTo>
                  <a:pt x="2738629" y="2249285"/>
                  <a:pt x="2746741" y="2258001"/>
                  <a:pt x="2751682" y="2267376"/>
                </a:cubicBezTo>
                <a:cubicBezTo>
                  <a:pt x="2756624" y="2276750"/>
                  <a:pt x="2758053" y="2287237"/>
                  <a:pt x="2755970" y="2298836"/>
                </a:cubicBezTo>
                <a:cubicBezTo>
                  <a:pt x="2753886" y="2310436"/>
                  <a:pt x="2745978" y="2310265"/>
                  <a:pt x="2732246" y="2298324"/>
                </a:cubicBezTo>
                <a:cubicBezTo>
                  <a:pt x="2718513" y="2286383"/>
                  <a:pt x="2707423" y="2275096"/>
                  <a:pt x="2698973" y="2264464"/>
                </a:cubicBezTo>
                <a:cubicBezTo>
                  <a:pt x="2661608" y="2271646"/>
                  <a:pt x="2631494" y="2278613"/>
                  <a:pt x="2608629" y="2285362"/>
                </a:cubicBezTo>
                <a:cubicBezTo>
                  <a:pt x="2585763" y="2292112"/>
                  <a:pt x="2568644" y="2298945"/>
                  <a:pt x="2557269" y="2305861"/>
                </a:cubicBezTo>
                <a:cubicBezTo>
                  <a:pt x="2545895" y="2312777"/>
                  <a:pt x="2537704" y="2309736"/>
                  <a:pt x="2532696" y="2296737"/>
                </a:cubicBezTo>
                <a:cubicBezTo>
                  <a:pt x="2527688" y="2283737"/>
                  <a:pt x="2528846" y="2275488"/>
                  <a:pt x="2536171" y="2271988"/>
                </a:cubicBezTo>
                <a:cubicBezTo>
                  <a:pt x="2543495" y="2268488"/>
                  <a:pt x="2550911" y="2263484"/>
                  <a:pt x="2558419" y="2256976"/>
                </a:cubicBezTo>
                <a:cubicBezTo>
                  <a:pt x="2565927" y="2250468"/>
                  <a:pt x="2576922" y="2237644"/>
                  <a:pt x="2591405" y="2218504"/>
                </a:cubicBezTo>
                <a:cubicBezTo>
                  <a:pt x="2605887" y="2199363"/>
                  <a:pt x="2615186" y="2183310"/>
                  <a:pt x="2619303" y="2170344"/>
                </a:cubicBezTo>
                <a:cubicBezTo>
                  <a:pt x="2589521" y="2174511"/>
                  <a:pt x="2567610" y="2178156"/>
                  <a:pt x="2553569" y="2181281"/>
                </a:cubicBezTo>
                <a:cubicBezTo>
                  <a:pt x="2539528" y="2184406"/>
                  <a:pt x="2527429" y="2187027"/>
                  <a:pt x="2517272" y="2189143"/>
                </a:cubicBezTo>
                <a:cubicBezTo>
                  <a:pt x="2507114" y="2191260"/>
                  <a:pt x="2498818" y="2192035"/>
                  <a:pt x="2492386" y="2191468"/>
                </a:cubicBezTo>
                <a:cubicBezTo>
                  <a:pt x="2485953" y="2190901"/>
                  <a:pt x="2477520" y="2186168"/>
                  <a:pt x="2467087" y="2177269"/>
                </a:cubicBezTo>
                <a:cubicBezTo>
                  <a:pt x="2456654" y="2168369"/>
                  <a:pt x="2457746" y="2163920"/>
                  <a:pt x="2470362" y="2163920"/>
                </a:cubicBezTo>
                <a:cubicBezTo>
                  <a:pt x="2480811" y="2163920"/>
                  <a:pt x="2491048" y="2163424"/>
                  <a:pt x="2501073" y="2162432"/>
                </a:cubicBezTo>
                <a:cubicBezTo>
                  <a:pt x="2511097" y="2161441"/>
                  <a:pt x="2523796" y="2159882"/>
                  <a:pt x="2539170" y="2157758"/>
                </a:cubicBezTo>
                <a:cubicBezTo>
                  <a:pt x="2554544" y="2155633"/>
                  <a:pt x="2583347" y="2151620"/>
                  <a:pt x="2625578" y="2145721"/>
                </a:cubicBezTo>
                <a:lnTo>
                  <a:pt x="2625578" y="2082500"/>
                </a:lnTo>
                <a:cubicBezTo>
                  <a:pt x="2614711" y="2084600"/>
                  <a:pt x="2605112" y="2086433"/>
                  <a:pt x="2596779" y="2087999"/>
                </a:cubicBezTo>
                <a:cubicBezTo>
                  <a:pt x="2588446" y="2089566"/>
                  <a:pt x="2578089" y="2087028"/>
                  <a:pt x="2565706" y="2080387"/>
                </a:cubicBezTo>
                <a:cubicBezTo>
                  <a:pt x="2553324" y="2073746"/>
                  <a:pt x="2554557" y="2069030"/>
                  <a:pt x="2569406" y="2066238"/>
                </a:cubicBezTo>
                <a:cubicBezTo>
                  <a:pt x="2584255" y="2063447"/>
                  <a:pt x="2602979" y="2059701"/>
                  <a:pt x="2625578" y="2055001"/>
                </a:cubicBezTo>
                <a:lnTo>
                  <a:pt x="2625578" y="2013404"/>
                </a:lnTo>
                <a:cubicBezTo>
                  <a:pt x="2625578" y="1995538"/>
                  <a:pt x="2622961" y="1981118"/>
                  <a:pt x="2617728" y="1970144"/>
                </a:cubicBezTo>
                <a:cubicBezTo>
                  <a:pt x="2613803" y="1961913"/>
                  <a:pt x="2616516" y="1958217"/>
                  <a:pt x="2625865" y="1959056"/>
                </a:cubicBezTo>
                <a:close/>
                <a:moveTo>
                  <a:pt x="3078953" y="1956045"/>
                </a:moveTo>
                <a:cubicBezTo>
                  <a:pt x="3082509" y="1955178"/>
                  <a:pt x="3089166" y="1956141"/>
                  <a:pt x="3098924" y="1958932"/>
                </a:cubicBezTo>
                <a:cubicBezTo>
                  <a:pt x="3116139" y="1963665"/>
                  <a:pt x="3124201" y="1968086"/>
                  <a:pt x="3123110" y="1972194"/>
                </a:cubicBezTo>
                <a:cubicBezTo>
                  <a:pt x="3122018" y="1976302"/>
                  <a:pt x="3120997" y="1983214"/>
                  <a:pt x="3120047" y="1992930"/>
                </a:cubicBezTo>
                <a:cubicBezTo>
                  <a:pt x="3125480" y="1992930"/>
                  <a:pt x="3134484" y="1990314"/>
                  <a:pt x="3147058" y="1985081"/>
                </a:cubicBezTo>
                <a:cubicBezTo>
                  <a:pt x="3159632" y="1979847"/>
                  <a:pt x="3170561" y="1980677"/>
                  <a:pt x="3179844" y="1987568"/>
                </a:cubicBezTo>
                <a:cubicBezTo>
                  <a:pt x="3189126" y="1994459"/>
                  <a:pt x="3185231" y="2001025"/>
                  <a:pt x="3168157" y="2007267"/>
                </a:cubicBezTo>
                <a:cubicBezTo>
                  <a:pt x="3151083" y="2013508"/>
                  <a:pt x="3135046" y="2016104"/>
                  <a:pt x="3120047" y="2015054"/>
                </a:cubicBezTo>
                <a:lnTo>
                  <a:pt x="3120047" y="2039977"/>
                </a:lnTo>
                <a:cubicBezTo>
                  <a:pt x="3137346" y="2037094"/>
                  <a:pt x="3149454" y="2033757"/>
                  <a:pt x="3156370" y="2029965"/>
                </a:cubicBezTo>
                <a:cubicBezTo>
                  <a:pt x="3163286" y="2026174"/>
                  <a:pt x="3170902" y="2026224"/>
                  <a:pt x="3179219" y="2030115"/>
                </a:cubicBezTo>
                <a:cubicBezTo>
                  <a:pt x="3187535" y="2034007"/>
                  <a:pt x="3196222" y="2039048"/>
                  <a:pt x="3205280" y="2045239"/>
                </a:cubicBezTo>
                <a:cubicBezTo>
                  <a:pt x="3214337" y="2051431"/>
                  <a:pt x="3215062" y="2057847"/>
                  <a:pt x="3207455" y="2064488"/>
                </a:cubicBezTo>
                <a:cubicBezTo>
                  <a:pt x="3199847" y="2071129"/>
                  <a:pt x="3193243" y="2081337"/>
                  <a:pt x="3187643" y="2095111"/>
                </a:cubicBezTo>
                <a:cubicBezTo>
                  <a:pt x="3182044" y="2108886"/>
                  <a:pt x="3175715" y="2121472"/>
                  <a:pt x="3168657" y="2132872"/>
                </a:cubicBezTo>
                <a:cubicBezTo>
                  <a:pt x="3161599" y="2144271"/>
                  <a:pt x="3154553" y="2146304"/>
                  <a:pt x="3147521" y="2138971"/>
                </a:cubicBezTo>
                <a:cubicBezTo>
                  <a:pt x="3136921" y="2141071"/>
                  <a:pt x="3126189" y="2142654"/>
                  <a:pt x="3115323" y="2143721"/>
                </a:cubicBezTo>
                <a:cubicBezTo>
                  <a:pt x="3123689" y="2147287"/>
                  <a:pt x="3127351" y="2151120"/>
                  <a:pt x="3126309" y="2155220"/>
                </a:cubicBezTo>
                <a:cubicBezTo>
                  <a:pt x="3125268" y="2159320"/>
                  <a:pt x="3124747" y="2164303"/>
                  <a:pt x="3124747" y="2170169"/>
                </a:cubicBezTo>
                <a:cubicBezTo>
                  <a:pt x="3154412" y="2168169"/>
                  <a:pt x="3178364" y="2165315"/>
                  <a:pt x="3196605" y="2161607"/>
                </a:cubicBezTo>
                <a:cubicBezTo>
                  <a:pt x="3214846" y="2157899"/>
                  <a:pt x="3228866" y="2162353"/>
                  <a:pt x="3238665" y="2174969"/>
                </a:cubicBezTo>
                <a:cubicBezTo>
                  <a:pt x="3248465" y="2187585"/>
                  <a:pt x="3241840" y="2193105"/>
                  <a:pt x="3218791" y="2191530"/>
                </a:cubicBezTo>
                <a:cubicBezTo>
                  <a:pt x="3195743" y="2189956"/>
                  <a:pt x="3164345" y="2190635"/>
                  <a:pt x="3124597" y="2193568"/>
                </a:cubicBezTo>
                <a:cubicBezTo>
                  <a:pt x="3123580" y="2244515"/>
                  <a:pt x="3120910" y="2279171"/>
                  <a:pt x="3116585" y="2297537"/>
                </a:cubicBezTo>
                <a:cubicBezTo>
                  <a:pt x="3112260" y="2315902"/>
                  <a:pt x="3107352" y="2326485"/>
                  <a:pt x="3101861" y="2329285"/>
                </a:cubicBezTo>
                <a:cubicBezTo>
                  <a:pt x="3096369" y="2332084"/>
                  <a:pt x="3093028" y="2322018"/>
                  <a:pt x="3091837" y="2299086"/>
                </a:cubicBezTo>
                <a:cubicBezTo>
                  <a:pt x="3090645" y="2276154"/>
                  <a:pt x="3090574" y="2242131"/>
                  <a:pt x="3091624" y="2197018"/>
                </a:cubicBezTo>
                <a:cubicBezTo>
                  <a:pt x="3051377" y="2203301"/>
                  <a:pt x="3026245" y="2207746"/>
                  <a:pt x="3016229" y="2210354"/>
                </a:cubicBezTo>
                <a:cubicBezTo>
                  <a:pt x="3006212" y="2212962"/>
                  <a:pt x="2995880" y="2209275"/>
                  <a:pt x="2985231" y="2199293"/>
                </a:cubicBezTo>
                <a:cubicBezTo>
                  <a:pt x="2974581" y="2189310"/>
                  <a:pt x="2978181" y="2184318"/>
                  <a:pt x="2996030" y="2184318"/>
                </a:cubicBezTo>
                <a:cubicBezTo>
                  <a:pt x="3010546" y="2184318"/>
                  <a:pt x="3042410" y="2181360"/>
                  <a:pt x="3091624" y="2175444"/>
                </a:cubicBezTo>
                <a:cubicBezTo>
                  <a:pt x="3091624" y="2162245"/>
                  <a:pt x="3090657" y="2153229"/>
                  <a:pt x="3088724" y="2148396"/>
                </a:cubicBezTo>
                <a:cubicBezTo>
                  <a:pt x="3084191" y="2149396"/>
                  <a:pt x="3078050" y="2150320"/>
                  <a:pt x="3070300" y="2151170"/>
                </a:cubicBezTo>
                <a:cubicBezTo>
                  <a:pt x="3065484" y="2162920"/>
                  <a:pt x="3060014" y="2163786"/>
                  <a:pt x="3053889" y="2153770"/>
                </a:cubicBezTo>
                <a:cubicBezTo>
                  <a:pt x="3047764" y="2143754"/>
                  <a:pt x="3041865" y="2130751"/>
                  <a:pt x="3036190" y="2114760"/>
                </a:cubicBezTo>
                <a:cubicBezTo>
                  <a:pt x="3030515" y="2098769"/>
                  <a:pt x="3026141" y="2087949"/>
                  <a:pt x="3023066" y="2082300"/>
                </a:cubicBezTo>
                <a:lnTo>
                  <a:pt x="3012770" y="2065037"/>
                </a:lnTo>
                <a:lnTo>
                  <a:pt x="3014947" y="2069060"/>
                </a:lnTo>
                <a:cubicBezTo>
                  <a:pt x="3014726" y="2071537"/>
                  <a:pt x="3012937" y="2074000"/>
                  <a:pt x="3009579" y="2076450"/>
                </a:cubicBezTo>
                <a:cubicBezTo>
                  <a:pt x="3002863" y="2081350"/>
                  <a:pt x="2991580" y="2085666"/>
                  <a:pt x="2975731" y="2089399"/>
                </a:cubicBezTo>
                <a:lnTo>
                  <a:pt x="2975731" y="2126247"/>
                </a:lnTo>
                <a:cubicBezTo>
                  <a:pt x="2996646" y="2112648"/>
                  <a:pt x="3006792" y="2109440"/>
                  <a:pt x="3006167" y="2116623"/>
                </a:cubicBezTo>
                <a:cubicBezTo>
                  <a:pt x="3005542" y="2123805"/>
                  <a:pt x="2995397" y="2134638"/>
                  <a:pt x="2975731" y="2149121"/>
                </a:cubicBezTo>
                <a:cubicBezTo>
                  <a:pt x="2975731" y="2179635"/>
                  <a:pt x="2975981" y="2203992"/>
                  <a:pt x="2976481" y="2222191"/>
                </a:cubicBezTo>
                <a:cubicBezTo>
                  <a:pt x="2976981" y="2240390"/>
                  <a:pt x="2975844" y="2254218"/>
                  <a:pt x="2973069" y="2263676"/>
                </a:cubicBezTo>
                <a:cubicBezTo>
                  <a:pt x="2970294" y="2273134"/>
                  <a:pt x="2964777" y="2281646"/>
                  <a:pt x="2956520" y="2289212"/>
                </a:cubicBezTo>
                <a:cubicBezTo>
                  <a:pt x="2948262" y="2296778"/>
                  <a:pt x="2941916" y="2295566"/>
                  <a:pt x="2937484" y="2285575"/>
                </a:cubicBezTo>
                <a:cubicBezTo>
                  <a:pt x="2933050" y="2275584"/>
                  <a:pt x="2924167" y="2264572"/>
                  <a:pt x="2910835" y="2252539"/>
                </a:cubicBezTo>
                <a:cubicBezTo>
                  <a:pt x="2897503" y="2240507"/>
                  <a:pt x="2897765" y="2236319"/>
                  <a:pt x="2911623" y="2239978"/>
                </a:cubicBezTo>
                <a:cubicBezTo>
                  <a:pt x="2925480" y="2243636"/>
                  <a:pt x="2934642" y="2245540"/>
                  <a:pt x="2939108" y="2245690"/>
                </a:cubicBezTo>
                <a:cubicBezTo>
                  <a:pt x="2943575" y="2245840"/>
                  <a:pt x="2946058" y="2236965"/>
                  <a:pt x="2946558" y="2219066"/>
                </a:cubicBezTo>
                <a:cubicBezTo>
                  <a:pt x="2947058" y="2201167"/>
                  <a:pt x="2947308" y="2183885"/>
                  <a:pt x="2947308" y="2167219"/>
                </a:cubicBezTo>
                <a:cubicBezTo>
                  <a:pt x="2920393" y="2189335"/>
                  <a:pt x="2904527" y="2204013"/>
                  <a:pt x="2899711" y="2211254"/>
                </a:cubicBezTo>
                <a:cubicBezTo>
                  <a:pt x="2894894" y="2218495"/>
                  <a:pt x="2888591" y="2220137"/>
                  <a:pt x="2880799" y="2216179"/>
                </a:cubicBezTo>
                <a:cubicBezTo>
                  <a:pt x="2873008" y="2212221"/>
                  <a:pt x="2866458" y="2206596"/>
                  <a:pt x="2861151" y="2199305"/>
                </a:cubicBezTo>
                <a:cubicBezTo>
                  <a:pt x="2855843" y="2192014"/>
                  <a:pt x="2858317" y="2187735"/>
                  <a:pt x="2868575" y="2186468"/>
                </a:cubicBezTo>
                <a:cubicBezTo>
                  <a:pt x="2878833" y="2185202"/>
                  <a:pt x="2905077" y="2169986"/>
                  <a:pt x="2947308" y="2140821"/>
                </a:cubicBezTo>
                <a:lnTo>
                  <a:pt x="2947308" y="2095049"/>
                </a:lnTo>
                <a:cubicBezTo>
                  <a:pt x="2937342" y="2097149"/>
                  <a:pt x="2928484" y="2098199"/>
                  <a:pt x="2920735" y="2098199"/>
                </a:cubicBezTo>
                <a:cubicBezTo>
                  <a:pt x="2913602" y="2098199"/>
                  <a:pt x="2905790" y="2095436"/>
                  <a:pt x="2897298" y="2089912"/>
                </a:cubicBezTo>
                <a:cubicBezTo>
                  <a:pt x="2888807" y="2084387"/>
                  <a:pt x="2888986" y="2080479"/>
                  <a:pt x="2897836" y="2078187"/>
                </a:cubicBezTo>
                <a:cubicBezTo>
                  <a:pt x="2906685" y="2075896"/>
                  <a:pt x="2923176" y="2071859"/>
                  <a:pt x="2947308" y="2066076"/>
                </a:cubicBezTo>
                <a:lnTo>
                  <a:pt x="2947308" y="2014954"/>
                </a:lnTo>
                <a:cubicBezTo>
                  <a:pt x="2947308" y="1997121"/>
                  <a:pt x="2944429" y="1982714"/>
                  <a:pt x="2938671" y="1971731"/>
                </a:cubicBezTo>
                <a:cubicBezTo>
                  <a:pt x="2932913" y="1960749"/>
                  <a:pt x="2936492" y="1957178"/>
                  <a:pt x="2949408" y="1961020"/>
                </a:cubicBezTo>
                <a:cubicBezTo>
                  <a:pt x="2962324" y="1964861"/>
                  <a:pt x="2971769" y="1968961"/>
                  <a:pt x="2977744" y="1973319"/>
                </a:cubicBezTo>
                <a:cubicBezTo>
                  <a:pt x="2983718" y="1977677"/>
                  <a:pt x="2985118" y="1983572"/>
                  <a:pt x="2981943" y="1991005"/>
                </a:cubicBezTo>
                <a:cubicBezTo>
                  <a:pt x="2978769" y="1998438"/>
                  <a:pt x="2976698" y="2021037"/>
                  <a:pt x="2975731" y="2058801"/>
                </a:cubicBezTo>
                <a:cubicBezTo>
                  <a:pt x="2984547" y="2057801"/>
                  <a:pt x="2991155" y="2056764"/>
                  <a:pt x="2995555" y="2055689"/>
                </a:cubicBezTo>
                <a:cubicBezTo>
                  <a:pt x="2999955" y="2054614"/>
                  <a:pt x="3005071" y="2056580"/>
                  <a:pt x="3010904" y="2061588"/>
                </a:cubicBezTo>
                <a:lnTo>
                  <a:pt x="3011818" y="2063277"/>
                </a:lnTo>
                <a:lnTo>
                  <a:pt x="3009792" y="2055376"/>
                </a:lnTo>
                <a:cubicBezTo>
                  <a:pt x="3010579" y="2053339"/>
                  <a:pt x="3012854" y="2051993"/>
                  <a:pt x="3016616" y="2051339"/>
                </a:cubicBezTo>
                <a:cubicBezTo>
                  <a:pt x="3024141" y="2050031"/>
                  <a:pt x="3031211" y="2050160"/>
                  <a:pt x="3037827" y="2051727"/>
                </a:cubicBezTo>
                <a:cubicBezTo>
                  <a:pt x="3044444" y="2053293"/>
                  <a:pt x="3062376" y="2051260"/>
                  <a:pt x="3091624" y="2045627"/>
                </a:cubicBezTo>
                <a:cubicBezTo>
                  <a:pt x="3091624" y="2032911"/>
                  <a:pt x="3090607" y="2018412"/>
                  <a:pt x="3088574" y="2002130"/>
                </a:cubicBezTo>
                <a:cubicBezTo>
                  <a:pt x="3086541" y="1985847"/>
                  <a:pt x="3082879" y="1973181"/>
                  <a:pt x="3077587" y="1964132"/>
                </a:cubicBezTo>
                <a:cubicBezTo>
                  <a:pt x="3074942" y="1959607"/>
                  <a:pt x="3075397" y="1956911"/>
                  <a:pt x="3078953" y="1956045"/>
                </a:cubicBezTo>
                <a:close/>
                <a:moveTo>
                  <a:pt x="1149659" y="1955976"/>
                </a:moveTo>
                <a:cubicBezTo>
                  <a:pt x="1154040" y="1956130"/>
                  <a:pt x="1161005" y="1958091"/>
                  <a:pt x="1170554" y="1961857"/>
                </a:cubicBezTo>
                <a:cubicBezTo>
                  <a:pt x="1189236" y="1971173"/>
                  <a:pt x="1193073" y="1979827"/>
                  <a:pt x="1182066" y="1987818"/>
                </a:cubicBezTo>
                <a:cubicBezTo>
                  <a:pt x="1171059" y="1995809"/>
                  <a:pt x="1152506" y="2012670"/>
                  <a:pt x="1126407" y="2038402"/>
                </a:cubicBezTo>
                <a:cubicBezTo>
                  <a:pt x="1142323" y="2034553"/>
                  <a:pt x="1152351" y="2030974"/>
                  <a:pt x="1156492" y="2027665"/>
                </a:cubicBezTo>
                <a:cubicBezTo>
                  <a:pt x="1160634" y="2024357"/>
                  <a:pt x="1165446" y="2023574"/>
                  <a:pt x="1170929" y="2025316"/>
                </a:cubicBezTo>
                <a:cubicBezTo>
                  <a:pt x="1176412" y="2027057"/>
                  <a:pt x="1182912" y="2031074"/>
                  <a:pt x="1190428" y="2037365"/>
                </a:cubicBezTo>
                <a:cubicBezTo>
                  <a:pt x="1197944" y="2043656"/>
                  <a:pt x="1199523" y="2049002"/>
                  <a:pt x="1195165" y="2053401"/>
                </a:cubicBezTo>
                <a:cubicBezTo>
                  <a:pt x="1190807" y="2057801"/>
                  <a:pt x="1188195" y="2061747"/>
                  <a:pt x="1187328" y="2065238"/>
                </a:cubicBezTo>
                <a:cubicBezTo>
                  <a:pt x="1186462" y="2068730"/>
                  <a:pt x="1186028" y="2077067"/>
                  <a:pt x="1186028" y="2090249"/>
                </a:cubicBezTo>
                <a:cubicBezTo>
                  <a:pt x="1186028" y="2106598"/>
                  <a:pt x="1186278" y="2128718"/>
                  <a:pt x="1186778" y="2156608"/>
                </a:cubicBezTo>
                <a:cubicBezTo>
                  <a:pt x="1187278" y="2184497"/>
                  <a:pt x="1187791" y="2207484"/>
                  <a:pt x="1188316" y="2225566"/>
                </a:cubicBezTo>
                <a:cubicBezTo>
                  <a:pt x="1188840" y="2243648"/>
                  <a:pt x="1187999" y="2257093"/>
                  <a:pt x="1185791" y="2265901"/>
                </a:cubicBezTo>
                <a:cubicBezTo>
                  <a:pt x="1183583" y="2274709"/>
                  <a:pt x="1178145" y="2283733"/>
                  <a:pt x="1169480" y="2292974"/>
                </a:cubicBezTo>
                <a:cubicBezTo>
                  <a:pt x="1160813" y="2302215"/>
                  <a:pt x="1154643" y="2303503"/>
                  <a:pt x="1150968" y="2296837"/>
                </a:cubicBezTo>
                <a:cubicBezTo>
                  <a:pt x="1147293" y="2290170"/>
                  <a:pt x="1143764" y="2284179"/>
                  <a:pt x="1140381" y="2278863"/>
                </a:cubicBezTo>
                <a:cubicBezTo>
                  <a:pt x="1136998" y="2273546"/>
                  <a:pt x="1130919" y="2265868"/>
                  <a:pt x="1122145" y="2255827"/>
                </a:cubicBezTo>
                <a:cubicBezTo>
                  <a:pt x="1113370" y="2245785"/>
                  <a:pt x="1115253" y="2242886"/>
                  <a:pt x="1127794" y="2247127"/>
                </a:cubicBezTo>
                <a:cubicBezTo>
                  <a:pt x="1140335" y="2251368"/>
                  <a:pt x="1148468" y="2253460"/>
                  <a:pt x="1152193" y="2253402"/>
                </a:cubicBezTo>
                <a:cubicBezTo>
                  <a:pt x="1155918" y="2253343"/>
                  <a:pt x="1158013" y="2248623"/>
                  <a:pt x="1158480" y="2239240"/>
                </a:cubicBezTo>
                <a:cubicBezTo>
                  <a:pt x="1158947" y="2229857"/>
                  <a:pt x="1159180" y="2198009"/>
                  <a:pt x="1159180" y="2143696"/>
                </a:cubicBezTo>
                <a:cubicBezTo>
                  <a:pt x="1153880" y="2145679"/>
                  <a:pt x="1141839" y="2149954"/>
                  <a:pt x="1123057" y="2156520"/>
                </a:cubicBezTo>
                <a:cubicBezTo>
                  <a:pt x="1122090" y="2175852"/>
                  <a:pt x="1117053" y="2196230"/>
                  <a:pt x="1107945" y="2217654"/>
                </a:cubicBezTo>
                <a:cubicBezTo>
                  <a:pt x="1098838" y="2239078"/>
                  <a:pt x="1089459" y="2254885"/>
                  <a:pt x="1079810" y="2265076"/>
                </a:cubicBezTo>
                <a:cubicBezTo>
                  <a:pt x="1070160" y="2275267"/>
                  <a:pt x="1062436" y="2282683"/>
                  <a:pt x="1056636" y="2287325"/>
                </a:cubicBezTo>
                <a:cubicBezTo>
                  <a:pt x="1050836" y="2291966"/>
                  <a:pt x="1046353" y="2294287"/>
                  <a:pt x="1043187" y="2294287"/>
                </a:cubicBezTo>
                <a:cubicBezTo>
                  <a:pt x="1037887" y="2294287"/>
                  <a:pt x="1037854" y="2289741"/>
                  <a:pt x="1043087" y="2280650"/>
                </a:cubicBezTo>
                <a:cubicBezTo>
                  <a:pt x="1048320" y="2271559"/>
                  <a:pt x="1054103" y="2262759"/>
                  <a:pt x="1060436" y="2254252"/>
                </a:cubicBezTo>
                <a:cubicBezTo>
                  <a:pt x="1066769" y="2245744"/>
                  <a:pt x="1073043" y="2232695"/>
                  <a:pt x="1079260" y="2215104"/>
                </a:cubicBezTo>
                <a:cubicBezTo>
                  <a:pt x="1085476" y="2197513"/>
                  <a:pt x="1090151" y="2181027"/>
                  <a:pt x="1093284" y="2165645"/>
                </a:cubicBezTo>
                <a:cubicBezTo>
                  <a:pt x="1072852" y="2172694"/>
                  <a:pt x="1060240" y="2177856"/>
                  <a:pt x="1055449" y="2181131"/>
                </a:cubicBezTo>
                <a:cubicBezTo>
                  <a:pt x="1050657" y="2184406"/>
                  <a:pt x="1044824" y="2184322"/>
                  <a:pt x="1037950" y="2180881"/>
                </a:cubicBezTo>
                <a:cubicBezTo>
                  <a:pt x="1031075" y="2177440"/>
                  <a:pt x="1025246" y="2172598"/>
                  <a:pt x="1020463" y="2166357"/>
                </a:cubicBezTo>
                <a:cubicBezTo>
                  <a:pt x="1015680" y="2160116"/>
                  <a:pt x="1019143" y="2156337"/>
                  <a:pt x="1030850" y="2155020"/>
                </a:cubicBezTo>
                <a:cubicBezTo>
                  <a:pt x="1042558" y="2153704"/>
                  <a:pt x="1063402" y="2149179"/>
                  <a:pt x="1093384" y="2141446"/>
                </a:cubicBezTo>
                <a:cubicBezTo>
                  <a:pt x="1094367" y="2120881"/>
                  <a:pt x="1094596" y="2104944"/>
                  <a:pt x="1094071" y="2093636"/>
                </a:cubicBezTo>
                <a:cubicBezTo>
                  <a:pt x="1093546" y="2082329"/>
                  <a:pt x="1092801" y="2074004"/>
                  <a:pt x="1091834" y="2068663"/>
                </a:cubicBezTo>
                <a:cubicBezTo>
                  <a:pt x="1090867" y="2063322"/>
                  <a:pt x="1088776" y="2056680"/>
                  <a:pt x="1085559" y="2048739"/>
                </a:cubicBezTo>
                <a:cubicBezTo>
                  <a:pt x="1082343" y="2040798"/>
                  <a:pt x="1083660" y="2037356"/>
                  <a:pt x="1089509" y="2038415"/>
                </a:cubicBezTo>
                <a:cubicBezTo>
                  <a:pt x="1095359" y="2039473"/>
                  <a:pt x="1101900" y="2040002"/>
                  <a:pt x="1109133" y="2040002"/>
                </a:cubicBezTo>
                <a:cubicBezTo>
                  <a:pt x="1128998" y="2009221"/>
                  <a:pt x="1140214" y="1990076"/>
                  <a:pt x="1142781" y="1982568"/>
                </a:cubicBezTo>
                <a:cubicBezTo>
                  <a:pt x="1145347" y="1975060"/>
                  <a:pt x="1145843" y="1967848"/>
                  <a:pt x="1144268" y="1960932"/>
                </a:cubicBezTo>
                <a:cubicBezTo>
                  <a:pt x="1143481" y="1957474"/>
                  <a:pt x="1145278" y="1955822"/>
                  <a:pt x="1149659" y="1955976"/>
                </a:cubicBezTo>
                <a:close/>
                <a:moveTo>
                  <a:pt x="274579" y="1752577"/>
                </a:moveTo>
                <a:cubicBezTo>
                  <a:pt x="277634" y="1752521"/>
                  <a:pt x="281903" y="1753438"/>
                  <a:pt x="287383" y="1755328"/>
                </a:cubicBezTo>
                <a:cubicBezTo>
                  <a:pt x="309307" y="1762885"/>
                  <a:pt x="325810" y="1771406"/>
                  <a:pt x="336893" y="1780888"/>
                </a:cubicBezTo>
                <a:cubicBezTo>
                  <a:pt x="347976" y="1790371"/>
                  <a:pt x="351571" y="1803879"/>
                  <a:pt x="347680" y="1821411"/>
                </a:cubicBezTo>
                <a:cubicBezTo>
                  <a:pt x="343788" y="1838943"/>
                  <a:pt x="335876" y="1840689"/>
                  <a:pt x="323944" y="1826648"/>
                </a:cubicBezTo>
                <a:cubicBezTo>
                  <a:pt x="312011" y="1812607"/>
                  <a:pt x="297304" y="1796837"/>
                  <a:pt x="279822" y="1779339"/>
                </a:cubicBezTo>
                <a:cubicBezTo>
                  <a:pt x="267160" y="1761665"/>
                  <a:pt x="265412" y="1752744"/>
                  <a:pt x="274579" y="1752577"/>
                </a:cubicBezTo>
                <a:close/>
                <a:moveTo>
                  <a:pt x="2585221" y="1740085"/>
                </a:moveTo>
                <a:cubicBezTo>
                  <a:pt x="2588582" y="1739531"/>
                  <a:pt x="2593622" y="1740807"/>
                  <a:pt x="2600342" y="1743916"/>
                </a:cubicBezTo>
                <a:cubicBezTo>
                  <a:pt x="2613783" y="1750132"/>
                  <a:pt x="2622445" y="1758423"/>
                  <a:pt x="2626328" y="1768789"/>
                </a:cubicBezTo>
                <a:cubicBezTo>
                  <a:pt x="2630211" y="1779155"/>
                  <a:pt x="2627999" y="1789150"/>
                  <a:pt x="2619691" y="1798775"/>
                </a:cubicBezTo>
                <a:cubicBezTo>
                  <a:pt x="2611383" y="1808399"/>
                  <a:pt x="2602030" y="1801879"/>
                  <a:pt x="2591630" y="1779214"/>
                </a:cubicBezTo>
                <a:cubicBezTo>
                  <a:pt x="2583997" y="1763981"/>
                  <a:pt x="2580181" y="1753323"/>
                  <a:pt x="2580181" y="1747241"/>
                </a:cubicBezTo>
                <a:cubicBezTo>
                  <a:pt x="2580181" y="1743024"/>
                  <a:pt x="2581861" y="1740639"/>
                  <a:pt x="2585221" y="1740085"/>
                </a:cubicBezTo>
                <a:close/>
                <a:moveTo>
                  <a:pt x="2663751" y="1730991"/>
                </a:moveTo>
                <a:cubicBezTo>
                  <a:pt x="2666013" y="1731096"/>
                  <a:pt x="2668788" y="1731637"/>
                  <a:pt x="2672075" y="1732616"/>
                </a:cubicBezTo>
                <a:cubicBezTo>
                  <a:pt x="2685224" y="1736533"/>
                  <a:pt x="2695565" y="1742799"/>
                  <a:pt x="2703098" y="1751415"/>
                </a:cubicBezTo>
                <a:cubicBezTo>
                  <a:pt x="2711214" y="1760931"/>
                  <a:pt x="2713298" y="1771781"/>
                  <a:pt x="2709348" y="1783963"/>
                </a:cubicBezTo>
                <a:cubicBezTo>
                  <a:pt x="2705398" y="1796146"/>
                  <a:pt x="2699028" y="1798854"/>
                  <a:pt x="2690237" y="1792088"/>
                </a:cubicBezTo>
                <a:cubicBezTo>
                  <a:pt x="2681446" y="1785321"/>
                  <a:pt x="2674559" y="1777780"/>
                  <a:pt x="2669575" y="1769464"/>
                </a:cubicBezTo>
                <a:cubicBezTo>
                  <a:pt x="2664592" y="1761148"/>
                  <a:pt x="2660476" y="1751949"/>
                  <a:pt x="2657226" y="1741866"/>
                </a:cubicBezTo>
                <a:cubicBezTo>
                  <a:pt x="2654789" y="1734304"/>
                  <a:pt x="2656964" y="1730679"/>
                  <a:pt x="2663751" y="1730991"/>
                </a:cubicBezTo>
                <a:close/>
                <a:moveTo>
                  <a:pt x="2530569" y="1729304"/>
                </a:moveTo>
                <a:cubicBezTo>
                  <a:pt x="2534491" y="1729137"/>
                  <a:pt x="2536975" y="1735050"/>
                  <a:pt x="2538021" y="1747041"/>
                </a:cubicBezTo>
                <a:cubicBezTo>
                  <a:pt x="2540112" y="1771022"/>
                  <a:pt x="2534696" y="1792229"/>
                  <a:pt x="2521772" y="1810662"/>
                </a:cubicBezTo>
                <a:cubicBezTo>
                  <a:pt x="2508848" y="1829094"/>
                  <a:pt x="2499665" y="1832306"/>
                  <a:pt x="2494224" y="1820299"/>
                </a:cubicBezTo>
                <a:cubicBezTo>
                  <a:pt x="2488782" y="1808291"/>
                  <a:pt x="2488241" y="1798096"/>
                  <a:pt x="2492599" y="1789713"/>
                </a:cubicBezTo>
                <a:cubicBezTo>
                  <a:pt x="2496957" y="1781330"/>
                  <a:pt x="2504252" y="1767439"/>
                  <a:pt x="2514485" y="1748040"/>
                </a:cubicBezTo>
                <a:cubicBezTo>
                  <a:pt x="2521285" y="1735716"/>
                  <a:pt x="2526646" y="1729471"/>
                  <a:pt x="2530569" y="1729304"/>
                </a:cubicBezTo>
                <a:close/>
                <a:moveTo>
                  <a:pt x="3765655" y="1729167"/>
                </a:moveTo>
                <a:cubicBezTo>
                  <a:pt x="3761736" y="1729387"/>
                  <a:pt x="3757925" y="1730875"/>
                  <a:pt x="3754221" y="1733629"/>
                </a:cubicBezTo>
                <a:cubicBezTo>
                  <a:pt x="3746813" y="1739137"/>
                  <a:pt x="3743110" y="1746478"/>
                  <a:pt x="3743110" y="1755652"/>
                </a:cubicBezTo>
                <a:cubicBezTo>
                  <a:pt x="3743110" y="1764827"/>
                  <a:pt x="3747234" y="1771714"/>
                  <a:pt x="3755484" y="1776314"/>
                </a:cubicBezTo>
                <a:cubicBezTo>
                  <a:pt x="3763733" y="1780913"/>
                  <a:pt x="3771808" y="1780680"/>
                  <a:pt x="3779707" y="1775614"/>
                </a:cubicBezTo>
                <a:cubicBezTo>
                  <a:pt x="3787607" y="1770531"/>
                  <a:pt x="3791319" y="1763198"/>
                  <a:pt x="3790844" y="1753615"/>
                </a:cubicBezTo>
                <a:cubicBezTo>
                  <a:pt x="3790369" y="1744032"/>
                  <a:pt x="3785998" y="1736929"/>
                  <a:pt x="3777733" y="1732304"/>
                </a:cubicBezTo>
                <a:cubicBezTo>
                  <a:pt x="3773599" y="1729992"/>
                  <a:pt x="3769573" y="1728946"/>
                  <a:pt x="3765655" y="1729167"/>
                </a:cubicBezTo>
                <a:close/>
                <a:moveTo>
                  <a:pt x="2743474" y="1722110"/>
                </a:moveTo>
                <a:cubicBezTo>
                  <a:pt x="2747905" y="1722585"/>
                  <a:pt x="2753837" y="1724129"/>
                  <a:pt x="2761270" y="1726742"/>
                </a:cubicBezTo>
                <a:cubicBezTo>
                  <a:pt x="2783069" y="1736841"/>
                  <a:pt x="2798630" y="1747415"/>
                  <a:pt x="2807955" y="1758465"/>
                </a:cubicBezTo>
                <a:cubicBezTo>
                  <a:pt x="2817279" y="1769514"/>
                  <a:pt x="2820312" y="1781922"/>
                  <a:pt x="2817054" y="1795688"/>
                </a:cubicBezTo>
                <a:cubicBezTo>
                  <a:pt x="2813796" y="1809453"/>
                  <a:pt x="2805401" y="1810662"/>
                  <a:pt x="2791868" y="1799312"/>
                </a:cubicBezTo>
                <a:cubicBezTo>
                  <a:pt x="2778335" y="1787963"/>
                  <a:pt x="2762420" y="1770418"/>
                  <a:pt x="2744121" y="1746678"/>
                </a:cubicBezTo>
                <a:cubicBezTo>
                  <a:pt x="2730397" y="1728873"/>
                  <a:pt x="2730181" y="1720683"/>
                  <a:pt x="2743474" y="1722110"/>
                </a:cubicBezTo>
                <a:close/>
                <a:moveTo>
                  <a:pt x="585308" y="1717422"/>
                </a:moveTo>
                <a:cubicBezTo>
                  <a:pt x="589663" y="1717769"/>
                  <a:pt x="586853" y="1721692"/>
                  <a:pt x="576879" y="1729192"/>
                </a:cubicBezTo>
                <a:cubicBezTo>
                  <a:pt x="563579" y="1739191"/>
                  <a:pt x="548626" y="1748744"/>
                  <a:pt x="532019" y="1757852"/>
                </a:cubicBezTo>
                <a:cubicBezTo>
                  <a:pt x="515411" y="1766960"/>
                  <a:pt x="502720" y="1775589"/>
                  <a:pt x="493946" y="1783738"/>
                </a:cubicBezTo>
                <a:cubicBezTo>
                  <a:pt x="485171" y="1791888"/>
                  <a:pt x="474472" y="1789896"/>
                  <a:pt x="461848" y="1777764"/>
                </a:cubicBezTo>
                <a:cubicBezTo>
                  <a:pt x="449223" y="1765631"/>
                  <a:pt x="445153" y="1759077"/>
                  <a:pt x="449636" y="1758102"/>
                </a:cubicBezTo>
                <a:cubicBezTo>
                  <a:pt x="454119" y="1757127"/>
                  <a:pt x="461677" y="1755877"/>
                  <a:pt x="472310" y="1754353"/>
                </a:cubicBezTo>
                <a:cubicBezTo>
                  <a:pt x="482943" y="1752828"/>
                  <a:pt x="493671" y="1749490"/>
                  <a:pt x="504495" y="1744341"/>
                </a:cubicBezTo>
                <a:cubicBezTo>
                  <a:pt x="515319" y="1739191"/>
                  <a:pt x="527006" y="1734525"/>
                  <a:pt x="539556" y="1730342"/>
                </a:cubicBezTo>
                <a:cubicBezTo>
                  <a:pt x="553388" y="1725008"/>
                  <a:pt x="566392" y="1720984"/>
                  <a:pt x="578566" y="1718267"/>
                </a:cubicBezTo>
                <a:cubicBezTo>
                  <a:pt x="581609" y="1717588"/>
                  <a:pt x="583857" y="1717306"/>
                  <a:pt x="585308" y="1717422"/>
                </a:cubicBezTo>
                <a:close/>
                <a:moveTo>
                  <a:pt x="4643630" y="1711243"/>
                </a:moveTo>
                <a:lnTo>
                  <a:pt x="4615657" y="1717067"/>
                </a:lnTo>
                <a:cubicBezTo>
                  <a:pt x="4609340" y="1731250"/>
                  <a:pt x="4606361" y="1738937"/>
                  <a:pt x="4606720" y="1740128"/>
                </a:cubicBezTo>
                <a:cubicBezTo>
                  <a:pt x="4607078" y="1741320"/>
                  <a:pt x="4608707" y="1742332"/>
                  <a:pt x="4611607" y="1743166"/>
                </a:cubicBezTo>
                <a:cubicBezTo>
                  <a:pt x="4614507" y="1743999"/>
                  <a:pt x="4619414" y="1745849"/>
                  <a:pt x="4626331" y="1748715"/>
                </a:cubicBezTo>
                <a:cubicBezTo>
                  <a:pt x="4632697" y="1740982"/>
                  <a:pt x="4638463" y="1728492"/>
                  <a:pt x="4643630" y="1711243"/>
                </a:cubicBezTo>
                <a:close/>
                <a:moveTo>
                  <a:pt x="2195704" y="1711243"/>
                </a:moveTo>
                <a:lnTo>
                  <a:pt x="2167731" y="1717067"/>
                </a:lnTo>
                <a:cubicBezTo>
                  <a:pt x="2161415" y="1731250"/>
                  <a:pt x="2158436" y="1738937"/>
                  <a:pt x="2158794" y="1740128"/>
                </a:cubicBezTo>
                <a:cubicBezTo>
                  <a:pt x="2159153" y="1741320"/>
                  <a:pt x="2160781" y="1742332"/>
                  <a:pt x="2163681" y="1743166"/>
                </a:cubicBezTo>
                <a:cubicBezTo>
                  <a:pt x="2166581" y="1743999"/>
                  <a:pt x="2171489" y="1745849"/>
                  <a:pt x="2178405" y="1748715"/>
                </a:cubicBezTo>
                <a:cubicBezTo>
                  <a:pt x="2184772" y="1740982"/>
                  <a:pt x="2190538" y="1728492"/>
                  <a:pt x="2195704" y="1711243"/>
                </a:cubicBezTo>
                <a:close/>
                <a:moveTo>
                  <a:pt x="3768539" y="1702531"/>
                </a:moveTo>
                <a:cubicBezTo>
                  <a:pt x="3774955" y="1702672"/>
                  <a:pt x="3781515" y="1704151"/>
                  <a:pt x="3788219" y="1706968"/>
                </a:cubicBezTo>
                <a:cubicBezTo>
                  <a:pt x="3801627" y="1712601"/>
                  <a:pt x="3810531" y="1721525"/>
                  <a:pt x="3814930" y="1733741"/>
                </a:cubicBezTo>
                <a:cubicBezTo>
                  <a:pt x="3819330" y="1745957"/>
                  <a:pt x="3819846" y="1758040"/>
                  <a:pt x="3816480" y="1769989"/>
                </a:cubicBezTo>
                <a:cubicBezTo>
                  <a:pt x="3813114" y="1781938"/>
                  <a:pt x="3806814" y="1791084"/>
                  <a:pt x="3797581" y="1797425"/>
                </a:cubicBezTo>
                <a:cubicBezTo>
                  <a:pt x="3788348" y="1803766"/>
                  <a:pt x="3777378" y="1806937"/>
                  <a:pt x="3764671" y="1806937"/>
                </a:cubicBezTo>
                <a:cubicBezTo>
                  <a:pt x="3751963" y="1806937"/>
                  <a:pt x="3740455" y="1801779"/>
                  <a:pt x="3730148" y="1791463"/>
                </a:cubicBezTo>
                <a:cubicBezTo>
                  <a:pt x="3719840" y="1781147"/>
                  <a:pt x="3714686" y="1770056"/>
                  <a:pt x="3714686" y="1758190"/>
                </a:cubicBezTo>
                <a:cubicBezTo>
                  <a:pt x="3714686" y="1746324"/>
                  <a:pt x="3717461" y="1735945"/>
                  <a:pt x="3723011" y="1727054"/>
                </a:cubicBezTo>
                <a:cubicBezTo>
                  <a:pt x="3728561" y="1718163"/>
                  <a:pt x="3737464" y="1711184"/>
                  <a:pt x="3749722" y="1706118"/>
                </a:cubicBezTo>
                <a:cubicBezTo>
                  <a:pt x="3755850" y="1703585"/>
                  <a:pt x="3762123" y="1702389"/>
                  <a:pt x="3768539" y="1702531"/>
                </a:cubicBezTo>
                <a:close/>
                <a:moveTo>
                  <a:pt x="3393368" y="1668102"/>
                </a:moveTo>
                <a:cubicBezTo>
                  <a:pt x="3396260" y="1667218"/>
                  <a:pt x="3401905" y="1668229"/>
                  <a:pt x="3410305" y="1671133"/>
                </a:cubicBezTo>
                <a:cubicBezTo>
                  <a:pt x="3427104" y="1676941"/>
                  <a:pt x="3434416" y="1682694"/>
                  <a:pt x="3432241" y="1688394"/>
                </a:cubicBezTo>
                <a:cubicBezTo>
                  <a:pt x="3430066" y="1694094"/>
                  <a:pt x="3426312" y="1709464"/>
                  <a:pt x="3420979" y="1734504"/>
                </a:cubicBezTo>
                <a:cubicBezTo>
                  <a:pt x="3415646" y="1759544"/>
                  <a:pt x="3404493" y="1777814"/>
                  <a:pt x="3387519" y="1789313"/>
                </a:cubicBezTo>
                <a:cubicBezTo>
                  <a:pt x="3370545" y="1800812"/>
                  <a:pt x="3351784" y="1808978"/>
                  <a:pt x="3331235" y="1813811"/>
                </a:cubicBezTo>
                <a:cubicBezTo>
                  <a:pt x="3310686" y="1818644"/>
                  <a:pt x="3310265" y="1814945"/>
                  <a:pt x="3329972" y="1802712"/>
                </a:cubicBezTo>
                <a:cubicBezTo>
                  <a:pt x="3349679" y="1790479"/>
                  <a:pt x="3364337" y="1778051"/>
                  <a:pt x="3373945" y="1765427"/>
                </a:cubicBezTo>
                <a:cubicBezTo>
                  <a:pt x="3383552" y="1752803"/>
                  <a:pt x="3390439" y="1737108"/>
                  <a:pt x="3394606" y="1718342"/>
                </a:cubicBezTo>
                <a:cubicBezTo>
                  <a:pt x="3398739" y="1699743"/>
                  <a:pt x="3398189" y="1685773"/>
                  <a:pt x="3392956" y="1676432"/>
                </a:cubicBezTo>
                <a:cubicBezTo>
                  <a:pt x="3390339" y="1671762"/>
                  <a:pt x="3390477" y="1668985"/>
                  <a:pt x="3393368" y="1668102"/>
                </a:cubicBezTo>
                <a:close/>
                <a:moveTo>
                  <a:pt x="3478497" y="1667364"/>
                </a:moveTo>
                <a:cubicBezTo>
                  <a:pt x="3481645" y="1667847"/>
                  <a:pt x="3485579" y="1668891"/>
                  <a:pt x="3490300" y="1670495"/>
                </a:cubicBezTo>
                <a:cubicBezTo>
                  <a:pt x="3507099" y="1676828"/>
                  <a:pt x="3514190" y="1682769"/>
                  <a:pt x="3511574" y="1688319"/>
                </a:cubicBezTo>
                <a:cubicBezTo>
                  <a:pt x="3508957" y="1693869"/>
                  <a:pt x="3507649" y="1701477"/>
                  <a:pt x="3507649" y="1711143"/>
                </a:cubicBezTo>
                <a:cubicBezTo>
                  <a:pt x="3507649" y="1721409"/>
                  <a:pt x="3508165" y="1736345"/>
                  <a:pt x="3509199" y="1755952"/>
                </a:cubicBezTo>
                <a:cubicBezTo>
                  <a:pt x="3510232" y="1775560"/>
                  <a:pt x="3508895" y="1794188"/>
                  <a:pt x="3505187" y="1811837"/>
                </a:cubicBezTo>
                <a:cubicBezTo>
                  <a:pt x="3501478" y="1829485"/>
                  <a:pt x="3496225" y="1836064"/>
                  <a:pt x="3489425" y="1831573"/>
                </a:cubicBezTo>
                <a:cubicBezTo>
                  <a:pt x="3482626" y="1827081"/>
                  <a:pt x="3479226" y="1816220"/>
                  <a:pt x="3479226" y="1798987"/>
                </a:cubicBezTo>
                <a:cubicBezTo>
                  <a:pt x="3479226" y="1784322"/>
                  <a:pt x="3479488" y="1763394"/>
                  <a:pt x="3480013" y="1736204"/>
                </a:cubicBezTo>
                <a:cubicBezTo>
                  <a:pt x="3480538" y="1709014"/>
                  <a:pt x="3477663" y="1689661"/>
                  <a:pt x="3471389" y="1678145"/>
                </a:cubicBezTo>
                <a:cubicBezTo>
                  <a:pt x="3466683" y="1669508"/>
                  <a:pt x="3469052" y="1665914"/>
                  <a:pt x="3478497" y="1667364"/>
                </a:cubicBezTo>
                <a:close/>
                <a:moveTo>
                  <a:pt x="232549" y="1662621"/>
                </a:moveTo>
                <a:cubicBezTo>
                  <a:pt x="223900" y="1665720"/>
                  <a:pt x="211409" y="1668612"/>
                  <a:pt x="195077" y="1671295"/>
                </a:cubicBezTo>
                <a:cubicBezTo>
                  <a:pt x="198177" y="1694494"/>
                  <a:pt x="200643" y="1714026"/>
                  <a:pt x="202476" y="1729892"/>
                </a:cubicBezTo>
                <a:cubicBezTo>
                  <a:pt x="212209" y="1728975"/>
                  <a:pt x="222233" y="1727225"/>
                  <a:pt x="232549" y="1724642"/>
                </a:cubicBezTo>
                <a:lnTo>
                  <a:pt x="232549" y="1704968"/>
                </a:lnTo>
                <a:cubicBezTo>
                  <a:pt x="224716" y="1706018"/>
                  <a:pt x="217005" y="1704497"/>
                  <a:pt x="209413" y="1700406"/>
                </a:cubicBezTo>
                <a:cubicBezTo>
                  <a:pt x="201822" y="1696314"/>
                  <a:pt x="201726" y="1692652"/>
                  <a:pt x="209126" y="1689419"/>
                </a:cubicBezTo>
                <a:cubicBezTo>
                  <a:pt x="216525" y="1686186"/>
                  <a:pt x="224333" y="1683336"/>
                  <a:pt x="232549" y="1680870"/>
                </a:cubicBezTo>
                <a:close/>
                <a:moveTo>
                  <a:pt x="288158" y="1653971"/>
                </a:moveTo>
                <a:cubicBezTo>
                  <a:pt x="283034" y="1654488"/>
                  <a:pt x="274397" y="1656046"/>
                  <a:pt x="262247" y="1658646"/>
                </a:cubicBezTo>
                <a:lnTo>
                  <a:pt x="260973" y="1674970"/>
                </a:lnTo>
                <a:lnTo>
                  <a:pt x="270872" y="1673545"/>
                </a:lnTo>
                <a:cubicBezTo>
                  <a:pt x="277205" y="1671362"/>
                  <a:pt x="283413" y="1672091"/>
                  <a:pt x="289496" y="1675732"/>
                </a:cubicBezTo>
                <a:cubicBezTo>
                  <a:pt x="295579" y="1679374"/>
                  <a:pt x="295813" y="1683798"/>
                  <a:pt x="290196" y="1689007"/>
                </a:cubicBezTo>
                <a:cubicBezTo>
                  <a:pt x="284580" y="1694215"/>
                  <a:pt x="274680" y="1698235"/>
                  <a:pt x="260498" y="1701068"/>
                </a:cubicBezTo>
                <a:lnTo>
                  <a:pt x="257823" y="1718892"/>
                </a:lnTo>
                <a:cubicBezTo>
                  <a:pt x="270822" y="1717926"/>
                  <a:pt x="284021" y="1717001"/>
                  <a:pt x="297420" y="1716117"/>
                </a:cubicBezTo>
                <a:cubicBezTo>
                  <a:pt x="300187" y="1703151"/>
                  <a:pt x="301832" y="1690131"/>
                  <a:pt x="302357" y="1677057"/>
                </a:cubicBezTo>
                <a:cubicBezTo>
                  <a:pt x="302883" y="1663983"/>
                  <a:pt x="301928" y="1656738"/>
                  <a:pt x="299495" y="1655321"/>
                </a:cubicBezTo>
                <a:cubicBezTo>
                  <a:pt x="297062" y="1653904"/>
                  <a:pt x="293284" y="1653455"/>
                  <a:pt x="288158" y="1653971"/>
                </a:cubicBezTo>
                <a:close/>
                <a:moveTo>
                  <a:pt x="5110296" y="1646520"/>
                </a:moveTo>
                <a:cubicBezTo>
                  <a:pt x="5112991" y="1646882"/>
                  <a:pt x="5116251" y="1647619"/>
                  <a:pt x="5120075" y="1648734"/>
                </a:cubicBezTo>
                <a:cubicBezTo>
                  <a:pt x="5135374" y="1653192"/>
                  <a:pt x="5146387" y="1659946"/>
                  <a:pt x="5153111" y="1668995"/>
                </a:cubicBezTo>
                <a:cubicBezTo>
                  <a:pt x="5159836" y="1678045"/>
                  <a:pt x="5161494" y="1689177"/>
                  <a:pt x="5158086" y="1702393"/>
                </a:cubicBezTo>
                <a:cubicBezTo>
                  <a:pt x="5154677" y="1715609"/>
                  <a:pt x="5143932" y="1712493"/>
                  <a:pt x="5125850" y="1693044"/>
                </a:cubicBezTo>
                <a:cubicBezTo>
                  <a:pt x="5112268" y="1674228"/>
                  <a:pt x="5104085" y="1661025"/>
                  <a:pt x="5101302" y="1653434"/>
                </a:cubicBezTo>
                <a:cubicBezTo>
                  <a:pt x="5099214" y="1647740"/>
                  <a:pt x="5102213" y="1645436"/>
                  <a:pt x="5110296" y="1646520"/>
                </a:cubicBezTo>
                <a:close/>
                <a:moveTo>
                  <a:pt x="1433646" y="1646520"/>
                </a:moveTo>
                <a:cubicBezTo>
                  <a:pt x="1436341" y="1646882"/>
                  <a:pt x="1439600" y="1647619"/>
                  <a:pt x="1443425" y="1648734"/>
                </a:cubicBezTo>
                <a:cubicBezTo>
                  <a:pt x="1458724" y="1653192"/>
                  <a:pt x="1469736" y="1659946"/>
                  <a:pt x="1476461" y="1668995"/>
                </a:cubicBezTo>
                <a:cubicBezTo>
                  <a:pt x="1483185" y="1678045"/>
                  <a:pt x="1484844" y="1689177"/>
                  <a:pt x="1481436" y="1702393"/>
                </a:cubicBezTo>
                <a:cubicBezTo>
                  <a:pt x="1478027" y="1715609"/>
                  <a:pt x="1467282" y="1712493"/>
                  <a:pt x="1449200" y="1693044"/>
                </a:cubicBezTo>
                <a:cubicBezTo>
                  <a:pt x="1435618" y="1674228"/>
                  <a:pt x="1427434" y="1661025"/>
                  <a:pt x="1424652" y="1653434"/>
                </a:cubicBezTo>
                <a:cubicBezTo>
                  <a:pt x="1422564" y="1647740"/>
                  <a:pt x="1425562" y="1645436"/>
                  <a:pt x="1433646" y="1646520"/>
                </a:cubicBezTo>
                <a:close/>
                <a:moveTo>
                  <a:pt x="3046786" y="1637405"/>
                </a:moveTo>
                <a:cubicBezTo>
                  <a:pt x="3048791" y="1637104"/>
                  <a:pt x="3051409" y="1637435"/>
                  <a:pt x="3054639" y="1638397"/>
                </a:cubicBezTo>
                <a:cubicBezTo>
                  <a:pt x="3067564" y="1642247"/>
                  <a:pt x="3077238" y="1646509"/>
                  <a:pt x="3083663" y="1651184"/>
                </a:cubicBezTo>
                <a:cubicBezTo>
                  <a:pt x="3090087" y="1655859"/>
                  <a:pt x="3093854" y="1662216"/>
                  <a:pt x="3094962" y="1670258"/>
                </a:cubicBezTo>
                <a:cubicBezTo>
                  <a:pt x="3096070" y="1678299"/>
                  <a:pt x="3094366" y="1685832"/>
                  <a:pt x="3089850" y="1692856"/>
                </a:cubicBezTo>
                <a:cubicBezTo>
                  <a:pt x="3085334" y="1699881"/>
                  <a:pt x="3078680" y="1698406"/>
                  <a:pt x="3069889" y="1688432"/>
                </a:cubicBezTo>
                <a:cubicBezTo>
                  <a:pt x="3061097" y="1678457"/>
                  <a:pt x="3052902" y="1668037"/>
                  <a:pt x="3045303" y="1657171"/>
                </a:cubicBezTo>
                <a:cubicBezTo>
                  <a:pt x="3040278" y="1644897"/>
                  <a:pt x="3040773" y="1638308"/>
                  <a:pt x="3046786" y="1637405"/>
                </a:cubicBezTo>
                <a:close/>
                <a:moveTo>
                  <a:pt x="2697924" y="1634372"/>
                </a:moveTo>
                <a:cubicBezTo>
                  <a:pt x="2691008" y="1634372"/>
                  <a:pt x="2675525" y="1635947"/>
                  <a:pt x="2651477" y="1639097"/>
                </a:cubicBezTo>
                <a:lnTo>
                  <a:pt x="2597630" y="1646297"/>
                </a:lnTo>
                <a:lnTo>
                  <a:pt x="2600705" y="1668495"/>
                </a:lnTo>
                <a:lnTo>
                  <a:pt x="2603479" y="1696944"/>
                </a:lnTo>
                <a:cubicBezTo>
                  <a:pt x="2619662" y="1694944"/>
                  <a:pt x="2650235" y="1691444"/>
                  <a:pt x="2695199" y="1686444"/>
                </a:cubicBezTo>
                <a:cubicBezTo>
                  <a:pt x="2699049" y="1667312"/>
                  <a:pt x="2701499" y="1653850"/>
                  <a:pt x="2702548" y="1646059"/>
                </a:cubicBezTo>
                <a:cubicBezTo>
                  <a:pt x="2703598" y="1638268"/>
                  <a:pt x="2702057" y="1634372"/>
                  <a:pt x="2697924" y="1634372"/>
                </a:cubicBezTo>
                <a:close/>
                <a:moveTo>
                  <a:pt x="5021819" y="1614761"/>
                </a:moveTo>
                <a:cubicBezTo>
                  <a:pt x="5016095" y="1615269"/>
                  <a:pt x="5001525" y="1617857"/>
                  <a:pt x="4978109" y="1622523"/>
                </a:cubicBezTo>
                <a:lnTo>
                  <a:pt x="4979484" y="1667145"/>
                </a:lnTo>
                <a:cubicBezTo>
                  <a:pt x="4988700" y="1666279"/>
                  <a:pt x="4996371" y="1664229"/>
                  <a:pt x="5002495" y="1660996"/>
                </a:cubicBezTo>
                <a:cubicBezTo>
                  <a:pt x="5008620" y="1657763"/>
                  <a:pt x="5015236" y="1659642"/>
                  <a:pt x="5022344" y="1666633"/>
                </a:cubicBezTo>
                <a:cubicBezTo>
                  <a:pt x="5029452" y="1673624"/>
                  <a:pt x="5027410" y="1679407"/>
                  <a:pt x="5016220" y="1683982"/>
                </a:cubicBezTo>
                <a:cubicBezTo>
                  <a:pt x="5005028" y="1688557"/>
                  <a:pt x="4992850" y="1690844"/>
                  <a:pt x="4979684" y="1690844"/>
                </a:cubicBezTo>
                <a:lnTo>
                  <a:pt x="4981034" y="1731441"/>
                </a:lnTo>
                <a:cubicBezTo>
                  <a:pt x="4986300" y="1731591"/>
                  <a:pt x="4994150" y="1729537"/>
                  <a:pt x="5004582" y="1725279"/>
                </a:cubicBezTo>
                <a:cubicBezTo>
                  <a:pt x="5015015" y="1721021"/>
                  <a:pt x="5022010" y="1721246"/>
                  <a:pt x="5025569" y="1725954"/>
                </a:cubicBezTo>
                <a:cubicBezTo>
                  <a:pt x="5029127" y="1730662"/>
                  <a:pt x="5031748" y="1730362"/>
                  <a:pt x="5033431" y="1725054"/>
                </a:cubicBezTo>
                <a:cubicBezTo>
                  <a:pt x="5035114" y="1719746"/>
                  <a:pt x="5036218" y="1701714"/>
                  <a:pt x="5036743" y="1670958"/>
                </a:cubicBezTo>
                <a:cubicBezTo>
                  <a:pt x="5037268" y="1640201"/>
                  <a:pt x="5036343" y="1623019"/>
                  <a:pt x="5033968" y="1619411"/>
                </a:cubicBezTo>
                <a:cubicBezTo>
                  <a:pt x="5031594" y="1615803"/>
                  <a:pt x="5027544" y="1614253"/>
                  <a:pt x="5021819" y="1614761"/>
                </a:cubicBezTo>
                <a:close/>
                <a:moveTo>
                  <a:pt x="1345169" y="1614761"/>
                </a:moveTo>
                <a:cubicBezTo>
                  <a:pt x="1339444" y="1615269"/>
                  <a:pt x="1324874" y="1617857"/>
                  <a:pt x="1301459" y="1622523"/>
                </a:cubicBezTo>
                <a:lnTo>
                  <a:pt x="1302834" y="1667145"/>
                </a:lnTo>
                <a:cubicBezTo>
                  <a:pt x="1312050" y="1666279"/>
                  <a:pt x="1319720" y="1664229"/>
                  <a:pt x="1325845" y="1660996"/>
                </a:cubicBezTo>
                <a:cubicBezTo>
                  <a:pt x="1331970" y="1657763"/>
                  <a:pt x="1338586" y="1659642"/>
                  <a:pt x="1345694" y="1666633"/>
                </a:cubicBezTo>
                <a:cubicBezTo>
                  <a:pt x="1352802" y="1673624"/>
                  <a:pt x="1350760" y="1679407"/>
                  <a:pt x="1339569" y="1683982"/>
                </a:cubicBezTo>
                <a:cubicBezTo>
                  <a:pt x="1328378" y="1688557"/>
                  <a:pt x="1316200" y="1690844"/>
                  <a:pt x="1303034" y="1690844"/>
                </a:cubicBezTo>
                <a:lnTo>
                  <a:pt x="1304384" y="1731441"/>
                </a:lnTo>
                <a:cubicBezTo>
                  <a:pt x="1309650" y="1731591"/>
                  <a:pt x="1317500" y="1729537"/>
                  <a:pt x="1327932" y="1725279"/>
                </a:cubicBezTo>
                <a:cubicBezTo>
                  <a:pt x="1338365" y="1721021"/>
                  <a:pt x="1345360" y="1721246"/>
                  <a:pt x="1348919" y="1725954"/>
                </a:cubicBezTo>
                <a:cubicBezTo>
                  <a:pt x="1352477" y="1730662"/>
                  <a:pt x="1355097" y="1730362"/>
                  <a:pt x="1356781" y="1725054"/>
                </a:cubicBezTo>
                <a:cubicBezTo>
                  <a:pt x="1358464" y="1719746"/>
                  <a:pt x="1359568" y="1701714"/>
                  <a:pt x="1360093" y="1670958"/>
                </a:cubicBezTo>
                <a:cubicBezTo>
                  <a:pt x="1360618" y="1640201"/>
                  <a:pt x="1359693" y="1623019"/>
                  <a:pt x="1357318" y="1619411"/>
                </a:cubicBezTo>
                <a:cubicBezTo>
                  <a:pt x="1354943" y="1615803"/>
                  <a:pt x="1350893" y="1614253"/>
                  <a:pt x="1345169" y="1614761"/>
                </a:cubicBezTo>
                <a:close/>
                <a:moveTo>
                  <a:pt x="4175256" y="1612785"/>
                </a:moveTo>
                <a:cubicBezTo>
                  <a:pt x="4179488" y="1609909"/>
                  <a:pt x="4182402" y="1617267"/>
                  <a:pt x="4183995" y="1634860"/>
                </a:cubicBezTo>
                <a:cubicBezTo>
                  <a:pt x="4186120" y="1658317"/>
                  <a:pt x="4179779" y="1681878"/>
                  <a:pt x="4164972" y="1705543"/>
                </a:cubicBezTo>
                <a:cubicBezTo>
                  <a:pt x="4150164" y="1729208"/>
                  <a:pt x="4139152" y="1734241"/>
                  <a:pt x="4131936" y="1720642"/>
                </a:cubicBezTo>
                <a:cubicBezTo>
                  <a:pt x="4124720" y="1707043"/>
                  <a:pt x="4124803" y="1695119"/>
                  <a:pt x="4132186" y="1684869"/>
                </a:cubicBezTo>
                <a:cubicBezTo>
                  <a:pt x="4139569" y="1674620"/>
                  <a:pt x="4145818" y="1664446"/>
                  <a:pt x="4150935" y="1654346"/>
                </a:cubicBezTo>
                <a:cubicBezTo>
                  <a:pt x="4157218" y="1643763"/>
                  <a:pt x="4163767" y="1632006"/>
                  <a:pt x="4170584" y="1619073"/>
                </a:cubicBezTo>
                <a:cubicBezTo>
                  <a:pt x="4172288" y="1615840"/>
                  <a:pt x="4173845" y="1613744"/>
                  <a:pt x="4175256" y="1612785"/>
                </a:cubicBezTo>
                <a:close/>
                <a:moveTo>
                  <a:pt x="1727331" y="1612785"/>
                </a:moveTo>
                <a:cubicBezTo>
                  <a:pt x="1731563" y="1609909"/>
                  <a:pt x="1734476" y="1617267"/>
                  <a:pt x="1736070" y="1634860"/>
                </a:cubicBezTo>
                <a:cubicBezTo>
                  <a:pt x="1738195" y="1658317"/>
                  <a:pt x="1731854" y="1681878"/>
                  <a:pt x="1717046" y="1705543"/>
                </a:cubicBezTo>
                <a:cubicBezTo>
                  <a:pt x="1702239" y="1729208"/>
                  <a:pt x="1691227" y="1734241"/>
                  <a:pt x="1684011" y="1720642"/>
                </a:cubicBezTo>
                <a:cubicBezTo>
                  <a:pt x="1676794" y="1707043"/>
                  <a:pt x="1676878" y="1695119"/>
                  <a:pt x="1684261" y="1684869"/>
                </a:cubicBezTo>
                <a:cubicBezTo>
                  <a:pt x="1691644" y="1674620"/>
                  <a:pt x="1697893" y="1664446"/>
                  <a:pt x="1703010" y="1654346"/>
                </a:cubicBezTo>
                <a:cubicBezTo>
                  <a:pt x="1709292" y="1643763"/>
                  <a:pt x="1715842" y="1632006"/>
                  <a:pt x="1722658" y="1619073"/>
                </a:cubicBezTo>
                <a:cubicBezTo>
                  <a:pt x="1724362" y="1615840"/>
                  <a:pt x="1725920" y="1613744"/>
                  <a:pt x="1727331" y="1612785"/>
                </a:cubicBezTo>
                <a:close/>
                <a:moveTo>
                  <a:pt x="4356622" y="1603737"/>
                </a:moveTo>
                <a:cubicBezTo>
                  <a:pt x="4365122" y="1605395"/>
                  <a:pt x="4376912" y="1610007"/>
                  <a:pt x="4391995" y="1617573"/>
                </a:cubicBezTo>
                <a:cubicBezTo>
                  <a:pt x="4407460" y="1624173"/>
                  <a:pt x="4419810" y="1635160"/>
                  <a:pt x="4429043" y="1650534"/>
                </a:cubicBezTo>
                <a:cubicBezTo>
                  <a:pt x="4438275" y="1665908"/>
                  <a:pt x="4439638" y="1681440"/>
                  <a:pt x="4433130" y="1697131"/>
                </a:cubicBezTo>
                <a:cubicBezTo>
                  <a:pt x="4426622" y="1712822"/>
                  <a:pt x="4416502" y="1710101"/>
                  <a:pt x="4402769" y="1688969"/>
                </a:cubicBezTo>
                <a:cubicBezTo>
                  <a:pt x="4389037" y="1667837"/>
                  <a:pt x="4375787" y="1647934"/>
                  <a:pt x="4363022" y="1629260"/>
                </a:cubicBezTo>
                <a:cubicBezTo>
                  <a:pt x="4350256" y="1610586"/>
                  <a:pt x="4348123" y="1602078"/>
                  <a:pt x="4356622" y="1603737"/>
                </a:cubicBezTo>
                <a:close/>
                <a:moveTo>
                  <a:pt x="1908697" y="1603737"/>
                </a:moveTo>
                <a:cubicBezTo>
                  <a:pt x="1917196" y="1605395"/>
                  <a:pt x="1928987" y="1610007"/>
                  <a:pt x="1944070" y="1617573"/>
                </a:cubicBezTo>
                <a:cubicBezTo>
                  <a:pt x="1959535" y="1624173"/>
                  <a:pt x="1971885" y="1635160"/>
                  <a:pt x="1981118" y="1650534"/>
                </a:cubicBezTo>
                <a:cubicBezTo>
                  <a:pt x="1990350" y="1665908"/>
                  <a:pt x="1991713" y="1681440"/>
                  <a:pt x="1985205" y="1697131"/>
                </a:cubicBezTo>
                <a:cubicBezTo>
                  <a:pt x="1978697" y="1712822"/>
                  <a:pt x="1968577" y="1710101"/>
                  <a:pt x="1954844" y="1688969"/>
                </a:cubicBezTo>
                <a:cubicBezTo>
                  <a:pt x="1941111" y="1667837"/>
                  <a:pt x="1927862" y="1647934"/>
                  <a:pt x="1915097" y="1629260"/>
                </a:cubicBezTo>
                <a:cubicBezTo>
                  <a:pt x="1902331" y="1610586"/>
                  <a:pt x="1900197" y="1602078"/>
                  <a:pt x="1908697" y="1603737"/>
                </a:cubicBezTo>
                <a:close/>
                <a:moveTo>
                  <a:pt x="5952111" y="1575073"/>
                </a:moveTo>
                <a:cubicBezTo>
                  <a:pt x="5955207" y="1574650"/>
                  <a:pt x="5958906" y="1575434"/>
                  <a:pt x="5963210" y="1577426"/>
                </a:cubicBezTo>
                <a:cubicBezTo>
                  <a:pt x="5971818" y="1581409"/>
                  <a:pt x="5978972" y="1586929"/>
                  <a:pt x="5984672" y="1593987"/>
                </a:cubicBezTo>
                <a:cubicBezTo>
                  <a:pt x="5990372" y="1601045"/>
                  <a:pt x="5988500" y="1605582"/>
                  <a:pt x="5979060" y="1607599"/>
                </a:cubicBezTo>
                <a:cubicBezTo>
                  <a:pt x="5969618" y="1609615"/>
                  <a:pt x="5947149" y="1616782"/>
                  <a:pt x="5911652" y="1629098"/>
                </a:cubicBezTo>
                <a:cubicBezTo>
                  <a:pt x="5917934" y="1636864"/>
                  <a:pt x="5920522" y="1642018"/>
                  <a:pt x="5919413" y="1644559"/>
                </a:cubicBezTo>
                <a:cubicBezTo>
                  <a:pt x="5918305" y="1647101"/>
                  <a:pt x="5917284" y="1649921"/>
                  <a:pt x="5916351" y="1653021"/>
                </a:cubicBezTo>
                <a:cubicBezTo>
                  <a:pt x="5929450" y="1648838"/>
                  <a:pt x="5941862" y="1645176"/>
                  <a:pt x="5953586" y="1642034"/>
                </a:cubicBezTo>
                <a:cubicBezTo>
                  <a:pt x="5965310" y="1638893"/>
                  <a:pt x="5974848" y="1641580"/>
                  <a:pt x="5982197" y="1650096"/>
                </a:cubicBezTo>
                <a:cubicBezTo>
                  <a:pt x="5989546" y="1658612"/>
                  <a:pt x="5987364" y="1663866"/>
                  <a:pt x="5975648" y="1665858"/>
                </a:cubicBezTo>
                <a:cubicBezTo>
                  <a:pt x="5963931" y="1667849"/>
                  <a:pt x="5943458" y="1673228"/>
                  <a:pt x="5914226" y="1681994"/>
                </a:cubicBezTo>
                <a:cubicBezTo>
                  <a:pt x="5913460" y="1686544"/>
                  <a:pt x="5912601" y="1693619"/>
                  <a:pt x="5911652" y="1703218"/>
                </a:cubicBezTo>
                <a:cubicBezTo>
                  <a:pt x="5935833" y="1698102"/>
                  <a:pt x="5954040" y="1693685"/>
                  <a:pt x="5966273" y="1689969"/>
                </a:cubicBezTo>
                <a:cubicBezTo>
                  <a:pt x="5978506" y="1686253"/>
                  <a:pt x="5991022" y="1689244"/>
                  <a:pt x="6003820" y="1698943"/>
                </a:cubicBezTo>
                <a:cubicBezTo>
                  <a:pt x="6016620" y="1708643"/>
                  <a:pt x="6014495" y="1714159"/>
                  <a:pt x="5997446" y="1715492"/>
                </a:cubicBezTo>
                <a:cubicBezTo>
                  <a:pt x="5980397" y="1716826"/>
                  <a:pt x="5951799" y="1721409"/>
                  <a:pt x="5911652" y="1729242"/>
                </a:cubicBezTo>
                <a:cubicBezTo>
                  <a:pt x="5911652" y="1753340"/>
                  <a:pt x="5914705" y="1768914"/>
                  <a:pt x="5920813" y="1775964"/>
                </a:cubicBezTo>
                <a:cubicBezTo>
                  <a:pt x="5926922" y="1783013"/>
                  <a:pt x="5943428" y="1787034"/>
                  <a:pt x="5970335" y="1788026"/>
                </a:cubicBezTo>
                <a:cubicBezTo>
                  <a:pt x="5997242" y="1789017"/>
                  <a:pt x="6018524" y="1786334"/>
                  <a:pt x="6034181" y="1779976"/>
                </a:cubicBezTo>
                <a:cubicBezTo>
                  <a:pt x="6049839" y="1773618"/>
                  <a:pt x="6061250" y="1757406"/>
                  <a:pt x="6068416" y="1731341"/>
                </a:cubicBezTo>
                <a:cubicBezTo>
                  <a:pt x="6075583" y="1705276"/>
                  <a:pt x="6079995" y="1704718"/>
                  <a:pt x="6081653" y="1729667"/>
                </a:cubicBezTo>
                <a:cubicBezTo>
                  <a:pt x="6083312" y="1754615"/>
                  <a:pt x="6086766" y="1772968"/>
                  <a:pt x="6092016" y="1784726"/>
                </a:cubicBezTo>
                <a:cubicBezTo>
                  <a:pt x="6097265" y="1796483"/>
                  <a:pt x="6086394" y="1805737"/>
                  <a:pt x="6059404" y="1812487"/>
                </a:cubicBezTo>
                <a:cubicBezTo>
                  <a:pt x="6032415" y="1819236"/>
                  <a:pt x="6006620" y="1822352"/>
                  <a:pt x="5982022" y="1821836"/>
                </a:cubicBezTo>
                <a:cubicBezTo>
                  <a:pt x="5957424" y="1821319"/>
                  <a:pt x="5937870" y="1818544"/>
                  <a:pt x="5923363" y="1813511"/>
                </a:cubicBezTo>
                <a:cubicBezTo>
                  <a:pt x="5908856" y="1808478"/>
                  <a:pt x="5898802" y="1799221"/>
                  <a:pt x="5893202" y="1785738"/>
                </a:cubicBezTo>
                <a:cubicBezTo>
                  <a:pt x="5887602" y="1772256"/>
                  <a:pt x="5885328" y="1755265"/>
                  <a:pt x="5886378" y="1734766"/>
                </a:cubicBezTo>
                <a:cubicBezTo>
                  <a:pt x="5867246" y="1739949"/>
                  <a:pt x="5851926" y="1744382"/>
                  <a:pt x="5840418" y="1748065"/>
                </a:cubicBezTo>
                <a:cubicBezTo>
                  <a:pt x="5828910" y="1751749"/>
                  <a:pt x="5817219" y="1749557"/>
                  <a:pt x="5805345" y="1741491"/>
                </a:cubicBezTo>
                <a:cubicBezTo>
                  <a:pt x="5793470" y="1733425"/>
                  <a:pt x="5795192" y="1728717"/>
                  <a:pt x="5810508" y="1727367"/>
                </a:cubicBezTo>
                <a:cubicBezTo>
                  <a:pt x="5825824" y="1726017"/>
                  <a:pt x="5851113" y="1720434"/>
                  <a:pt x="5886378" y="1710618"/>
                </a:cubicBezTo>
                <a:cubicBezTo>
                  <a:pt x="5886378" y="1707701"/>
                  <a:pt x="5886894" y="1700068"/>
                  <a:pt x="5887928" y="1687719"/>
                </a:cubicBezTo>
                <a:cubicBezTo>
                  <a:pt x="5879928" y="1689802"/>
                  <a:pt x="5873132" y="1691106"/>
                  <a:pt x="5867541" y="1691631"/>
                </a:cubicBezTo>
                <a:cubicBezTo>
                  <a:pt x="5861950" y="1692156"/>
                  <a:pt x="5855063" y="1690348"/>
                  <a:pt x="5846880" y="1686207"/>
                </a:cubicBezTo>
                <a:cubicBezTo>
                  <a:pt x="5838698" y="1682065"/>
                  <a:pt x="5840472" y="1677941"/>
                  <a:pt x="5852205" y="1673832"/>
                </a:cubicBezTo>
                <a:cubicBezTo>
                  <a:pt x="5863938" y="1669724"/>
                  <a:pt x="5875920" y="1665787"/>
                  <a:pt x="5888152" y="1662021"/>
                </a:cubicBezTo>
                <a:cubicBezTo>
                  <a:pt x="5889052" y="1655404"/>
                  <a:pt x="5888386" y="1648280"/>
                  <a:pt x="5886153" y="1640647"/>
                </a:cubicBezTo>
                <a:cubicBezTo>
                  <a:pt x="5868504" y="1643797"/>
                  <a:pt x="5856546" y="1644351"/>
                  <a:pt x="5850280" y="1642309"/>
                </a:cubicBezTo>
                <a:cubicBezTo>
                  <a:pt x="5844014" y="1640268"/>
                  <a:pt x="5844642" y="1637201"/>
                  <a:pt x="5852167" y="1633110"/>
                </a:cubicBezTo>
                <a:cubicBezTo>
                  <a:pt x="5859692" y="1629019"/>
                  <a:pt x="5870433" y="1623615"/>
                  <a:pt x="5884390" y="1616898"/>
                </a:cubicBezTo>
                <a:cubicBezTo>
                  <a:pt x="5898348" y="1610182"/>
                  <a:pt x="5910934" y="1603766"/>
                  <a:pt x="5922150" y="1597650"/>
                </a:cubicBezTo>
                <a:cubicBezTo>
                  <a:pt x="5933367" y="1591533"/>
                  <a:pt x="5940862" y="1585638"/>
                  <a:pt x="5944636" y="1579963"/>
                </a:cubicBezTo>
                <a:cubicBezTo>
                  <a:pt x="5946524" y="1577126"/>
                  <a:pt x="5949016" y="1575496"/>
                  <a:pt x="5952111" y="1575073"/>
                </a:cubicBezTo>
                <a:close/>
                <a:moveTo>
                  <a:pt x="262347" y="1565352"/>
                </a:moveTo>
                <a:lnTo>
                  <a:pt x="232724" y="1573801"/>
                </a:lnTo>
                <a:lnTo>
                  <a:pt x="232724" y="1596550"/>
                </a:lnTo>
                <a:lnTo>
                  <a:pt x="259423" y="1591175"/>
                </a:lnTo>
                <a:close/>
                <a:moveTo>
                  <a:pt x="4572929" y="1536340"/>
                </a:moveTo>
                <a:cubicBezTo>
                  <a:pt x="4575805" y="1536618"/>
                  <a:pt x="4579277" y="1537260"/>
                  <a:pt x="4583346" y="1538266"/>
                </a:cubicBezTo>
                <a:cubicBezTo>
                  <a:pt x="4599620" y="1542291"/>
                  <a:pt x="4606745" y="1551994"/>
                  <a:pt x="4604720" y="1567376"/>
                </a:cubicBezTo>
                <a:cubicBezTo>
                  <a:pt x="4602695" y="1582759"/>
                  <a:pt x="4594566" y="1584625"/>
                  <a:pt x="4580334" y="1572976"/>
                </a:cubicBezTo>
                <a:cubicBezTo>
                  <a:pt x="4571667" y="1561077"/>
                  <a:pt x="4565935" y="1551311"/>
                  <a:pt x="4563135" y="1543678"/>
                </a:cubicBezTo>
                <a:cubicBezTo>
                  <a:pt x="4561035" y="1537953"/>
                  <a:pt x="4564299" y="1535507"/>
                  <a:pt x="4572929" y="1536340"/>
                </a:cubicBezTo>
                <a:close/>
                <a:moveTo>
                  <a:pt x="2125003" y="1536340"/>
                </a:moveTo>
                <a:cubicBezTo>
                  <a:pt x="2127880" y="1536618"/>
                  <a:pt x="2131352" y="1537260"/>
                  <a:pt x="2135421" y="1538266"/>
                </a:cubicBezTo>
                <a:cubicBezTo>
                  <a:pt x="2151694" y="1542291"/>
                  <a:pt x="2158819" y="1551994"/>
                  <a:pt x="2156794" y="1567376"/>
                </a:cubicBezTo>
                <a:cubicBezTo>
                  <a:pt x="2154769" y="1582759"/>
                  <a:pt x="2146641" y="1584625"/>
                  <a:pt x="2132408" y="1572976"/>
                </a:cubicBezTo>
                <a:cubicBezTo>
                  <a:pt x="2123742" y="1561077"/>
                  <a:pt x="2118009" y="1551311"/>
                  <a:pt x="2115209" y="1543678"/>
                </a:cubicBezTo>
                <a:cubicBezTo>
                  <a:pt x="2113109" y="1537953"/>
                  <a:pt x="2116374" y="1535507"/>
                  <a:pt x="2125003" y="1536340"/>
                </a:cubicBezTo>
                <a:close/>
                <a:moveTo>
                  <a:pt x="2996056" y="1533757"/>
                </a:moveTo>
                <a:cubicBezTo>
                  <a:pt x="2999655" y="1533363"/>
                  <a:pt x="3003605" y="1534004"/>
                  <a:pt x="3007905" y="1535678"/>
                </a:cubicBezTo>
                <a:cubicBezTo>
                  <a:pt x="3016504" y="1539028"/>
                  <a:pt x="3024029" y="1543370"/>
                  <a:pt x="3030478" y="1548703"/>
                </a:cubicBezTo>
                <a:cubicBezTo>
                  <a:pt x="3036928" y="1554036"/>
                  <a:pt x="3037682" y="1558644"/>
                  <a:pt x="3032741" y="1562527"/>
                </a:cubicBezTo>
                <a:cubicBezTo>
                  <a:pt x="3027800" y="1566410"/>
                  <a:pt x="3024100" y="1572768"/>
                  <a:pt x="3021641" y="1581601"/>
                </a:cubicBezTo>
                <a:cubicBezTo>
                  <a:pt x="3019183" y="1590433"/>
                  <a:pt x="3015592" y="1603253"/>
                  <a:pt x="3010867" y="1620061"/>
                </a:cubicBezTo>
                <a:cubicBezTo>
                  <a:pt x="3006142" y="1636868"/>
                  <a:pt x="3001789" y="1650930"/>
                  <a:pt x="2997805" y="1662246"/>
                </a:cubicBezTo>
                <a:cubicBezTo>
                  <a:pt x="3014304" y="1681611"/>
                  <a:pt x="3024962" y="1696202"/>
                  <a:pt x="3029778" y="1706018"/>
                </a:cubicBezTo>
                <a:cubicBezTo>
                  <a:pt x="3034595" y="1715834"/>
                  <a:pt x="3034545" y="1726217"/>
                  <a:pt x="3029628" y="1737166"/>
                </a:cubicBezTo>
                <a:cubicBezTo>
                  <a:pt x="3024712" y="1748115"/>
                  <a:pt x="3016938" y="1746270"/>
                  <a:pt x="3006305" y="1731629"/>
                </a:cubicBezTo>
                <a:cubicBezTo>
                  <a:pt x="2995672" y="1716988"/>
                  <a:pt x="2987006" y="1703393"/>
                  <a:pt x="2980306" y="1690844"/>
                </a:cubicBezTo>
                <a:cubicBezTo>
                  <a:pt x="2968074" y="1710809"/>
                  <a:pt x="2954171" y="1726971"/>
                  <a:pt x="2938597" y="1739328"/>
                </a:cubicBezTo>
                <a:cubicBezTo>
                  <a:pt x="2923022" y="1751686"/>
                  <a:pt x="2907003" y="1760552"/>
                  <a:pt x="2890537" y="1765927"/>
                </a:cubicBezTo>
                <a:cubicBezTo>
                  <a:pt x="2874071" y="1771302"/>
                  <a:pt x="2872259" y="1767927"/>
                  <a:pt x="2885100" y="1755802"/>
                </a:cubicBezTo>
                <a:cubicBezTo>
                  <a:pt x="2897941" y="1743678"/>
                  <a:pt x="2910823" y="1731154"/>
                  <a:pt x="2923747" y="1718230"/>
                </a:cubicBezTo>
                <a:cubicBezTo>
                  <a:pt x="2936672" y="1705306"/>
                  <a:pt x="2948742" y="1689152"/>
                  <a:pt x="2959958" y="1669770"/>
                </a:cubicBezTo>
                <a:cubicBezTo>
                  <a:pt x="2947575" y="1655588"/>
                  <a:pt x="2938113" y="1644805"/>
                  <a:pt x="2931572" y="1637422"/>
                </a:cubicBezTo>
                <a:cubicBezTo>
                  <a:pt x="2925031" y="1630039"/>
                  <a:pt x="2917148" y="1620336"/>
                  <a:pt x="2907923" y="1608311"/>
                </a:cubicBezTo>
                <a:cubicBezTo>
                  <a:pt x="2898699" y="1596287"/>
                  <a:pt x="2902770" y="1594900"/>
                  <a:pt x="2920135" y="1604149"/>
                </a:cubicBezTo>
                <a:cubicBezTo>
                  <a:pt x="2937501" y="1613399"/>
                  <a:pt x="2954875" y="1626548"/>
                  <a:pt x="2972257" y="1643597"/>
                </a:cubicBezTo>
                <a:cubicBezTo>
                  <a:pt x="2974523" y="1637064"/>
                  <a:pt x="2978269" y="1623619"/>
                  <a:pt x="2983494" y="1603262"/>
                </a:cubicBezTo>
                <a:cubicBezTo>
                  <a:pt x="2988718" y="1582905"/>
                  <a:pt x="2990702" y="1572022"/>
                  <a:pt x="2989443" y="1570614"/>
                </a:cubicBezTo>
                <a:cubicBezTo>
                  <a:pt x="2988185" y="1569205"/>
                  <a:pt x="2986756" y="1568501"/>
                  <a:pt x="2985156" y="1568501"/>
                </a:cubicBezTo>
                <a:cubicBezTo>
                  <a:pt x="2983556" y="1568501"/>
                  <a:pt x="2977357" y="1570043"/>
                  <a:pt x="2966557" y="1573126"/>
                </a:cubicBezTo>
                <a:cubicBezTo>
                  <a:pt x="2955758" y="1576209"/>
                  <a:pt x="2945313" y="1579084"/>
                  <a:pt x="2935222" y="1581751"/>
                </a:cubicBezTo>
                <a:cubicBezTo>
                  <a:pt x="2925131" y="1584417"/>
                  <a:pt x="2914965" y="1581905"/>
                  <a:pt x="2904724" y="1574214"/>
                </a:cubicBezTo>
                <a:cubicBezTo>
                  <a:pt x="2894483" y="1566522"/>
                  <a:pt x="2896495" y="1562327"/>
                  <a:pt x="2910761" y="1561627"/>
                </a:cubicBezTo>
                <a:cubicBezTo>
                  <a:pt x="2925026" y="1560927"/>
                  <a:pt x="2939734" y="1558052"/>
                  <a:pt x="2954883" y="1553002"/>
                </a:cubicBezTo>
                <a:cubicBezTo>
                  <a:pt x="2970032" y="1547953"/>
                  <a:pt x="2980506" y="1542965"/>
                  <a:pt x="2986306" y="1538041"/>
                </a:cubicBezTo>
                <a:cubicBezTo>
                  <a:pt x="2989206" y="1535578"/>
                  <a:pt x="2992456" y="1534150"/>
                  <a:pt x="2996056" y="1533757"/>
                </a:cubicBezTo>
                <a:close/>
                <a:moveTo>
                  <a:pt x="4673672" y="1514387"/>
                </a:moveTo>
                <a:cubicBezTo>
                  <a:pt x="4674686" y="1514107"/>
                  <a:pt x="4675717" y="1514205"/>
                  <a:pt x="4676765" y="1514680"/>
                </a:cubicBezTo>
                <a:cubicBezTo>
                  <a:pt x="4680956" y="1516580"/>
                  <a:pt x="4686927" y="1520288"/>
                  <a:pt x="4694677" y="1525804"/>
                </a:cubicBezTo>
                <a:cubicBezTo>
                  <a:pt x="4703659" y="1533204"/>
                  <a:pt x="4704614" y="1538678"/>
                  <a:pt x="4697539" y="1542228"/>
                </a:cubicBezTo>
                <a:cubicBezTo>
                  <a:pt x="4690464" y="1545778"/>
                  <a:pt x="4677619" y="1553656"/>
                  <a:pt x="4659004" y="1565864"/>
                </a:cubicBezTo>
                <a:cubicBezTo>
                  <a:pt x="4640388" y="1578072"/>
                  <a:pt x="4635818" y="1577209"/>
                  <a:pt x="4645292" y="1563277"/>
                </a:cubicBezTo>
                <a:cubicBezTo>
                  <a:pt x="4654767" y="1549344"/>
                  <a:pt x="4661332" y="1537287"/>
                  <a:pt x="4664991" y="1527104"/>
                </a:cubicBezTo>
                <a:cubicBezTo>
                  <a:pt x="4667734" y="1519467"/>
                  <a:pt x="4670628" y="1515228"/>
                  <a:pt x="4673672" y="1514387"/>
                </a:cubicBezTo>
                <a:close/>
                <a:moveTo>
                  <a:pt x="2225746" y="1514387"/>
                </a:moveTo>
                <a:cubicBezTo>
                  <a:pt x="2226761" y="1514107"/>
                  <a:pt x="2227792" y="1514205"/>
                  <a:pt x="2228840" y="1514680"/>
                </a:cubicBezTo>
                <a:cubicBezTo>
                  <a:pt x="2233031" y="1516580"/>
                  <a:pt x="2239002" y="1520288"/>
                  <a:pt x="2246751" y="1525804"/>
                </a:cubicBezTo>
                <a:cubicBezTo>
                  <a:pt x="2255734" y="1533204"/>
                  <a:pt x="2256688" y="1538678"/>
                  <a:pt x="2249614" y="1542228"/>
                </a:cubicBezTo>
                <a:cubicBezTo>
                  <a:pt x="2242539" y="1545778"/>
                  <a:pt x="2229694" y="1553656"/>
                  <a:pt x="2211078" y="1565864"/>
                </a:cubicBezTo>
                <a:cubicBezTo>
                  <a:pt x="2192463" y="1578072"/>
                  <a:pt x="2187892" y="1577209"/>
                  <a:pt x="2197367" y="1563277"/>
                </a:cubicBezTo>
                <a:cubicBezTo>
                  <a:pt x="2206841" y="1549344"/>
                  <a:pt x="2213407" y="1537287"/>
                  <a:pt x="2217066" y="1527104"/>
                </a:cubicBezTo>
                <a:cubicBezTo>
                  <a:pt x="2219809" y="1519467"/>
                  <a:pt x="2222703" y="1515228"/>
                  <a:pt x="2225746" y="1514387"/>
                </a:cubicBezTo>
                <a:close/>
                <a:moveTo>
                  <a:pt x="3551734" y="1512897"/>
                </a:moveTo>
                <a:cubicBezTo>
                  <a:pt x="3564764" y="1512994"/>
                  <a:pt x="3575189" y="1517380"/>
                  <a:pt x="3583007" y="1526054"/>
                </a:cubicBezTo>
                <a:cubicBezTo>
                  <a:pt x="3593431" y="1537620"/>
                  <a:pt x="3588677" y="1543403"/>
                  <a:pt x="3568745" y="1543403"/>
                </a:cubicBezTo>
                <a:cubicBezTo>
                  <a:pt x="3553296" y="1543403"/>
                  <a:pt x="3539285" y="1543924"/>
                  <a:pt x="3526710" y="1544965"/>
                </a:cubicBezTo>
                <a:cubicBezTo>
                  <a:pt x="3514136" y="1546007"/>
                  <a:pt x="3503599" y="1546528"/>
                  <a:pt x="3495100" y="1546528"/>
                </a:cubicBezTo>
                <a:cubicBezTo>
                  <a:pt x="3511832" y="1558027"/>
                  <a:pt x="3517015" y="1565472"/>
                  <a:pt x="3510649" y="1568864"/>
                </a:cubicBezTo>
                <a:cubicBezTo>
                  <a:pt x="3504282" y="1572255"/>
                  <a:pt x="3490733" y="1585142"/>
                  <a:pt x="3470001" y="1607524"/>
                </a:cubicBezTo>
                <a:cubicBezTo>
                  <a:pt x="3494750" y="1622623"/>
                  <a:pt x="3514294" y="1633243"/>
                  <a:pt x="3528635" y="1639385"/>
                </a:cubicBezTo>
                <a:cubicBezTo>
                  <a:pt x="3542976" y="1645526"/>
                  <a:pt x="3557758" y="1650434"/>
                  <a:pt x="3572983" y="1654109"/>
                </a:cubicBezTo>
                <a:cubicBezTo>
                  <a:pt x="3588207" y="1657783"/>
                  <a:pt x="3605701" y="1661991"/>
                  <a:pt x="3625467" y="1666733"/>
                </a:cubicBezTo>
                <a:cubicBezTo>
                  <a:pt x="3645232" y="1671474"/>
                  <a:pt x="3648219" y="1676149"/>
                  <a:pt x="3634429" y="1680757"/>
                </a:cubicBezTo>
                <a:cubicBezTo>
                  <a:pt x="3620638" y="1685365"/>
                  <a:pt x="3601814" y="1688986"/>
                  <a:pt x="3577957" y="1691619"/>
                </a:cubicBezTo>
                <a:cubicBezTo>
                  <a:pt x="3554100" y="1694252"/>
                  <a:pt x="3535501" y="1689815"/>
                  <a:pt x="3522161" y="1678307"/>
                </a:cubicBezTo>
                <a:cubicBezTo>
                  <a:pt x="3508820" y="1666799"/>
                  <a:pt x="3485725" y="1648497"/>
                  <a:pt x="3452877" y="1623398"/>
                </a:cubicBezTo>
                <a:cubicBezTo>
                  <a:pt x="3438911" y="1637480"/>
                  <a:pt x="3425208" y="1648276"/>
                  <a:pt x="3411767" y="1655784"/>
                </a:cubicBezTo>
                <a:cubicBezTo>
                  <a:pt x="3398326" y="1663291"/>
                  <a:pt x="3382394" y="1671262"/>
                  <a:pt x="3363970" y="1679695"/>
                </a:cubicBezTo>
                <a:cubicBezTo>
                  <a:pt x="3345546" y="1688127"/>
                  <a:pt x="3326164" y="1693140"/>
                  <a:pt x="3305824" y="1694731"/>
                </a:cubicBezTo>
                <a:cubicBezTo>
                  <a:pt x="3285483" y="1696323"/>
                  <a:pt x="3285888" y="1692215"/>
                  <a:pt x="3307036" y="1682407"/>
                </a:cubicBezTo>
                <a:cubicBezTo>
                  <a:pt x="3328185" y="1672599"/>
                  <a:pt x="3351117" y="1660746"/>
                  <a:pt x="3375832" y="1646847"/>
                </a:cubicBezTo>
                <a:cubicBezTo>
                  <a:pt x="3400547" y="1632947"/>
                  <a:pt x="3419329" y="1620215"/>
                  <a:pt x="3432179" y="1608649"/>
                </a:cubicBezTo>
                <a:cubicBezTo>
                  <a:pt x="3414163" y="1596333"/>
                  <a:pt x="3399459" y="1588863"/>
                  <a:pt x="3388069" y="1586238"/>
                </a:cubicBezTo>
                <a:cubicBezTo>
                  <a:pt x="3376678" y="1583613"/>
                  <a:pt x="3373978" y="1579184"/>
                  <a:pt x="3379969" y="1572951"/>
                </a:cubicBezTo>
                <a:cubicBezTo>
                  <a:pt x="3385960" y="1566718"/>
                  <a:pt x="3395339" y="1566335"/>
                  <a:pt x="3408105" y="1571801"/>
                </a:cubicBezTo>
                <a:cubicBezTo>
                  <a:pt x="3420871" y="1577267"/>
                  <a:pt x="3433895" y="1584467"/>
                  <a:pt x="3447178" y="1593400"/>
                </a:cubicBezTo>
                <a:cubicBezTo>
                  <a:pt x="3455243" y="1585250"/>
                  <a:pt x="3462339" y="1576467"/>
                  <a:pt x="3468464" y="1567052"/>
                </a:cubicBezTo>
                <a:cubicBezTo>
                  <a:pt x="3474589" y="1557635"/>
                  <a:pt x="3476734" y="1551319"/>
                  <a:pt x="3474901" y="1548103"/>
                </a:cubicBezTo>
                <a:cubicBezTo>
                  <a:pt x="3441719" y="1552269"/>
                  <a:pt x="3416513" y="1556181"/>
                  <a:pt x="3399281" y="1559839"/>
                </a:cubicBezTo>
                <a:cubicBezTo>
                  <a:pt x="3382048" y="1563498"/>
                  <a:pt x="3368386" y="1565856"/>
                  <a:pt x="3358296" y="1566914"/>
                </a:cubicBezTo>
                <a:cubicBezTo>
                  <a:pt x="3348204" y="1567972"/>
                  <a:pt x="3337601" y="1564031"/>
                  <a:pt x="3326485" y="1555090"/>
                </a:cubicBezTo>
                <a:cubicBezTo>
                  <a:pt x="3315369" y="1546149"/>
                  <a:pt x="3318736" y="1541678"/>
                  <a:pt x="3336584" y="1541678"/>
                </a:cubicBezTo>
                <a:cubicBezTo>
                  <a:pt x="3352000" y="1541678"/>
                  <a:pt x="3384473" y="1538024"/>
                  <a:pt x="3434004" y="1530716"/>
                </a:cubicBezTo>
                <a:cubicBezTo>
                  <a:pt x="3483534" y="1523408"/>
                  <a:pt x="3518144" y="1517913"/>
                  <a:pt x="3537835" y="1514230"/>
                </a:cubicBezTo>
                <a:cubicBezTo>
                  <a:pt x="3542757" y="1513309"/>
                  <a:pt x="3547390" y="1512865"/>
                  <a:pt x="3551734" y="1512897"/>
                </a:cubicBezTo>
                <a:close/>
                <a:moveTo>
                  <a:pt x="5943650" y="1511142"/>
                </a:moveTo>
                <a:cubicBezTo>
                  <a:pt x="5938966" y="1512651"/>
                  <a:pt x="5929646" y="1514742"/>
                  <a:pt x="5915688" y="1517417"/>
                </a:cubicBezTo>
                <a:cubicBezTo>
                  <a:pt x="5901731" y="1520092"/>
                  <a:pt x="5880428" y="1522871"/>
                  <a:pt x="5851780" y="1525754"/>
                </a:cubicBezTo>
                <a:cubicBezTo>
                  <a:pt x="5850830" y="1546536"/>
                  <a:pt x="5849347" y="1559152"/>
                  <a:pt x="5847330" y="1563602"/>
                </a:cubicBezTo>
                <a:cubicBezTo>
                  <a:pt x="5873512" y="1560585"/>
                  <a:pt x="5904560" y="1554586"/>
                  <a:pt x="5940474" y="1545603"/>
                </a:cubicBezTo>
                <a:cubicBezTo>
                  <a:pt x="5945191" y="1533354"/>
                  <a:pt x="5948070" y="1524171"/>
                  <a:pt x="5949111" y="1518054"/>
                </a:cubicBezTo>
                <a:cubicBezTo>
                  <a:pt x="5950153" y="1511938"/>
                  <a:pt x="5948332" y="1509634"/>
                  <a:pt x="5943650" y="1511142"/>
                </a:cubicBezTo>
                <a:close/>
                <a:moveTo>
                  <a:pt x="4742505" y="1504896"/>
                </a:moveTo>
                <a:cubicBezTo>
                  <a:pt x="4746434" y="1505256"/>
                  <a:pt x="4752465" y="1507488"/>
                  <a:pt x="4760598" y="1511592"/>
                </a:cubicBezTo>
                <a:cubicBezTo>
                  <a:pt x="4776863" y="1519800"/>
                  <a:pt x="4782554" y="1527529"/>
                  <a:pt x="4777672" y="1534778"/>
                </a:cubicBezTo>
                <a:cubicBezTo>
                  <a:pt x="4772788" y="1542028"/>
                  <a:pt x="4768010" y="1552140"/>
                  <a:pt x="4763335" y="1565114"/>
                </a:cubicBezTo>
                <a:cubicBezTo>
                  <a:pt x="4758660" y="1578088"/>
                  <a:pt x="4750198" y="1593791"/>
                  <a:pt x="4737949" y="1612224"/>
                </a:cubicBezTo>
                <a:cubicBezTo>
                  <a:pt x="4758514" y="1608274"/>
                  <a:pt x="4777297" y="1602058"/>
                  <a:pt x="4794296" y="1593575"/>
                </a:cubicBezTo>
                <a:cubicBezTo>
                  <a:pt x="4811294" y="1585092"/>
                  <a:pt x="4824977" y="1584821"/>
                  <a:pt x="4835343" y="1592762"/>
                </a:cubicBezTo>
                <a:cubicBezTo>
                  <a:pt x="4845708" y="1600704"/>
                  <a:pt x="4844588" y="1607241"/>
                  <a:pt x="4831981" y="1612374"/>
                </a:cubicBezTo>
                <a:cubicBezTo>
                  <a:pt x="4819373" y="1617507"/>
                  <a:pt x="4798486" y="1622256"/>
                  <a:pt x="4769322" y="1626623"/>
                </a:cubicBezTo>
                <a:cubicBezTo>
                  <a:pt x="4785004" y="1629606"/>
                  <a:pt x="4790975" y="1636839"/>
                  <a:pt x="4787234" y="1648322"/>
                </a:cubicBezTo>
                <a:cubicBezTo>
                  <a:pt x="4783492" y="1659804"/>
                  <a:pt x="4780309" y="1672374"/>
                  <a:pt x="4777684" y="1686032"/>
                </a:cubicBezTo>
                <a:cubicBezTo>
                  <a:pt x="4775059" y="1699689"/>
                  <a:pt x="4770180" y="1714826"/>
                  <a:pt x="4763048" y="1731441"/>
                </a:cubicBezTo>
                <a:cubicBezTo>
                  <a:pt x="4771880" y="1741891"/>
                  <a:pt x="4782159" y="1751961"/>
                  <a:pt x="4793883" y="1761652"/>
                </a:cubicBezTo>
                <a:cubicBezTo>
                  <a:pt x="4805607" y="1771343"/>
                  <a:pt x="4817790" y="1778714"/>
                  <a:pt x="4830431" y="1783763"/>
                </a:cubicBezTo>
                <a:cubicBezTo>
                  <a:pt x="4843071" y="1788813"/>
                  <a:pt x="4854608" y="1794221"/>
                  <a:pt x="4865041" y="1799987"/>
                </a:cubicBezTo>
                <a:cubicBezTo>
                  <a:pt x="4875473" y="1805754"/>
                  <a:pt x="4870149" y="1809662"/>
                  <a:pt x="4849067" y="1811712"/>
                </a:cubicBezTo>
                <a:cubicBezTo>
                  <a:pt x="4827985" y="1813761"/>
                  <a:pt x="4812069" y="1813949"/>
                  <a:pt x="4801320" y="1812274"/>
                </a:cubicBezTo>
                <a:cubicBezTo>
                  <a:pt x="4790571" y="1810599"/>
                  <a:pt x="4782725" y="1805920"/>
                  <a:pt x="4777784" y="1798237"/>
                </a:cubicBezTo>
                <a:cubicBezTo>
                  <a:pt x="4772843" y="1790554"/>
                  <a:pt x="4762014" y="1774630"/>
                  <a:pt x="4745299" y="1750465"/>
                </a:cubicBezTo>
                <a:cubicBezTo>
                  <a:pt x="4738149" y="1760248"/>
                  <a:pt x="4729720" y="1768377"/>
                  <a:pt x="4720013" y="1774851"/>
                </a:cubicBezTo>
                <a:cubicBezTo>
                  <a:pt x="4710305" y="1781326"/>
                  <a:pt x="4698547" y="1786201"/>
                  <a:pt x="4684740" y="1789475"/>
                </a:cubicBezTo>
                <a:cubicBezTo>
                  <a:pt x="4681288" y="1790294"/>
                  <a:pt x="4678622" y="1790727"/>
                  <a:pt x="4676742" y="1790775"/>
                </a:cubicBezTo>
                <a:lnTo>
                  <a:pt x="4674747" y="1790160"/>
                </a:lnTo>
                <a:lnTo>
                  <a:pt x="4674078" y="1801825"/>
                </a:lnTo>
                <a:cubicBezTo>
                  <a:pt x="4671244" y="1813599"/>
                  <a:pt x="4665437" y="1815086"/>
                  <a:pt x="4656654" y="1806287"/>
                </a:cubicBezTo>
                <a:cubicBezTo>
                  <a:pt x="4647871" y="1797487"/>
                  <a:pt x="4639880" y="1789863"/>
                  <a:pt x="4632680" y="1783413"/>
                </a:cubicBezTo>
                <a:cubicBezTo>
                  <a:pt x="4617498" y="1795663"/>
                  <a:pt x="4602678" y="1804462"/>
                  <a:pt x="4588221" y="1809812"/>
                </a:cubicBezTo>
                <a:cubicBezTo>
                  <a:pt x="4573763" y="1815161"/>
                  <a:pt x="4558468" y="1818374"/>
                  <a:pt x="4542336" y="1819449"/>
                </a:cubicBezTo>
                <a:cubicBezTo>
                  <a:pt x="4526203" y="1820524"/>
                  <a:pt x="4524353" y="1817424"/>
                  <a:pt x="4536786" y="1810149"/>
                </a:cubicBezTo>
                <a:cubicBezTo>
                  <a:pt x="4549219" y="1802875"/>
                  <a:pt x="4561993" y="1796208"/>
                  <a:pt x="4575109" y="1790150"/>
                </a:cubicBezTo>
                <a:cubicBezTo>
                  <a:pt x="4588224" y="1784092"/>
                  <a:pt x="4600091" y="1776405"/>
                  <a:pt x="4610707" y="1767089"/>
                </a:cubicBezTo>
                <a:cubicBezTo>
                  <a:pt x="4599624" y="1759740"/>
                  <a:pt x="4591362" y="1754723"/>
                  <a:pt x="4585921" y="1752040"/>
                </a:cubicBezTo>
                <a:cubicBezTo>
                  <a:pt x="4580479" y="1749357"/>
                  <a:pt x="4579084" y="1745411"/>
                  <a:pt x="4581734" y="1740203"/>
                </a:cubicBezTo>
                <a:cubicBezTo>
                  <a:pt x="4584383" y="1734995"/>
                  <a:pt x="4586716" y="1729000"/>
                  <a:pt x="4588733" y="1722217"/>
                </a:cubicBezTo>
                <a:cubicBezTo>
                  <a:pt x="4565735" y="1725283"/>
                  <a:pt x="4549994" y="1729187"/>
                  <a:pt x="4541511" y="1733929"/>
                </a:cubicBezTo>
                <a:cubicBezTo>
                  <a:pt x="4533028" y="1738670"/>
                  <a:pt x="4522828" y="1735258"/>
                  <a:pt x="4510913" y="1723692"/>
                </a:cubicBezTo>
                <a:cubicBezTo>
                  <a:pt x="4498997" y="1712126"/>
                  <a:pt x="4500534" y="1706876"/>
                  <a:pt x="4515525" y="1707943"/>
                </a:cubicBezTo>
                <a:cubicBezTo>
                  <a:pt x="4530515" y="1709009"/>
                  <a:pt x="4556660" y="1706601"/>
                  <a:pt x="4593958" y="1700718"/>
                </a:cubicBezTo>
                <a:cubicBezTo>
                  <a:pt x="4596758" y="1689002"/>
                  <a:pt x="4597111" y="1678386"/>
                  <a:pt x="4595020" y="1668870"/>
                </a:cubicBezTo>
                <a:cubicBezTo>
                  <a:pt x="4592929" y="1659354"/>
                  <a:pt x="4599233" y="1658146"/>
                  <a:pt x="4613932" y="1665246"/>
                </a:cubicBezTo>
                <a:cubicBezTo>
                  <a:pt x="4628631" y="1672345"/>
                  <a:pt x="4634780" y="1678061"/>
                  <a:pt x="4632380" y="1682394"/>
                </a:cubicBezTo>
                <a:cubicBezTo>
                  <a:pt x="4629981" y="1686727"/>
                  <a:pt x="4626472" y="1691052"/>
                  <a:pt x="4621856" y="1695369"/>
                </a:cubicBezTo>
                <a:lnTo>
                  <a:pt x="4644405" y="1692819"/>
                </a:lnTo>
                <a:cubicBezTo>
                  <a:pt x="4645988" y="1688252"/>
                  <a:pt x="4646517" y="1682832"/>
                  <a:pt x="4645992" y="1676557"/>
                </a:cubicBezTo>
                <a:cubicBezTo>
                  <a:pt x="4645467" y="1670283"/>
                  <a:pt x="4649788" y="1669733"/>
                  <a:pt x="4658954" y="1674907"/>
                </a:cubicBezTo>
                <a:cubicBezTo>
                  <a:pt x="4668120" y="1680082"/>
                  <a:pt x="4674165" y="1684536"/>
                  <a:pt x="4677090" y="1688269"/>
                </a:cubicBezTo>
                <a:cubicBezTo>
                  <a:pt x="4680015" y="1692002"/>
                  <a:pt x="4680065" y="1696881"/>
                  <a:pt x="4677240" y="1702906"/>
                </a:cubicBezTo>
                <a:cubicBezTo>
                  <a:pt x="4674415" y="1708930"/>
                  <a:pt x="4670916" y="1717430"/>
                  <a:pt x="4666741" y="1728404"/>
                </a:cubicBezTo>
                <a:cubicBezTo>
                  <a:pt x="4662566" y="1739378"/>
                  <a:pt x="4657020" y="1750215"/>
                  <a:pt x="4650104" y="1760915"/>
                </a:cubicBezTo>
                <a:cubicBezTo>
                  <a:pt x="4656620" y="1765098"/>
                  <a:pt x="4662954" y="1770018"/>
                  <a:pt x="4669103" y="1775676"/>
                </a:cubicBezTo>
                <a:lnTo>
                  <a:pt x="4674930" y="1786403"/>
                </a:lnTo>
                <a:lnTo>
                  <a:pt x="4681040" y="1780801"/>
                </a:lnTo>
                <a:cubicBezTo>
                  <a:pt x="4692381" y="1771743"/>
                  <a:pt x="4702147" y="1763119"/>
                  <a:pt x="4710338" y="1754928"/>
                </a:cubicBezTo>
                <a:cubicBezTo>
                  <a:pt x="4718529" y="1746736"/>
                  <a:pt x="4725575" y="1738533"/>
                  <a:pt x="4731474" y="1730317"/>
                </a:cubicBezTo>
                <a:cubicBezTo>
                  <a:pt x="4724458" y="1719034"/>
                  <a:pt x="4717675" y="1709114"/>
                  <a:pt x="4711126" y="1700556"/>
                </a:cubicBezTo>
                <a:cubicBezTo>
                  <a:pt x="4704576" y="1691998"/>
                  <a:pt x="4698751" y="1684165"/>
                  <a:pt x="4693652" y="1677057"/>
                </a:cubicBezTo>
                <a:cubicBezTo>
                  <a:pt x="4688552" y="1669949"/>
                  <a:pt x="4690085" y="1665733"/>
                  <a:pt x="4698251" y="1664408"/>
                </a:cubicBezTo>
                <a:cubicBezTo>
                  <a:pt x="4706417" y="1663083"/>
                  <a:pt x="4712559" y="1665004"/>
                  <a:pt x="4716675" y="1670170"/>
                </a:cubicBezTo>
                <a:cubicBezTo>
                  <a:pt x="4720791" y="1675336"/>
                  <a:pt x="4729700" y="1688444"/>
                  <a:pt x="4743399" y="1709493"/>
                </a:cubicBezTo>
                <a:cubicBezTo>
                  <a:pt x="4748015" y="1698693"/>
                  <a:pt x="4751106" y="1685798"/>
                  <a:pt x="4752673" y="1670808"/>
                </a:cubicBezTo>
                <a:cubicBezTo>
                  <a:pt x="4754239" y="1655817"/>
                  <a:pt x="4754614" y="1642105"/>
                  <a:pt x="4753798" y="1629673"/>
                </a:cubicBezTo>
                <a:cubicBezTo>
                  <a:pt x="4748415" y="1630723"/>
                  <a:pt x="4741140" y="1630723"/>
                  <a:pt x="4731974" y="1629673"/>
                </a:cubicBezTo>
                <a:cubicBezTo>
                  <a:pt x="4720225" y="1643555"/>
                  <a:pt x="4707792" y="1653825"/>
                  <a:pt x="4694677" y="1660483"/>
                </a:cubicBezTo>
                <a:cubicBezTo>
                  <a:pt x="4681561" y="1667141"/>
                  <a:pt x="4681573" y="1661404"/>
                  <a:pt x="4694714" y="1643272"/>
                </a:cubicBezTo>
                <a:cubicBezTo>
                  <a:pt x="4707855" y="1625140"/>
                  <a:pt x="4718838" y="1602912"/>
                  <a:pt x="4727662" y="1576588"/>
                </a:cubicBezTo>
                <a:cubicBezTo>
                  <a:pt x="4736487" y="1550265"/>
                  <a:pt x="4740390" y="1534183"/>
                  <a:pt x="4739374" y="1528341"/>
                </a:cubicBezTo>
                <a:cubicBezTo>
                  <a:pt x="4738357" y="1522500"/>
                  <a:pt x="4737574" y="1516196"/>
                  <a:pt x="4737024" y="1509430"/>
                </a:cubicBezTo>
                <a:cubicBezTo>
                  <a:pt x="4736749" y="1506047"/>
                  <a:pt x="4738576" y="1504535"/>
                  <a:pt x="4742505" y="1504896"/>
                </a:cubicBezTo>
                <a:close/>
                <a:moveTo>
                  <a:pt x="2294580" y="1504896"/>
                </a:moveTo>
                <a:cubicBezTo>
                  <a:pt x="2298509" y="1505256"/>
                  <a:pt x="2304539" y="1507488"/>
                  <a:pt x="2312672" y="1511592"/>
                </a:cubicBezTo>
                <a:cubicBezTo>
                  <a:pt x="2328938" y="1519800"/>
                  <a:pt x="2334629" y="1527529"/>
                  <a:pt x="2329746" y="1534778"/>
                </a:cubicBezTo>
                <a:cubicBezTo>
                  <a:pt x="2324863" y="1542028"/>
                  <a:pt x="2320084" y="1552140"/>
                  <a:pt x="2315410" y="1565114"/>
                </a:cubicBezTo>
                <a:cubicBezTo>
                  <a:pt x="2310735" y="1578088"/>
                  <a:pt x="2302273" y="1593791"/>
                  <a:pt x="2290024" y="1612224"/>
                </a:cubicBezTo>
                <a:cubicBezTo>
                  <a:pt x="2310589" y="1608274"/>
                  <a:pt x="2329371" y="1602058"/>
                  <a:pt x="2346370" y="1593575"/>
                </a:cubicBezTo>
                <a:cubicBezTo>
                  <a:pt x="2363369" y="1585092"/>
                  <a:pt x="2377052" y="1584821"/>
                  <a:pt x="2387418" y="1592762"/>
                </a:cubicBezTo>
                <a:cubicBezTo>
                  <a:pt x="2397784" y="1600704"/>
                  <a:pt x="2396663" y="1607241"/>
                  <a:pt x="2384055" y="1612374"/>
                </a:cubicBezTo>
                <a:cubicBezTo>
                  <a:pt x="2371448" y="1617507"/>
                  <a:pt x="2350561" y="1622256"/>
                  <a:pt x="2321397" y="1626623"/>
                </a:cubicBezTo>
                <a:cubicBezTo>
                  <a:pt x="2337079" y="1629606"/>
                  <a:pt x="2343049" y="1636839"/>
                  <a:pt x="2339308" y="1648322"/>
                </a:cubicBezTo>
                <a:cubicBezTo>
                  <a:pt x="2335567" y="1659804"/>
                  <a:pt x="2332384" y="1672374"/>
                  <a:pt x="2329759" y="1686032"/>
                </a:cubicBezTo>
                <a:cubicBezTo>
                  <a:pt x="2327134" y="1699689"/>
                  <a:pt x="2322255" y="1714826"/>
                  <a:pt x="2315122" y="1731441"/>
                </a:cubicBezTo>
                <a:cubicBezTo>
                  <a:pt x="2323955" y="1741891"/>
                  <a:pt x="2334233" y="1751961"/>
                  <a:pt x="2345958" y="1761652"/>
                </a:cubicBezTo>
                <a:cubicBezTo>
                  <a:pt x="2357682" y="1771343"/>
                  <a:pt x="2369865" y="1778714"/>
                  <a:pt x="2382505" y="1783763"/>
                </a:cubicBezTo>
                <a:cubicBezTo>
                  <a:pt x="2395146" y="1788813"/>
                  <a:pt x="2406683" y="1794221"/>
                  <a:pt x="2417116" y="1799987"/>
                </a:cubicBezTo>
                <a:cubicBezTo>
                  <a:pt x="2427549" y="1805754"/>
                  <a:pt x="2422224" y="1809662"/>
                  <a:pt x="2401142" y="1811712"/>
                </a:cubicBezTo>
                <a:cubicBezTo>
                  <a:pt x="2380060" y="1813761"/>
                  <a:pt x="2364144" y="1813949"/>
                  <a:pt x="2353395" y="1812274"/>
                </a:cubicBezTo>
                <a:cubicBezTo>
                  <a:pt x="2342645" y="1810599"/>
                  <a:pt x="2334800" y="1805920"/>
                  <a:pt x="2329859" y="1798237"/>
                </a:cubicBezTo>
                <a:cubicBezTo>
                  <a:pt x="2324917" y="1790554"/>
                  <a:pt x="2314089" y="1774630"/>
                  <a:pt x="2297373" y="1750465"/>
                </a:cubicBezTo>
                <a:cubicBezTo>
                  <a:pt x="2290224" y="1760248"/>
                  <a:pt x="2281795" y="1768377"/>
                  <a:pt x="2272087" y="1774851"/>
                </a:cubicBezTo>
                <a:cubicBezTo>
                  <a:pt x="2262379" y="1781326"/>
                  <a:pt x="2250622" y="1786201"/>
                  <a:pt x="2236814" y="1789475"/>
                </a:cubicBezTo>
                <a:cubicBezTo>
                  <a:pt x="2233362" y="1790294"/>
                  <a:pt x="2230696" y="1790727"/>
                  <a:pt x="2228816" y="1790775"/>
                </a:cubicBezTo>
                <a:lnTo>
                  <a:pt x="2226821" y="1790160"/>
                </a:lnTo>
                <a:lnTo>
                  <a:pt x="2226153" y="1801825"/>
                </a:lnTo>
                <a:cubicBezTo>
                  <a:pt x="2223319" y="1813599"/>
                  <a:pt x="2217511" y="1815086"/>
                  <a:pt x="2208729" y="1806287"/>
                </a:cubicBezTo>
                <a:cubicBezTo>
                  <a:pt x="2199946" y="1797487"/>
                  <a:pt x="2191954" y="1789863"/>
                  <a:pt x="2184755" y="1783413"/>
                </a:cubicBezTo>
                <a:cubicBezTo>
                  <a:pt x="2169573" y="1795663"/>
                  <a:pt x="2154753" y="1804462"/>
                  <a:pt x="2140295" y="1809812"/>
                </a:cubicBezTo>
                <a:cubicBezTo>
                  <a:pt x="2125838" y="1815161"/>
                  <a:pt x="2110543" y="1818374"/>
                  <a:pt x="2094411" y="1819449"/>
                </a:cubicBezTo>
                <a:cubicBezTo>
                  <a:pt x="2078278" y="1820524"/>
                  <a:pt x="2076428" y="1817424"/>
                  <a:pt x="2088861" y="1810149"/>
                </a:cubicBezTo>
                <a:cubicBezTo>
                  <a:pt x="2101294" y="1802875"/>
                  <a:pt x="2114068" y="1796208"/>
                  <a:pt x="2127184" y="1790150"/>
                </a:cubicBezTo>
                <a:cubicBezTo>
                  <a:pt x="2140299" y="1784092"/>
                  <a:pt x="2152165" y="1776405"/>
                  <a:pt x="2162781" y="1767089"/>
                </a:cubicBezTo>
                <a:cubicBezTo>
                  <a:pt x="2151698" y="1759740"/>
                  <a:pt x="2143437" y="1754723"/>
                  <a:pt x="2137995" y="1752040"/>
                </a:cubicBezTo>
                <a:cubicBezTo>
                  <a:pt x="2132554" y="1749357"/>
                  <a:pt x="2131158" y="1745411"/>
                  <a:pt x="2133808" y="1740203"/>
                </a:cubicBezTo>
                <a:cubicBezTo>
                  <a:pt x="2136458" y="1734995"/>
                  <a:pt x="2138791" y="1729000"/>
                  <a:pt x="2140808" y="1722217"/>
                </a:cubicBezTo>
                <a:cubicBezTo>
                  <a:pt x="2117809" y="1725283"/>
                  <a:pt x="2102069" y="1729187"/>
                  <a:pt x="2093585" y="1733929"/>
                </a:cubicBezTo>
                <a:cubicBezTo>
                  <a:pt x="2085103" y="1738670"/>
                  <a:pt x="2074903" y="1735258"/>
                  <a:pt x="2062987" y="1723692"/>
                </a:cubicBezTo>
                <a:cubicBezTo>
                  <a:pt x="2051072" y="1712126"/>
                  <a:pt x="2052609" y="1706876"/>
                  <a:pt x="2067600" y="1707943"/>
                </a:cubicBezTo>
                <a:cubicBezTo>
                  <a:pt x="2082590" y="1709009"/>
                  <a:pt x="2108735" y="1706601"/>
                  <a:pt x="2146032" y="1700718"/>
                </a:cubicBezTo>
                <a:cubicBezTo>
                  <a:pt x="2148832" y="1689002"/>
                  <a:pt x="2149186" y="1678386"/>
                  <a:pt x="2147095" y="1668870"/>
                </a:cubicBezTo>
                <a:cubicBezTo>
                  <a:pt x="2145003" y="1659354"/>
                  <a:pt x="2151307" y="1658146"/>
                  <a:pt x="2166006" y="1665246"/>
                </a:cubicBezTo>
                <a:cubicBezTo>
                  <a:pt x="2180705" y="1672345"/>
                  <a:pt x="2186855" y="1678061"/>
                  <a:pt x="2184455" y="1682394"/>
                </a:cubicBezTo>
                <a:cubicBezTo>
                  <a:pt x="2182055" y="1686727"/>
                  <a:pt x="2178547" y="1691052"/>
                  <a:pt x="2173931" y="1695369"/>
                </a:cubicBezTo>
                <a:lnTo>
                  <a:pt x="2196479" y="1692819"/>
                </a:lnTo>
                <a:cubicBezTo>
                  <a:pt x="2198063" y="1688252"/>
                  <a:pt x="2198592" y="1682832"/>
                  <a:pt x="2198067" y="1676557"/>
                </a:cubicBezTo>
                <a:cubicBezTo>
                  <a:pt x="2197542" y="1670283"/>
                  <a:pt x="2201862" y="1669733"/>
                  <a:pt x="2211028" y="1674907"/>
                </a:cubicBezTo>
                <a:cubicBezTo>
                  <a:pt x="2220194" y="1680082"/>
                  <a:pt x="2226240" y="1684536"/>
                  <a:pt x="2229165" y="1688269"/>
                </a:cubicBezTo>
                <a:cubicBezTo>
                  <a:pt x="2232090" y="1692002"/>
                  <a:pt x="2232140" y="1696881"/>
                  <a:pt x="2229315" y="1702906"/>
                </a:cubicBezTo>
                <a:cubicBezTo>
                  <a:pt x="2226490" y="1708930"/>
                  <a:pt x="2222990" y="1717430"/>
                  <a:pt x="2218815" y="1728404"/>
                </a:cubicBezTo>
                <a:cubicBezTo>
                  <a:pt x="2214641" y="1739378"/>
                  <a:pt x="2209095" y="1750215"/>
                  <a:pt x="2202179" y="1760915"/>
                </a:cubicBezTo>
                <a:cubicBezTo>
                  <a:pt x="2208695" y="1765098"/>
                  <a:pt x="2215028" y="1770018"/>
                  <a:pt x="2221178" y="1775676"/>
                </a:cubicBezTo>
                <a:lnTo>
                  <a:pt x="2227005" y="1786403"/>
                </a:lnTo>
                <a:lnTo>
                  <a:pt x="2233114" y="1780801"/>
                </a:lnTo>
                <a:cubicBezTo>
                  <a:pt x="2244455" y="1771743"/>
                  <a:pt x="2254222" y="1763119"/>
                  <a:pt x="2262413" y="1754928"/>
                </a:cubicBezTo>
                <a:cubicBezTo>
                  <a:pt x="2270604" y="1746736"/>
                  <a:pt x="2277649" y="1738533"/>
                  <a:pt x="2283549" y="1730317"/>
                </a:cubicBezTo>
                <a:cubicBezTo>
                  <a:pt x="2276533" y="1719034"/>
                  <a:pt x="2269750" y="1709114"/>
                  <a:pt x="2263200" y="1700556"/>
                </a:cubicBezTo>
                <a:cubicBezTo>
                  <a:pt x="2256651" y="1691998"/>
                  <a:pt x="2250826" y="1684165"/>
                  <a:pt x="2245726" y="1677057"/>
                </a:cubicBezTo>
                <a:cubicBezTo>
                  <a:pt x="2240627" y="1669949"/>
                  <a:pt x="2242160" y="1665733"/>
                  <a:pt x="2250326" y="1664408"/>
                </a:cubicBezTo>
                <a:cubicBezTo>
                  <a:pt x="2258492" y="1663083"/>
                  <a:pt x="2264634" y="1665004"/>
                  <a:pt x="2268750" y="1670170"/>
                </a:cubicBezTo>
                <a:cubicBezTo>
                  <a:pt x="2272866" y="1675336"/>
                  <a:pt x="2281774" y="1688444"/>
                  <a:pt x="2295473" y="1709493"/>
                </a:cubicBezTo>
                <a:cubicBezTo>
                  <a:pt x="2300090" y="1698693"/>
                  <a:pt x="2303181" y="1685798"/>
                  <a:pt x="2304748" y="1670808"/>
                </a:cubicBezTo>
                <a:cubicBezTo>
                  <a:pt x="2306314" y="1655817"/>
                  <a:pt x="2306689" y="1642105"/>
                  <a:pt x="2305873" y="1629673"/>
                </a:cubicBezTo>
                <a:cubicBezTo>
                  <a:pt x="2300490" y="1630723"/>
                  <a:pt x="2293215" y="1630723"/>
                  <a:pt x="2284049" y="1629673"/>
                </a:cubicBezTo>
                <a:cubicBezTo>
                  <a:pt x="2272300" y="1643555"/>
                  <a:pt x="2259867" y="1653825"/>
                  <a:pt x="2246751" y="1660483"/>
                </a:cubicBezTo>
                <a:cubicBezTo>
                  <a:pt x="2233635" y="1667141"/>
                  <a:pt x="2233648" y="1661404"/>
                  <a:pt x="2246789" y="1643272"/>
                </a:cubicBezTo>
                <a:cubicBezTo>
                  <a:pt x="2259930" y="1625140"/>
                  <a:pt x="2270912" y="1602912"/>
                  <a:pt x="2279737" y="1576588"/>
                </a:cubicBezTo>
                <a:cubicBezTo>
                  <a:pt x="2288561" y="1550265"/>
                  <a:pt x="2292465" y="1534183"/>
                  <a:pt x="2291449" y="1528341"/>
                </a:cubicBezTo>
                <a:cubicBezTo>
                  <a:pt x="2290432" y="1522500"/>
                  <a:pt x="2289649" y="1516196"/>
                  <a:pt x="2289099" y="1509430"/>
                </a:cubicBezTo>
                <a:cubicBezTo>
                  <a:pt x="2288824" y="1506047"/>
                  <a:pt x="2290651" y="1504535"/>
                  <a:pt x="2294580" y="1504896"/>
                </a:cubicBezTo>
                <a:close/>
                <a:moveTo>
                  <a:pt x="502839" y="1499168"/>
                </a:moveTo>
                <a:cubicBezTo>
                  <a:pt x="504885" y="1498285"/>
                  <a:pt x="508083" y="1498406"/>
                  <a:pt x="512432" y="1499531"/>
                </a:cubicBezTo>
                <a:cubicBezTo>
                  <a:pt x="521132" y="1501780"/>
                  <a:pt x="528481" y="1505143"/>
                  <a:pt x="534481" y="1509618"/>
                </a:cubicBezTo>
                <a:cubicBezTo>
                  <a:pt x="540481" y="1514092"/>
                  <a:pt x="541276" y="1519929"/>
                  <a:pt x="536868" y="1527129"/>
                </a:cubicBezTo>
                <a:cubicBezTo>
                  <a:pt x="532460" y="1534329"/>
                  <a:pt x="524590" y="1547457"/>
                  <a:pt x="513257" y="1566514"/>
                </a:cubicBezTo>
                <a:cubicBezTo>
                  <a:pt x="501924" y="1585571"/>
                  <a:pt x="493933" y="1597962"/>
                  <a:pt x="489284" y="1603687"/>
                </a:cubicBezTo>
                <a:cubicBezTo>
                  <a:pt x="484634" y="1609411"/>
                  <a:pt x="482801" y="1612274"/>
                  <a:pt x="483784" y="1612274"/>
                </a:cubicBezTo>
                <a:lnTo>
                  <a:pt x="494758" y="1612274"/>
                </a:lnTo>
                <a:cubicBezTo>
                  <a:pt x="499158" y="1612274"/>
                  <a:pt x="507458" y="1611840"/>
                  <a:pt x="519657" y="1610974"/>
                </a:cubicBezTo>
                <a:cubicBezTo>
                  <a:pt x="533323" y="1589492"/>
                  <a:pt x="540155" y="1574776"/>
                  <a:pt x="540155" y="1566827"/>
                </a:cubicBezTo>
                <a:cubicBezTo>
                  <a:pt x="540155" y="1554227"/>
                  <a:pt x="544318" y="1549886"/>
                  <a:pt x="552642" y="1553802"/>
                </a:cubicBezTo>
                <a:cubicBezTo>
                  <a:pt x="560967" y="1557719"/>
                  <a:pt x="568321" y="1562331"/>
                  <a:pt x="574703" y="1567639"/>
                </a:cubicBezTo>
                <a:cubicBezTo>
                  <a:pt x="581087" y="1572947"/>
                  <a:pt x="581957" y="1577342"/>
                  <a:pt x="577316" y="1580826"/>
                </a:cubicBezTo>
                <a:cubicBezTo>
                  <a:pt x="572674" y="1584309"/>
                  <a:pt x="567966" y="1588583"/>
                  <a:pt x="563192" y="1593650"/>
                </a:cubicBezTo>
                <a:cubicBezTo>
                  <a:pt x="558417" y="1598716"/>
                  <a:pt x="550393" y="1610603"/>
                  <a:pt x="539118" y="1629310"/>
                </a:cubicBezTo>
                <a:cubicBezTo>
                  <a:pt x="527844" y="1648017"/>
                  <a:pt x="520644" y="1659729"/>
                  <a:pt x="517519" y="1664446"/>
                </a:cubicBezTo>
                <a:cubicBezTo>
                  <a:pt x="514395" y="1669162"/>
                  <a:pt x="510099" y="1673666"/>
                  <a:pt x="504633" y="1677957"/>
                </a:cubicBezTo>
                <a:cubicBezTo>
                  <a:pt x="499167" y="1682249"/>
                  <a:pt x="500779" y="1683407"/>
                  <a:pt x="509470" y="1681432"/>
                </a:cubicBezTo>
                <a:cubicBezTo>
                  <a:pt x="518161" y="1679457"/>
                  <a:pt x="526361" y="1677645"/>
                  <a:pt x="534068" y="1675995"/>
                </a:cubicBezTo>
                <a:cubicBezTo>
                  <a:pt x="541776" y="1674345"/>
                  <a:pt x="551809" y="1672978"/>
                  <a:pt x="564166" y="1671895"/>
                </a:cubicBezTo>
                <a:cubicBezTo>
                  <a:pt x="576524" y="1670812"/>
                  <a:pt x="571058" y="1675957"/>
                  <a:pt x="547768" y="1687332"/>
                </a:cubicBezTo>
                <a:cubicBezTo>
                  <a:pt x="524477" y="1698706"/>
                  <a:pt x="508203" y="1707476"/>
                  <a:pt x="498946" y="1713643"/>
                </a:cubicBezTo>
                <a:cubicBezTo>
                  <a:pt x="489688" y="1719809"/>
                  <a:pt x="482397" y="1724088"/>
                  <a:pt x="477072" y="1726479"/>
                </a:cubicBezTo>
                <a:cubicBezTo>
                  <a:pt x="471748" y="1728871"/>
                  <a:pt x="466552" y="1724729"/>
                  <a:pt x="461485" y="1714055"/>
                </a:cubicBezTo>
                <a:cubicBezTo>
                  <a:pt x="456419" y="1703381"/>
                  <a:pt x="456911" y="1695744"/>
                  <a:pt x="462960" y="1691144"/>
                </a:cubicBezTo>
                <a:cubicBezTo>
                  <a:pt x="469010" y="1686544"/>
                  <a:pt x="476118" y="1679399"/>
                  <a:pt x="484284" y="1669708"/>
                </a:cubicBezTo>
                <a:cubicBezTo>
                  <a:pt x="492450" y="1660017"/>
                  <a:pt x="502183" y="1646672"/>
                  <a:pt x="513482" y="1629673"/>
                </a:cubicBezTo>
                <a:cubicBezTo>
                  <a:pt x="486917" y="1635706"/>
                  <a:pt x="471164" y="1640614"/>
                  <a:pt x="466223" y="1644397"/>
                </a:cubicBezTo>
                <a:cubicBezTo>
                  <a:pt x="461281" y="1648180"/>
                  <a:pt x="456161" y="1644705"/>
                  <a:pt x="450861" y="1633972"/>
                </a:cubicBezTo>
                <a:cubicBezTo>
                  <a:pt x="445561" y="1623240"/>
                  <a:pt x="445911" y="1615874"/>
                  <a:pt x="451911" y="1611874"/>
                </a:cubicBezTo>
                <a:cubicBezTo>
                  <a:pt x="457911" y="1607874"/>
                  <a:pt x="463460" y="1602041"/>
                  <a:pt x="468560" y="1594375"/>
                </a:cubicBezTo>
                <a:cubicBezTo>
                  <a:pt x="473659" y="1586709"/>
                  <a:pt x="479547" y="1575959"/>
                  <a:pt x="486221" y="1562127"/>
                </a:cubicBezTo>
                <a:cubicBezTo>
                  <a:pt x="492896" y="1548294"/>
                  <a:pt x="497016" y="1536732"/>
                  <a:pt x="498583" y="1527441"/>
                </a:cubicBezTo>
                <a:cubicBezTo>
                  <a:pt x="500150" y="1518150"/>
                  <a:pt x="500675" y="1510613"/>
                  <a:pt x="500158" y="1504830"/>
                </a:cubicBezTo>
                <a:cubicBezTo>
                  <a:pt x="499900" y="1501939"/>
                  <a:pt x="500793" y="1500051"/>
                  <a:pt x="502839" y="1499168"/>
                </a:cubicBezTo>
                <a:close/>
                <a:moveTo>
                  <a:pt x="668848" y="1495915"/>
                </a:moveTo>
                <a:cubicBezTo>
                  <a:pt x="674197" y="1495576"/>
                  <a:pt x="681189" y="1496206"/>
                  <a:pt x="689822" y="1497806"/>
                </a:cubicBezTo>
                <a:cubicBezTo>
                  <a:pt x="709387" y="1500256"/>
                  <a:pt x="718836" y="1509251"/>
                  <a:pt x="718170" y="1524792"/>
                </a:cubicBezTo>
                <a:cubicBezTo>
                  <a:pt x="717503" y="1540332"/>
                  <a:pt x="706229" y="1541199"/>
                  <a:pt x="684347" y="1527391"/>
                </a:cubicBezTo>
                <a:cubicBezTo>
                  <a:pt x="662465" y="1513584"/>
                  <a:pt x="653590" y="1504401"/>
                  <a:pt x="657723" y="1499843"/>
                </a:cubicBezTo>
                <a:cubicBezTo>
                  <a:pt x="659790" y="1497564"/>
                  <a:pt x="663498" y="1496255"/>
                  <a:pt x="668848" y="1495915"/>
                </a:cubicBezTo>
                <a:close/>
                <a:moveTo>
                  <a:pt x="4254566" y="1493918"/>
                </a:moveTo>
                <a:cubicBezTo>
                  <a:pt x="4264057" y="1495560"/>
                  <a:pt x="4274635" y="1499031"/>
                  <a:pt x="4286302" y="1504330"/>
                </a:cubicBezTo>
                <a:cubicBezTo>
                  <a:pt x="4299701" y="1510680"/>
                  <a:pt x="4304809" y="1518184"/>
                  <a:pt x="4301626" y="1526841"/>
                </a:cubicBezTo>
                <a:cubicBezTo>
                  <a:pt x="4298442" y="1535499"/>
                  <a:pt x="4296351" y="1546569"/>
                  <a:pt x="4295351" y="1560052"/>
                </a:cubicBezTo>
                <a:cubicBezTo>
                  <a:pt x="4294351" y="1573534"/>
                  <a:pt x="4293851" y="1593575"/>
                  <a:pt x="4293851" y="1620173"/>
                </a:cubicBezTo>
                <a:cubicBezTo>
                  <a:pt x="4293851" y="1645588"/>
                  <a:pt x="4294889" y="1669204"/>
                  <a:pt x="4296963" y="1691019"/>
                </a:cubicBezTo>
                <a:cubicBezTo>
                  <a:pt x="4299038" y="1712834"/>
                  <a:pt x="4299271" y="1732895"/>
                  <a:pt x="4297663" y="1751203"/>
                </a:cubicBezTo>
                <a:cubicBezTo>
                  <a:pt x="4296055" y="1769510"/>
                  <a:pt x="4290272" y="1785730"/>
                  <a:pt x="4280314" y="1799862"/>
                </a:cubicBezTo>
                <a:cubicBezTo>
                  <a:pt x="4270356" y="1813995"/>
                  <a:pt x="4261869" y="1816024"/>
                  <a:pt x="4254854" y="1805949"/>
                </a:cubicBezTo>
                <a:cubicBezTo>
                  <a:pt x="4247837" y="1795875"/>
                  <a:pt x="4241542" y="1787542"/>
                  <a:pt x="4235967" y="1780951"/>
                </a:cubicBezTo>
                <a:cubicBezTo>
                  <a:pt x="4230393" y="1774360"/>
                  <a:pt x="4223976" y="1767077"/>
                  <a:pt x="4216718" y="1759102"/>
                </a:cubicBezTo>
                <a:cubicBezTo>
                  <a:pt x="4209460" y="1751128"/>
                  <a:pt x="4211164" y="1748249"/>
                  <a:pt x="4221831" y="1750465"/>
                </a:cubicBezTo>
                <a:cubicBezTo>
                  <a:pt x="4232496" y="1752682"/>
                  <a:pt x="4241304" y="1754511"/>
                  <a:pt x="4248254" y="1755952"/>
                </a:cubicBezTo>
                <a:cubicBezTo>
                  <a:pt x="4255204" y="1757394"/>
                  <a:pt x="4259282" y="1755998"/>
                  <a:pt x="4260491" y="1751765"/>
                </a:cubicBezTo>
                <a:cubicBezTo>
                  <a:pt x="4261699" y="1747532"/>
                  <a:pt x="4262824" y="1738887"/>
                  <a:pt x="4263865" y="1725829"/>
                </a:cubicBezTo>
                <a:cubicBezTo>
                  <a:pt x="4264907" y="1712772"/>
                  <a:pt x="4265174" y="1677020"/>
                  <a:pt x="4264665" y="1618573"/>
                </a:cubicBezTo>
                <a:cubicBezTo>
                  <a:pt x="4264157" y="1560127"/>
                  <a:pt x="4259974" y="1524329"/>
                  <a:pt x="4252116" y="1511180"/>
                </a:cubicBezTo>
                <a:cubicBezTo>
                  <a:pt x="4244258" y="1498031"/>
                  <a:pt x="4245075" y="1492277"/>
                  <a:pt x="4254566" y="1493918"/>
                </a:cubicBezTo>
                <a:close/>
                <a:moveTo>
                  <a:pt x="1806641" y="1493918"/>
                </a:moveTo>
                <a:cubicBezTo>
                  <a:pt x="1816132" y="1495560"/>
                  <a:pt x="1826710" y="1499031"/>
                  <a:pt x="1838376" y="1504330"/>
                </a:cubicBezTo>
                <a:cubicBezTo>
                  <a:pt x="1851775" y="1510680"/>
                  <a:pt x="1856884" y="1518184"/>
                  <a:pt x="1853700" y="1526841"/>
                </a:cubicBezTo>
                <a:cubicBezTo>
                  <a:pt x="1850517" y="1535499"/>
                  <a:pt x="1848426" y="1546569"/>
                  <a:pt x="1847426" y="1560052"/>
                </a:cubicBezTo>
                <a:cubicBezTo>
                  <a:pt x="1846426" y="1573534"/>
                  <a:pt x="1845926" y="1593575"/>
                  <a:pt x="1845926" y="1620173"/>
                </a:cubicBezTo>
                <a:cubicBezTo>
                  <a:pt x="1845926" y="1645588"/>
                  <a:pt x="1846963" y="1669204"/>
                  <a:pt x="1849038" y="1691019"/>
                </a:cubicBezTo>
                <a:cubicBezTo>
                  <a:pt x="1851113" y="1712834"/>
                  <a:pt x="1851346" y="1732895"/>
                  <a:pt x="1849738" y="1751203"/>
                </a:cubicBezTo>
                <a:cubicBezTo>
                  <a:pt x="1848130" y="1769510"/>
                  <a:pt x="1842347" y="1785730"/>
                  <a:pt x="1832389" y="1799862"/>
                </a:cubicBezTo>
                <a:cubicBezTo>
                  <a:pt x="1822431" y="1813995"/>
                  <a:pt x="1813944" y="1816024"/>
                  <a:pt x="1806928" y="1805949"/>
                </a:cubicBezTo>
                <a:cubicBezTo>
                  <a:pt x="1799912" y="1795875"/>
                  <a:pt x="1793616" y="1787542"/>
                  <a:pt x="1788042" y="1780951"/>
                </a:cubicBezTo>
                <a:cubicBezTo>
                  <a:pt x="1782467" y="1774360"/>
                  <a:pt x="1776051" y="1767077"/>
                  <a:pt x="1768793" y="1759102"/>
                </a:cubicBezTo>
                <a:cubicBezTo>
                  <a:pt x="1761535" y="1751128"/>
                  <a:pt x="1763239" y="1748249"/>
                  <a:pt x="1773905" y="1750465"/>
                </a:cubicBezTo>
                <a:cubicBezTo>
                  <a:pt x="1784571" y="1752682"/>
                  <a:pt x="1793379" y="1754511"/>
                  <a:pt x="1800329" y="1755952"/>
                </a:cubicBezTo>
                <a:cubicBezTo>
                  <a:pt x="1807278" y="1757394"/>
                  <a:pt x="1811357" y="1755998"/>
                  <a:pt x="1812565" y="1751765"/>
                </a:cubicBezTo>
                <a:cubicBezTo>
                  <a:pt x="1813774" y="1747532"/>
                  <a:pt x="1814899" y="1738887"/>
                  <a:pt x="1815940" y="1725829"/>
                </a:cubicBezTo>
                <a:cubicBezTo>
                  <a:pt x="1816981" y="1712772"/>
                  <a:pt x="1817248" y="1677020"/>
                  <a:pt x="1816740" y="1618573"/>
                </a:cubicBezTo>
                <a:cubicBezTo>
                  <a:pt x="1816232" y="1560127"/>
                  <a:pt x="1812049" y="1524329"/>
                  <a:pt x="1804191" y="1511180"/>
                </a:cubicBezTo>
                <a:cubicBezTo>
                  <a:pt x="1796333" y="1498031"/>
                  <a:pt x="1797150" y="1492277"/>
                  <a:pt x="1806641" y="1493918"/>
                </a:cubicBezTo>
                <a:close/>
                <a:moveTo>
                  <a:pt x="591121" y="1489722"/>
                </a:moveTo>
                <a:cubicBezTo>
                  <a:pt x="595450" y="1489753"/>
                  <a:pt x="601535" y="1490781"/>
                  <a:pt x="609377" y="1492806"/>
                </a:cubicBezTo>
                <a:cubicBezTo>
                  <a:pt x="625058" y="1496856"/>
                  <a:pt x="632116" y="1503193"/>
                  <a:pt x="630550" y="1511817"/>
                </a:cubicBezTo>
                <a:cubicBezTo>
                  <a:pt x="628983" y="1520442"/>
                  <a:pt x="630075" y="1540320"/>
                  <a:pt x="633825" y="1571451"/>
                </a:cubicBezTo>
                <a:cubicBezTo>
                  <a:pt x="653390" y="1564485"/>
                  <a:pt x="666685" y="1558823"/>
                  <a:pt x="673710" y="1554465"/>
                </a:cubicBezTo>
                <a:cubicBezTo>
                  <a:pt x="680734" y="1550107"/>
                  <a:pt x="689022" y="1550707"/>
                  <a:pt x="698571" y="1556265"/>
                </a:cubicBezTo>
                <a:cubicBezTo>
                  <a:pt x="708121" y="1561823"/>
                  <a:pt x="704691" y="1568126"/>
                  <a:pt x="688284" y="1575176"/>
                </a:cubicBezTo>
                <a:cubicBezTo>
                  <a:pt x="671877" y="1582226"/>
                  <a:pt x="654982" y="1589867"/>
                  <a:pt x="637600" y="1598100"/>
                </a:cubicBezTo>
                <a:cubicBezTo>
                  <a:pt x="639616" y="1606232"/>
                  <a:pt x="641774" y="1614607"/>
                  <a:pt x="644075" y="1623223"/>
                </a:cubicBezTo>
                <a:cubicBezTo>
                  <a:pt x="650607" y="1620440"/>
                  <a:pt x="661269" y="1615036"/>
                  <a:pt x="676060" y="1607012"/>
                </a:cubicBezTo>
                <a:cubicBezTo>
                  <a:pt x="690851" y="1598987"/>
                  <a:pt x="703304" y="1597366"/>
                  <a:pt x="713420" y="1602149"/>
                </a:cubicBezTo>
                <a:cubicBezTo>
                  <a:pt x="723536" y="1606932"/>
                  <a:pt x="722932" y="1612899"/>
                  <a:pt x="711607" y="1620048"/>
                </a:cubicBezTo>
                <a:cubicBezTo>
                  <a:pt x="700283" y="1627198"/>
                  <a:pt x="680322" y="1637114"/>
                  <a:pt x="651724" y="1649796"/>
                </a:cubicBezTo>
                <a:cubicBezTo>
                  <a:pt x="653707" y="1658962"/>
                  <a:pt x="658432" y="1673112"/>
                  <a:pt x="665898" y="1692244"/>
                </a:cubicBezTo>
                <a:cubicBezTo>
                  <a:pt x="670347" y="1686044"/>
                  <a:pt x="675864" y="1677882"/>
                  <a:pt x="682447" y="1667758"/>
                </a:cubicBezTo>
                <a:cubicBezTo>
                  <a:pt x="689030" y="1657633"/>
                  <a:pt x="692321" y="1650138"/>
                  <a:pt x="692321" y="1645272"/>
                </a:cubicBezTo>
                <a:cubicBezTo>
                  <a:pt x="692321" y="1635789"/>
                  <a:pt x="699413" y="1635876"/>
                  <a:pt x="713595" y="1645534"/>
                </a:cubicBezTo>
                <a:cubicBezTo>
                  <a:pt x="727777" y="1655192"/>
                  <a:pt x="731752" y="1662583"/>
                  <a:pt x="725519" y="1667708"/>
                </a:cubicBezTo>
                <a:cubicBezTo>
                  <a:pt x="719286" y="1672833"/>
                  <a:pt x="713049" y="1678765"/>
                  <a:pt x="706808" y="1685507"/>
                </a:cubicBezTo>
                <a:cubicBezTo>
                  <a:pt x="700567" y="1692248"/>
                  <a:pt x="691097" y="1702160"/>
                  <a:pt x="678397" y="1715242"/>
                </a:cubicBezTo>
                <a:cubicBezTo>
                  <a:pt x="691547" y="1735575"/>
                  <a:pt x="704033" y="1751203"/>
                  <a:pt x="715857" y="1762127"/>
                </a:cubicBezTo>
                <a:cubicBezTo>
                  <a:pt x="727682" y="1773051"/>
                  <a:pt x="734631" y="1777751"/>
                  <a:pt x="736706" y="1776226"/>
                </a:cubicBezTo>
                <a:cubicBezTo>
                  <a:pt x="738781" y="1774701"/>
                  <a:pt x="744743" y="1764764"/>
                  <a:pt x="754593" y="1746416"/>
                </a:cubicBezTo>
                <a:cubicBezTo>
                  <a:pt x="764442" y="1728067"/>
                  <a:pt x="768058" y="1730929"/>
                  <a:pt x="765442" y="1755003"/>
                </a:cubicBezTo>
                <a:cubicBezTo>
                  <a:pt x="762825" y="1779076"/>
                  <a:pt x="763088" y="1797408"/>
                  <a:pt x="766229" y="1809999"/>
                </a:cubicBezTo>
                <a:cubicBezTo>
                  <a:pt x="769371" y="1822590"/>
                  <a:pt x="767259" y="1828611"/>
                  <a:pt x="759892" y="1828061"/>
                </a:cubicBezTo>
                <a:cubicBezTo>
                  <a:pt x="752526" y="1827511"/>
                  <a:pt x="742027" y="1822869"/>
                  <a:pt x="728394" y="1814136"/>
                </a:cubicBezTo>
                <a:cubicBezTo>
                  <a:pt x="714762" y="1805404"/>
                  <a:pt x="701292" y="1793054"/>
                  <a:pt x="687984" y="1777089"/>
                </a:cubicBezTo>
                <a:cubicBezTo>
                  <a:pt x="674677" y="1761123"/>
                  <a:pt x="664173" y="1745449"/>
                  <a:pt x="656473" y="1730067"/>
                </a:cubicBezTo>
                <a:cubicBezTo>
                  <a:pt x="647724" y="1738933"/>
                  <a:pt x="636687" y="1747095"/>
                  <a:pt x="623363" y="1754553"/>
                </a:cubicBezTo>
                <a:cubicBezTo>
                  <a:pt x="610039" y="1762010"/>
                  <a:pt x="594148" y="1768422"/>
                  <a:pt x="575691" y="1773789"/>
                </a:cubicBezTo>
                <a:cubicBezTo>
                  <a:pt x="557234" y="1779155"/>
                  <a:pt x="557650" y="1775180"/>
                  <a:pt x="576941" y="1761865"/>
                </a:cubicBezTo>
                <a:cubicBezTo>
                  <a:pt x="596231" y="1748549"/>
                  <a:pt x="619001" y="1730467"/>
                  <a:pt x="645249" y="1707618"/>
                </a:cubicBezTo>
                <a:cubicBezTo>
                  <a:pt x="639116" y="1694252"/>
                  <a:pt x="633350" y="1677686"/>
                  <a:pt x="627951" y="1657921"/>
                </a:cubicBezTo>
                <a:cubicBezTo>
                  <a:pt x="614568" y="1662971"/>
                  <a:pt x="603918" y="1666325"/>
                  <a:pt x="596002" y="1667983"/>
                </a:cubicBezTo>
                <a:cubicBezTo>
                  <a:pt x="588086" y="1669641"/>
                  <a:pt x="578370" y="1668804"/>
                  <a:pt x="566854" y="1665470"/>
                </a:cubicBezTo>
                <a:cubicBezTo>
                  <a:pt x="555338" y="1662137"/>
                  <a:pt x="557626" y="1657975"/>
                  <a:pt x="573716" y="1652984"/>
                </a:cubicBezTo>
                <a:cubicBezTo>
                  <a:pt x="589807" y="1647992"/>
                  <a:pt x="605810" y="1641905"/>
                  <a:pt x="621726" y="1634722"/>
                </a:cubicBezTo>
                <a:cubicBezTo>
                  <a:pt x="616642" y="1624040"/>
                  <a:pt x="613309" y="1614515"/>
                  <a:pt x="611726" y="1606149"/>
                </a:cubicBezTo>
                <a:cubicBezTo>
                  <a:pt x="606210" y="1607199"/>
                  <a:pt x="600685" y="1607982"/>
                  <a:pt x="595152" y="1608499"/>
                </a:cubicBezTo>
                <a:cubicBezTo>
                  <a:pt x="589619" y="1609016"/>
                  <a:pt x="582732" y="1607903"/>
                  <a:pt x="574491" y="1605162"/>
                </a:cubicBezTo>
                <a:cubicBezTo>
                  <a:pt x="566250" y="1602420"/>
                  <a:pt x="566987" y="1599062"/>
                  <a:pt x="576703" y="1595087"/>
                </a:cubicBezTo>
                <a:cubicBezTo>
                  <a:pt x="586419" y="1591113"/>
                  <a:pt x="596719" y="1586459"/>
                  <a:pt x="607602" y="1581126"/>
                </a:cubicBezTo>
                <a:cubicBezTo>
                  <a:pt x="605518" y="1568893"/>
                  <a:pt x="602952" y="1555681"/>
                  <a:pt x="599902" y="1541491"/>
                </a:cubicBezTo>
                <a:cubicBezTo>
                  <a:pt x="596852" y="1527300"/>
                  <a:pt x="592931" y="1516588"/>
                  <a:pt x="588140" y="1509355"/>
                </a:cubicBezTo>
                <a:cubicBezTo>
                  <a:pt x="583349" y="1502122"/>
                  <a:pt x="581770" y="1496543"/>
                  <a:pt x="583403" y="1492619"/>
                </a:cubicBezTo>
                <a:cubicBezTo>
                  <a:pt x="584220" y="1490656"/>
                  <a:pt x="586792" y="1489691"/>
                  <a:pt x="591121" y="1489722"/>
                </a:cubicBezTo>
                <a:close/>
                <a:moveTo>
                  <a:pt x="982707" y="1485591"/>
                </a:moveTo>
                <a:cubicBezTo>
                  <a:pt x="986384" y="1484305"/>
                  <a:pt x="993728" y="1485773"/>
                  <a:pt x="1004740" y="1489994"/>
                </a:cubicBezTo>
                <a:cubicBezTo>
                  <a:pt x="1026763" y="1498435"/>
                  <a:pt x="1036446" y="1506480"/>
                  <a:pt x="1033788" y="1514130"/>
                </a:cubicBezTo>
                <a:cubicBezTo>
                  <a:pt x="1031130" y="1521779"/>
                  <a:pt x="1029038" y="1534516"/>
                  <a:pt x="1027513" y="1552340"/>
                </a:cubicBezTo>
                <a:cubicBezTo>
                  <a:pt x="1025988" y="1570164"/>
                  <a:pt x="1025226" y="1589608"/>
                  <a:pt x="1025226" y="1610674"/>
                </a:cubicBezTo>
                <a:cubicBezTo>
                  <a:pt x="1036859" y="1608691"/>
                  <a:pt x="1047395" y="1606462"/>
                  <a:pt x="1056837" y="1603987"/>
                </a:cubicBezTo>
                <a:cubicBezTo>
                  <a:pt x="1066278" y="1601512"/>
                  <a:pt x="1076723" y="1598345"/>
                  <a:pt x="1088172" y="1594487"/>
                </a:cubicBezTo>
                <a:cubicBezTo>
                  <a:pt x="1099622" y="1590629"/>
                  <a:pt x="1111337" y="1591708"/>
                  <a:pt x="1123320" y="1597725"/>
                </a:cubicBezTo>
                <a:cubicBezTo>
                  <a:pt x="1135303" y="1603741"/>
                  <a:pt x="1134445" y="1610032"/>
                  <a:pt x="1120745" y="1616598"/>
                </a:cubicBezTo>
                <a:cubicBezTo>
                  <a:pt x="1107046" y="1623165"/>
                  <a:pt x="1090376" y="1627510"/>
                  <a:pt x="1070736" y="1629635"/>
                </a:cubicBezTo>
                <a:cubicBezTo>
                  <a:pt x="1051096" y="1631760"/>
                  <a:pt x="1035825" y="1632822"/>
                  <a:pt x="1024926" y="1632822"/>
                </a:cubicBezTo>
                <a:cubicBezTo>
                  <a:pt x="1024026" y="1651671"/>
                  <a:pt x="1023068" y="1690302"/>
                  <a:pt x="1022051" y="1748715"/>
                </a:cubicBezTo>
                <a:cubicBezTo>
                  <a:pt x="1049949" y="1746666"/>
                  <a:pt x="1072677" y="1744866"/>
                  <a:pt x="1090234" y="1743316"/>
                </a:cubicBezTo>
                <a:cubicBezTo>
                  <a:pt x="1107792" y="1741766"/>
                  <a:pt x="1121766" y="1739924"/>
                  <a:pt x="1132157" y="1737791"/>
                </a:cubicBezTo>
                <a:cubicBezTo>
                  <a:pt x="1142548" y="1735658"/>
                  <a:pt x="1153464" y="1736270"/>
                  <a:pt x="1164905" y="1739628"/>
                </a:cubicBezTo>
                <a:cubicBezTo>
                  <a:pt x="1176346" y="1742987"/>
                  <a:pt x="1185729" y="1750336"/>
                  <a:pt x="1193053" y="1761677"/>
                </a:cubicBezTo>
                <a:cubicBezTo>
                  <a:pt x="1200378" y="1773018"/>
                  <a:pt x="1189353" y="1777643"/>
                  <a:pt x="1159981" y="1775551"/>
                </a:cubicBezTo>
                <a:cubicBezTo>
                  <a:pt x="1130607" y="1773460"/>
                  <a:pt x="1104251" y="1772676"/>
                  <a:pt x="1080910" y="1773201"/>
                </a:cubicBezTo>
                <a:cubicBezTo>
                  <a:pt x="1057570" y="1773726"/>
                  <a:pt x="1031405" y="1775285"/>
                  <a:pt x="1002415" y="1777876"/>
                </a:cubicBezTo>
                <a:cubicBezTo>
                  <a:pt x="973425" y="1780468"/>
                  <a:pt x="946547" y="1783338"/>
                  <a:pt x="921782" y="1786488"/>
                </a:cubicBezTo>
                <a:cubicBezTo>
                  <a:pt x="897017" y="1789638"/>
                  <a:pt x="880672" y="1792004"/>
                  <a:pt x="872748" y="1793588"/>
                </a:cubicBezTo>
                <a:cubicBezTo>
                  <a:pt x="864823" y="1795171"/>
                  <a:pt x="854757" y="1790446"/>
                  <a:pt x="842549" y="1779414"/>
                </a:cubicBezTo>
                <a:cubicBezTo>
                  <a:pt x="830342" y="1768381"/>
                  <a:pt x="831588" y="1762865"/>
                  <a:pt x="846287" y="1762865"/>
                </a:cubicBezTo>
                <a:cubicBezTo>
                  <a:pt x="857986" y="1762865"/>
                  <a:pt x="877310" y="1761827"/>
                  <a:pt x="904259" y="1759752"/>
                </a:cubicBezTo>
                <a:cubicBezTo>
                  <a:pt x="931207" y="1757677"/>
                  <a:pt x="961005" y="1755190"/>
                  <a:pt x="993653" y="1752290"/>
                </a:cubicBezTo>
                <a:lnTo>
                  <a:pt x="993653" y="1585650"/>
                </a:lnTo>
                <a:cubicBezTo>
                  <a:pt x="993653" y="1540603"/>
                  <a:pt x="989995" y="1511288"/>
                  <a:pt x="982678" y="1497706"/>
                </a:cubicBezTo>
                <a:cubicBezTo>
                  <a:pt x="979020" y="1490914"/>
                  <a:pt x="979030" y="1486876"/>
                  <a:pt x="982707" y="1485591"/>
                </a:cubicBezTo>
                <a:close/>
                <a:moveTo>
                  <a:pt x="5147598" y="1483329"/>
                </a:moveTo>
                <a:cubicBezTo>
                  <a:pt x="5149792" y="1483262"/>
                  <a:pt x="5152505" y="1483709"/>
                  <a:pt x="5155736" y="1484669"/>
                </a:cubicBezTo>
                <a:cubicBezTo>
                  <a:pt x="5168660" y="1488510"/>
                  <a:pt x="5178364" y="1492981"/>
                  <a:pt x="5184846" y="1498081"/>
                </a:cubicBezTo>
                <a:cubicBezTo>
                  <a:pt x="5191329" y="1503180"/>
                  <a:pt x="5192092" y="1508780"/>
                  <a:pt x="5187134" y="1514880"/>
                </a:cubicBezTo>
                <a:cubicBezTo>
                  <a:pt x="5182176" y="1520979"/>
                  <a:pt x="5176318" y="1530779"/>
                  <a:pt x="5169560" y="1544278"/>
                </a:cubicBezTo>
                <a:cubicBezTo>
                  <a:pt x="5162802" y="1557777"/>
                  <a:pt x="5152840" y="1571543"/>
                  <a:pt x="5139674" y="1585575"/>
                </a:cubicBezTo>
                <a:cubicBezTo>
                  <a:pt x="5172622" y="1584659"/>
                  <a:pt x="5192992" y="1581292"/>
                  <a:pt x="5200783" y="1575476"/>
                </a:cubicBezTo>
                <a:cubicBezTo>
                  <a:pt x="5208574" y="1569660"/>
                  <a:pt x="5217603" y="1568993"/>
                  <a:pt x="5227869" y="1573476"/>
                </a:cubicBezTo>
                <a:cubicBezTo>
                  <a:pt x="5238135" y="1577959"/>
                  <a:pt x="5246397" y="1583563"/>
                  <a:pt x="5252655" y="1590288"/>
                </a:cubicBezTo>
                <a:cubicBezTo>
                  <a:pt x="5258913" y="1597012"/>
                  <a:pt x="5259384" y="1603270"/>
                  <a:pt x="5254067" y="1609061"/>
                </a:cubicBezTo>
                <a:cubicBezTo>
                  <a:pt x="5248751" y="1614853"/>
                  <a:pt x="5245064" y="1628585"/>
                  <a:pt x="5243006" y="1650259"/>
                </a:cubicBezTo>
                <a:cubicBezTo>
                  <a:pt x="5240947" y="1671933"/>
                  <a:pt x="5239135" y="1693731"/>
                  <a:pt x="5237568" y="1715655"/>
                </a:cubicBezTo>
                <a:cubicBezTo>
                  <a:pt x="5236001" y="1737579"/>
                  <a:pt x="5231377" y="1756490"/>
                  <a:pt x="5223694" y="1772389"/>
                </a:cubicBezTo>
                <a:cubicBezTo>
                  <a:pt x="5216011" y="1788288"/>
                  <a:pt x="5204091" y="1800375"/>
                  <a:pt x="5187934" y="1808649"/>
                </a:cubicBezTo>
                <a:cubicBezTo>
                  <a:pt x="5171776" y="1816924"/>
                  <a:pt x="5163086" y="1814845"/>
                  <a:pt x="5161861" y="1802412"/>
                </a:cubicBezTo>
                <a:cubicBezTo>
                  <a:pt x="5160636" y="1789979"/>
                  <a:pt x="5153986" y="1775830"/>
                  <a:pt x="5141912" y="1759965"/>
                </a:cubicBezTo>
                <a:cubicBezTo>
                  <a:pt x="5129838" y="1744099"/>
                  <a:pt x="5131471" y="1739883"/>
                  <a:pt x="5146812" y="1747316"/>
                </a:cubicBezTo>
                <a:cubicBezTo>
                  <a:pt x="5162152" y="1754748"/>
                  <a:pt x="5172864" y="1758931"/>
                  <a:pt x="5178947" y="1759865"/>
                </a:cubicBezTo>
                <a:cubicBezTo>
                  <a:pt x="5185030" y="1760798"/>
                  <a:pt x="5190692" y="1755211"/>
                  <a:pt x="5195934" y="1743103"/>
                </a:cubicBezTo>
                <a:cubicBezTo>
                  <a:pt x="5201175" y="1730996"/>
                  <a:pt x="5204841" y="1712659"/>
                  <a:pt x="5206933" y="1688094"/>
                </a:cubicBezTo>
                <a:cubicBezTo>
                  <a:pt x="5209024" y="1663529"/>
                  <a:pt x="5210070" y="1642980"/>
                  <a:pt x="5210070" y="1626448"/>
                </a:cubicBezTo>
                <a:cubicBezTo>
                  <a:pt x="5210070" y="1611532"/>
                  <a:pt x="5208633" y="1603112"/>
                  <a:pt x="5205758" y="1601187"/>
                </a:cubicBezTo>
                <a:cubicBezTo>
                  <a:pt x="5202883" y="1599262"/>
                  <a:pt x="5195738" y="1599733"/>
                  <a:pt x="5184322" y="1602599"/>
                </a:cubicBezTo>
                <a:lnTo>
                  <a:pt x="5151623" y="1610799"/>
                </a:lnTo>
                <a:cubicBezTo>
                  <a:pt x="5143691" y="1611882"/>
                  <a:pt x="5136641" y="1609282"/>
                  <a:pt x="5130475" y="1602999"/>
                </a:cubicBezTo>
                <a:cubicBezTo>
                  <a:pt x="5114526" y="1621115"/>
                  <a:pt x="5097923" y="1635056"/>
                  <a:pt x="5080666" y="1644822"/>
                </a:cubicBezTo>
                <a:cubicBezTo>
                  <a:pt x="5076351" y="1647263"/>
                  <a:pt x="5073103" y="1648749"/>
                  <a:pt x="5070921" y="1649279"/>
                </a:cubicBezTo>
                <a:lnTo>
                  <a:pt x="5068989" y="1648543"/>
                </a:lnTo>
                <a:lnTo>
                  <a:pt x="5068619" y="1655009"/>
                </a:lnTo>
                <a:cubicBezTo>
                  <a:pt x="5068380" y="1663529"/>
                  <a:pt x="5068520" y="1674062"/>
                  <a:pt x="5069041" y="1686607"/>
                </a:cubicBezTo>
                <a:cubicBezTo>
                  <a:pt x="5070083" y="1711697"/>
                  <a:pt x="5069258" y="1730696"/>
                  <a:pt x="5066566" y="1743603"/>
                </a:cubicBezTo>
                <a:cubicBezTo>
                  <a:pt x="5063875" y="1756511"/>
                  <a:pt x="5060258" y="1766893"/>
                  <a:pt x="5055717" y="1774751"/>
                </a:cubicBezTo>
                <a:cubicBezTo>
                  <a:pt x="5051176" y="1782609"/>
                  <a:pt x="5046313" y="1782726"/>
                  <a:pt x="5041130" y="1775101"/>
                </a:cubicBezTo>
                <a:cubicBezTo>
                  <a:pt x="5035947" y="1767477"/>
                  <a:pt x="5031981" y="1761144"/>
                  <a:pt x="5029231" y="1756102"/>
                </a:cubicBezTo>
                <a:cubicBezTo>
                  <a:pt x="5026481" y="1751061"/>
                  <a:pt x="5023794" y="1748336"/>
                  <a:pt x="5021169" y="1747928"/>
                </a:cubicBezTo>
                <a:cubicBezTo>
                  <a:pt x="5018544" y="1747520"/>
                  <a:pt x="5005499" y="1749232"/>
                  <a:pt x="4982034" y="1753065"/>
                </a:cubicBezTo>
                <a:cubicBezTo>
                  <a:pt x="4976567" y="1776430"/>
                  <a:pt x="4970330" y="1782822"/>
                  <a:pt x="4963323" y="1772239"/>
                </a:cubicBezTo>
                <a:cubicBezTo>
                  <a:pt x="4956314" y="1761656"/>
                  <a:pt x="4952811" y="1747565"/>
                  <a:pt x="4952811" y="1729967"/>
                </a:cubicBezTo>
                <a:cubicBezTo>
                  <a:pt x="4952811" y="1713384"/>
                  <a:pt x="4952298" y="1692781"/>
                  <a:pt x="4951274" y="1668158"/>
                </a:cubicBezTo>
                <a:cubicBezTo>
                  <a:pt x="4950249" y="1643534"/>
                  <a:pt x="4946590" y="1625710"/>
                  <a:pt x="4940299" y="1614686"/>
                </a:cubicBezTo>
                <a:cubicBezTo>
                  <a:pt x="4934008" y="1603662"/>
                  <a:pt x="4935079" y="1598150"/>
                  <a:pt x="4943511" y="1598150"/>
                </a:cubicBezTo>
                <a:cubicBezTo>
                  <a:pt x="4949078" y="1598150"/>
                  <a:pt x="4955585" y="1598658"/>
                  <a:pt x="4963035" y="1599675"/>
                </a:cubicBezTo>
                <a:cubicBezTo>
                  <a:pt x="4971035" y="1589625"/>
                  <a:pt x="4979959" y="1574084"/>
                  <a:pt x="4989808" y="1553052"/>
                </a:cubicBezTo>
                <a:cubicBezTo>
                  <a:pt x="4999658" y="1532020"/>
                  <a:pt x="5002754" y="1515450"/>
                  <a:pt x="4999096" y="1503343"/>
                </a:cubicBezTo>
                <a:cubicBezTo>
                  <a:pt x="4995437" y="1491235"/>
                  <a:pt x="5004649" y="1489973"/>
                  <a:pt x="5026731" y="1499556"/>
                </a:cubicBezTo>
                <a:cubicBezTo>
                  <a:pt x="5045563" y="1508655"/>
                  <a:pt x="5051384" y="1516667"/>
                  <a:pt x="5044193" y="1523592"/>
                </a:cubicBezTo>
                <a:cubicBezTo>
                  <a:pt x="5037001" y="1530516"/>
                  <a:pt x="5029256" y="1540203"/>
                  <a:pt x="5020956" y="1552652"/>
                </a:cubicBezTo>
                <a:cubicBezTo>
                  <a:pt x="5012657" y="1565102"/>
                  <a:pt x="4999941" y="1580776"/>
                  <a:pt x="4982809" y="1599675"/>
                </a:cubicBezTo>
                <a:cubicBezTo>
                  <a:pt x="5002974" y="1596775"/>
                  <a:pt x="5016990" y="1591867"/>
                  <a:pt x="5024856" y="1584950"/>
                </a:cubicBezTo>
                <a:cubicBezTo>
                  <a:pt x="5032723" y="1578034"/>
                  <a:pt x="5041238" y="1576809"/>
                  <a:pt x="5050405" y="1581276"/>
                </a:cubicBezTo>
                <a:cubicBezTo>
                  <a:pt x="5059571" y="1585742"/>
                  <a:pt x="5067591" y="1590392"/>
                  <a:pt x="5074466" y="1595225"/>
                </a:cubicBezTo>
                <a:cubicBezTo>
                  <a:pt x="5081341" y="1600058"/>
                  <a:pt x="5082895" y="1605728"/>
                  <a:pt x="5079128" y="1612236"/>
                </a:cubicBezTo>
                <a:cubicBezTo>
                  <a:pt x="5075361" y="1618744"/>
                  <a:pt x="5072478" y="1626494"/>
                  <a:pt x="5070478" y="1635485"/>
                </a:cubicBezTo>
                <a:cubicBezTo>
                  <a:pt x="5069978" y="1637733"/>
                  <a:pt x="5069574" y="1640483"/>
                  <a:pt x="5069264" y="1643737"/>
                </a:cubicBezTo>
                <a:lnTo>
                  <a:pt x="5069239" y="1644170"/>
                </a:lnTo>
                <a:lnTo>
                  <a:pt x="5070621" y="1640992"/>
                </a:lnTo>
                <a:cubicBezTo>
                  <a:pt x="5072703" y="1637700"/>
                  <a:pt x="5075851" y="1633452"/>
                  <a:pt x="5080066" y="1628248"/>
                </a:cubicBezTo>
                <a:cubicBezTo>
                  <a:pt x="5096923" y="1607432"/>
                  <a:pt x="5112347" y="1583638"/>
                  <a:pt x="5126338" y="1556865"/>
                </a:cubicBezTo>
                <a:cubicBezTo>
                  <a:pt x="5140328" y="1530091"/>
                  <a:pt x="5145495" y="1510405"/>
                  <a:pt x="5141837" y="1497806"/>
                </a:cubicBezTo>
                <a:cubicBezTo>
                  <a:pt x="5139093" y="1488356"/>
                  <a:pt x="5141013" y="1483531"/>
                  <a:pt x="5147598" y="1483329"/>
                </a:cubicBezTo>
                <a:close/>
                <a:moveTo>
                  <a:pt x="1470947" y="1483329"/>
                </a:moveTo>
                <a:cubicBezTo>
                  <a:pt x="1473142" y="1483262"/>
                  <a:pt x="1475855" y="1483709"/>
                  <a:pt x="1479086" y="1484669"/>
                </a:cubicBezTo>
                <a:cubicBezTo>
                  <a:pt x="1492010" y="1488510"/>
                  <a:pt x="1501714" y="1492981"/>
                  <a:pt x="1508196" y="1498081"/>
                </a:cubicBezTo>
                <a:cubicBezTo>
                  <a:pt x="1514679" y="1503180"/>
                  <a:pt x="1515442" y="1508780"/>
                  <a:pt x="1510484" y="1514880"/>
                </a:cubicBezTo>
                <a:cubicBezTo>
                  <a:pt x="1505526" y="1520979"/>
                  <a:pt x="1499668" y="1530779"/>
                  <a:pt x="1492910" y="1544278"/>
                </a:cubicBezTo>
                <a:cubicBezTo>
                  <a:pt x="1486152" y="1557777"/>
                  <a:pt x="1476190" y="1571543"/>
                  <a:pt x="1463024" y="1585575"/>
                </a:cubicBezTo>
                <a:cubicBezTo>
                  <a:pt x="1495972" y="1584659"/>
                  <a:pt x="1516342" y="1581292"/>
                  <a:pt x="1524133" y="1575476"/>
                </a:cubicBezTo>
                <a:cubicBezTo>
                  <a:pt x="1531924" y="1569660"/>
                  <a:pt x="1540953" y="1568993"/>
                  <a:pt x="1551219" y="1573476"/>
                </a:cubicBezTo>
                <a:cubicBezTo>
                  <a:pt x="1561485" y="1577959"/>
                  <a:pt x="1569747" y="1583563"/>
                  <a:pt x="1576005" y="1590288"/>
                </a:cubicBezTo>
                <a:cubicBezTo>
                  <a:pt x="1582263" y="1597012"/>
                  <a:pt x="1582733" y="1603270"/>
                  <a:pt x="1577417" y="1609061"/>
                </a:cubicBezTo>
                <a:cubicBezTo>
                  <a:pt x="1572101" y="1614853"/>
                  <a:pt x="1568413" y="1628585"/>
                  <a:pt x="1566355" y="1650259"/>
                </a:cubicBezTo>
                <a:cubicBezTo>
                  <a:pt x="1564297" y="1671933"/>
                  <a:pt x="1562485" y="1693731"/>
                  <a:pt x="1560918" y="1715655"/>
                </a:cubicBezTo>
                <a:cubicBezTo>
                  <a:pt x="1559352" y="1737579"/>
                  <a:pt x="1554727" y="1756490"/>
                  <a:pt x="1547044" y="1772389"/>
                </a:cubicBezTo>
                <a:cubicBezTo>
                  <a:pt x="1539361" y="1788288"/>
                  <a:pt x="1527441" y="1800375"/>
                  <a:pt x="1511284" y="1808649"/>
                </a:cubicBezTo>
                <a:cubicBezTo>
                  <a:pt x="1495126" y="1816924"/>
                  <a:pt x="1486435" y="1814845"/>
                  <a:pt x="1485210" y="1802412"/>
                </a:cubicBezTo>
                <a:cubicBezTo>
                  <a:pt x="1483985" y="1789979"/>
                  <a:pt x="1477336" y="1775830"/>
                  <a:pt x="1465262" y="1759965"/>
                </a:cubicBezTo>
                <a:cubicBezTo>
                  <a:pt x="1453187" y="1744099"/>
                  <a:pt x="1454820" y="1739883"/>
                  <a:pt x="1470161" y="1747316"/>
                </a:cubicBezTo>
                <a:cubicBezTo>
                  <a:pt x="1485502" y="1754748"/>
                  <a:pt x="1496214" y="1758931"/>
                  <a:pt x="1502297" y="1759865"/>
                </a:cubicBezTo>
                <a:cubicBezTo>
                  <a:pt x="1508380" y="1760798"/>
                  <a:pt x="1514042" y="1755211"/>
                  <a:pt x="1519283" y="1743103"/>
                </a:cubicBezTo>
                <a:cubicBezTo>
                  <a:pt x="1524525" y="1730996"/>
                  <a:pt x="1528191" y="1712659"/>
                  <a:pt x="1530283" y="1688094"/>
                </a:cubicBezTo>
                <a:cubicBezTo>
                  <a:pt x="1532374" y="1663529"/>
                  <a:pt x="1533420" y="1642980"/>
                  <a:pt x="1533420" y="1626448"/>
                </a:cubicBezTo>
                <a:cubicBezTo>
                  <a:pt x="1533420" y="1611532"/>
                  <a:pt x="1531982" y="1603112"/>
                  <a:pt x="1529108" y="1601187"/>
                </a:cubicBezTo>
                <a:cubicBezTo>
                  <a:pt x="1526233" y="1599262"/>
                  <a:pt x="1519087" y="1599733"/>
                  <a:pt x="1507671" y="1602599"/>
                </a:cubicBezTo>
                <a:lnTo>
                  <a:pt x="1474973" y="1610799"/>
                </a:lnTo>
                <a:cubicBezTo>
                  <a:pt x="1467040" y="1611882"/>
                  <a:pt x="1459991" y="1609282"/>
                  <a:pt x="1453825" y="1602999"/>
                </a:cubicBezTo>
                <a:cubicBezTo>
                  <a:pt x="1437876" y="1621115"/>
                  <a:pt x="1421272" y="1635056"/>
                  <a:pt x="1404015" y="1644822"/>
                </a:cubicBezTo>
                <a:cubicBezTo>
                  <a:pt x="1399701" y="1647263"/>
                  <a:pt x="1396453" y="1648749"/>
                  <a:pt x="1394271" y="1649279"/>
                </a:cubicBezTo>
                <a:lnTo>
                  <a:pt x="1392339" y="1648543"/>
                </a:lnTo>
                <a:lnTo>
                  <a:pt x="1391969" y="1655009"/>
                </a:lnTo>
                <a:cubicBezTo>
                  <a:pt x="1391730" y="1663529"/>
                  <a:pt x="1391870" y="1674062"/>
                  <a:pt x="1392391" y="1686607"/>
                </a:cubicBezTo>
                <a:cubicBezTo>
                  <a:pt x="1393432" y="1711697"/>
                  <a:pt x="1392608" y="1730696"/>
                  <a:pt x="1389916" y="1743603"/>
                </a:cubicBezTo>
                <a:cubicBezTo>
                  <a:pt x="1387225" y="1756511"/>
                  <a:pt x="1383608" y="1766893"/>
                  <a:pt x="1379067" y="1774751"/>
                </a:cubicBezTo>
                <a:cubicBezTo>
                  <a:pt x="1374525" y="1782609"/>
                  <a:pt x="1369663" y="1782726"/>
                  <a:pt x="1364480" y="1775101"/>
                </a:cubicBezTo>
                <a:cubicBezTo>
                  <a:pt x="1359297" y="1767477"/>
                  <a:pt x="1355331" y="1761144"/>
                  <a:pt x="1352581" y="1756102"/>
                </a:cubicBezTo>
                <a:cubicBezTo>
                  <a:pt x="1349831" y="1751061"/>
                  <a:pt x="1347144" y="1748336"/>
                  <a:pt x="1344519" y="1747928"/>
                </a:cubicBezTo>
                <a:cubicBezTo>
                  <a:pt x="1341894" y="1747520"/>
                  <a:pt x="1328849" y="1749232"/>
                  <a:pt x="1305384" y="1753065"/>
                </a:cubicBezTo>
                <a:cubicBezTo>
                  <a:pt x="1299917" y="1776430"/>
                  <a:pt x="1293680" y="1782822"/>
                  <a:pt x="1286672" y="1772239"/>
                </a:cubicBezTo>
                <a:cubicBezTo>
                  <a:pt x="1279664" y="1761656"/>
                  <a:pt x="1276160" y="1747565"/>
                  <a:pt x="1276160" y="1729967"/>
                </a:cubicBezTo>
                <a:cubicBezTo>
                  <a:pt x="1276160" y="1713384"/>
                  <a:pt x="1275648" y="1692781"/>
                  <a:pt x="1274623" y="1668158"/>
                </a:cubicBezTo>
                <a:cubicBezTo>
                  <a:pt x="1273598" y="1643534"/>
                  <a:pt x="1269940" y="1625710"/>
                  <a:pt x="1263649" y="1614686"/>
                </a:cubicBezTo>
                <a:cubicBezTo>
                  <a:pt x="1257358" y="1603662"/>
                  <a:pt x="1258428" y="1598150"/>
                  <a:pt x="1266861" y="1598150"/>
                </a:cubicBezTo>
                <a:cubicBezTo>
                  <a:pt x="1272428" y="1598150"/>
                  <a:pt x="1278935" y="1598658"/>
                  <a:pt x="1286385" y="1599675"/>
                </a:cubicBezTo>
                <a:cubicBezTo>
                  <a:pt x="1294384" y="1589625"/>
                  <a:pt x="1303309" y="1574084"/>
                  <a:pt x="1313158" y="1553052"/>
                </a:cubicBezTo>
                <a:cubicBezTo>
                  <a:pt x="1323008" y="1532020"/>
                  <a:pt x="1326103" y="1515450"/>
                  <a:pt x="1322445" y="1503343"/>
                </a:cubicBezTo>
                <a:cubicBezTo>
                  <a:pt x="1318787" y="1491235"/>
                  <a:pt x="1327999" y="1489973"/>
                  <a:pt x="1350081" y="1499556"/>
                </a:cubicBezTo>
                <a:cubicBezTo>
                  <a:pt x="1368913" y="1508655"/>
                  <a:pt x="1374734" y="1516667"/>
                  <a:pt x="1367542" y="1523592"/>
                </a:cubicBezTo>
                <a:cubicBezTo>
                  <a:pt x="1360351" y="1530516"/>
                  <a:pt x="1352606" y="1540203"/>
                  <a:pt x="1344306" y="1552652"/>
                </a:cubicBezTo>
                <a:cubicBezTo>
                  <a:pt x="1336007" y="1565102"/>
                  <a:pt x="1323291" y="1580776"/>
                  <a:pt x="1306159" y="1599675"/>
                </a:cubicBezTo>
                <a:cubicBezTo>
                  <a:pt x="1326324" y="1596775"/>
                  <a:pt x="1340340" y="1591867"/>
                  <a:pt x="1348206" y="1584950"/>
                </a:cubicBezTo>
                <a:cubicBezTo>
                  <a:pt x="1356072" y="1578034"/>
                  <a:pt x="1364588" y="1576809"/>
                  <a:pt x="1373755" y="1581276"/>
                </a:cubicBezTo>
                <a:cubicBezTo>
                  <a:pt x="1382921" y="1585742"/>
                  <a:pt x="1390941" y="1590392"/>
                  <a:pt x="1397816" y="1595225"/>
                </a:cubicBezTo>
                <a:cubicBezTo>
                  <a:pt x="1404690" y="1600058"/>
                  <a:pt x="1406244" y="1605728"/>
                  <a:pt x="1402478" y="1612236"/>
                </a:cubicBezTo>
                <a:cubicBezTo>
                  <a:pt x="1398711" y="1618744"/>
                  <a:pt x="1395828" y="1626494"/>
                  <a:pt x="1393828" y="1635485"/>
                </a:cubicBezTo>
                <a:cubicBezTo>
                  <a:pt x="1393328" y="1637733"/>
                  <a:pt x="1392924" y="1640483"/>
                  <a:pt x="1392613" y="1643737"/>
                </a:cubicBezTo>
                <a:lnTo>
                  <a:pt x="1392589" y="1644170"/>
                </a:lnTo>
                <a:lnTo>
                  <a:pt x="1393971" y="1640992"/>
                </a:lnTo>
                <a:cubicBezTo>
                  <a:pt x="1396053" y="1637700"/>
                  <a:pt x="1399201" y="1633452"/>
                  <a:pt x="1403415" y="1628248"/>
                </a:cubicBezTo>
                <a:cubicBezTo>
                  <a:pt x="1420272" y="1607432"/>
                  <a:pt x="1435697" y="1583638"/>
                  <a:pt x="1449687" y="1556865"/>
                </a:cubicBezTo>
                <a:cubicBezTo>
                  <a:pt x="1463678" y="1530091"/>
                  <a:pt x="1468845" y="1510405"/>
                  <a:pt x="1465187" y="1497806"/>
                </a:cubicBezTo>
                <a:cubicBezTo>
                  <a:pt x="1462443" y="1488356"/>
                  <a:pt x="1464363" y="1483531"/>
                  <a:pt x="1470947" y="1483329"/>
                </a:cubicBezTo>
                <a:close/>
                <a:moveTo>
                  <a:pt x="2622721" y="1481716"/>
                </a:moveTo>
                <a:cubicBezTo>
                  <a:pt x="2624719" y="1481462"/>
                  <a:pt x="2627293" y="1481605"/>
                  <a:pt x="2630440" y="1482144"/>
                </a:cubicBezTo>
                <a:cubicBezTo>
                  <a:pt x="2643031" y="1484302"/>
                  <a:pt x="2653522" y="1487248"/>
                  <a:pt x="2661913" y="1490981"/>
                </a:cubicBezTo>
                <a:cubicBezTo>
                  <a:pt x="2670304" y="1494714"/>
                  <a:pt x="2673171" y="1499885"/>
                  <a:pt x="2670513" y="1506493"/>
                </a:cubicBezTo>
                <a:cubicBezTo>
                  <a:pt x="2667855" y="1513101"/>
                  <a:pt x="2666042" y="1525862"/>
                  <a:pt x="2665076" y="1544778"/>
                </a:cubicBezTo>
                <a:cubicBezTo>
                  <a:pt x="2688008" y="1541778"/>
                  <a:pt x="2706398" y="1537370"/>
                  <a:pt x="2720247" y="1531554"/>
                </a:cubicBezTo>
                <a:cubicBezTo>
                  <a:pt x="2734097" y="1525737"/>
                  <a:pt x="2746667" y="1527479"/>
                  <a:pt x="2757958" y="1536778"/>
                </a:cubicBezTo>
                <a:cubicBezTo>
                  <a:pt x="2769248" y="1546078"/>
                  <a:pt x="2759157" y="1554211"/>
                  <a:pt x="2727684" y="1561177"/>
                </a:cubicBezTo>
                <a:cubicBezTo>
                  <a:pt x="2696211" y="1568143"/>
                  <a:pt x="2674742" y="1569535"/>
                  <a:pt x="2663276" y="1565352"/>
                </a:cubicBezTo>
                <a:lnTo>
                  <a:pt x="2661951" y="1615374"/>
                </a:lnTo>
                <a:cubicBezTo>
                  <a:pt x="2678500" y="1614457"/>
                  <a:pt x="2690408" y="1612136"/>
                  <a:pt x="2697674" y="1608411"/>
                </a:cubicBezTo>
                <a:cubicBezTo>
                  <a:pt x="2704940" y="1604687"/>
                  <a:pt x="2714335" y="1605028"/>
                  <a:pt x="2725860" y="1609436"/>
                </a:cubicBezTo>
                <a:cubicBezTo>
                  <a:pt x="2737384" y="1613844"/>
                  <a:pt x="2747129" y="1619165"/>
                  <a:pt x="2755095" y="1625398"/>
                </a:cubicBezTo>
                <a:cubicBezTo>
                  <a:pt x="2763061" y="1631631"/>
                  <a:pt x="2764032" y="1637514"/>
                  <a:pt x="2758008" y="1643047"/>
                </a:cubicBezTo>
                <a:cubicBezTo>
                  <a:pt x="2751983" y="1648580"/>
                  <a:pt x="2746883" y="1653175"/>
                  <a:pt x="2742708" y="1656834"/>
                </a:cubicBezTo>
                <a:cubicBezTo>
                  <a:pt x="2738534" y="1660492"/>
                  <a:pt x="2733055" y="1670153"/>
                  <a:pt x="2726272" y="1685819"/>
                </a:cubicBezTo>
                <a:cubicBezTo>
                  <a:pt x="2737771" y="1701718"/>
                  <a:pt x="2737538" y="1709409"/>
                  <a:pt x="2725572" y="1708893"/>
                </a:cubicBezTo>
                <a:cubicBezTo>
                  <a:pt x="2713606" y="1708376"/>
                  <a:pt x="2672675" y="1711668"/>
                  <a:pt x="2602780" y="1718767"/>
                </a:cubicBezTo>
                <a:cubicBezTo>
                  <a:pt x="2600096" y="1726300"/>
                  <a:pt x="2596047" y="1728746"/>
                  <a:pt x="2590630" y="1726104"/>
                </a:cubicBezTo>
                <a:cubicBezTo>
                  <a:pt x="2585214" y="1723463"/>
                  <a:pt x="2581093" y="1717909"/>
                  <a:pt x="2578269" y="1709443"/>
                </a:cubicBezTo>
                <a:cubicBezTo>
                  <a:pt x="2575444" y="1700977"/>
                  <a:pt x="2572223" y="1688473"/>
                  <a:pt x="2568607" y="1671933"/>
                </a:cubicBezTo>
                <a:cubicBezTo>
                  <a:pt x="2564990" y="1655392"/>
                  <a:pt x="2561049" y="1642613"/>
                  <a:pt x="2556782" y="1633597"/>
                </a:cubicBezTo>
                <a:cubicBezTo>
                  <a:pt x="2552516" y="1624581"/>
                  <a:pt x="2554512" y="1620623"/>
                  <a:pt x="2562769" y="1621723"/>
                </a:cubicBezTo>
                <a:cubicBezTo>
                  <a:pt x="2571027" y="1622823"/>
                  <a:pt x="2576910" y="1623873"/>
                  <a:pt x="2580418" y="1624873"/>
                </a:cubicBezTo>
                <a:cubicBezTo>
                  <a:pt x="2583927" y="1625873"/>
                  <a:pt x="2589559" y="1626131"/>
                  <a:pt x="2597317" y="1625648"/>
                </a:cubicBezTo>
                <a:cubicBezTo>
                  <a:pt x="2605075" y="1625165"/>
                  <a:pt x="2616620" y="1623565"/>
                  <a:pt x="2631953" y="1620848"/>
                </a:cubicBezTo>
                <a:cubicBezTo>
                  <a:pt x="2631953" y="1576717"/>
                  <a:pt x="2631449" y="1547298"/>
                  <a:pt x="2630440" y="1532591"/>
                </a:cubicBezTo>
                <a:cubicBezTo>
                  <a:pt x="2629432" y="1517884"/>
                  <a:pt x="2626032" y="1505259"/>
                  <a:pt x="2620241" y="1494718"/>
                </a:cubicBezTo>
                <a:cubicBezTo>
                  <a:pt x="2615898" y="1486813"/>
                  <a:pt x="2616724" y="1482478"/>
                  <a:pt x="2622721" y="1481716"/>
                </a:cubicBezTo>
                <a:close/>
                <a:moveTo>
                  <a:pt x="4609557" y="1479569"/>
                </a:moveTo>
                <a:cubicBezTo>
                  <a:pt x="4614023" y="1478078"/>
                  <a:pt x="4622160" y="1480319"/>
                  <a:pt x="4633968" y="1486294"/>
                </a:cubicBezTo>
                <a:cubicBezTo>
                  <a:pt x="4645775" y="1492269"/>
                  <a:pt x="4649846" y="1498781"/>
                  <a:pt x="4646180" y="1505830"/>
                </a:cubicBezTo>
                <a:cubicBezTo>
                  <a:pt x="4642513" y="1512880"/>
                  <a:pt x="4640680" y="1538412"/>
                  <a:pt x="4640680" y="1582426"/>
                </a:cubicBezTo>
                <a:lnTo>
                  <a:pt x="4666278" y="1577851"/>
                </a:lnTo>
                <a:cubicBezTo>
                  <a:pt x="4678544" y="1574634"/>
                  <a:pt x="4687281" y="1576030"/>
                  <a:pt x="4692489" y="1582038"/>
                </a:cubicBezTo>
                <a:cubicBezTo>
                  <a:pt x="4697697" y="1588046"/>
                  <a:pt x="4694952" y="1593033"/>
                  <a:pt x="4684252" y="1597000"/>
                </a:cubicBezTo>
                <a:cubicBezTo>
                  <a:pt x="4673553" y="1600966"/>
                  <a:pt x="4658512" y="1604341"/>
                  <a:pt x="4639130" y="1607124"/>
                </a:cubicBezTo>
                <a:lnTo>
                  <a:pt x="4639130" y="1612824"/>
                </a:lnTo>
                <a:cubicBezTo>
                  <a:pt x="4655145" y="1614707"/>
                  <a:pt x="4667774" y="1618882"/>
                  <a:pt x="4677015" y="1625348"/>
                </a:cubicBezTo>
                <a:cubicBezTo>
                  <a:pt x="4686256" y="1631814"/>
                  <a:pt x="4689118" y="1640164"/>
                  <a:pt x="4685602" y="1650396"/>
                </a:cubicBezTo>
                <a:cubicBezTo>
                  <a:pt x="4682086" y="1660629"/>
                  <a:pt x="4674503" y="1660096"/>
                  <a:pt x="4662854" y="1648797"/>
                </a:cubicBezTo>
                <a:cubicBezTo>
                  <a:pt x="4651204" y="1637497"/>
                  <a:pt x="4643296" y="1629556"/>
                  <a:pt x="4639130" y="1624973"/>
                </a:cubicBezTo>
                <a:cubicBezTo>
                  <a:pt x="4639130" y="1634639"/>
                  <a:pt x="4637609" y="1644638"/>
                  <a:pt x="4634568" y="1654971"/>
                </a:cubicBezTo>
                <a:cubicBezTo>
                  <a:pt x="4631526" y="1665304"/>
                  <a:pt x="4626526" y="1665879"/>
                  <a:pt x="4619569" y="1656696"/>
                </a:cubicBezTo>
                <a:cubicBezTo>
                  <a:pt x="4612610" y="1647513"/>
                  <a:pt x="4609915" y="1639639"/>
                  <a:pt x="4611482" y="1633072"/>
                </a:cubicBezTo>
                <a:cubicBezTo>
                  <a:pt x="4613048" y="1626506"/>
                  <a:pt x="4613790" y="1620665"/>
                  <a:pt x="4613707" y="1615549"/>
                </a:cubicBezTo>
                <a:cubicBezTo>
                  <a:pt x="4592908" y="1647347"/>
                  <a:pt x="4570734" y="1668370"/>
                  <a:pt x="4547186" y="1678620"/>
                </a:cubicBezTo>
                <a:cubicBezTo>
                  <a:pt x="4523637" y="1688869"/>
                  <a:pt x="4518025" y="1688186"/>
                  <a:pt x="4530349" y="1676570"/>
                </a:cubicBezTo>
                <a:cubicBezTo>
                  <a:pt x="4542673" y="1664954"/>
                  <a:pt x="4555289" y="1652434"/>
                  <a:pt x="4568197" y="1639010"/>
                </a:cubicBezTo>
                <a:cubicBezTo>
                  <a:pt x="4581104" y="1625585"/>
                  <a:pt x="4590041" y="1615674"/>
                  <a:pt x="4595008" y="1609274"/>
                </a:cubicBezTo>
                <a:cubicBezTo>
                  <a:pt x="4584608" y="1614374"/>
                  <a:pt x="4576075" y="1617482"/>
                  <a:pt x="4569409" y="1618598"/>
                </a:cubicBezTo>
                <a:cubicBezTo>
                  <a:pt x="4562743" y="1619715"/>
                  <a:pt x="4554623" y="1615794"/>
                  <a:pt x="4545048" y="1606837"/>
                </a:cubicBezTo>
                <a:cubicBezTo>
                  <a:pt x="4535474" y="1597879"/>
                  <a:pt x="4537149" y="1593933"/>
                  <a:pt x="4550073" y="1595000"/>
                </a:cubicBezTo>
                <a:cubicBezTo>
                  <a:pt x="4562997" y="1596066"/>
                  <a:pt x="4584250" y="1593741"/>
                  <a:pt x="4613832" y="1588025"/>
                </a:cubicBezTo>
                <a:lnTo>
                  <a:pt x="4613832" y="1533904"/>
                </a:lnTo>
                <a:cubicBezTo>
                  <a:pt x="4613832" y="1512905"/>
                  <a:pt x="4612002" y="1498972"/>
                  <a:pt x="4608344" y="1492106"/>
                </a:cubicBezTo>
                <a:cubicBezTo>
                  <a:pt x="4604686" y="1485240"/>
                  <a:pt x="4605090" y="1481061"/>
                  <a:pt x="4609557" y="1479569"/>
                </a:cubicBezTo>
                <a:close/>
                <a:moveTo>
                  <a:pt x="2161631" y="1479569"/>
                </a:moveTo>
                <a:cubicBezTo>
                  <a:pt x="2166098" y="1478078"/>
                  <a:pt x="2174235" y="1480319"/>
                  <a:pt x="2186042" y="1486294"/>
                </a:cubicBezTo>
                <a:cubicBezTo>
                  <a:pt x="2197850" y="1492269"/>
                  <a:pt x="2201921" y="1498781"/>
                  <a:pt x="2198254" y="1505830"/>
                </a:cubicBezTo>
                <a:cubicBezTo>
                  <a:pt x="2194588" y="1512880"/>
                  <a:pt x="2192754" y="1538412"/>
                  <a:pt x="2192754" y="1582426"/>
                </a:cubicBezTo>
                <a:lnTo>
                  <a:pt x="2218353" y="1577851"/>
                </a:lnTo>
                <a:cubicBezTo>
                  <a:pt x="2230619" y="1574634"/>
                  <a:pt x="2239356" y="1576030"/>
                  <a:pt x="2244564" y="1582038"/>
                </a:cubicBezTo>
                <a:cubicBezTo>
                  <a:pt x="2249772" y="1588046"/>
                  <a:pt x="2247026" y="1593033"/>
                  <a:pt x="2236327" y="1597000"/>
                </a:cubicBezTo>
                <a:cubicBezTo>
                  <a:pt x="2225627" y="1600966"/>
                  <a:pt x="2210587" y="1604341"/>
                  <a:pt x="2191205" y="1607124"/>
                </a:cubicBezTo>
                <a:lnTo>
                  <a:pt x="2191205" y="1612824"/>
                </a:lnTo>
                <a:cubicBezTo>
                  <a:pt x="2207220" y="1614707"/>
                  <a:pt x="2219849" y="1618882"/>
                  <a:pt x="2229090" y="1625348"/>
                </a:cubicBezTo>
                <a:cubicBezTo>
                  <a:pt x="2238331" y="1631814"/>
                  <a:pt x="2241193" y="1640164"/>
                  <a:pt x="2237677" y="1650396"/>
                </a:cubicBezTo>
                <a:cubicBezTo>
                  <a:pt x="2234160" y="1660629"/>
                  <a:pt x="2226577" y="1660096"/>
                  <a:pt x="2214928" y="1648797"/>
                </a:cubicBezTo>
                <a:cubicBezTo>
                  <a:pt x="2203279" y="1637497"/>
                  <a:pt x="2195371" y="1629556"/>
                  <a:pt x="2191205" y="1624973"/>
                </a:cubicBezTo>
                <a:cubicBezTo>
                  <a:pt x="2191205" y="1634639"/>
                  <a:pt x="2189684" y="1644638"/>
                  <a:pt x="2186642" y="1654971"/>
                </a:cubicBezTo>
                <a:cubicBezTo>
                  <a:pt x="2183601" y="1665304"/>
                  <a:pt x="2178601" y="1665879"/>
                  <a:pt x="2171643" y="1656696"/>
                </a:cubicBezTo>
                <a:cubicBezTo>
                  <a:pt x="2164685" y="1647513"/>
                  <a:pt x="2161990" y="1639639"/>
                  <a:pt x="2163556" y="1633072"/>
                </a:cubicBezTo>
                <a:cubicBezTo>
                  <a:pt x="2165123" y="1626506"/>
                  <a:pt x="2165864" y="1620665"/>
                  <a:pt x="2165781" y="1615549"/>
                </a:cubicBezTo>
                <a:cubicBezTo>
                  <a:pt x="2144982" y="1647347"/>
                  <a:pt x="2122809" y="1668370"/>
                  <a:pt x="2099260" y="1678620"/>
                </a:cubicBezTo>
                <a:cubicBezTo>
                  <a:pt x="2075712" y="1688869"/>
                  <a:pt x="2070100" y="1688186"/>
                  <a:pt x="2082424" y="1676570"/>
                </a:cubicBezTo>
                <a:cubicBezTo>
                  <a:pt x="2094748" y="1664954"/>
                  <a:pt x="2107364" y="1652434"/>
                  <a:pt x="2120271" y="1639010"/>
                </a:cubicBezTo>
                <a:cubicBezTo>
                  <a:pt x="2133179" y="1625585"/>
                  <a:pt x="2142116" y="1615674"/>
                  <a:pt x="2147082" y="1609274"/>
                </a:cubicBezTo>
                <a:cubicBezTo>
                  <a:pt x="2136683" y="1614374"/>
                  <a:pt x="2128150" y="1617482"/>
                  <a:pt x="2121484" y="1618598"/>
                </a:cubicBezTo>
                <a:cubicBezTo>
                  <a:pt x="2114818" y="1619715"/>
                  <a:pt x="2106697" y="1615794"/>
                  <a:pt x="2097123" y="1606837"/>
                </a:cubicBezTo>
                <a:cubicBezTo>
                  <a:pt x="2087548" y="1597879"/>
                  <a:pt x="2089223" y="1593933"/>
                  <a:pt x="2102148" y="1595000"/>
                </a:cubicBezTo>
                <a:cubicBezTo>
                  <a:pt x="2115072" y="1596066"/>
                  <a:pt x="2136325" y="1593741"/>
                  <a:pt x="2165906" y="1588025"/>
                </a:cubicBezTo>
                <a:lnTo>
                  <a:pt x="2165906" y="1533904"/>
                </a:lnTo>
                <a:cubicBezTo>
                  <a:pt x="2165906" y="1512905"/>
                  <a:pt x="2164077" y="1498972"/>
                  <a:pt x="2160419" y="1492106"/>
                </a:cubicBezTo>
                <a:cubicBezTo>
                  <a:pt x="2156761" y="1485240"/>
                  <a:pt x="2157165" y="1481061"/>
                  <a:pt x="2161631" y="1479569"/>
                </a:cubicBezTo>
                <a:close/>
                <a:moveTo>
                  <a:pt x="82467" y="1479134"/>
                </a:moveTo>
                <a:cubicBezTo>
                  <a:pt x="84195" y="1478926"/>
                  <a:pt x="86450" y="1479163"/>
                  <a:pt x="89233" y="1479844"/>
                </a:cubicBezTo>
                <a:cubicBezTo>
                  <a:pt x="100366" y="1482569"/>
                  <a:pt x="110857" y="1486385"/>
                  <a:pt x="120706" y="1491294"/>
                </a:cubicBezTo>
                <a:cubicBezTo>
                  <a:pt x="130556" y="1496202"/>
                  <a:pt x="132322" y="1503255"/>
                  <a:pt x="126006" y="1512455"/>
                </a:cubicBezTo>
                <a:cubicBezTo>
                  <a:pt x="119689" y="1521654"/>
                  <a:pt x="116048" y="1546544"/>
                  <a:pt x="115081" y="1587125"/>
                </a:cubicBezTo>
                <a:cubicBezTo>
                  <a:pt x="119031" y="1584125"/>
                  <a:pt x="124397" y="1582071"/>
                  <a:pt x="131181" y="1580963"/>
                </a:cubicBezTo>
                <a:cubicBezTo>
                  <a:pt x="137963" y="1579855"/>
                  <a:pt x="142730" y="1581834"/>
                  <a:pt x="145480" y="1586900"/>
                </a:cubicBezTo>
                <a:cubicBezTo>
                  <a:pt x="148230" y="1591967"/>
                  <a:pt x="147655" y="1596620"/>
                  <a:pt x="143755" y="1600862"/>
                </a:cubicBezTo>
                <a:cubicBezTo>
                  <a:pt x="139855" y="1605103"/>
                  <a:pt x="130231" y="1609624"/>
                  <a:pt x="114882" y="1614424"/>
                </a:cubicBezTo>
                <a:lnTo>
                  <a:pt x="113506" y="1648347"/>
                </a:lnTo>
                <a:cubicBezTo>
                  <a:pt x="123939" y="1648347"/>
                  <a:pt x="132797" y="1650467"/>
                  <a:pt x="140080" y="1654709"/>
                </a:cubicBezTo>
                <a:cubicBezTo>
                  <a:pt x="147363" y="1658950"/>
                  <a:pt x="151292" y="1667079"/>
                  <a:pt x="151867" y="1679095"/>
                </a:cubicBezTo>
                <a:cubicBezTo>
                  <a:pt x="152442" y="1691111"/>
                  <a:pt x="146984" y="1694356"/>
                  <a:pt x="135493" y="1688832"/>
                </a:cubicBezTo>
                <a:cubicBezTo>
                  <a:pt x="124002" y="1683307"/>
                  <a:pt x="116673" y="1676136"/>
                  <a:pt x="113506" y="1667320"/>
                </a:cubicBezTo>
                <a:lnTo>
                  <a:pt x="113506" y="1742516"/>
                </a:lnTo>
                <a:cubicBezTo>
                  <a:pt x="113506" y="1765931"/>
                  <a:pt x="110782" y="1786705"/>
                  <a:pt x="105332" y="1804837"/>
                </a:cubicBezTo>
                <a:cubicBezTo>
                  <a:pt x="99882" y="1822969"/>
                  <a:pt x="93316" y="1823994"/>
                  <a:pt x="85634" y="1807912"/>
                </a:cubicBezTo>
                <a:cubicBezTo>
                  <a:pt x="77951" y="1791829"/>
                  <a:pt x="75680" y="1778164"/>
                  <a:pt x="78821" y="1766914"/>
                </a:cubicBezTo>
                <a:cubicBezTo>
                  <a:pt x="81963" y="1755665"/>
                  <a:pt x="84054" y="1742503"/>
                  <a:pt x="85096" y="1727429"/>
                </a:cubicBezTo>
                <a:cubicBezTo>
                  <a:pt x="86137" y="1712355"/>
                  <a:pt x="87183" y="1689186"/>
                  <a:pt x="88233" y="1657921"/>
                </a:cubicBezTo>
                <a:cubicBezTo>
                  <a:pt x="72984" y="1694485"/>
                  <a:pt x="52440" y="1722450"/>
                  <a:pt x="26600" y="1741816"/>
                </a:cubicBezTo>
                <a:cubicBezTo>
                  <a:pt x="759" y="1761181"/>
                  <a:pt x="-5273" y="1761715"/>
                  <a:pt x="8501" y="1743416"/>
                </a:cubicBezTo>
                <a:cubicBezTo>
                  <a:pt x="22275" y="1725117"/>
                  <a:pt x="35383" y="1705085"/>
                  <a:pt x="47823" y="1683319"/>
                </a:cubicBezTo>
                <a:cubicBezTo>
                  <a:pt x="60264" y="1661554"/>
                  <a:pt x="71642" y="1640539"/>
                  <a:pt x="81959" y="1620273"/>
                </a:cubicBezTo>
                <a:cubicBezTo>
                  <a:pt x="70109" y="1625456"/>
                  <a:pt x="58623" y="1628844"/>
                  <a:pt x="47498" y="1630435"/>
                </a:cubicBezTo>
                <a:cubicBezTo>
                  <a:pt x="36374" y="1632027"/>
                  <a:pt x="26525" y="1629406"/>
                  <a:pt x="17950" y="1622573"/>
                </a:cubicBezTo>
                <a:cubicBezTo>
                  <a:pt x="9375" y="1615740"/>
                  <a:pt x="12708" y="1611032"/>
                  <a:pt x="27949" y="1608449"/>
                </a:cubicBezTo>
                <a:cubicBezTo>
                  <a:pt x="43190" y="1605866"/>
                  <a:pt x="63810" y="1600724"/>
                  <a:pt x="89808" y="1593025"/>
                </a:cubicBezTo>
                <a:lnTo>
                  <a:pt x="89808" y="1535453"/>
                </a:lnTo>
                <a:cubicBezTo>
                  <a:pt x="89808" y="1518654"/>
                  <a:pt x="86929" y="1504505"/>
                  <a:pt x="81171" y="1493006"/>
                </a:cubicBezTo>
                <a:cubicBezTo>
                  <a:pt x="76852" y="1484382"/>
                  <a:pt x="77284" y="1479758"/>
                  <a:pt x="82467" y="1479134"/>
                </a:cubicBezTo>
                <a:close/>
                <a:moveTo>
                  <a:pt x="5961410" y="1478257"/>
                </a:moveTo>
                <a:cubicBezTo>
                  <a:pt x="5966306" y="1477782"/>
                  <a:pt x="5971297" y="1478665"/>
                  <a:pt x="5976384" y="1480907"/>
                </a:cubicBezTo>
                <a:cubicBezTo>
                  <a:pt x="5986559" y="1485390"/>
                  <a:pt x="5995046" y="1491110"/>
                  <a:pt x="6001846" y="1498068"/>
                </a:cubicBezTo>
                <a:cubicBezTo>
                  <a:pt x="6008646" y="1505026"/>
                  <a:pt x="6007166" y="1511726"/>
                  <a:pt x="5997408" y="1518167"/>
                </a:cubicBezTo>
                <a:cubicBezTo>
                  <a:pt x="5987650" y="1524608"/>
                  <a:pt x="5980505" y="1532454"/>
                  <a:pt x="5975972" y="1541703"/>
                </a:cubicBezTo>
                <a:cubicBezTo>
                  <a:pt x="5985388" y="1555785"/>
                  <a:pt x="5983234" y="1563756"/>
                  <a:pt x="5969510" y="1565614"/>
                </a:cubicBezTo>
                <a:cubicBezTo>
                  <a:pt x="5955786" y="1567472"/>
                  <a:pt x="5941436" y="1569697"/>
                  <a:pt x="5926462" y="1572289"/>
                </a:cubicBezTo>
                <a:cubicBezTo>
                  <a:pt x="5911488" y="1574880"/>
                  <a:pt x="5894969" y="1577509"/>
                  <a:pt x="5876904" y="1580176"/>
                </a:cubicBezTo>
                <a:cubicBezTo>
                  <a:pt x="5858838" y="1582842"/>
                  <a:pt x="5848580" y="1583134"/>
                  <a:pt x="5846130" y="1581051"/>
                </a:cubicBezTo>
                <a:cubicBezTo>
                  <a:pt x="5840480" y="1613449"/>
                  <a:pt x="5834502" y="1639885"/>
                  <a:pt x="5828194" y="1660358"/>
                </a:cubicBezTo>
                <a:cubicBezTo>
                  <a:pt x="5821886" y="1680832"/>
                  <a:pt x="5814482" y="1699039"/>
                  <a:pt x="5805982" y="1714980"/>
                </a:cubicBezTo>
                <a:cubicBezTo>
                  <a:pt x="5797483" y="1730921"/>
                  <a:pt x="5787846" y="1745353"/>
                  <a:pt x="5777072" y="1758277"/>
                </a:cubicBezTo>
                <a:cubicBezTo>
                  <a:pt x="5766298" y="1771202"/>
                  <a:pt x="5751232" y="1782542"/>
                  <a:pt x="5731874" y="1792300"/>
                </a:cubicBezTo>
                <a:cubicBezTo>
                  <a:pt x="5712518" y="1802058"/>
                  <a:pt x="5709746" y="1799596"/>
                  <a:pt x="5723563" y="1784913"/>
                </a:cubicBezTo>
                <a:cubicBezTo>
                  <a:pt x="5737379" y="1770231"/>
                  <a:pt x="5750719" y="1752082"/>
                  <a:pt x="5763586" y="1730467"/>
                </a:cubicBezTo>
                <a:cubicBezTo>
                  <a:pt x="5776452" y="1708851"/>
                  <a:pt x="5786538" y="1687615"/>
                  <a:pt x="5793846" y="1666758"/>
                </a:cubicBezTo>
                <a:cubicBezTo>
                  <a:pt x="5801154" y="1645901"/>
                  <a:pt x="5806378" y="1625744"/>
                  <a:pt x="5809520" y="1606287"/>
                </a:cubicBezTo>
                <a:cubicBezTo>
                  <a:pt x="5812662" y="1586829"/>
                  <a:pt x="5814753" y="1569493"/>
                  <a:pt x="5815794" y="1554277"/>
                </a:cubicBezTo>
                <a:cubicBezTo>
                  <a:pt x="5816836" y="1539061"/>
                  <a:pt x="5815524" y="1525046"/>
                  <a:pt x="5811858" y="1512230"/>
                </a:cubicBezTo>
                <a:cubicBezTo>
                  <a:pt x="5808190" y="1499414"/>
                  <a:pt x="5811286" y="1494960"/>
                  <a:pt x="5821144" y="1498868"/>
                </a:cubicBezTo>
                <a:cubicBezTo>
                  <a:pt x="5831002" y="1502776"/>
                  <a:pt x="5837181" y="1505130"/>
                  <a:pt x="5839680" y="1505930"/>
                </a:cubicBezTo>
                <a:cubicBezTo>
                  <a:pt x="5842180" y="1506730"/>
                  <a:pt x="5858342" y="1504830"/>
                  <a:pt x="5888165" y="1500231"/>
                </a:cubicBezTo>
                <a:cubicBezTo>
                  <a:pt x="5917988" y="1495631"/>
                  <a:pt x="5937604" y="1490139"/>
                  <a:pt x="5947012" y="1483757"/>
                </a:cubicBezTo>
                <a:cubicBezTo>
                  <a:pt x="5951715" y="1480565"/>
                  <a:pt x="5956515" y="1478732"/>
                  <a:pt x="5961410" y="1478257"/>
                </a:cubicBezTo>
                <a:close/>
                <a:moveTo>
                  <a:pt x="3428764" y="1475777"/>
                </a:moveTo>
                <a:cubicBezTo>
                  <a:pt x="3431228" y="1475281"/>
                  <a:pt x="3434583" y="1475299"/>
                  <a:pt x="3438828" y="1475832"/>
                </a:cubicBezTo>
                <a:cubicBezTo>
                  <a:pt x="3454944" y="1476982"/>
                  <a:pt x="3466260" y="1480548"/>
                  <a:pt x="3472776" y="1486531"/>
                </a:cubicBezTo>
                <a:cubicBezTo>
                  <a:pt x="3479292" y="1492514"/>
                  <a:pt x="3481567" y="1501135"/>
                  <a:pt x="3479601" y="1512392"/>
                </a:cubicBezTo>
                <a:cubicBezTo>
                  <a:pt x="3477634" y="1523650"/>
                  <a:pt x="3471864" y="1527012"/>
                  <a:pt x="3462289" y="1522479"/>
                </a:cubicBezTo>
                <a:cubicBezTo>
                  <a:pt x="3452715" y="1517946"/>
                  <a:pt x="3442166" y="1508505"/>
                  <a:pt x="3430641" y="1494156"/>
                </a:cubicBezTo>
                <a:cubicBezTo>
                  <a:pt x="3421998" y="1483394"/>
                  <a:pt x="3421372" y="1477268"/>
                  <a:pt x="3428764" y="1475777"/>
                </a:cubicBezTo>
                <a:close/>
                <a:moveTo>
                  <a:pt x="3117211" y="1471473"/>
                </a:moveTo>
                <a:cubicBezTo>
                  <a:pt x="3122160" y="1470929"/>
                  <a:pt x="3131422" y="1473141"/>
                  <a:pt x="3144996" y="1478107"/>
                </a:cubicBezTo>
                <a:cubicBezTo>
                  <a:pt x="3161895" y="1485140"/>
                  <a:pt x="3169012" y="1492235"/>
                  <a:pt x="3166345" y="1499393"/>
                </a:cubicBezTo>
                <a:cubicBezTo>
                  <a:pt x="3163679" y="1506551"/>
                  <a:pt x="3161849" y="1516596"/>
                  <a:pt x="3160858" y="1529529"/>
                </a:cubicBezTo>
                <a:cubicBezTo>
                  <a:pt x="3159866" y="1542461"/>
                  <a:pt x="3159371" y="1559569"/>
                  <a:pt x="3159371" y="1580851"/>
                </a:cubicBezTo>
                <a:cubicBezTo>
                  <a:pt x="3177419" y="1578851"/>
                  <a:pt x="3191860" y="1576259"/>
                  <a:pt x="3202693" y="1573076"/>
                </a:cubicBezTo>
                <a:cubicBezTo>
                  <a:pt x="3213526" y="1569893"/>
                  <a:pt x="3223654" y="1573714"/>
                  <a:pt x="3233079" y="1584538"/>
                </a:cubicBezTo>
                <a:cubicBezTo>
                  <a:pt x="3242503" y="1595362"/>
                  <a:pt x="3239020" y="1601395"/>
                  <a:pt x="3222629" y="1602637"/>
                </a:cubicBezTo>
                <a:cubicBezTo>
                  <a:pt x="3206239" y="1603878"/>
                  <a:pt x="3185152" y="1605932"/>
                  <a:pt x="3159371" y="1608799"/>
                </a:cubicBezTo>
                <a:cubicBezTo>
                  <a:pt x="3160370" y="1673762"/>
                  <a:pt x="3161666" y="1717392"/>
                  <a:pt x="3163258" y="1739691"/>
                </a:cubicBezTo>
                <a:cubicBezTo>
                  <a:pt x="3164849" y="1761990"/>
                  <a:pt x="3163408" y="1778451"/>
                  <a:pt x="3158933" y="1789075"/>
                </a:cubicBezTo>
                <a:cubicBezTo>
                  <a:pt x="3154458" y="1799700"/>
                  <a:pt x="3147484" y="1808733"/>
                  <a:pt x="3138009" y="1816174"/>
                </a:cubicBezTo>
                <a:cubicBezTo>
                  <a:pt x="3128535" y="1823615"/>
                  <a:pt x="3121944" y="1821498"/>
                  <a:pt x="3118236" y="1809824"/>
                </a:cubicBezTo>
                <a:cubicBezTo>
                  <a:pt x="3114527" y="1798150"/>
                  <a:pt x="3106045" y="1785046"/>
                  <a:pt x="3092787" y="1770514"/>
                </a:cubicBezTo>
                <a:cubicBezTo>
                  <a:pt x="3079530" y="1755982"/>
                  <a:pt x="3080125" y="1751074"/>
                  <a:pt x="3094575" y="1755790"/>
                </a:cubicBezTo>
                <a:cubicBezTo>
                  <a:pt x="3109024" y="1760506"/>
                  <a:pt x="3119090" y="1762865"/>
                  <a:pt x="3124773" y="1762865"/>
                </a:cubicBezTo>
                <a:cubicBezTo>
                  <a:pt x="3127839" y="1762865"/>
                  <a:pt x="3129372" y="1752423"/>
                  <a:pt x="3129372" y="1731541"/>
                </a:cubicBezTo>
                <a:lnTo>
                  <a:pt x="3129372" y="1612424"/>
                </a:lnTo>
                <a:cubicBezTo>
                  <a:pt x="3119690" y="1613440"/>
                  <a:pt x="3108790" y="1614736"/>
                  <a:pt x="3096674" y="1616311"/>
                </a:cubicBezTo>
                <a:cubicBezTo>
                  <a:pt x="3084559" y="1617886"/>
                  <a:pt x="3073759" y="1619723"/>
                  <a:pt x="3064276" y="1621823"/>
                </a:cubicBezTo>
                <a:cubicBezTo>
                  <a:pt x="3054794" y="1623923"/>
                  <a:pt x="3044449" y="1620340"/>
                  <a:pt x="3033241" y="1611074"/>
                </a:cubicBezTo>
                <a:cubicBezTo>
                  <a:pt x="3022033" y="1601808"/>
                  <a:pt x="3022829" y="1596829"/>
                  <a:pt x="3035628" y="1596137"/>
                </a:cubicBezTo>
                <a:cubicBezTo>
                  <a:pt x="3048427" y="1595446"/>
                  <a:pt x="3062043" y="1594329"/>
                  <a:pt x="3076476" y="1592787"/>
                </a:cubicBezTo>
                <a:cubicBezTo>
                  <a:pt x="3090908" y="1591246"/>
                  <a:pt x="3108540" y="1589050"/>
                  <a:pt x="3129372" y="1586200"/>
                </a:cubicBezTo>
                <a:cubicBezTo>
                  <a:pt x="3129372" y="1571401"/>
                  <a:pt x="3128864" y="1553256"/>
                  <a:pt x="3127847" y="1531766"/>
                </a:cubicBezTo>
                <a:cubicBezTo>
                  <a:pt x="3126831" y="1510276"/>
                  <a:pt x="3122648" y="1493477"/>
                  <a:pt x="3115298" y="1481369"/>
                </a:cubicBezTo>
                <a:cubicBezTo>
                  <a:pt x="3111623" y="1475315"/>
                  <a:pt x="3112261" y="1472017"/>
                  <a:pt x="3117211" y="1471473"/>
                </a:cubicBezTo>
                <a:close/>
                <a:moveTo>
                  <a:pt x="6299178" y="1469507"/>
                </a:moveTo>
                <a:cubicBezTo>
                  <a:pt x="6304028" y="1469507"/>
                  <a:pt x="6313098" y="1471945"/>
                  <a:pt x="6326388" y="1476820"/>
                </a:cubicBezTo>
                <a:cubicBezTo>
                  <a:pt x="6339679" y="1481694"/>
                  <a:pt x="6344383" y="1487094"/>
                  <a:pt x="6340500" y="1493019"/>
                </a:cubicBezTo>
                <a:cubicBezTo>
                  <a:pt x="6336617" y="1498943"/>
                  <a:pt x="6333068" y="1506189"/>
                  <a:pt x="6329850" y="1514755"/>
                </a:cubicBezTo>
                <a:cubicBezTo>
                  <a:pt x="6326634" y="1523321"/>
                  <a:pt x="6322718" y="1531237"/>
                  <a:pt x="6318102" y="1538503"/>
                </a:cubicBezTo>
                <a:cubicBezTo>
                  <a:pt x="6335318" y="1536470"/>
                  <a:pt x="6354132" y="1533883"/>
                  <a:pt x="6374548" y="1530741"/>
                </a:cubicBezTo>
                <a:cubicBezTo>
                  <a:pt x="6394964" y="1527600"/>
                  <a:pt x="6411300" y="1524971"/>
                  <a:pt x="6423557" y="1522854"/>
                </a:cubicBezTo>
                <a:cubicBezTo>
                  <a:pt x="6435815" y="1520738"/>
                  <a:pt x="6447930" y="1520792"/>
                  <a:pt x="6459905" y="1523017"/>
                </a:cubicBezTo>
                <a:cubicBezTo>
                  <a:pt x="6471880" y="1525242"/>
                  <a:pt x="6480778" y="1530554"/>
                  <a:pt x="6486604" y="1538953"/>
                </a:cubicBezTo>
                <a:cubicBezTo>
                  <a:pt x="6492428" y="1547353"/>
                  <a:pt x="6491487" y="1552286"/>
                  <a:pt x="6483778" y="1553752"/>
                </a:cubicBezTo>
                <a:cubicBezTo>
                  <a:pt x="6476071" y="1555219"/>
                  <a:pt x="6463755" y="1555427"/>
                  <a:pt x="6446831" y="1554377"/>
                </a:cubicBezTo>
                <a:cubicBezTo>
                  <a:pt x="6429907" y="1553327"/>
                  <a:pt x="6410379" y="1553581"/>
                  <a:pt x="6388247" y="1555140"/>
                </a:cubicBezTo>
                <a:cubicBezTo>
                  <a:pt x="6366116" y="1556698"/>
                  <a:pt x="6340650" y="1559460"/>
                  <a:pt x="6311852" y="1563427"/>
                </a:cubicBezTo>
                <a:cubicBezTo>
                  <a:pt x="6303102" y="1582909"/>
                  <a:pt x="6294203" y="1598816"/>
                  <a:pt x="6285154" y="1611149"/>
                </a:cubicBezTo>
                <a:cubicBezTo>
                  <a:pt x="6287536" y="1612915"/>
                  <a:pt x="6297790" y="1611745"/>
                  <a:pt x="6315914" y="1607637"/>
                </a:cubicBezTo>
                <a:cubicBezTo>
                  <a:pt x="6334038" y="1603528"/>
                  <a:pt x="6346470" y="1600129"/>
                  <a:pt x="6353212" y="1597437"/>
                </a:cubicBezTo>
                <a:cubicBezTo>
                  <a:pt x="6359953" y="1594746"/>
                  <a:pt x="6367402" y="1594787"/>
                  <a:pt x="6375560" y="1597562"/>
                </a:cubicBezTo>
                <a:cubicBezTo>
                  <a:pt x="6383718" y="1600337"/>
                  <a:pt x="6391080" y="1603566"/>
                  <a:pt x="6397646" y="1607249"/>
                </a:cubicBezTo>
                <a:cubicBezTo>
                  <a:pt x="6404213" y="1610932"/>
                  <a:pt x="6405663" y="1618815"/>
                  <a:pt x="6401996" y="1630898"/>
                </a:cubicBezTo>
                <a:cubicBezTo>
                  <a:pt x="6398330" y="1642980"/>
                  <a:pt x="6397014" y="1655954"/>
                  <a:pt x="6398046" y="1669820"/>
                </a:cubicBezTo>
                <a:cubicBezTo>
                  <a:pt x="6399080" y="1683686"/>
                  <a:pt x="6400118" y="1700022"/>
                  <a:pt x="6401158" y="1718830"/>
                </a:cubicBezTo>
                <a:cubicBezTo>
                  <a:pt x="6402200" y="1737637"/>
                  <a:pt x="6403258" y="1754786"/>
                  <a:pt x="6404334" y="1770277"/>
                </a:cubicBezTo>
                <a:cubicBezTo>
                  <a:pt x="6405408" y="1785767"/>
                  <a:pt x="6403700" y="1798850"/>
                  <a:pt x="6399208" y="1809524"/>
                </a:cubicBezTo>
                <a:cubicBezTo>
                  <a:pt x="6394718" y="1820199"/>
                  <a:pt x="6387956" y="1828973"/>
                  <a:pt x="6378923" y="1835848"/>
                </a:cubicBezTo>
                <a:cubicBezTo>
                  <a:pt x="6369890" y="1842722"/>
                  <a:pt x="6364061" y="1841318"/>
                  <a:pt x="6361436" y="1831635"/>
                </a:cubicBezTo>
                <a:cubicBezTo>
                  <a:pt x="6358811" y="1821953"/>
                  <a:pt x="6352208" y="1810416"/>
                  <a:pt x="6341625" y="1797025"/>
                </a:cubicBezTo>
                <a:cubicBezTo>
                  <a:pt x="6331042" y="1783634"/>
                  <a:pt x="6331204" y="1778534"/>
                  <a:pt x="6342112" y="1781726"/>
                </a:cubicBezTo>
                <a:cubicBezTo>
                  <a:pt x="6353020" y="1784917"/>
                  <a:pt x="6360340" y="1786488"/>
                  <a:pt x="6364074" y="1786438"/>
                </a:cubicBezTo>
                <a:cubicBezTo>
                  <a:pt x="6367806" y="1786388"/>
                  <a:pt x="6369674" y="1774364"/>
                  <a:pt x="6369674" y="1750365"/>
                </a:cubicBezTo>
                <a:cubicBezTo>
                  <a:pt x="6369674" y="1722384"/>
                  <a:pt x="6368665" y="1694310"/>
                  <a:pt x="6366648" y="1666145"/>
                </a:cubicBezTo>
                <a:cubicBezTo>
                  <a:pt x="6364632" y="1637980"/>
                  <a:pt x="6360678" y="1623031"/>
                  <a:pt x="6354786" y="1621298"/>
                </a:cubicBezTo>
                <a:cubicBezTo>
                  <a:pt x="6348896" y="1619565"/>
                  <a:pt x="6327251" y="1622590"/>
                  <a:pt x="6289853" y="1630373"/>
                </a:cubicBezTo>
                <a:lnTo>
                  <a:pt x="6289853" y="1662421"/>
                </a:lnTo>
                <a:cubicBezTo>
                  <a:pt x="6297402" y="1662521"/>
                  <a:pt x="6308819" y="1660454"/>
                  <a:pt x="6324101" y="1656221"/>
                </a:cubicBezTo>
                <a:cubicBezTo>
                  <a:pt x="6339384" y="1651988"/>
                  <a:pt x="6349262" y="1653863"/>
                  <a:pt x="6353736" y="1661846"/>
                </a:cubicBezTo>
                <a:cubicBezTo>
                  <a:pt x="6358211" y="1669829"/>
                  <a:pt x="6352936" y="1675353"/>
                  <a:pt x="6337912" y="1678420"/>
                </a:cubicBezTo>
                <a:cubicBezTo>
                  <a:pt x="6322888" y="1681486"/>
                  <a:pt x="6306869" y="1683019"/>
                  <a:pt x="6289853" y="1683019"/>
                </a:cubicBezTo>
                <a:cubicBezTo>
                  <a:pt x="6289853" y="1693552"/>
                  <a:pt x="6288812" y="1704468"/>
                  <a:pt x="6286728" y="1715767"/>
                </a:cubicBezTo>
                <a:cubicBezTo>
                  <a:pt x="6301478" y="1715851"/>
                  <a:pt x="6314852" y="1713780"/>
                  <a:pt x="6326851" y="1709555"/>
                </a:cubicBezTo>
                <a:cubicBezTo>
                  <a:pt x="6338850" y="1705331"/>
                  <a:pt x="6347970" y="1707472"/>
                  <a:pt x="6354212" y="1715980"/>
                </a:cubicBezTo>
                <a:cubicBezTo>
                  <a:pt x="6360453" y="1724488"/>
                  <a:pt x="6353308" y="1730533"/>
                  <a:pt x="6332776" y="1734116"/>
                </a:cubicBezTo>
                <a:cubicBezTo>
                  <a:pt x="6312244" y="1737699"/>
                  <a:pt x="6296728" y="1737399"/>
                  <a:pt x="6286228" y="1733216"/>
                </a:cubicBezTo>
                <a:cubicBezTo>
                  <a:pt x="6284362" y="1760231"/>
                  <a:pt x="6279275" y="1781626"/>
                  <a:pt x="6270966" y="1797400"/>
                </a:cubicBezTo>
                <a:cubicBezTo>
                  <a:pt x="6262659" y="1813174"/>
                  <a:pt x="6255334" y="1815628"/>
                  <a:pt x="6248993" y="1804762"/>
                </a:cubicBezTo>
                <a:cubicBezTo>
                  <a:pt x="6242652" y="1793896"/>
                  <a:pt x="6241848" y="1783042"/>
                  <a:pt x="6246581" y="1772201"/>
                </a:cubicBezTo>
                <a:cubicBezTo>
                  <a:pt x="6251314" y="1761360"/>
                  <a:pt x="6254972" y="1749228"/>
                  <a:pt x="6257555" y="1735804"/>
                </a:cubicBezTo>
                <a:cubicBezTo>
                  <a:pt x="6260138" y="1722380"/>
                  <a:pt x="6262213" y="1703447"/>
                  <a:pt x="6263780" y="1679007"/>
                </a:cubicBezTo>
                <a:cubicBezTo>
                  <a:pt x="6265346" y="1654567"/>
                  <a:pt x="6266063" y="1639172"/>
                  <a:pt x="6265930" y="1632822"/>
                </a:cubicBezTo>
                <a:cubicBezTo>
                  <a:pt x="6253930" y="1654704"/>
                  <a:pt x="6239652" y="1673649"/>
                  <a:pt x="6223094" y="1689657"/>
                </a:cubicBezTo>
                <a:cubicBezTo>
                  <a:pt x="6206538" y="1705664"/>
                  <a:pt x="6186564" y="1719017"/>
                  <a:pt x="6163173" y="1729717"/>
                </a:cubicBezTo>
                <a:cubicBezTo>
                  <a:pt x="6139784" y="1740416"/>
                  <a:pt x="6138162" y="1736833"/>
                  <a:pt x="6158311" y="1718967"/>
                </a:cubicBezTo>
                <a:cubicBezTo>
                  <a:pt x="6178460" y="1701102"/>
                  <a:pt x="6199426" y="1678940"/>
                  <a:pt x="6221208" y="1652484"/>
                </a:cubicBezTo>
                <a:cubicBezTo>
                  <a:pt x="6242989" y="1626027"/>
                  <a:pt x="6262672" y="1596983"/>
                  <a:pt x="6280254" y="1565352"/>
                </a:cubicBezTo>
                <a:cubicBezTo>
                  <a:pt x="6240240" y="1570535"/>
                  <a:pt x="6214408" y="1574447"/>
                  <a:pt x="6202758" y="1577088"/>
                </a:cubicBezTo>
                <a:cubicBezTo>
                  <a:pt x="6191109" y="1579730"/>
                  <a:pt x="6179935" y="1576792"/>
                  <a:pt x="6169236" y="1568276"/>
                </a:cubicBezTo>
                <a:cubicBezTo>
                  <a:pt x="6158536" y="1559760"/>
                  <a:pt x="6156198" y="1555040"/>
                  <a:pt x="6162223" y="1554115"/>
                </a:cubicBezTo>
                <a:cubicBezTo>
                  <a:pt x="6168248" y="1553190"/>
                  <a:pt x="6179618" y="1552465"/>
                  <a:pt x="6196334" y="1551940"/>
                </a:cubicBezTo>
                <a:cubicBezTo>
                  <a:pt x="6213050" y="1551415"/>
                  <a:pt x="6242898" y="1548161"/>
                  <a:pt x="6285878" y="1542178"/>
                </a:cubicBezTo>
                <a:cubicBezTo>
                  <a:pt x="6297811" y="1512996"/>
                  <a:pt x="6301428" y="1493589"/>
                  <a:pt x="6296728" y="1483957"/>
                </a:cubicBezTo>
                <a:cubicBezTo>
                  <a:pt x="6292028" y="1474324"/>
                  <a:pt x="6292845" y="1469507"/>
                  <a:pt x="6299178" y="1469507"/>
                </a:cubicBezTo>
                <a:close/>
                <a:moveTo>
                  <a:pt x="5482398" y="1468570"/>
                </a:moveTo>
                <a:cubicBezTo>
                  <a:pt x="5484532" y="1468495"/>
                  <a:pt x="5487263" y="1468866"/>
                  <a:pt x="5490590" y="1469682"/>
                </a:cubicBezTo>
                <a:cubicBezTo>
                  <a:pt x="5503898" y="1472949"/>
                  <a:pt x="5513864" y="1476495"/>
                  <a:pt x="5520488" y="1480319"/>
                </a:cubicBezTo>
                <a:cubicBezTo>
                  <a:pt x="5527113" y="1484144"/>
                  <a:pt x="5528838" y="1489040"/>
                  <a:pt x="5525663" y="1495006"/>
                </a:cubicBezTo>
                <a:cubicBezTo>
                  <a:pt x="5522488" y="1500972"/>
                  <a:pt x="5520418" y="1517038"/>
                  <a:pt x="5519451" y="1543203"/>
                </a:cubicBezTo>
                <a:cubicBezTo>
                  <a:pt x="5542782" y="1539120"/>
                  <a:pt x="5562752" y="1535224"/>
                  <a:pt x="5579360" y="1531516"/>
                </a:cubicBezTo>
                <a:cubicBezTo>
                  <a:pt x="5595967" y="1527808"/>
                  <a:pt x="5608958" y="1531349"/>
                  <a:pt x="5618332" y="1542141"/>
                </a:cubicBezTo>
                <a:cubicBezTo>
                  <a:pt x="5627707" y="1552931"/>
                  <a:pt x="5624974" y="1558969"/>
                  <a:pt x="5610133" y="1560252"/>
                </a:cubicBezTo>
                <a:cubicBezTo>
                  <a:pt x="5595292" y="1561535"/>
                  <a:pt x="5579689" y="1563231"/>
                  <a:pt x="5563323" y="1565339"/>
                </a:cubicBezTo>
                <a:cubicBezTo>
                  <a:pt x="5546958" y="1567447"/>
                  <a:pt x="5532258" y="1569368"/>
                  <a:pt x="5519226" y="1571101"/>
                </a:cubicBezTo>
                <a:lnTo>
                  <a:pt x="5517876" y="1607524"/>
                </a:lnTo>
                <a:cubicBezTo>
                  <a:pt x="5527992" y="1605441"/>
                  <a:pt x="5538612" y="1603353"/>
                  <a:pt x="5549736" y="1601262"/>
                </a:cubicBezTo>
                <a:cubicBezTo>
                  <a:pt x="5560861" y="1599170"/>
                  <a:pt x="5570618" y="1602353"/>
                  <a:pt x="5579010" y="1610811"/>
                </a:cubicBezTo>
                <a:cubicBezTo>
                  <a:pt x="5587400" y="1619269"/>
                  <a:pt x="5583910" y="1624790"/>
                  <a:pt x="5568536" y="1627373"/>
                </a:cubicBezTo>
                <a:cubicBezTo>
                  <a:pt x="5553162" y="1629956"/>
                  <a:pt x="5536275" y="1633064"/>
                  <a:pt x="5517876" y="1636697"/>
                </a:cubicBezTo>
                <a:lnTo>
                  <a:pt x="5517876" y="1644622"/>
                </a:lnTo>
                <a:cubicBezTo>
                  <a:pt x="5537008" y="1666770"/>
                  <a:pt x="5556182" y="1685894"/>
                  <a:pt x="5575398" y="1701993"/>
                </a:cubicBezTo>
                <a:cubicBezTo>
                  <a:pt x="5594613" y="1718092"/>
                  <a:pt x="5613903" y="1730221"/>
                  <a:pt x="5633269" y="1738379"/>
                </a:cubicBezTo>
                <a:cubicBezTo>
                  <a:pt x="5652634" y="1746536"/>
                  <a:pt x="5669096" y="1753636"/>
                  <a:pt x="5682654" y="1759677"/>
                </a:cubicBezTo>
                <a:cubicBezTo>
                  <a:pt x="5696211" y="1765718"/>
                  <a:pt x="5693369" y="1770139"/>
                  <a:pt x="5674129" y="1772939"/>
                </a:cubicBezTo>
                <a:cubicBezTo>
                  <a:pt x="5654888" y="1775739"/>
                  <a:pt x="5637286" y="1777139"/>
                  <a:pt x="5621320" y="1777139"/>
                </a:cubicBezTo>
                <a:cubicBezTo>
                  <a:pt x="5605138" y="1777139"/>
                  <a:pt x="5589776" y="1768789"/>
                  <a:pt x="5575235" y="1752090"/>
                </a:cubicBezTo>
                <a:cubicBezTo>
                  <a:pt x="5560694" y="1735391"/>
                  <a:pt x="5541574" y="1706610"/>
                  <a:pt x="5517876" y="1665745"/>
                </a:cubicBezTo>
                <a:lnTo>
                  <a:pt x="5517876" y="1758215"/>
                </a:lnTo>
                <a:cubicBezTo>
                  <a:pt x="5517876" y="1778397"/>
                  <a:pt x="5515909" y="1798100"/>
                  <a:pt x="5511976" y="1817324"/>
                </a:cubicBezTo>
                <a:cubicBezTo>
                  <a:pt x="5508044" y="1836548"/>
                  <a:pt x="5501477" y="1839564"/>
                  <a:pt x="5492278" y="1826373"/>
                </a:cubicBezTo>
                <a:cubicBezTo>
                  <a:pt x="5483078" y="1813182"/>
                  <a:pt x="5478478" y="1801962"/>
                  <a:pt x="5478478" y="1792713"/>
                </a:cubicBezTo>
                <a:cubicBezTo>
                  <a:pt x="5478478" y="1783047"/>
                  <a:pt x="5480045" y="1772985"/>
                  <a:pt x="5483178" y="1762527"/>
                </a:cubicBezTo>
                <a:cubicBezTo>
                  <a:pt x="5486311" y="1752069"/>
                  <a:pt x="5488402" y="1718767"/>
                  <a:pt x="5489452" y="1662621"/>
                </a:cubicBezTo>
                <a:cubicBezTo>
                  <a:pt x="5460372" y="1700385"/>
                  <a:pt x="5435173" y="1727796"/>
                  <a:pt x="5413857" y="1744853"/>
                </a:cubicBezTo>
                <a:cubicBezTo>
                  <a:pt x="5392542" y="1761910"/>
                  <a:pt x="5369748" y="1774430"/>
                  <a:pt x="5345474" y="1782413"/>
                </a:cubicBezTo>
                <a:cubicBezTo>
                  <a:pt x="5321201" y="1790396"/>
                  <a:pt x="5319988" y="1786438"/>
                  <a:pt x="5341837" y="1770539"/>
                </a:cubicBezTo>
                <a:cubicBezTo>
                  <a:pt x="5363686" y="1754640"/>
                  <a:pt x="5387309" y="1735029"/>
                  <a:pt x="5412708" y="1711705"/>
                </a:cubicBezTo>
                <a:cubicBezTo>
                  <a:pt x="5438106" y="1688382"/>
                  <a:pt x="5460030" y="1664696"/>
                  <a:pt x="5478478" y="1640647"/>
                </a:cubicBezTo>
                <a:cubicBezTo>
                  <a:pt x="5465362" y="1643780"/>
                  <a:pt x="5454272" y="1645609"/>
                  <a:pt x="5445206" y="1646134"/>
                </a:cubicBezTo>
                <a:cubicBezTo>
                  <a:pt x="5436139" y="1646659"/>
                  <a:pt x="5427132" y="1642805"/>
                  <a:pt x="5418182" y="1634572"/>
                </a:cubicBezTo>
                <a:cubicBezTo>
                  <a:pt x="5409232" y="1626339"/>
                  <a:pt x="5411395" y="1621881"/>
                  <a:pt x="5424670" y="1621198"/>
                </a:cubicBezTo>
                <a:cubicBezTo>
                  <a:pt x="5437944" y="1620515"/>
                  <a:pt x="5459538" y="1617773"/>
                  <a:pt x="5489452" y="1612974"/>
                </a:cubicBezTo>
                <a:lnTo>
                  <a:pt x="5489452" y="1574776"/>
                </a:lnTo>
                <a:cubicBezTo>
                  <a:pt x="5463888" y="1579992"/>
                  <a:pt x="5444856" y="1583650"/>
                  <a:pt x="5432356" y="1585750"/>
                </a:cubicBezTo>
                <a:cubicBezTo>
                  <a:pt x="5419857" y="1587850"/>
                  <a:pt x="5406378" y="1584521"/>
                  <a:pt x="5391922" y="1575763"/>
                </a:cubicBezTo>
                <a:cubicBezTo>
                  <a:pt x="5377464" y="1567006"/>
                  <a:pt x="5379538" y="1562285"/>
                  <a:pt x="5398146" y="1561602"/>
                </a:cubicBezTo>
                <a:cubicBezTo>
                  <a:pt x="5416753" y="1560918"/>
                  <a:pt x="5447188" y="1556652"/>
                  <a:pt x="5489452" y="1548803"/>
                </a:cubicBezTo>
                <a:cubicBezTo>
                  <a:pt x="5488436" y="1514788"/>
                  <a:pt x="5485045" y="1492281"/>
                  <a:pt x="5479278" y="1481282"/>
                </a:cubicBezTo>
                <a:cubicBezTo>
                  <a:pt x="5474954" y="1473032"/>
                  <a:pt x="5475993" y="1468795"/>
                  <a:pt x="5482398" y="1468570"/>
                </a:cubicBezTo>
                <a:close/>
                <a:moveTo>
                  <a:pt x="265915" y="1468002"/>
                </a:moveTo>
                <a:cubicBezTo>
                  <a:pt x="267709" y="1467899"/>
                  <a:pt x="269999" y="1468189"/>
                  <a:pt x="272785" y="1468870"/>
                </a:cubicBezTo>
                <a:cubicBezTo>
                  <a:pt x="283925" y="1471595"/>
                  <a:pt x="293371" y="1474853"/>
                  <a:pt x="301120" y="1478644"/>
                </a:cubicBezTo>
                <a:cubicBezTo>
                  <a:pt x="308870" y="1482436"/>
                  <a:pt x="310857" y="1487669"/>
                  <a:pt x="307082" y="1494343"/>
                </a:cubicBezTo>
                <a:cubicBezTo>
                  <a:pt x="303307" y="1501018"/>
                  <a:pt x="298920" y="1513121"/>
                  <a:pt x="293920" y="1530654"/>
                </a:cubicBezTo>
                <a:lnTo>
                  <a:pt x="311670" y="1527654"/>
                </a:lnTo>
                <a:cubicBezTo>
                  <a:pt x="318703" y="1525471"/>
                  <a:pt x="324823" y="1527229"/>
                  <a:pt x="330031" y="1532929"/>
                </a:cubicBezTo>
                <a:cubicBezTo>
                  <a:pt x="335239" y="1538628"/>
                  <a:pt x="334206" y="1543849"/>
                  <a:pt x="326931" y="1548590"/>
                </a:cubicBezTo>
                <a:cubicBezTo>
                  <a:pt x="319656" y="1553331"/>
                  <a:pt x="307428" y="1557610"/>
                  <a:pt x="290246" y="1561427"/>
                </a:cubicBezTo>
                <a:lnTo>
                  <a:pt x="286071" y="1587125"/>
                </a:lnTo>
                <a:lnTo>
                  <a:pt x="335643" y="1578076"/>
                </a:lnTo>
                <a:cubicBezTo>
                  <a:pt x="350492" y="1573659"/>
                  <a:pt x="362150" y="1575409"/>
                  <a:pt x="370616" y="1583326"/>
                </a:cubicBezTo>
                <a:cubicBezTo>
                  <a:pt x="379082" y="1591242"/>
                  <a:pt x="380882" y="1596487"/>
                  <a:pt x="376016" y="1599062"/>
                </a:cubicBezTo>
                <a:cubicBezTo>
                  <a:pt x="371149" y="1601637"/>
                  <a:pt x="359292" y="1603716"/>
                  <a:pt x="340443" y="1605299"/>
                </a:cubicBezTo>
                <a:cubicBezTo>
                  <a:pt x="321594" y="1606882"/>
                  <a:pt x="291446" y="1610015"/>
                  <a:pt x="249998" y="1614699"/>
                </a:cubicBezTo>
                <a:cubicBezTo>
                  <a:pt x="262548" y="1616199"/>
                  <a:pt x="268014" y="1619757"/>
                  <a:pt x="266397" y="1625373"/>
                </a:cubicBezTo>
                <a:cubicBezTo>
                  <a:pt x="264781" y="1630989"/>
                  <a:pt x="263497" y="1636022"/>
                  <a:pt x="262548" y="1640472"/>
                </a:cubicBezTo>
                <a:cubicBezTo>
                  <a:pt x="281830" y="1636556"/>
                  <a:pt x="295025" y="1632439"/>
                  <a:pt x="302133" y="1628123"/>
                </a:cubicBezTo>
                <a:cubicBezTo>
                  <a:pt x="309241" y="1623806"/>
                  <a:pt x="315707" y="1623669"/>
                  <a:pt x="321532" y="1627710"/>
                </a:cubicBezTo>
                <a:cubicBezTo>
                  <a:pt x="327356" y="1631752"/>
                  <a:pt x="333881" y="1636293"/>
                  <a:pt x="341105" y="1641334"/>
                </a:cubicBezTo>
                <a:cubicBezTo>
                  <a:pt x="348330" y="1646376"/>
                  <a:pt x="349267" y="1651105"/>
                  <a:pt x="343918" y="1655521"/>
                </a:cubicBezTo>
                <a:cubicBezTo>
                  <a:pt x="338568" y="1659937"/>
                  <a:pt x="334347" y="1673228"/>
                  <a:pt x="331256" y="1695394"/>
                </a:cubicBezTo>
                <a:cubicBezTo>
                  <a:pt x="328164" y="1717559"/>
                  <a:pt x="321532" y="1734633"/>
                  <a:pt x="311357" y="1746616"/>
                </a:cubicBezTo>
                <a:cubicBezTo>
                  <a:pt x="301183" y="1758598"/>
                  <a:pt x="295395" y="1755173"/>
                  <a:pt x="293995" y="1736341"/>
                </a:cubicBezTo>
                <a:cubicBezTo>
                  <a:pt x="256981" y="1739424"/>
                  <a:pt x="229242" y="1742757"/>
                  <a:pt x="210776" y="1746341"/>
                </a:cubicBezTo>
                <a:cubicBezTo>
                  <a:pt x="230641" y="1757473"/>
                  <a:pt x="237041" y="1764514"/>
                  <a:pt x="229974" y="1767464"/>
                </a:cubicBezTo>
                <a:cubicBezTo>
                  <a:pt x="222909" y="1770414"/>
                  <a:pt x="215838" y="1775176"/>
                  <a:pt x="208763" y="1781751"/>
                </a:cubicBezTo>
                <a:cubicBezTo>
                  <a:pt x="201689" y="1788325"/>
                  <a:pt x="192489" y="1795925"/>
                  <a:pt x="181165" y="1804550"/>
                </a:cubicBezTo>
                <a:cubicBezTo>
                  <a:pt x="169840" y="1813174"/>
                  <a:pt x="154921" y="1820432"/>
                  <a:pt x="136405" y="1826323"/>
                </a:cubicBezTo>
                <a:cubicBezTo>
                  <a:pt x="117890" y="1832214"/>
                  <a:pt x="119973" y="1826252"/>
                  <a:pt x="142655" y="1808437"/>
                </a:cubicBezTo>
                <a:cubicBezTo>
                  <a:pt x="153996" y="1799529"/>
                  <a:pt x="164280" y="1790244"/>
                  <a:pt x="173509" y="1780582"/>
                </a:cubicBezTo>
                <a:lnTo>
                  <a:pt x="193217" y="1756374"/>
                </a:lnTo>
                <a:lnTo>
                  <a:pt x="191861" y="1756730"/>
                </a:lnTo>
                <a:cubicBezTo>
                  <a:pt x="189059" y="1756199"/>
                  <a:pt x="186569" y="1753048"/>
                  <a:pt x="184390" y="1747278"/>
                </a:cubicBezTo>
                <a:cubicBezTo>
                  <a:pt x="180032" y="1735737"/>
                  <a:pt x="176299" y="1721442"/>
                  <a:pt x="173191" y="1704393"/>
                </a:cubicBezTo>
                <a:cubicBezTo>
                  <a:pt x="170082" y="1687344"/>
                  <a:pt x="165604" y="1674524"/>
                  <a:pt x="159754" y="1665933"/>
                </a:cubicBezTo>
                <a:cubicBezTo>
                  <a:pt x="153904" y="1657342"/>
                  <a:pt x="155712" y="1653046"/>
                  <a:pt x="165179" y="1653046"/>
                </a:cubicBezTo>
                <a:cubicBezTo>
                  <a:pt x="172478" y="1653046"/>
                  <a:pt x="178694" y="1653042"/>
                  <a:pt x="183827" y="1653034"/>
                </a:cubicBezTo>
                <a:cubicBezTo>
                  <a:pt x="188960" y="1653025"/>
                  <a:pt x="205201" y="1650713"/>
                  <a:pt x="232549" y="1646097"/>
                </a:cubicBezTo>
                <a:cubicBezTo>
                  <a:pt x="232549" y="1632614"/>
                  <a:pt x="230083" y="1624006"/>
                  <a:pt x="225150" y="1620273"/>
                </a:cubicBezTo>
                <a:cubicBezTo>
                  <a:pt x="199602" y="1625390"/>
                  <a:pt x="181007" y="1630064"/>
                  <a:pt x="169366" y="1634297"/>
                </a:cubicBezTo>
                <a:cubicBezTo>
                  <a:pt x="157725" y="1638530"/>
                  <a:pt x="147042" y="1636622"/>
                  <a:pt x="137318" y="1628573"/>
                </a:cubicBezTo>
                <a:cubicBezTo>
                  <a:pt x="127593" y="1620523"/>
                  <a:pt x="128860" y="1615811"/>
                  <a:pt x="141117" y="1614436"/>
                </a:cubicBezTo>
                <a:cubicBezTo>
                  <a:pt x="153375" y="1613061"/>
                  <a:pt x="176011" y="1608991"/>
                  <a:pt x="209026" y="1602224"/>
                </a:cubicBezTo>
                <a:lnTo>
                  <a:pt x="206401" y="1579476"/>
                </a:lnTo>
                <a:cubicBezTo>
                  <a:pt x="201285" y="1580526"/>
                  <a:pt x="195393" y="1581051"/>
                  <a:pt x="188727" y="1581051"/>
                </a:cubicBezTo>
                <a:cubicBezTo>
                  <a:pt x="182527" y="1581051"/>
                  <a:pt x="175995" y="1578188"/>
                  <a:pt x="169128" y="1572464"/>
                </a:cubicBezTo>
                <a:cubicBezTo>
                  <a:pt x="162262" y="1566739"/>
                  <a:pt x="164162" y="1562802"/>
                  <a:pt x="174828" y="1560652"/>
                </a:cubicBezTo>
                <a:cubicBezTo>
                  <a:pt x="185494" y="1558502"/>
                  <a:pt x="195318" y="1556210"/>
                  <a:pt x="204301" y="1553777"/>
                </a:cubicBezTo>
                <a:cubicBezTo>
                  <a:pt x="203301" y="1535262"/>
                  <a:pt x="199914" y="1520246"/>
                  <a:pt x="194139" y="1508730"/>
                </a:cubicBezTo>
                <a:cubicBezTo>
                  <a:pt x="188365" y="1497214"/>
                  <a:pt x="190552" y="1492564"/>
                  <a:pt x="200701" y="1494781"/>
                </a:cubicBezTo>
                <a:cubicBezTo>
                  <a:pt x="210850" y="1496997"/>
                  <a:pt x="220034" y="1500272"/>
                  <a:pt x="228250" y="1504605"/>
                </a:cubicBezTo>
                <a:cubicBezTo>
                  <a:pt x="236466" y="1508938"/>
                  <a:pt x="239266" y="1513559"/>
                  <a:pt x="236649" y="1518467"/>
                </a:cubicBezTo>
                <a:cubicBezTo>
                  <a:pt x="234033" y="1523375"/>
                  <a:pt x="232724" y="1533195"/>
                  <a:pt x="232724" y="1547928"/>
                </a:cubicBezTo>
                <a:lnTo>
                  <a:pt x="265672" y="1538078"/>
                </a:lnTo>
                <a:cubicBezTo>
                  <a:pt x="268689" y="1508847"/>
                  <a:pt x="267843" y="1489323"/>
                  <a:pt x="263135" y="1479507"/>
                </a:cubicBezTo>
                <a:cubicBezTo>
                  <a:pt x="259604" y="1472145"/>
                  <a:pt x="260530" y="1468310"/>
                  <a:pt x="265915" y="1468002"/>
                </a:cubicBezTo>
                <a:close/>
                <a:moveTo>
                  <a:pt x="2525372" y="1245700"/>
                </a:moveTo>
                <a:cubicBezTo>
                  <a:pt x="2530001" y="1244952"/>
                  <a:pt x="2535117" y="1245299"/>
                  <a:pt x="2540721" y="1246741"/>
                </a:cubicBezTo>
                <a:cubicBezTo>
                  <a:pt x="2551929" y="1249624"/>
                  <a:pt x="2559249" y="1255686"/>
                  <a:pt x="2562682" y="1264927"/>
                </a:cubicBezTo>
                <a:cubicBezTo>
                  <a:pt x="2566115" y="1274168"/>
                  <a:pt x="2565632" y="1285730"/>
                  <a:pt x="2561232" y="1299613"/>
                </a:cubicBezTo>
                <a:cubicBezTo>
                  <a:pt x="2556832" y="1313495"/>
                  <a:pt x="2548841" y="1326773"/>
                  <a:pt x="2537259" y="1339448"/>
                </a:cubicBezTo>
                <a:cubicBezTo>
                  <a:pt x="2525676" y="1352122"/>
                  <a:pt x="2514510" y="1359021"/>
                  <a:pt x="2503761" y="1360146"/>
                </a:cubicBezTo>
                <a:cubicBezTo>
                  <a:pt x="2493011" y="1361271"/>
                  <a:pt x="2490911" y="1358384"/>
                  <a:pt x="2497461" y="1351484"/>
                </a:cubicBezTo>
                <a:cubicBezTo>
                  <a:pt x="2504011" y="1344585"/>
                  <a:pt x="2510048" y="1337623"/>
                  <a:pt x="2515572" y="1330598"/>
                </a:cubicBezTo>
                <a:cubicBezTo>
                  <a:pt x="2521097" y="1323574"/>
                  <a:pt x="2525901" y="1315162"/>
                  <a:pt x="2529984" y="1305362"/>
                </a:cubicBezTo>
                <a:cubicBezTo>
                  <a:pt x="2522634" y="1305362"/>
                  <a:pt x="2516456" y="1303483"/>
                  <a:pt x="2511448" y="1299725"/>
                </a:cubicBezTo>
                <a:cubicBezTo>
                  <a:pt x="2506439" y="1295967"/>
                  <a:pt x="2503048" y="1291051"/>
                  <a:pt x="2501273" y="1284976"/>
                </a:cubicBezTo>
                <a:cubicBezTo>
                  <a:pt x="2499498" y="1278901"/>
                  <a:pt x="2499173" y="1273227"/>
                  <a:pt x="2500298" y="1267952"/>
                </a:cubicBezTo>
                <a:cubicBezTo>
                  <a:pt x="2501423" y="1262677"/>
                  <a:pt x="2505640" y="1257103"/>
                  <a:pt x="2512948" y="1251228"/>
                </a:cubicBezTo>
                <a:cubicBezTo>
                  <a:pt x="2516602" y="1248291"/>
                  <a:pt x="2520743" y="1246448"/>
                  <a:pt x="2525372" y="1245700"/>
                </a:cubicBezTo>
                <a:close/>
                <a:moveTo>
                  <a:pt x="5442721" y="1244785"/>
                </a:moveTo>
                <a:cubicBezTo>
                  <a:pt x="5446082" y="1244231"/>
                  <a:pt x="5451122" y="1245507"/>
                  <a:pt x="5457842" y="1248616"/>
                </a:cubicBezTo>
                <a:cubicBezTo>
                  <a:pt x="5471283" y="1254832"/>
                  <a:pt x="5479945" y="1263123"/>
                  <a:pt x="5483828" y="1273489"/>
                </a:cubicBezTo>
                <a:cubicBezTo>
                  <a:pt x="5487711" y="1283855"/>
                  <a:pt x="5485499" y="1293850"/>
                  <a:pt x="5477191" y="1303475"/>
                </a:cubicBezTo>
                <a:cubicBezTo>
                  <a:pt x="5468883" y="1313099"/>
                  <a:pt x="5459530" y="1306579"/>
                  <a:pt x="5449130" y="1283914"/>
                </a:cubicBezTo>
                <a:cubicBezTo>
                  <a:pt x="5441498" y="1268681"/>
                  <a:pt x="5437681" y="1258023"/>
                  <a:pt x="5437681" y="1251941"/>
                </a:cubicBezTo>
                <a:cubicBezTo>
                  <a:pt x="5437681" y="1247724"/>
                  <a:pt x="5439361" y="1245339"/>
                  <a:pt x="5442721" y="1244785"/>
                </a:cubicBezTo>
                <a:close/>
                <a:moveTo>
                  <a:pt x="5521250" y="1235691"/>
                </a:moveTo>
                <a:cubicBezTo>
                  <a:pt x="5523513" y="1235796"/>
                  <a:pt x="5526288" y="1236337"/>
                  <a:pt x="5529575" y="1237316"/>
                </a:cubicBezTo>
                <a:cubicBezTo>
                  <a:pt x="5542724" y="1241233"/>
                  <a:pt x="5553066" y="1247499"/>
                  <a:pt x="5560598" y="1256115"/>
                </a:cubicBezTo>
                <a:cubicBezTo>
                  <a:pt x="5568714" y="1265631"/>
                  <a:pt x="5570798" y="1276481"/>
                  <a:pt x="5566848" y="1288663"/>
                </a:cubicBezTo>
                <a:cubicBezTo>
                  <a:pt x="5562898" y="1300846"/>
                  <a:pt x="5556528" y="1303554"/>
                  <a:pt x="5547737" y="1296788"/>
                </a:cubicBezTo>
                <a:cubicBezTo>
                  <a:pt x="5538946" y="1290021"/>
                  <a:pt x="5532058" y="1282480"/>
                  <a:pt x="5527076" y="1274164"/>
                </a:cubicBezTo>
                <a:cubicBezTo>
                  <a:pt x="5522092" y="1265848"/>
                  <a:pt x="5517976" y="1256649"/>
                  <a:pt x="5514726" y="1246566"/>
                </a:cubicBezTo>
                <a:cubicBezTo>
                  <a:pt x="5512289" y="1239004"/>
                  <a:pt x="5514464" y="1235379"/>
                  <a:pt x="5521250" y="1235691"/>
                </a:cubicBezTo>
                <a:close/>
                <a:moveTo>
                  <a:pt x="5388068" y="1234004"/>
                </a:moveTo>
                <a:cubicBezTo>
                  <a:pt x="5391991" y="1233837"/>
                  <a:pt x="5394476" y="1239750"/>
                  <a:pt x="5395521" y="1251741"/>
                </a:cubicBezTo>
                <a:cubicBezTo>
                  <a:pt x="5397612" y="1275722"/>
                  <a:pt x="5392196" y="1296929"/>
                  <a:pt x="5379272" y="1315362"/>
                </a:cubicBezTo>
                <a:cubicBezTo>
                  <a:pt x="5366348" y="1333794"/>
                  <a:pt x="5357165" y="1337006"/>
                  <a:pt x="5351724" y="1324999"/>
                </a:cubicBezTo>
                <a:cubicBezTo>
                  <a:pt x="5346283" y="1312991"/>
                  <a:pt x="5345741" y="1302796"/>
                  <a:pt x="5350099" y="1294413"/>
                </a:cubicBezTo>
                <a:cubicBezTo>
                  <a:pt x="5354457" y="1286030"/>
                  <a:pt x="5361753" y="1272139"/>
                  <a:pt x="5371985" y="1252740"/>
                </a:cubicBezTo>
                <a:cubicBezTo>
                  <a:pt x="5378784" y="1240416"/>
                  <a:pt x="5384146" y="1234171"/>
                  <a:pt x="5388068" y="1234004"/>
                </a:cubicBezTo>
                <a:close/>
                <a:moveTo>
                  <a:pt x="5600974" y="1226810"/>
                </a:moveTo>
                <a:cubicBezTo>
                  <a:pt x="5605405" y="1227285"/>
                  <a:pt x="5611337" y="1228829"/>
                  <a:pt x="5618770" y="1231442"/>
                </a:cubicBezTo>
                <a:cubicBezTo>
                  <a:pt x="5640568" y="1241541"/>
                  <a:pt x="5656130" y="1252115"/>
                  <a:pt x="5665454" y="1263165"/>
                </a:cubicBezTo>
                <a:cubicBezTo>
                  <a:pt x="5674779" y="1274214"/>
                  <a:pt x="5677812" y="1286622"/>
                  <a:pt x="5674554" y="1300388"/>
                </a:cubicBezTo>
                <a:cubicBezTo>
                  <a:pt x="5671296" y="1314153"/>
                  <a:pt x="5662900" y="1315362"/>
                  <a:pt x="5649368" y="1304012"/>
                </a:cubicBezTo>
                <a:cubicBezTo>
                  <a:pt x="5635836" y="1292663"/>
                  <a:pt x="5619920" y="1275118"/>
                  <a:pt x="5601621" y="1251378"/>
                </a:cubicBezTo>
                <a:cubicBezTo>
                  <a:pt x="5587896" y="1233573"/>
                  <a:pt x="5587681" y="1225383"/>
                  <a:pt x="5600974" y="1226810"/>
                </a:cubicBezTo>
                <a:close/>
                <a:moveTo>
                  <a:pt x="5053205" y="1215943"/>
                </a:moveTo>
                <a:lnTo>
                  <a:pt x="5025231" y="1221767"/>
                </a:lnTo>
                <a:cubicBezTo>
                  <a:pt x="5018915" y="1235950"/>
                  <a:pt x="5015936" y="1243637"/>
                  <a:pt x="5016295" y="1244828"/>
                </a:cubicBezTo>
                <a:cubicBezTo>
                  <a:pt x="5016653" y="1246020"/>
                  <a:pt x="5018282" y="1247032"/>
                  <a:pt x="5021181" y="1247866"/>
                </a:cubicBezTo>
                <a:cubicBezTo>
                  <a:pt x="5024081" y="1248699"/>
                  <a:pt x="5028989" y="1250549"/>
                  <a:pt x="5035906" y="1253415"/>
                </a:cubicBezTo>
                <a:cubicBezTo>
                  <a:pt x="5042272" y="1245682"/>
                  <a:pt x="5048038" y="1233192"/>
                  <a:pt x="5053205" y="1215943"/>
                </a:cubicBezTo>
                <a:close/>
                <a:moveTo>
                  <a:pt x="3414905" y="1215943"/>
                </a:moveTo>
                <a:lnTo>
                  <a:pt x="3386931" y="1221767"/>
                </a:lnTo>
                <a:cubicBezTo>
                  <a:pt x="3380615" y="1235950"/>
                  <a:pt x="3377636" y="1243637"/>
                  <a:pt x="3377994" y="1244828"/>
                </a:cubicBezTo>
                <a:cubicBezTo>
                  <a:pt x="3378353" y="1246020"/>
                  <a:pt x="3379982" y="1247032"/>
                  <a:pt x="3382882" y="1247866"/>
                </a:cubicBezTo>
                <a:cubicBezTo>
                  <a:pt x="3385781" y="1248699"/>
                  <a:pt x="3390689" y="1250549"/>
                  <a:pt x="3397606" y="1253415"/>
                </a:cubicBezTo>
                <a:cubicBezTo>
                  <a:pt x="3403972" y="1245682"/>
                  <a:pt x="3409738" y="1233192"/>
                  <a:pt x="3414905" y="1215943"/>
                </a:cubicBezTo>
                <a:close/>
                <a:moveTo>
                  <a:pt x="5917751" y="1201819"/>
                </a:moveTo>
                <a:lnTo>
                  <a:pt x="5875228" y="1206318"/>
                </a:lnTo>
                <a:cubicBezTo>
                  <a:pt x="5872096" y="1211801"/>
                  <a:pt x="5869541" y="1216026"/>
                  <a:pt x="5867566" y="1218993"/>
                </a:cubicBezTo>
                <a:cubicBezTo>
                  <a:pt x="5865592" y="1221959"/>
                  <a:pt x="5866121" y="1223759"/>
                  <a:pt x="5869154" y="1224392"/>
                </a:cubicBezTo>
                <a:cubicBezTo>
                  <a:pt x="5872187" y="1225025"/>
                  <a:pt x="5882970" y="1227900"/>
                  <a:pt x="5901502" y="1233017"/>
                </a:cubicBezTo>
                <a:cubicBezTo>
                  <a:pt x="5906202" y="1227184"/>
                  <a:pt x="5911618" y="1216784"/>
                  <a:pt x="5917751" y="1201819"/>
                </a:cubicBezTo>
                <a:close/>
                <a:moveTo>
                  <a:pt x="2260864" y="1182847"/>
                </a:moveTo>
                <a:lnTo>
                  <a:pt x="2192755" y="1190544"/>
                </a:lnTo>
                <a:cubicBezTo>
                  <a:pt x="2191205" y="1192948"/>
                  <a:pt x="2189716" y="1194854"/>
                  <a:pt x="2188288" y="1196263"/>
                </a:cubicBezTo>
                <a:lnTo>
                  <a:pt x="2186626" y="1197370"/>
                </a:lnTo>
                <a:lnTo>
                  <a:pt x="2194979" y="1199506"/>
                </a:lnTo>
                <a:cubicBezTo>
                  <a:pt x="2201862" y="1202164"/>
                  <a:pt x="2204754" y="1205010"/>
                  <a:pt x="2203654" y="1208043"/>
                </a:cubicBezTo>
                <a:cubicBezTo>
                  <a:pt x="2202554" y="1211076"/>
                  <a:pt x="2201537" y="1214168"/>
                  <a:pt x="2200604" y="1217318"/>
                </a:cubicBezTo>
                <a:cubicBezTo>
                  <a:pt x="2216337" y="1216401"/>
                  <a:pt x="2237710" y="1214009"/>
                  <a:pt x="2264725" y="1210143"/>
                </a:cubicBezTo>
                <a:cubicBezTo>
                  <a:pt x="2264725" y="1202377"/>
                  <a:pt x="2263421" y="1195356"/>
                  <a:pt x="2260813" y="1189082"/>
                </a:cubicBezTo>
                <a:close/>
                <a:moveTo>
                  <a:pt x="2273275" y="1181445"/>
                </a:moveTo>
                <a:lnTo>
                  <a:pt x="2264345" y="1182454"/>
                </a:lnTo>
                <a:lnTo>
                  <a:pt x="2268850" y="1182195"/>
                </a:lnTo>
                <a:lnTo>
                  <a:pt x="2276508" y="1184495"/>
                </a:lnTo>
                <a:close/>
                <a:moveTo>
                  <a:pt x="4291147" y="1151220"/>
                </a:moveTo>
                <a:cubicBezTo>
                  <a:pt x="4293841" y="1151582"/>
                  <a:pt x="4297101" y="1152319"/>
                  <a:pt x="4300926" y="1153434"/>
                </a:cubicBezTo>
                <a:cubicBezTo>
                  <a:pt x="4316225" y="1157892"/>
                  <a:pt x="4327237" y="1164646"/>
                  <a:pt x="4333961" y="1173695"/>
                </a:cubicBezTo>
                <a:cubicBezTo>
                  <a:pt x="4340686" y="1182745"/>
                  <a:pt x="4342344" y="1193877"/>
                  <a:pt x="4338936" y="1207093"/>
                </a:cubicBezTo>
                <a:cubicBezTo>
                  <a:pt x="4335527" y="1220309"/>
                  <a:pt x="4324782" y="1217193"/>
                  <a:pt x="4306700" y="1197744"/>
                </a:cubicBezTo>
                <a:cubicBezTo>
                  <a:pt x="4293117" y="1178928"/>
                  <a:pt x="4284935" y="1165725"/>
                  <a:pt x="4282152" y="1158134"/>
                </a:cubicBezTo>
                <a:cubicBezTo>
                  <a:pt x="4280064" y="1152440"/>
                  <a:pt x="4283063" y="1150136"/>
                  <a:pt x="4291147" y="1151220"/>
                </a:cubicBezTo>
                <a:close/>
                <a:moveTo>
                  <a:pt x="118090" y="1151169"/>
                </a:moveTo>
                <a:cubicBezTo>
                  <a:pt x="121071" y="1151996"/>
                  <a:pt x="116261" y="1166887"/>
                  <a:pt x="103657" y="1195844"/>
                </a:cubicBezTo>
                <a:cubicBezTo>
                  <a:pt x="89208" y="1228858"/>
                  <a:pt x="80426" y="1254319"/>
                  <a:pt x="77309" y="1272227"/>
                </a:cubicBezTo>
                <a:cubicBezTo>
                  <a:pt x="74193" y="1290134"/>
                  <a:pt x="67738" y="1294529"/>
                  <a:pt x="57947" y="1285413"/>
                </a:cubicBezTo>
                <a:cubicBezTo>
                  <a:pt x="48157" y="1276297"/>
                  <a:pt x="41344" y="1266081"/>
                  <a:pt x="37512" y="1254765"/>
                </a:cubicBezTo>
                <a:cubicBezTo>
                  <a:pt x="33678" y="1243449"/>
                  <a:pt x="35128" y="1236616"/>
                  <a:pt x="41861" y="1234267"/>
                </a:cubicBezTo>
                <a:cubicBezTo>
                  <a:pt x="48594" y="1231917"/>
                  <a:pt x="55752" y="1226184"/>
                  <a:pt x="63334" y="1217068"/>
                </a:cubicBezTo>
                <a:cubicBezTo>
                  <a:pt x="70918" y="1207951"/>
                  <a:pt x="84575" y="1190553"/>
                  <a:pt x="104307" y="1164871"/>
                </a:cubicBezTo>
                <a:cubicBezTo>
                  <a:pt x="111707" y="1155240"/>
                  <a:pt x="116301" y="1150673"/>
                  <a:pt x="118090" y="1151169"/>
                </a:cubicBezTo>
                <a:close/>
                <a:moveTo>
                  <a:pt x="5555424" y="1139072"/>
                </a:moveTo>
                <a:cubicBezTo>
                  <a:pt x="5548507" y="1139072"/>
                  <a:pt x="5533025" y="1140647"/>
                  <a:pt x="5508976" y="1143797"/>
                </a:cubicBezTo>
                <a:lnTo>
                  <a:pt x="5455130" y="1150997"/>
                </a:lnTo>
                <a:lnTo>
                  <a:pt x="5458204" y="1173195"/>
                </a:lnTo>
                <a:lnTo>
                  <a:pt x="5460980" y="1201644"/>
                </a:lnTo>
                <a:cubicBezTo>
                  <a:pt x="5477162" y="1199644"/>
                  <a:pt x="5507734" y="1196144"/>
                  <a:pt x="5552699" y="1191144"/>
                </a:cubicBezTo>
                <a:cubicBezTo>
                  <a:pt x="5556548" y="1172012"/>
                  <a:pt x="5558998" y="1158550"/>
                  <a:pt x="5560048" y="1150759"/>
                </a:cubicBezTo>
                <a:cubicBezTo>
                  <a:pt x="5561098" y="1142968"/>
                  <a:pt x="5559556" y="1139072"/>
                  <a:pt x="5555424" y="1139072"/>
                </a:cubicBezTo>
                <a:close/>
                <a:moveTo>
                  <a:pt x="6432138" y="1137269"/>
                </a:moveTo>
                <a:cubicBezTo>
                  <a:pt x="6427884" y="1137434"/>
                  <a:pt x="6422220" y="1138039"/>
                  <a:pt x="6415146" y="1139085"/>
                </a:cubicBezTo>
                <a:cubicBezTo>
                  <a:pt x="6400996" y="1141176"/>
                  <a:pt x="6383806" y="1143597"/>
                  <a:pt x="6363574" y="1146347"/>
                </a:cubicBezTo>
                <a:cubicBezTo>
                  <a:pt x="6365624" y="1176862"/>
                  <a:pt x="6367098" y="1197910"/>
                  <a:pt x="6367998" y="1209493"/>
                </a:cubicBezTo>
                <a:cubicBezTo>
                  <a:pt x="6387197" y="1208543"/>
                  <a:pt x="6409829" y="1206135"/>
                  <a:pt x="6435894" y="1202269"/>
                </a:cubicBezTo>
                <a:cubicBezTo>
                  <a:pt x="6437811" y="1190753"/>
                  <a:pt x="6439802" y="1177537"/>
                  <a:pt x="6441869" y="1162621"/>
                </a:cubicBezTo>
                <a:cubicBezTo>
                  <a:pt x="6443936" y="1147705"/>
                  <a:pt x="6443536" y="1139531"/>
                  <a:pt x="6440669" y="1138097"/>
                </a:cubicBezTo>
                <a:cubicBezTo>
                  <a:pt x="6439236" y="1137381"/>
                  <a:pt x="6436392" y="1137105"/>
                  <a:pt x="6432138" y="1137269"/>
                </a:cubicBezTo>
                <a:close/>
                <a:moveTo>
                  <a:pt x="896971" y="1120199"/>
                </a:moveTo>
                <a:cubicBezTo>
                  <a:pt x="900588" y="1119149"/>
                  <a:pt x="904483" y="1119190"/>
                  <a:pt x="908658" y="1120324"/>
                </a:cubicBezTo>
                <a:cubicBezTo>
                  <a:pt x="917008" y="1122590"/>
                  <a:pt x="923882" y="1126398"/>
                  <a:pt x="929282" y="1131748"/>
                </a:cubicBezTo>
                <a:cubicBezTo>
                  <a:pt x="934681" y="1137098"/>
                  <a:pt x="933373" y="1143222"/>
                  <a:pt x="925357" y="1150122"/>
                </a:cubicBezTo>
                <a:cubicBezTo>
                  <a:pt x="917341" y="1157021"/>
                  <a:pt x="912112" y="1165775"/>
                  <a:pt x="909670" y="1176383"/>
                </a:cubicBezTo>
                <a:cubicBezTo>
                  <a:pt x="907229" y="1186990"/>
                  <a:pt x="908620" y="1197777"/>
                  <a:pt x="913845" y="1208743"/>
                </a:cubicBezTo>
                <a:cubicBezTo>
                  <a:pt x="919070" y="1219709"/>
                  <a:pt x="920116" y="1231908"/>
                  <a:pt x="916982" y="1245341"/>
                </a:cubicBezTo>
                <a:cubicBezTo>
                  <a:pt x="974296" y="1262340"/>
                  <a:pt x="1013335" y="1272402"/>
                  <a:pt x="1034100" y="1275527"/>
                </a:cubicBezTo>
                <a:cubicBezTo>
                  <a:pt x="1054866" y="1278651"/>
                  <a:pt x="1076877" y="1280985"/>
                  <a:pt x="1100134" y="1282526"/>
                </a:cubicBezTo>
                <a:cubicBezTo>
                  <a:pt x="1123391" y="1284068"/>
                  <a:pt x="1148877" y="1283784"/>
                  <a:pt x="1176592" y="1281676"/>
                </a:cubicBezTo>
                <a:cubicBezTo>
                  <a:pt x="1204307" y="1279568"/>
                  <a:pt x="1205519" y="1285076"/>
                  <a:pt x="1180229" y="1298200"/>
                </a:cubicBezTo>
                <a:cubicBezTo>
                  <a:pt x="1154939" y="1311324"/>
                  <a:pt x="1137198" y="1319720"/>
                  <a:pt x="1127007" y="1323386"/>
                </a:cubicBezTo>
                <a:cubicBezTo>
                  <a:pt x="1116817" y="1327052"/>
                  <a:pt x="1103584" y="1327032"/>
                  <a:pt x="1087310" y="1323324"/>
                </a:cubicBezTo>
                <a:cubicBezTo>
                  <a:pt x="1071036" y="1319615"/>
                  <a:pt x="1052516" y="1314033"/>
                  <a:pt x="1031751" y="1306575"/>
                </a:cubicBezTo>
                <a:cubicBezTo>
                  <a:pt x="1010985" y="1299117"/>
                  <a:pt x="989466" y="1291559"/>
                  <a:pt x="967192" y="1283901"/>
                </a:cubicBezTo>
                <a:cubicBezTo>
                  <a:pt x="944919" y="1276243"/>
                  <a:pt x="928599" y="1270848"/>
                  <a:pt x="918233" y="1267715"/>
                </a:cubicBezTo>
                <a:cubicBezTo>
                  <a:pt x="907866" y="1264581"/>
                  <a:pt x="897592" y="1264761"/>
                  <a:pt x="887409" y="1268252"/>
                </a:cubicBezTo>
                <a:cubicBezTo>
                  <a:pt x="877227" y="1271743"/>
                  <a:pt x="868619" y="1275927"/>
                  <a:pt x="861586" y="1280801"/>
                </a:cubicBezTo>
                <a:cubicBezTo>
                  <a:pt x="854553" y="1285676"/>
                  <a:pt x="845262" y="1283326"/>
                  <a:pt x="833713" y="1273752"/>
                </a:cubicBezTo>
                <a:cubicBezTo>
                  <a:pt x="822163" y="1264177"/>
                  <a:pt x="821459" y="1258678"/>
                  <a:pt x="831601" y="1257253"/>
                </a:cubicBezTo>
                <a:cubicBezTo>
                  <a:pt x="841741" y="1255828"/>
                  <a:pt x="862911" y="1251699"/>
                  <a:pt x="895109" y="1244866"/>
                </a:cubicBezTo>
                <a:cubicBezTo>
                  <a:pt x="897009" y="1232500"/>
                  <a:pt x="894300" y="1220013"/>
                  <a:pt x="886984" y="1207406"/>
                </a:cubicBezTo>
                <a:cubicBezTo>
                  <a:pt x="879668" y="1194798"/>
                  <a:pt x="879143" y="1177253"/>
                  <a:pt x="885409" y="1154771"/>
                </a:cubicBezTo>
                <a:cubicBezTo>
                  <a:pt x="873810" y="1157905"/>
                  <a:pt x="862806" y="1157375"/>
                  <a:pt x="852399" y="1153184"/>
                </a:cubicBezTo>
                <a:cubicBezTo>
                  <a:pt x="841991" y="1148993"/>
                  <a:pt x="843620" y="1145135"/>
                  <a:pt x="857287" y="1141610"/>
                </a:cubicBezTo>
                <a:cubicBezTo>
                  <a:pt x="870952" y="1138085"/>
                  <a:pt x="880843" y="1133089"/>
                  <a:pt x="886959" y="1126623"/>
                </a:cubicBezTo>
                <a:cubicBezTo>
                  <a:pt x="890018" y="1123390"/>
                  <a:pt x="893355" y="1121248"/>
                  <a:pt x="896971" y="1120199"/>
                </a:cubicBezTo>
                <a:close/>
                <a:moveTo>
                  <a:pt x="4202669" y="1119461"/>
                </a:moveTo>
                <a:cubicBezTo>
                  <a:pt x="4196945" y="1119969"/>
                  <a:pt x="4182374" y="1122557"/>
                  <a:pt x="4158959" y="1127223"/>
                </a:cubicBezTo>
                <a:lnTo>
                  <a:pt x="4160334" y="1171845"/>
                </a:lnTo>
                <a:cubicBezTo>
                  <a:pt x="4169550" y="1170979"/>
                  <a:pt x="4177221" y="1168929"/>
                  <a:pt x="4183345" y="1165696"/>
                </a:cubicBezTo>
                <a:cubicBezTo>
                  <a:pt x="4189470" y="1162463"/>
                  <a:pt x="4196086" y="1164342"/>
                  <a:pt x="4203194" y="1171333"/>
                </a:cubicBezTo>
                <a:cubicBezTo>
                  <a:pt x="4210302" y="1178324"/>
                  <a:pt x="4208260" y="1184107"/>
                  <a:pt x="4197070" y="1188682"/>
                </a:cubicBezTo>
                <a:cubicBezTo>
                  <a:pt x="4185878" y="1193257"/>
                  <a:pt x="4173700" y="1195544"/>
                  <a:pt x="4160534" y="1195544"/>
                </a:cubicBezTo>
                <a:lnTo>
                  <a:pt x="4161884" y="1236141"/>
                </a:lnTo>
                <a:cubicBezTo>
                  <a:pt x="4167150" y="1236291"/>
                  <a:pt x="4175000" y="1234237"/>
                  <a:pt x="4185433" y="1229979"/>
                </a:cubicBezTo>
                <a:cubicBezTo>
                  <a:pt x="4195865" y="1225721"/>
                  <a:pt x="4202860" y="1225946"/>
                  <a:pt x="4206419" y="1230654"/>
                </a:cubicBezTo>
                <a:cubicBezTo>
                  <a:pt x="4209977" y="1235362"/>
                  <a:pt x="4212597" y="1235062"/>
                  <a:pt x="4214281" y="1229754"/>
                </a:cubicBezTo>
                <a:cubicBezTo>
                  <a:pt x="4215964" y="1224446"/>
                  <a:pt x="4217068" y="1206414"/>
                  <a:pt x="4217593" y="1175658"/>
                </a:cubicBezTo>
                <a:cubicBezTo>
                  <a:pt x="4218118" y="1144901"/>
                  <a:pt x="4217193" y="1127719"/>
                  <a:pt x="4214818" y="1124111"/>
                </a:cubicBezTo>
                <a:cubicBezTo>
                  <a:pt x="4212444" y="1120503"/>
                  <a:pt x="4208394" y="1118953"/>
                  <a:pt x="4202669" y="1119461"/>
                </a:cubicBezTo>
                <a:close/>
                <a:moveTo>
                  <a:pt x="4584831" y="1117485"/>
                </a:moveTo>
                <a:cubicBezTo>
                  <a:pt x="4589063" y="1114609"/>
                  <a:pt x="4591977" y="1121967"/>
                  <a:pt x="4593570" y="1139560"/>
                </a:cubicBezTo>
                <a:cubicBezTo>
                  <a:pt x="4595695" y="1163017"/>
                  <a:pt x="4589354" y="1186578"/>
                  <a:pt x="4574547" y="1210243"/>
                </a:cubicBezTo>
                <a:cubicBezTo>
                  <a:pt x="4559739" y="1233908"/>
                  <a:pt x="4548727" y="1238941"/>
                  <a:pt x="4541511" y="1225342"/>
                </a:cubicBezTo>
                <a:cubicBezTo>
                  <a:pt x="4534295" y="1211743"/>
                  <a:pt x="4534378" y="1199819"/>
                  <a:pt x="4541761" y="1189569"/>
                </a:cubicBezTo>
                <a:cubicBezTo>
                  <a:pt x="4549144" y="1179320"/>
                  <a:pt x="4555393" y="1169146"/>
                  <a:pt x="4560510" y="1159046"/>
                </a:cubicBezTo>
                <a:cubicBezTo>
                  <a:pt x="4566793" y="1148463"/>
                  <a:pt x="4573342" y="1136706"/>
                  <a:pt x="4580159" y="1123773"/>
                </a:cubicBezTo>
                <a:cubicBezTo>
                  <a:pt x="4581863" y="1120540"/>
                  <a:pt x="4583420" y="1118444"/>
                  <a:pt x="4584831" y="1117485"/>
                </a:cubicBezTo>
                <a:close/>
                <a:moveTo>
                  <a:pt x="3157080" y="1115083"/>
                </a:moveTo>
                <a:cubicBezTo>
                  <a:pt x="3161315" y="1115885"/>
                  <a:pt x="3165595" y="1117640"/>
                  <a:pt x="3169920" y="1120349"/>
                </a:cubicBezTo>
                <a:cubicBezTo>
                  <a:pt x="3178569" y="1125765"/>
                  <a:pt x="3179228" y="1131002"/>
                  <a:pt x="3171895" y="1136060"/>
                </a:cubicBezTo>
                <a:cubicBezTo>
                  <a:pt x="3164562" y="1141118"/>
                  <a:pt x="3153063" y="1144680"/>
                  <a:pt x="3137397" y="1146747"/>
                </a:cubicBezTo>
                <a:cubicBezTo>
                  <a:pt x="3147863" y="1151447"/>
                  <a:pt x="3152571" y="1156134"/>
                  <a:pt x="3151521" y="1160809"/>
                </a:cubicBezTo>
                <a:cubicBezTo>
                  <a:pt x="3150471" y="1165483"/>
                  <a:pt x="3149946" y="1169679"/>
                  <a:pt x="3149946" y="1173395"/>
                </a:cubicBezTo>
                <a:cubicBezTo>
                  <a:pt x="3165545" y="1170262"/>
                  <a:pt x="3181790" y="1167129"/>
                  <a:pt x="3198681" y="1163996"/>
                </a:cubicBezTo>
                <a:cubicBezTo>
                  <a:pt x="3215571" y="1160863"/>
                  <a:pt x="3228929" y="1165600"/>
                  <a:pt x="3238753" y="1178208"/>
                </a:cubicBezTo>
                <a:cubicBezTo>
                  <a:pt x="3248578" y="1190815"/>
                  <a:pt x="3244332" y="1196335"/>
                  <a:pt x="3226016" y="1194769"/>
                </a:cubicBezTo>
                <a:cubicBezTo>
                  <a:pt x="3207701" y="1193202"/>
                  <a:pt x="3182869" y="1194336"/>
                  <a:pt x="3151521" y="1198169"/>
                </a:cubicBezTo>
                <a:cubicBezTo>
                  <a:pt x="3153571" y="1228667"/>
                  <a:pt x="3155125" y="1253236"/>
                  <a:pt x="3156183" y="1271877"/>
                </a:cubicBezTo>
                <a:cubicBezTo>
                  <a:pt x="3157242" y="1290517"/>
                  <a:pt x="3156100" y="1304587"/>
                  <a:pt x="3152758" y="1314087"/>
                </a:cubicBezTo>
                <a:cubicBezTo>
                  <a:pt x="3149417" y="1323586"/>
                  <a:pt x="3143188" y="1332348"/>
                  <a:pt x="3134072" y="1340373"/>
                </a:cubicBezTo>
                <a:cubicBezTo>
                  <a:pt x="3124956" y="1348397"/>
                  <a:pt x="3117411" y="1347268"/>
                  <a:pt x="3111436" y="1336985"/>
                </a:cubicBezTo>
                <a:cubicBezTo>
                  <a:pt x="3105461" y="1326703"/>
                  <a:pt x="3094933" y="1316737"/>
                  <a:pt x="3079850" y="1307087"/>
                </a:cubicBezTo>
                <a:cubicBezTo>
                  <a:pt x="3064768" y="1297438"/>
                  <a:pt x="3066114" y="1293659"/>
                  <a:pt x="3083888" y="1295750"/>
                </a:cubicBezTo>
                <a:cubicBezTo>
                  <a:pt x="3101662" y="1297842"/>
                  <a:pt x="3112652" y="1298767"/>
                  <a:pt x="3116861" y="1298525"/>
                </a:cubicBezTo>
                <a:cubicBezTo>
                  <a:pt x="3121069" y="1298283"/>
                  <a:pt x="3123423" y="1289213"/>
                  <a:pt x="3123923" y="1271314"/>
                </a:cubicBezTo>
                <a:cubicBezTo>
                  <a:pt x="3124423" y="1253415"/>
                  <a:pt x="3123731" y="1230250"/>
                  <a:pt x="3121848" y="1201819"/>
                </a:cubicBezTo>
                <a:cubicBezTo>
                  <a:pt x="3094450" y="1204935"/>
                  <a:pt x="3072779" y="1207603"/>
                  <a:pt x="3056836" y="1209821"/>
                </a:cubicBezTo>
                <a:lnTo>
                  <a:pt x="3055307" y="1210086"/>
                </a:lnTo>
                <a:lnTo>
                  <a:pt x="3071207" y="1218230"/>
                </a:lnTo>
                <a:cubicBezTo>
                  <a:pt x="3075928" y="1221513"/>
                  <a:pt x="3079975" y="1225317"/>
                  <a:pt x="3083350" y="1229642"/>
                </a:cubicBezTo>
                <a:cubicBezTo>
                  <a:pt x="3090100" y="1238291"/>
                  <a:pt x="3090391" y="1248107"/>
                  <a:pt x="3084225" y="1259090"/>
                </a:cubicBezTo>
                <a:cubicBezTo>
                  <a:pt x="3078059" y="1270073"/>
                  <a:pt x="3071305" y="1270418"/>
                  <a:pt x="3063964" y="1260128"/>
                </a:cubicBezTo>
                <a:cubicBezTo>
                  <a:pt x="3056623" y="1249836"/>
                  <a:pt x="3050319" y="1238891"/>
                  <a:pt x="3045053" y="1227292"/>
                </a:cubicBezTo>
                <a:cubicBezTo>
                  <a:pt x="3043682" y="1223280"/>
                  <a:pt x="3042862" y="1219909"/>
                  <a:pt x="3042592" y="1217180"/>
                </a:cubicBezTo>
                <a:lnTo>
                  <a:pt x="3043265" y="1212172"/>
                </a:lnTo>
                <a:lnTo>
                  <a:pt x="3026191" y="1215130"/>
                </a:lnTo>
                <a:cubicBezTo>
                  <a:pt x="3017217" y="1217772"/>
                  <a:pt x="3006551" y="1214455"/>
                  <a:pt x="2994193" y="1205181"/>
                </a:cubicBezTo>
                <a:cubicBezTo>
                  <a:pt x="2981835" y="1195906"/>
                  <a:pt x="2982902" y="1190919"/>
                  <a:pt x="2997393" y="1190219"/>
                </a:cubicBezTo>
                <a:cubicBezTo>
                  <a:pt x="3011884" y="1189519"/>
                  <a:pt x="3028804" y="1188123"/>
                  <a:pt x="3048152" y="1186032"/>
                </a:cubicBezTo>
                <a:cubicBezTo>
                  <a:pt x="3067501" y="1183940"/>
                  <a:pt x="3090916" y="1181486"/>
                  <a:pt x="3118398" y="1178670"/>
                </a:cubicBezTo>
                <a:cubicBezTo>
                  <a:pt x="3117398" y="1167704"/>
                  <a:pt x="3115398" y="1158688"/>
                  <a:pt x="3112398" y="1151622"/>
                </a:cubicBezTo>
                <a:cubicBezTo>
                  <a:pt x="3099033" y="1153722"/>
                  <a:pt x="3087342" y="1155292"/>
                  <a:pt x="3077326" y="1156334"/>
                </a:cubicBezTo>
                <a:cubicBezTo>
                  <a:pt x="3067310" y="1157375"/>
                  <a:pt x="3057531" y="1153688"/>
                  <a:pt x="3047990" y="1145272"/>
                </a:cubicBezTo>
                <a:cubicBezTo>
                  <a:pt x="3038449" y="1136856"/>
                  <a:pt x="3039986" y="1132648"/>
                  <a:pt x="3052602" y="1132648"/>
                </a:cubicBezTo>
                <a:cubicBezTo>
                  <a:pt x="3062818" y="1132648"/>
                  <a:pt x="3078301" y="1130673"/>
                  <a:pt x="3099049" y="1126723"/>
                </a:cubicBezTo>
                <a:cubicBezTo>
                  <a:pt x="3121064" y="1121473"/>
                  <a:pt x="3136218" y="1117744"/>
                  <a:pt x="3144509" y="1115536"/>
                </a:cubicBezTo>
                <a:cubicBezTo>
                  <a:pt x="3148655" y="1114432"/>
                  <a:pt x="3152845" y="1114281"/>
                  <a:pt x="3157080" y="1115083"/>
                </a:cubicBezTo>
                <a:close/>
                <a:moveTo>
                  <a:pt x="4766197" y="1108437"/>
                </a:moveTo>
                <a:cubicBezTo>
                  <a:pt x="4774697" y="1110095"/>
                  <a:pt x="4786487" y="1114707"/>
                  <a:pt x="4801570" y="1122273"/>
                </a:cubicBezTo>
                <a:cubicBezTo>
                  <a:pt x="4817035" y="1128873"/>
                  <a:pt x="4829384" y="1139860"/>
                  <a:pt x="4838618" y="1155234"/>
                </a:cubicBezTo>
                <a:cubicBezTo>
                  <a:pt x="4847850" y="1170608"/>
                  <a:pt x="4849213" y="1186140"/>
                  <a:pt x="4842705" y="1201831"/>
                </a:cubicBezTo>
                <a:cubicBezTo>
                  <a:pt x="4836197" y="1217522"/>
                  <a:pt x="4826077" y="1214801"/>
                  <a:pt x="4812344" y="1193669"/>
                </a:cubicBezTo>
                <a:cubicBezTo>
                  <a:pt x="4798611" y="1172537"/>
                  <a:pt x="4785362" y="1152634"/>
                  <a:pt x="4772597" y="1133960"/>
                </a:cubicBezTo>
                <a:cubicBezTo>
                  <a:pt x="4759831" y="1115286"/>
                  <a:pt x="4757698" y="1106778"/>
                  <a:pt x="4766197" y="1108437"/>
                </a:cubicBezTo>
                <a:close/>
                <a:moveTo>
                  <a:pt x="6449430" y="1103553"/>
                </a:moveTo>
                <a:cubicBezTo>
                  <a:pt x="6454326" y="1103717"/>
                  <a:pt x="6459818" y="1105174"/>
                  <a:pt x="6465904" y="1107924"/>
                </a:cubicBezTo>
                <a:cubicBezTo>
                  <a:pt x="6478079" y="1113424"/>
                  <a:pt x="6488120" y="1119278"/>
                  <a:pt x="6496028" y="1125486"/>
                </a:cubicBezTo>
                <a:cubicBezTo>
                  <a:pt x="6503936" y="1131694"/>
                  <a:pt x="6503311" y="1138606"/>
                  <a:pt x="6494153" y="1146222"/>
                </a:cubicBezTo>
                <a:cubicBezTo>
                  <a:pt x="6484996" y="1153838"/>
                  <a:pt x="6474417" y="1172687"/>
                  <a:pt x="6462418" y="1202769"/>
                </a:cubicBezTo>
                <a:cubicBezTo>
                  <a:pt x="6478100" y="1218468"/>
                  <a:pt x="6480458" y="1226680"/>
                  <a:pt x="6469492" y="1227405"/>
                </a:cubicBezTo>
                <a:cubicBezTo>
                  <a:pt x="6458526" y="1228129"/>
                  <a:pt x="6445514" y="1228754"/>
                  <a:pt x="6430457" y="1229279"/>
                </a:cubicBezTo>
                <a:cubicBezTo>
                  <a:pt x="6415400" y="1229804"/>
                  <a:pt x="6394564" y="1231492"/>
                  <a:pt x="6367948" y="1234342"/>
                </a:cubicBezTo>
                <a:cubicBezTo>
                  <a:pt x="6366948" y="1249291"/>
                  <a:pt x="6363198" y="1257807"/>
                  <a:pt x="6356699" y="1259890"/>
                </a:cubicBezTo>
                <a:cubicBezTo>
                  <a:pt x="6350200" y="1261973"/>
                  <a:pt x="6345525" y="1252253"/>
                  <a:pt x="6342675" y="1230729"/>
                </a:cubicBezTo>
                <a:cubicBezTo>
                  <a:pt x="6339825" y="1209206"/>
                  <a:pt x="6336834" y="1189578"/>
                  <a:pt x="6333700" y="1171845"/>
                </a:cubicBezTo>
                <a:cubicBezTo>
                  <a:pt x="6330568" y="1154113"/>
                  <a:pt x="6326888" y="1140268"/>
                  <a:pt x="6322664" y="1130310"/>
                </a:cubicBezTo>
                <a:cubicBezTo>
                  <a:pt x="6318438" y="1120353"/>
                  <a:pt x="6321356" y="1116199"/>
                  <a:pt x="6331413" y="1117849"/>
                </a:cubicBezTo>
                <a:cubicBezTo>
                  <a:pt x="6341471" y="1119499"/>
                  <a:pt x="6348454" y="1121065"/>
                  <a:pt x="6352362" y="1122548"/>
                </a:cubicBezTo>
                <a:cubicBezTo>
                  <a:pt x="6356270" y="1124032"/>
                  <a:pt x="6368515" y="1123773"/>
                  <a:pt x="6389097" y="1121773"/>
                </a:cubicBezTo>
                <a:cubicBezTo>
                  <a:pt x="6413312" y="1116724"/>
                  <a:pt x="6429124" y="1111778"/>
                  <a:pt x="6436532" y="1106937"/>
                </a:cubicBezTo>
                <a:cubicBezTo>
                  <a:pt x="6440236" y="1104516"/>
                  <a:pt x="6444535" y="1103388"/>
                  <a:pt x="6449430" y="1103553"/>
                </a:cubicBezTo>
                <a:close/>
                <a:moveTo>
                  <a:pt x="5856730" y="1103000"/>
                </a:moveTo>
                <a:lnTo>
                  <a:pt x="5830082" y="1108349"/>
                </a:lnTo>
                <a:cubicBezTo>
                  <a:pt x="5832031" y="1111516"/>
                  <a:pt x="5834081" y="1117124"/>
                  <a:pt x="5836231" y="1125173"/>
                </a:cubicBezTo>
                <a:cubicBezTo>
                  <a:pt x="5838380" y="1133223"/>
                  <a:pt x="5839822" y="1139889"/>
                  <a:pt x="5840556" y="1145172"/>
                </a:cubicBezTo>
                <a:lnTo>
                  <a:pt x="5858130" y="1144172"/>
                </a:lnTo>
                <a:close/>
                <a:moveTo>
                  <a:pt x="46989" y="1096003"/>
                </a:moveTo>
                <a:cubicBezTo>
                  <a:pt x="49787" y="1096155"/>
                  <a:pt x="53168" y="1096721"/>
                  <a:pt x="57135" y="1097700"/>
                </a:cubicBezTo>
                <a:cubicBezTo>
                  <a:pt x="73001" y="1101616"/>
                  <a:pt x="83225" y="1107699"/>
                  <a:pt x="87808" y="1115949"/>
                </a:cubicBezTo>
                <a:cubicBezTo>
                  <a:pt x="92391" y="1124198"/>
                  <a:pt x="92287" y="1132731"/>
                  <a:pt x="87496" y="1141547"/>
                </a:cubicBezTo>
                <a:cubicBezTo>
                  <a:pt x="82704" y="1150363"/>
                  <a:pt x="71226" y="1147355"/>
                  <a:pt x="53060" y="1132523"/>
                </a:cubicBezTo>
                <a:cubicBezTo>
                  <a:pt x="45594" y="1124023"/>
                  <a:pt x="40441" y="1115115"/>
                  <a:pt x="37599" y="1105799"/>
                </a:cubicBezTo>
                <a:cubicBezTo>
                  <a:pt x="35467" y="1098812"/>
                  <a:pt x="38598" y="1095547"/>
                  <a:pt x="46989" y="1096003"/>
                </a:cubicBezTo>
                <a:close/>
                <a:moveTo>
                  <a:pt x="5908326" y="1093600"/>
                </a:moveTo>
                <a:lnTo>
                  <a:pt x="5881478" y="1099225"/>
                </a:lnTo>
                <a:cubicBezTo>
                  <a:pt x="5880678" y="1108808"/>
                  <a:pt x="5880278" y="1122032"/>
                  <a:pt x="5880278" y="1138897"/>
                </a:cubicBezTo>
                <a:lnTo>
                  <a:pt x="5897952" y="1135048"/>
                </a:lnTo>
                <a:cubicBezTo>
                  <a:pt x="5904868" y="1111299"/>
                  <a:pt x="5908326" y="1097483"/>
                  <a:pt x="5908326" y="1093600"/>
                </a:cubicBezTo>
                <a:close/>
                <a:moveTo>
                  <a:pt x="1056399" y="1092025"/>
                </a:moveTo>
                <a:cubicBezTo>
                  <a:pt x="1039283" y="1095125"/>
                  <a:pt x="1028367" y="1097358"/>
                  <a:pt x="1023651" y="1098725"/>
                </a:cubicBezTo>
                <a:lnTo>
                  <a:pt x="1023651" y="1138897"/>
                </a:lnTo>
                <a:lnTo>
                  <a:pt x="1056399" y="1134873"/>
                </a:lnTo>
                <a:close/>
                <a:moveTo>
                  <a:pt x="1567769" y="1091563"/>
                </a:moveTo>
                <a:cubicBezTo>
                  <a:pt x="1577541" y="1090838"/>
                  <a:pt x="1586210" y="1093825"/>
                  <a:pt x="1593779" y="1100525"/>
                </a:cubicBezTo>
                <a:cubicBezTo>
                  <a:pt x="1603870" y="1109457"/>
                  <a:pt x="1605953" y="1115495"/>
                  <a:pt x="1600028" y="1118636"/>
                </a:cubicBezTo>
                <a:cubicBezTo>
                  <a:pt x="1594104" y="1121778"/>
                  <a:pt x="1585342" y="1123611"/>
                  <a:pt x="1573742" y="1124136"/>
                </a:cubicBezTo>
                <a:cubicBezTo>
                  <a:pt x="1562143" y="1124661"/>
                  <a:pt x="1548944" y="1125715"/>
                  <a:pt x="1534145" y="1127298"/>
                </a:cubicBezTo>
                <a:cubicBezTo>
                  <a:pt x="1519346" y="1128881"/>
                  <a:pt x="1507146" y="1129998"/>
                  <a:pt x="1497547" y="1130648"/>
                </a:cubicBezTo>
                <a:cubicBezTo>
                  <a:pt x="1502763" y="1136281"/>
                  <a:pt x="1504580" y="1141076"/>
                  <a:pt x="1502997" y="1145035"/>
                </a:cubicBezTo>
                <a:cubicBezTo>
                  <a:pt x="1501414" y="1148993"/>
                  <a:pt x="1500880" y="1159121"/>
                  <a:pt x="1501397" y="1175420"/>
                </a:cubicBezTo>
                <a:cubicBezTo>
                  <a:pt x="1501914" y="1191719"/>
                  <a:pt x="1502959" y="1208001"/>
                  <a:pt x="1504534" y="1224267"/>
                </a:cubicBezTo>
                <a:cubicBezTo>
                  <a:pt x="1506109" y="1240533"/>
                  <a:pt x="1506626" y="1254886"/>
                  <a:pt x="1506084" y="1267327"/>
                </a:cubicBezTo>
                <a:cubicBezTo>
                  <a:pt x="1505542" y="1279768"/>
                  <a:pt x="1503892" y="1290396"/>
                  <a:pt x="1501134" y="1299213"/>
                </a:cubicBezTo>
                <a:cubicBezTo>
                  <a:pt x="1498376" y="1308029"/>
                  <a:pt x="1492256" y="1317007"/>
                  <a:pt x="1482773" y="1326148"/>
                </a:cubicBezTo>
                <a:cubicBezTo>
                  <a:pt x="1473290" y="1335289"/>
                  <a:pt x="1467149" y="1335798"/>
                  <a:pt x="1464349" y="1327673"/>
                </a:cubicBezTo>
                <a:cubicBezTo>
                  <a:pt x="1461549" y="1319549"/>
                  <a:pt x="1456891" y="1311728"/>
                  <a:pt x="1450375" y="1304212"/>
                </a:cubicBezTo>
                <a:cubicBezTo>
                  <a:pt x="1443859" y="1296696"/>
                  <a:pt x="1437771" y="1289488"/>
                  <a:pt x="1432114" y="1282589"/>
                </a:cubicBezTo>
                <a:cubicBezTo>
                  <a:pt x="1426456" y="1275689"/>
                  <a:pt x="1430647" y="1273806"/>
                  <a:pt x="1444688" y="1276939"/>
                </a:cubicBezTo>
                <a:cubicBezTo>
                  <a:pt x="1458729" y="1280072"/>
                  <a:pt x="1466574" y="1280976"/>
                  <a:pt x="1468224" y="1279651"/>
                </a:cubicBezTo>
                <a:cubicBezTo>
                  <a:pt x="1469874" y="1278326"/>
                  <a:pt x="1470957" y="1269977"/>
                  <a:pt x="1471474" y="1254603"/>
                </a:cubicBezTo>
                <a:cubicBezTo>
                  <a:pt x="1471990" y="1239229"/>
                  <a:pt x="1472249" y="1223176"/>
                  <a:pt x="1472249" y="1206443"/>
                </a:cubicBezTo>
                <a:cubicBezTo>
                  <a:pt x="1472249" y="1189961"/>
                  <a:pt x="1471753" y="1174712"/>
                  <a:pt x="1470761" y="1160696"/>
                </a:cubicBezTo>
                <a:cubicBezTo>
                  <a:pt x="1469770" y="1146680"/>
                  <a:pt x="1468157" y="1138431"/>
                  <a:pt x="1465924" y="1135948"/>
                </a:cubicBezTo>
                <a:cubicBezTo>
                  <a:pt x="1433409" y="1142114"/>
                  <a:pt x="1411223" y="1146793"/>
                  <a:pt x="1399366" y="1149984"/>
                </a:cubicBezTo>
                <a:cubicBezTo>
                  <a:pt x="1387508" y="1153176"/>
                  <a:pt x="1377604" y="1150301"/>
                  <a:pt x="1369655" y="1141360"/>
                </a:cubicBezTo>
                <a:cubicBezTo>
                  <a:pt x="1361705" y="1132419"/>
                  <a:pt x="1361422" y="1127948"/>
                  <a:pt x="1368805" y="1127948"/>
                </a:cubicBezTo>
                <a:cubicBezTo>
                  <a:pt x="1372705" y="1127948"/>
                  <a:pt x="1383337" y="1126373"/>
                  <a:pt x="1400703" y="1123223"/>
                </a:cubicBezTo>
                <a:cubicBezTo>
                  <a:pt x="1418069" y="1120074"/>
                  <a:pt x="1445063" y="1115403"/>
                  <a:pt x="1481685" y="1109212"/>
                </a:cubicBezTo>
                <a:cubicBezTo>
                  <a:pt x="1518308" y="1103020"/>
                  <a:pt x="1543623" y="1097792"/>
                  <a:pt x="1557631" y="1093525"/>
                </a:cubicBezTo>
                <a:cubicBezTo>
                  <a:pt x="1561133" y="1092459"/>
                  <a:pt x="1564512" y="1091804"/>
                  <a:pt x="1567769" y="1091563"/>
                </a:cubicBezTo>
                <a:close/>
                <a:moveTo>
                  <a:pt x="1739967" y="1091053"/>
                </a:moveTo>
                <a:cubicBezTo>
                  <a:pt x="1743919" y="1090635"/>
                  <a:pt x="1748957" y="1091525"/>
                  <a:pt x="1755081" y="1093725"/>
                </a:cubicBezTo>
                <a:cubicBezTo>
                  <a:pt x="1771730" y="1099141"/>
                  <a:pt x="1777080" y="1105095"/>
                  <a:pt x="1771130" y="1111587"/>
                </a:cubicBezTo>
                <a:cubicBezTo>
                  <a:pt x="1765181" y="1118078"/>
                  <a:pt x="1760972" y="1125511"/>
                  <a:pt x="1758506" y="1133885"/>
                </a:cubicBezTo>
                <a:cubicBezTo>
                  <a:pt x="1756040" y="1142260"/>
                  <a:pt x="1752240" y="1170071"/>
                  <a:pt x="1747107" y="1217318"/>
                </a:cubicBezTo>
                <a:cubicBezTo>
                  <a:pt x="1760589" y="1209585"/>
                  <a:pt x="1774155" y="1202685"/>
                  <a:pt x="1787804" y="1196619"/>
                </a:cubicBezTo>
                <a:cubicBezTo>
                  <a:pt x="1801454" y="1190553"/>
                  <a:pt x="1805403" y="1190423"/>
                  <a:pt x="1799653" y="1196231"/>
                </a:cubicBezTo>
                <a:cubicBezTo>
                  <a:pt x="1793904" y="1202039"/>
                  <a:pt x="1783005" y="1213034"/>
                  <a:pt x="1766956" y="1229217"/>
                </a:cubicBezTo>
                <a:cubicBezTo>
                  <a:pt x="1750907" y="1245399"/>
                  <a:pt x="1738799" y="1259261"/>
                  <a:pt x="1730633" y="1270802"/>
                </a:cubicBezTo>
                <a:cubicBezTo>
                  <a:pt x="1722467" y="1282343"/>
                  <a:pt x="1714513" y="1281251"/>
                  <a:pt x="1706772" y="1267527"/>
                </a:cubicBezTo>
                <a:cubicBezTo>
                  <a:pt x="1699031" y="1253803"/>
                  <a:pt x="1698089" y="1244158"/>
                  <a:pt x="1703947" y="1238591"/>
                </a:cubicBezTo>
                <a:cubicBezTo>
                  <a:pt x="1709805" y="1233025"/>
                  <a:pt x="1714509" y="1224663"/>
                  <a:pt x="1718059" y="1213505"/>
                </a:cubicBezTo>
                <a:cubicBezTo>
                  <a:pt x="1721608" y="1202348"/>
                  <a:pt x="1724171" y="1188153"/>
                  <a:pt x="1725746" y="1170920"/>
                </a:cubicBezTo>
                <a:cubicBezTo>
                  <a:pt x="1727320" y="1153688"/>
                  <a:pt x="1728366" y="1141981"/>
                  <a:pt x="1728883" y="1135798"/>
                </a:cubicBezTo>
                <a:cubicBezTo>
                  <a:pt x="1729399" y="1129615"/>
                  <a:pt x="1725517" y="1128052"/>
                  <a:pt x="1717234" y="1131110"/>
                </a:cubicBezTo>
                <a:cubicBezTo>
                  <a:pt x="1708951" y="1134168"/>
                  <a:pt x="1700856" y="1137568"/>
                  <a:pt x="1692948" y="1141310"/>
                </a:cubicBezTo>
                <a:cubicBezTo>
                  <a:pt x="1685040" y="1145051"/>
                  <a:pt x="1675328" y="1143268"/>
                  <a:pt x="1663812" y="1135960"/>
                </a:cubicBezTo>
                <a:cubicBezTo>
                  <a:pt x="1652296" y="1128652"/>
                  <a:pt x="1652859" y="1123944"/>
                  <a:pt x="1665499" y="1121836"/>
                </a:cubicBezTo>
                <a:cubicBezTo>
                  <a:pt x="1678140" y="1119728"/>
                  <a:pt x="1691389" y="1116453"/>
                  <a:pt x="1705247" y="1112012"/>
                </a:cubicBezTo>
                <a:cubicBezTo>
                  <a:pt x="1719104" y="1107570"/>
                  <a:pt x="1727812" y="1102312"/>
                  <a:pt x="1731370" y="1096237"/>
                </a:cubicBezTo>
                <a:cubicBezTo>
                  <a:pt x="1733149" y="1093200"/>
                  <a:pt x="1736015" y="1091472"/>
                  <a:pt x="1739967" y="1091053"/>
                </a:cubicBezTo>
                <a:close/>
                <a:moveTo>
                  <a:pt x="5964173" y="1086538"/>
                </a:moveTo>
                <a:cubicBezTo>
                  <a:pt x="5955524" y="1087063"/>
                  <a:pt x="5946508" y="1088175"/>
                  <a:pt x="5937124" y="1089875"/>
                </a:cubicBezTo>
                <a:lnTo>
                  <a:pt x="5921076" y="1131048"/>
                </a:lnTo>
                <a:lnTo>
                  <a:pt x="5964723" y="1128248"/>
                </a:lnTo>
                <a:cubicBezTo>
                  <a:pt x="5971106" y="1118249"/>
                  <a:pt x="5975068" y="1109516"/>
                  <a:pt x="5976610" y="1102050"/>
                </a:cubicBezTo>
                <a:cubicBezTo>
                  <a:pt x="5978152" y="1094583"/>
                  <a:pt x="5978626" y="1090000"/>
                  <a:pt x="5978034" y="1088300"/>
                </a:cubicBezTo>
                <a:cubicBezTo>
                  <a:pt x="5977443" y="1086601"/>
                  <a:pt x="5972822" y="1086013"/>
                  <a:pt x="5964173" y="1086538"/>
                </a:cubicBezTo>
                <a:close/>
                <a:moveTo>
                  <a:pt x="2261944" y="1081029"/>
                </a:moveTo>
                <a:cubicBezTo>
                  <a:pt x="2257024" y="1081302"/>
                  <a:pt x="2250368" y="1082092"/>
                  <a:pt x="2241977" y="1083401"/>
                </a:cubicBezTo>
                <a:cubicBezTo>
                  <a:pt x="2225194" y="1086017"/>
                  <a:pt x="2206695" y="1088700"/>
                  <a:pt x="2186480" y="1091450"/>
                </a:cubicBezTo>
                <a:cubicBezTo>
                  <a:pt x="2186480" y="1098983"/>
                  <a:pt x="2186696" y="1103291"/>
                  <a:pt x="2187130" y="1104375"/>
                </a:cubicBezTo>
                <a:cubicBezTo>
                  <a:pt x="2198179" y="1103458"/>
                  <a:pt x="2210195" y="1100616"/>
                  <a:pt x="2223178" y="1095850"/>
                </a:cubicBezTo>
                <a:cubicBezTo>
                  <a:pt x="2236160" y="1091084"/>
                  <a:pt x="2246101" y="1092625"/>
                  <a:pt x="2253001" y="1100475"/>
                </a:cubicBezTo>
                <a:cubicBezTo>
                  <a:pt x="2259900" y="1108324"/>
                  <a:pt x="2254805" y="1114103"/>
                  <a:pt x="2237714" y="1117811"/>
                </a:cubicBezTo>
                <a:cubicBezTo>
                  <a:pt x="2220624" y="1121519"/>
                  <a:pt x="2204595" y="1123798"/>
                  <a:pt x="2189630" y="1124648"/>
                </a:cubicBezTo>
                <a:cubicBezTo>
                  <a:pt x="2190680" y="1128981"/>
                  <a:pt x="2191205" y="1132681"/>
                  <a:pt x="2191205" y="1135748"/>
                </a:cubicBezTo>
                <a:cubicBezTo>
                  <a:pt x="2203737" y="1132998"/>
                  <a:pt x="2215974" y="1129960"/>
                  <a:pt x="2227915" y="1126636"/>
                </a:cubicBezTo>
                <a:cubicBezTo>
                  <a:pt x="2239856" y="1123311"/>
                  <a:pt x="2249272" y="1125265"/>
                  <a:pt x="2256163" y="1132498"/>
                </a:cubicBezTo>
                <a:cubicBezTo>
                  <a:pt x="2263054" y="1139731"/>
                  <a:pt x="2259051" y="1145247"/>
                  <a:pt x="2244151" y="1149047"/>
                </a:cubicBezTo>
                <a:cubicBezTo>
                  <a:pt x="2229252" y="1152847"/>
                  <a:pt x="2212120" y="1155196"/>
                  <a:pt x="2192755" y="1156096"/>
                </a:cubicBezTo>
                <a:lnTo>
                  <a:pt x="2193929" y="1171845"/>
                </a:lnTo>
                <a:cubicBezTo>
                  <a:pt x="2195113" y="1170945"/>
                  <a:pt x="2205320" y="1168896"/>
                  <a:pt x="2224553" y="1165696"/>
                </a:cubicBezTo>
                <a:cubicBezTo>
                  <a:pt x="2243785" y="1162496"/>
                  <a:pt x="2255642" y="1160896"/>
                  <a:pt x="2260125" y="1160896"/>
                </a:cubicBezTo>
                <a:cubicBezTo>
                  <a:pt x="2265659" y="1160896"/>
                  <a:pt x="2269933" y="1160879"/>
                  <a:pt x="2272950" y="1160846"/>
                </a:cubicBezTo>
                <a:cubicBezTo>
                  <a:pt x="2275833" y="1132598"/>
                  <a:pt x="2277037" y="1112737"/>
                  <a:pt x="2276562" y="1101262"/>
                </a:cubicBezTo>
                <a:cubicBezTo>
                  <a:pt x="2276087" y="1089788"/>
                  <a:pt x="2274400" y="1083288"/>
                  <a:pt x="2271500" y="1081763"/>
                </a:cubicBezTo>
                <a:cubicBezTo>
                  <a:pt x="2270050" y="1081001"/>
                  <a:pt x="2266865" y="1080756"/>
                  <a:pt x="2261944" y="1081029"/>
                </a:cubicBezTo>
                <a:close/>
                <a:moveTo>
                  <a:pt x="636119" y="1072912"/>
                </a:moveTo>
                <a:cubicBezTo>
                  <a:pt x="637531" y="1072551"/>
                  <a:pt x="639375" y="1072647"/>
                  <a:pt x="641650" y="1073201"/>
                </a:cubicBezTo>
                <a:cubicBezTo>
                  <a:pt x="650749" y="1075418"/>
                  <a:pt x="658590" y="1078176"/>
                  <a:pt x="665173" y="1081476"/>
                </a:cubicBezTo>
                <a:cubicBezTo>
                  <a:pt x="673989" y="1085592"/>
                  <a:pt x="677351" y="1090117"/>
                  <a:pt x="675260" y="1095050"/>
                </a:cubicBezTo>
                <a:cubicBezTo>
                  <a:pt x="673168" y="1099983"/>
                  <a:pt x="672122" y="1115149"/>
                  <a:pt x="672122" y="1140547"/>
                </a:cubicBezTo>
                <a:cubicBezTo>
                  <a:pt x="672122" y="1166962"/>
                  <a:pt x="670472" y="1188486"/>
                  <a:pt x="667173" y="1205118"/>
                </a:cubicBezTo>
                <a:cubicBezTo>
                  <a:pt x="663874" y="1221751"/>
                  <a:pt x="657828" y="1225025"/>
                  <a:pt x="649036" y="1214943"/>
                </a:cubicBezTo>
                <a:cubicBezTo>
                  <a:pt x="640245" y="1204860"/>
                  <a:pt x="636637" y="1194544"/>
                  <a:pt x="638212" y="1183995"/>
                </a:cubicBezTo>
                <a:cubicBezTo>
                  <a:pt x="639787" y="1173445"/>
                  <a:pt x="640833" y="1158005"/>
                  <a:pt x="641349" y="1137672"/>
                </a:cubicBezTo>
                <a:cubicBezTo>
                  <a:pt x="641866" y="1117340"/>
                  <a:pt x="639771" y="1100958"/>
                  <a:pt x="635062" y="1088525"/>
                </a:cubicBezTo>
                <a:cubicBezTo>
                  <a:pt x="631531" y="1079201"/>
                  <a:pt x="631884" y="1073997"/>
                  <a:pt x="636119" y="1072912"/>
                </a:cubicBezTo>
                <a:close/>
                <a:moveTo>
                  <a:pt x="2976094" y="1071658"/>
                </a:moveTo>
                <a:cubicBezTo>
                  <a:pt x="2980569" y="1071770"/>
                  <a:pt x="2987281" y="1074568"/>
                  <a:pt x="2996231" y="1080051"/>
                </a:cubicBezTo>
                <a:cubicBezTo>
                  <a:pt x="3008780" y="1090650"/>
                  <a:pt x="3011688" y="1098479"/>
                  <a:pt x="3004955" y="1103537"/>
                </a:cubicBezTo>
                <a:cubicBezTo>
                  <a:pt x="2998222" y="1108595"/>
                  <a:pt x="2985898" y="1124390"/>
                  <a:pt x="2967982" y="1150922"/>
                </a:cubicBezTo>
                <a:cubicBezTo>
                  <a:pt x="2971099" y="1159538"/>
                  <a:pt x="2972390" y="1170675"/>
                  <a:pt x="2971857" y="1184332"/>
                </a:cubicBezTo>
                <a:cubicBezTo>
                  <a:pt x="2971324" y="1197990"/>
                  <a:pt x="2971320" y="1217793"/>
                  <a:pt x="2971845" y="1243741"/>
                </a:cubicBezTo>
                <a:cubicBezTo>
                  <a:pt x="2972369" y="1269689"/>
                  <a:pt x="2969245" y="1290105"/>
                  <a:pt x="2962470" y="1304987"/>
                </a:cubicBezTo>
                <a:cubicBezTo>
                  <a:pt x="2955695" y="1319870"/>
                  <a:pt x="2948879" y="1320315"/>
                  <a:pt x="2942021" y="1306325"/>
                </a:cubicBezTo>
                <a:cubicBezTo>
                  <a:pt x="2935163" y="1292334"/>
                  <a:pt x="2934084" y="1277618"/>
                  <a:pt x="2938784" y="1262177"/>
                </a:cubicBezTo>
                <a:cubicBezTo>
                  <a:pt x="2943484" y="1246737"/>
                  <a:pt x="2945417" y="1216159"/>
                  <a:pt x="2944584" y="1170445"/>
                </a:cubicBezTo>
                <a:cubicBezTo>
                  <a:pt x="2941550" y="1180945"/>
                  <a:pt x="2934913" y="1190769"/>
                  <a:pt x="2924672" y="1199919"/>
                </a:cubicBezTo>
                <a:cubicBezTo>
                  <a:pt x="2914431" y="1209068"/>
                  <a:pt x="2902328" y="1216901"/>
                  <a:pt x="2888362" y="1223417"/>
                </a:cubicBezTo>
                <a:cubicBezTo>
                  <a:pt x="2874396" y="1229933"/>
                  <a:pt x="2871734" y="1227671"/>
                  <a:pt x="2880375" y="1216630"/>
                </a:cubicBezTo>
                <a:cubicBezTo>
                  <a:pt x="2889016" y="1205589"/>
                  <a:pt x="2897166" y="1195727"/>
                  <a:pt x="2904824" y="1187044"/>
                </a:cubicBezTo>
                <a:cubicBezTo>
                  <a:pt x="2912482" y="1178362"/>
                  <a:pt x="2923102" y="1163842"/>
                  <a:pt x="2936684" y="1143485"/>
                </a:cubicBezTo>
                <a:cubicBezTo>
                  <a:pt x="2950267" y="1123127"/>
                  <a:pt x="2959112" y="1108841"/>
                  <a:pt x="2963220" y="1100625"/>
                </a:cubicBezTo>
                <a:cubicBezTo>
                  <a:pt x="2967328" y="1092409"/>
                  <a:pt x="2969382" y="1085326"/>
                  <a:pt x="2969382" y="1079376"/>
                </a:cubicBezTo>
                <a:cubicBezTo>
                  <a:pt x="2969382" y="1074118"/>
                  <a:pt x="2971620" y="1071545"/>
                  <a:pt x="2976094" y="1071658"/>
                </a:cubicBezTo>
                <a:close/>
                <a:moveTo>
                  <a:pt x="1342472" y="1070202"/>
                </a:moveTo>
                <a:cubicBezTo>
                  <a:pt x="1345886" y="1070118"/>
                  <a:pt x="1351531" y="1071710"/>
                  <a:pt x="1359405" y="1074976"/>
                </a:cubicBezTo>
                <a:cubicBezTo>
                  <a:pt x="1375155" y="1081509"/>
                  <a:pt x="1380562" y="1088684"/>
                  <a:pt x="1375629" y="1096500"/>
                </a:cubicBezTo>
                <a:lnTo>
                  <a:pt x="1363080" y="1112174"/>
                </a:lnTo>
                <a:cubicBezTo>
                  <a:pt x="1359314" y="1116890"/>
                  <a:pt x="1348706" y="1131131"/>
                  <a:pt x="1331257" y="1154896"/>
                </a:cubicBezTo>
                <a:cubicBezTo>
                  <a:pt x="1343806" y="1167929"/>
                  <a:pt x="1349281" y="1179932"/>
                  <a:pt x="1347681" y="1190907"/>
                </a:cubicBezTo>
                <a:cubicBezTo>
                  <a:pt x="1346081" y="1201881"/>
                  <a:pt x="1345019" y="1220184"/>
                  <a:pt x="1344494" y="1245816"/>
                </a:cubicBezTo>
                <a:cubicBezTo>
                  <a:pt x="1343969" y="1271448"/>
                  <a:pt x="1340582" y="1291701"/>
                  <a:pt x="1334332" y="1306575"/>
                </a:cubicBezTo>
                <a:cubicBezTo>
                  <a:pt x="1328082" y="1321449"/>
                  <a:pt x="1321533" y="1321057"/>
                  <a:pt x="1314683" y="1305400"/>
                </a:cubicBezTo>
                <a:cubicBezTo>
                  <a:pt x="1307833" y="1289742"/>
                  <a:pt x="1305980" y="1278655"/>
                  <a:pt x="1309121" y="1272139"/>
                </a:cubicBezTo>
                <a:cubicBezTo>
                  <a:pt x="1312263" y="1265623"/>
                  <a:pt x="1314617" y="1255586"/>
                  <a:pt x="1316183" y="1242029"/>
                </a:cubicBezTo>
                <a:cubicBezTo>
                  <a:pt x="1317750" y="1228471"/>
                  <a:pt x="1318533" y="1212951"/>
                  <a:pt x="1318533" y="1195469"/>
                </a:cubicBezTo>
                <a:cubicBezTo>
                  <a:pt x="1318533" y="1178837"/>
                  <a:pt x="1318375" y="1169454"/>
                  <a:pt x="1318058" y="1167321"/>
                </a:cubicBezTo>
                <a:cubicBezTo>
                  <a:pt x="1315775" y="1171337"/>
                  <a:pt x="1309454" y="1177970"/>
                  <a:pt x="1299097" y="1187219"/>
                </a:cubicBezTo>
                <a:cubicBezTo>
                  <a:pt x="1288739" y="1196469"/>
                  <a:pt x="1276052" y="1204614"/>
                  <a:pt x="1261036" y="1211655"/>
                </a:cubicBezTo>
                <a:cubicBezTo>
                  <a:pt x="1246021" y="1218697"/>
                  <a:pt x="1240200" y="1219059"/>
                  <a:pt x="1243575" y="1212743"/>
                </a:cubicBezTo>
                <a:cubicBezTo>
                  <a:pt x="1246950" y="1206427"/>
                  <a:pt x="1255208" y="1197219"/>
                  <a:pt x="1268349" y="1185120"/>
                </a:cubicBezTo>
                <a:cubicBezTo>
                  <a:pt x="1281489" y="1173020"/>
                  <a:pt x="1293685" y="1159559"/>
                  <a:pt x="1304934" y="1144735"/>
                </a:cubicBezTo>
                <a:cubicBezTo>
                  <a:pt x="1316183" y="1129910"/>
                  <a:pt x="1325183" y="1116378"/>
                  <a:pt x="1331932" y="1104137"/>
                </a:cubicBezTo>
                <a:cubicBezTo>
                  <a:pt x="1338682" y="1091896"/>
                  <a:pt x="1341011" y="1082343"/>
                  <a:pt x="1338919" y="1075476"/>
                </a:cubicBezTo>
                <a:cubicBezTo>
                  <a:pt x="1337873" y="1072043"/>
                  <a:pt x="1339058" y="1070285"/>
                  <a:pt x="1342472" y="1070202"/>
                </a:cubicBezTo>
                <a:close/>
                <a:moveTo>
                  <a:pt x="515947" y="1064671"/>
                </a:moveTo>
                <a:cubicBezTo>
                  <a:pt x="517583" y="1064521"/>
                  <a:pt x="519644" y="1064714"/>
                  <a:pt x="522132" y="1065252"/>
                </a:cubicBezTo>
                <a:cubicBezTo>
                  <a:pt x="530198" y="1066402"/>
                  <a:pt x="537864" y="1068877"/>
                  <a:pt x="545130" y="1072676"/>
                </a:cubicBezTo>
                <a:cubicBezTo>
                  <a:pt x="552396" y="1076476"/>
                  <a:pt x="554959" y="1080872"/>
                  <a:pt x="552818" y="1085863"/>
                </a:cubicBezTo>
                <a:cubicBezTo>
                  <a:pt x="550676" y="1090854"/>
                  <a:pt x="548826" y="1104516"/>
                  <a:pt x="547267" y="1126848"/>
                </a:cubicBezTo>
                <a:cubicBezTo>
                  <a:pt x="545709" y="1149180"/>
                  <a:pt x="542001" y="1173408"/>
                  <a:pt x="536144" y="1199531"/>
                </a:cubicBezTo>
                <a:lnTo>
                  <a:pt x="530320" y="1215645"/>
                </a:lnTo>
                <a:lnTo>
                  <a:pt x="532809" y="1214993"/>
                </a:lnTo>
                <a:cubicBezTo>
                  <a:pt x="536752" y="1215172"/>
                  <a:pt x="542956" y="1217184"/>
                  <a:pt x="551418" y="1221030"/>
                </a:cubicBezTo>
                <a:cubicBezTo>
                  <a:pt x="568341" y="1228721"/>
                  <a:pt x="581187" y="1238350"/>
                  <a:pt x="589953" y="1249916"/>
                </a:cubicBezTo>
                <a:cubicBezTo>
                  <a:pt x="598719" y="1261481"/>
                  <a:pt x="601744" y="1274135"/>
                  <a:pt x="599027" y="1287876"/>
                </a:cubicBezTo>
                <a:cubicBezTo>
                  <a:pt x="596310" y="1301617"/>
                  <a:pt x="589953" y="1303541"/>
                  <a:pt x="579953" y="1293650"/>
                </a:cubicBezTo>
                <a:cubicBezTo>
                  <a:pt x="569954" y="1283759"/>
                  <a:pt x="559079" y="1270806"/>
                  <a:pt x="547330" y="1254790"/>
                </a:cubicBezTo>
                <a:cubicBezTo>
                  <a:pt x="541381" y="1246666"/>
                  <a:pt x="536774" y="1239701"/>
                  <a:pt x="533512" y="1233895"/>
                </a:cubicBezTo>
                <a:lnTo>
                  <a:pt x="528293" y="1221255"/>
                </a:lnTo>
                <a:lnTo>
                  <a:pt x="523244" y="1235226"/>
                </a:lnTo>
                <a:cubicBezTo>
                  <a:pt x="517574" y="1245961"/>
                  <a:pt x="510532" y="1255532"/>
                  <a:pt x="502121" y="1263940"/>
                </a:cubicBezTo>
                <a:cubicBezTo>
                  <a:pt x="485297" y="1280755"/>
                  <a:pt x="467298" y="1291863"/>
                  <a:pt x="448124" y="1297263"/>
                </a:cubicBezTo>
                <a:cubicBezTo>
                  <a:pt x="428950" y="1302662"/>
                  <a:pt x="428133" y="1299021"/>
                  <a:pt x="445675" y="1286338"/>
                </a:cubicBezTo>
                <a:cubicBezTo>
                  <a:pt x="463214" y="1273656"/>
                  <a:pt x="477859" y="1258123"/>
                  <a:pt x="489609" y="1239741"/>
                </a:cubicBezTo>
                <a:cubicBezTo>
                  <a:pt x="501358" y="1221359"/>
                  <a:pt x="509062" y="1199127"/>
                  <a:pt x="512720" y="1173045"/>
                </a:cubicBezTo>
                <a:cubicBezTo>
                  <a:pt x="516378" y="1146963"/>
                  <a:pt x="518207" y="1126198"/>
                  <a:pt x="518207" y="1110749"/>
                </a:cubicBezTo>
                <a:cubicBezTo>
                  <a:pt x="518207" y="1095967"/>
                  <a:pt x="516374" y="1084151"/>
                  <a:pt x="512707" y="1075301"/>
                </a:cubicBezTo>
                <a:cubicBezTo>
                  <a:pt x="509958" y="1068664"/>
                  <a:pt x="511037" y="1065121"/>
                  <a:pt x="515947" y="1064671"/>
                </a:cubicBezTo>
                <a:close/>
                <a:moveTo>
                  <a:pt x="3845003" y="1044953"/>
                </a:moveTo>
                <a:lnTo>
                  <a:pt x="3799581" y="1049228"/>
                </a:lnTo>
                <a:cubicBezTo>
                  <a:pt x="3803714" y="1079493"/>
                  <a:pt x="3808231" y="1110949"/>
                  <a:pt x="3813130" y="1143597"/>
                </a:cubicBezTo>
                <a:lnTo>
                  <a:pt x="3851153" y="1139522"/>
                </a:lnTo>
                <a:lnTo>
                  <a:pt x="3851153" y="1110849"/>
                </a:lnTo>
                <a:lnTo>
                  <a:pt x="3837129" y="1110849"/>
                </a:lnTo>
                <a:cubicBezTo>
                  <a:pt x="3830746" y="1110849"/>
                  <a:pt x="3824950" y="1108441"/>
                  <a:pt x="3819742" y="1103625"/>
                </a:cubicBezTo>
                <a:cubicBezTo>
                  <a:pt x="3814534" y="1098808"/>
                  <a:pt x="3815580" y="1094633"/>
                  <a:pt x="3822880" y="1091100"/>
                </a:cubicBezTo>
                <a:cubicBezTo>
                  <a:pt x="3830179" y="1087567"/>
                  <a:pt x="3839079" y="1084926"/>
                  <a:pt x="3849578" y="1083176"/>
                </a:cubicBezTo>
                <a:cubicBezTo>
                  <a:pt x="3849578" y="1060260"/>
                  <a:pt x="3848053" y="1047520"/>
                  <a:pt x="3845003" y="1044953"/>
                </a:cubicBezTo>
                <a:close/>
                <a:moveTo>
                  <a:pt x="4982504" y="1041040"/>
                </a:moveTo>
                <a:cubicBezTo>
                  <a:pt x="4985380" y="1041318"/>
                  <a:pt x="4988853" y="1041960"/>
                  <a:pt x="4992921" y="1042966"/>
                </a:cubicBezTo>
                <a:cubicBezTo>
                  <a:pt x="5009195" y="1046990"/>
                  <a:pt x="5016320" y="1056694"/>
                  <a:pt x="5014295" y="1072076"/>
                </a:cubicBezTo>
                <a:cubicBezTo>
                  <a:pt x="5012270" y="1087459"/>
                  <a:pt x="5004141" y="1089325"/>
                  <a:pt x="4989908" y="1077676"/>
                </a:cubicBezTo>
                <a:cubicBezTo>
                  <a:pt x="4981242" y="1065777"/>
                  <a:pt x="4975509" y="1056011"/>
                  <a:pt x="4972709" y="1048378"/>
                </a:cubicBezTo>
                <a:cubicBezTo>
                  <a:pt x="4970610" y="1042653"/>
                  <a:pt x="4973874" y="1040207"/>
                  <a:pt x="4982504" y="1041040"/>
                </a:cubicBezTo>
                <a:close/>
                <a:moveTo>
                  <a:pt x="3344203" y="1041040"/>
                </a:moveTo>
                <a:cubicBezTo>
                  <a:pt x="3347080" y="1041318"/>
                  <a:pt x="3350552" y="1041960"/>
                  <a:pt x="3354621" y="1042966"/>
                </a:cubicBezTo>
                <a:cubicBezTo>
                  <a:pt x="3370895" y="1046990"/>
                  <a:pt x="3378019" y="1056694"/>
                  <a:pt x="3375995" y="1072076"/>
                </a:cubicBezTo>
                <a:cubicBezTo>
                  <a:pt x="3373970" y="1087459"/>
                  <a:pt x="3365841" y="1089325"/>
                  <a:pt x="3351609" y="1077676"/>
                </a:cubicBezTo>
                <a:cubicBezTo>
                  <a:pt x="3342942" y="1065777"/>
                  <a:pt x="3337209" y="1056011"/>
                  <a:pt x="3334410" y="1048378"/>
                </a:cubicBezTo>
                <a:cubicBezTo>
                  <a:pt x="3332310" y="1042653"/>
                  <a:pt x="3335574" y="1040207"/>
                  <a:pt x="3344203" y="1041040"/>
                </a:cubicBezTo>
                <a:close/>
                <a:moveTo>
                  <a:pt x="5912026" y="1037129"/>
                </a:moveTo>
                <a:cubicBezTo>
                  <a:pt x="5899694" y="1040245"/>
                  <a:pt x="5886494" y="1042337"/>
                  <a:pt x="5872428" y="1043403"/>
                </a:cubicBezTo>
                <a:cubicBezTo>
                  <a:pt x="5881845" y="1045720"/>
                  <a:pt x="5885770" y="1050015"/>
                  <a:pt x="5884203" y="1056290"/>
                </a:cubicBezTo>
                <a:cubicBezTo>
                  <a:pt x="5882636" y="1062564"/>
                  <a:pt x="5881853" y="1070227"/>
                  <a:pt x="5881853" y="1079276"/>
                </a:cubicBezTo>
                <a:lnTo>
                  <a:pt x="5911726" y="1075226"/>
                </a:lnTo>
                <a:cubicBezTo>
                  <a:pt x="5912593" y="1067393"/>
                  <a:pt x="5913026" y="1059369"/>
                  <a:pt x="5913026" y="1051153"/>
                </a:cubicBezTo>
                <a:cubicBezTo>
                  <a:pt x="5913026" y="1043637"/>
                  <a:pt x="5912693" y="1038962"/>
                  <a:pt x="5912026" y="1037129"/>
                </a:cubicBezTo>
                <a:close/>
                <a:moveTo>
                  <a:pt x="3932648" y="1035854"/>
                </a:moveTo>
                <a:cubicBezTo>
                  <a:pt x="3927365" y="1034604"/>
                  <a:pt x="3908633" y="1036145"/>
                  <a:pt x="3876451" y="1040478"/>
                </a:cubicBezTo>
                <a:cubicBezTo>
                  <a:pt x="3883767" y="1044128"/>
                  <a:pt x="3886380" y="1048795"/>
                  <a:pt x="3884289" y="1054477"/>
                </a:cubicBezTo>
                <a:cubicBezTo>
                  <a:pt x="3882197" y="1060160"/>
                  <a:pt x="3881151" y="1067385"/>
                  <a:pt x="3881151" y="1076151"/>
                </a:cubicBezTo>
                <a:cubicBezTo>
                  <a:pt x="3886684" y="1075185"/>
                  <a:pt x="3892521" y="1073897"/>
                  <a:pt x="3898663" y="1072289"/>
                </a:cubicBezTo>
                <a:cubicBezTo>
                  <a:pt x="3904804" y="1070681"/>
                  <a:pt x="3911003" y="1073360"/>
                  <a:pt x="3917262" y="1080326"/>
                </a:cubicBezTo>
                <a:cubicBezTo>
                  <a:pt x="3923519" y="1087292"/>
                  <a:pt x="3921611" y="1093063"/>
                  <a:pt x="3911537" y="1097637"/>
                </a:cubicBezTo>
                <a:cubicBezTo>
                  <a:pt x="3901462" y="1102212"/>
                  <a:pt x="3891251" y="1105358"/>
                  <a:pt x="3880901" y="1107074"/>
                </a:cubicBezTo>
                <a:lnTo>
                  <a:pt x="3879576" y="1135748"/>
                </a:lnTo>
                <a:cubicBezTo>
                  <a:pt x="3889959" y="1133664"/>
                  <a:pt x="3898291" y="1132098"/>
                  <a:pt x="3904575" y="1131048"/>
                </a:cubicBezTo>
                <a:cubicBezTo>
                  <a:pt x="3910858" y="1129998"/>
                  <a:pt x="3915557" y="1131306"/>
                  <a:pt x="3918674" y="1134973"/>
                </a:cubicBezTo>
                <a:cubicBezTo>
                  <a:pt x="3921790" y="1138639"/>
                  <a:pt x="3925961" y="1128898"/>
                  <a:pt x="3931186" y="1105749"/>
                </a:cubicBezTo>
                <a:cubicBezTo>
                  <a:pt x="3936410" y="1082601"/>
                  <a:pt x="3939281" y="1065477"/>
                  <a:pt x="3939798" y="1054377"/>
                </a:cubicBezTo>
                <a:cubicBezTo>
                  <a:pt x="3940314" y="1043278"/>
                  <a:pt x="3937931" y="1037104"/>
                  <a:pt x="3932648" y="1035854"/>
                </a:cubicBezTo>
                <a:close/>
                <a:moveTo>
                  <a:pt x="2294142" y="1027179"/>
                </a:moveTo>
                <a:cubicBezTo>
                  <a:pt x="2297313" y="1026354"/>
                  <a:pt x="2303490" y="1027504"/>
                  <a:pt x="2312672" y="1030629"/>
                </a:cubicBezTo>
                <a:cubicBezTo>
                  <a:pt x="2331038" y="1036879"/>
                  <a:pt x="2338846" y="1046057"/>
                  <a:pt x="2336096" y="1058165"/>
                </a:cubicBezTo>
                <a:cubicBezTo>
                  <a:pt x="2333346" y="1070272"/>
                  <a:pt x="2325621" y="1071618"/>
                  <a:pt x="2312922" y="1062202"/>
                </a:cubicBezTo>
                <a:cubicBezTo>
                  <a:pt x="2305756" y="1054003"/>
                  <a:pt x="2299331" y="1045128"/>
                  <a:pt x="2293648" y="1035579"/>
                </a:cubicBezTo>
                <a:cubicBezTo>
                  <a:pt x="2290807" y="1030804"/>
                  <a:pt x="2290971" y="1028004"/>
                  <a:pt x="2294142" y="1027179"/>
                </a:cubicBezTo>
                <a:close/>
                <a:moveTo>
                  <a:pt x="1512823" y="1023061"/>
                </a:moveTo>
                <a:cubicBezTo>
                  <a:pt x="1518853" y="1022494"/>
                  <a:pt x="1525339" y="1024742"/>
                  <a:pt x="1532282" y="1029804"/>
                </a:cubicBezTo>
                <a:cubicBezTo>
                  <a:pt x="1541540" y="1036554"/>
                  <a:pt x="1540069" y="1042845"/>
                  <a:pt x="1527870" y="1048678"/>
                </a:cubicBezTo>
                <a:cubicBezTo>
                  <a:pt x="1515671" y="1054511"/>
                  <a:pt x="1503617" y="1058465"/>
                  <a:pt x="1491710" y="1060540"/>
                </a:cubicBezTo>
                <a:cubicBezTo>
                  <a:pt x="1479802" y="1062614"/>
                  <a:pt x="1469849" y="1064198"/>
                  <a:pt x="1461849" y="1065289"/>
                </a:cubicBezTo>
                <a:cubicBezTo>
                  <a:pt x="1453850" y="1066381"/>
                  <a:pt x="1444171" y="1064673"/>
                  <a:pt x="1432814" y="1060165"/>
                </a:cubicBezTo>
                <a:cubicBezTo>
                  <a:pt x="1421456" y="1055657"/>
                  <a:pt x="1421535" y="1051224"/>
                  <a:pt x="1433051" y="1046865"/>
                </a:cubicBezTo>
                <a:cubicBezTo>
                  <a:pt x="1444567" y="1042507"/>
                  <a:pt x="1457766" y="1038737"/>
                  <a:pt x="1472649" y="1035554"/>
                </a:cubicBezTo>
                <a:cubicBezTo>
                  <a:pt x="1487881" y="1031487"/>
                  <a:pt x="1499314" y="1027825"/>
                  <a:pt x="1506946" y="1024567"/>
                </a:cubicBezTo>
                <a:cubicBezTo>
                  <a:pt x="1508855" y="1023752"/>
                  <a:pt x="1510814" y="1023251"/>
                  <a:pt x="1512823" y="1023061"/>
                </a:cubicBezTo>
                <a:close/>
                <a:moveTo>
                  <a:pt x="94208" y="1022917"/>
                </a:moveTo>
                <a:cubicBezTo>
                  <a:pt x="105507" y="1024025"/>
                  <a:pt x="115732" y="1028604"/>
                  <a:pt x="124881" y="1036654"/>
                </a:cubicBezTo>
                <a:cubicBezTo>
                  <a:pt x="134030" y="1044703"/>
                  <a:pt x="137593" y="1055419"/>
                  <a:pt x="135568" y="1068802"/>
                </a:cubicBezTo>
                <a:cubicBezTo>
                  <a:pt x="133543" y="1082184"/>
                  <a:pt x="123340" y="1081534"/>
                  <a:pt x="104957" y="1066852"/>
                </a:cubicBezTo>
                <a:cubicBezTo>
                  <a:pt x="94341" y="1058352"/>
                  <a:pt x="87071" y="1048628"/>
                  <a:pt x="83146" y="1037679"/>
                </a:cubicBezTo>
                <a:cubicBezTo>
                  <a:pt x="79221" y="1026729"/>
                  <a:pt x="82909" y="1021809"/>
                  <a:pt x="94208" y="1022917"/>
                </a:cubicBezTo>
                <a:close/>
                <a:moveTo>
                  <a:pt x="883401" y="1021701"/>
                </a:moveTo>
                <a:cubicBezTo>
                  <a:pt x="885808" y="1021772"/>
                  <a:pt x="888757" y="1022219"/>
                  <a:pt x="892247" y="1023042"/>
                </a:cubicBezTo>
                <a:cubicBezTo>
                  <a:pt x="906204" y="1026333"/>
                  <a:pt x="916691" y="1030641"/>
                  <a:pt x="923707" y="1035966"/>
                </a:cubicBezTo>
                <a:cubicBezTo>
                  <a:pt x="930723" y="1041291"/>
                  <a:pt x="933252" y="1049611"/>
                  <a:pt x="931294" y="1060927"/>
                </a:cubicBezTo>
                <a:cubicBezTo>
                  <a:pt x="929336" y="1072243"/>
                  <a:pt x="923857" y="1075926"/>
                  <a:pt x="914858" y="1071976"/>
                </a:cubicBezTo>
                <a:cubicBezTo>
                  <a:pt x="905858" y="1068027"/>
                  <a:pt x="898150" y="1062835"/>
                  <a:pt x="891735" y="1056402"/>
                </a:cubicBezTo>
                <a:cubicBezTo>
                  <a:pt x="884818" y="1048353"/>
                  <a:pt x="879685" y="1039958"/>
                  <a:pt x="876335" y="1031216"/>
                </a:cubicBezTo>
                <a:cubicBezTo>
                  <a:pt x="873823" y="1024661"/>
                  <a:pt x="876178" y="1021489"/>
                  <a:pt x="883401" y="1021701"/>
                </a:cubicBezTo>
                <a:close/>
                <a:moveTo>
                  <a:pt x="5083247" y="1019087"/>
                </a:moveTo>
                <a:cubicBezTo>
                  <a:pt x="5084261" y="1018807"/>
                  <a:pt x="5085292" y="1018905"/>
                  <a:pt x="5086340" y="1019380"/>
                </a:cubicBezTo>
                <a:cubicBezTo>
                  <a:pt x="5090531" y="1021280"/>
                  <a:pt x="5096502" y="1024988"/>
                  <a:pt x="5104251" y="1030504"/>
                </a:cubicBezTo>
                <a:cubicBezTo>
                  <a:pt x="5113234" y="1037903"/>
                  <a:pt x="5114189" y="1043378"/>
                  <a:pt x="5107114" y="1046928"/>
                </a:cubicBezTo>
                <a:cubicBezTo>
                  <a:pt x="5100039" y="1050478"/>
                  <a:pt x="5087194" y="1058356"/>
                  <a:pt x="5068579" y="1070564"/>
                </a:cubicBezTo>
                <a:cubicBezTo>
                  <a:pt x="5049963" y="1082772"/>
                  <a:pt x="5045393" y="1081909"/>
                  <a:pt x="5054867" y="1067977"/>
                </a:cubicBezTo>
                <a:cubicBezTo>
                  <a:pt x="5064342" y="1054044"/>
                  <a:pt x="5070907" y="1041987"/>
                  <a:pt x="5074566" y="1031804"/>
                </a:cubicBezTo>
                <a:cubicBezTo>
                  <a:pt x="5077309" y="1024167"/>
                  <a:pt x="5080203" y="1019928"/>
                  <a:pt x="5083247" y="1019087"/>
                </a:cubicBezTo>
                <a:close/>
                <a:moveTo>
                  <a:pt x="3444946" y="1019087"/>
                </a:moveTo>
                <a:cubicBezTo>
                  <a:pt x="3445961" y="1018807"/>
                  <a:pt x="3446992" y="1018905"/>
                  <a:pt x="3448040" y="1019380"/>
                </a:cubicBezTo>
                <a:cubicBezTo>
                  <a:pt x="3452231" y="1021280"/>
                  <a:pt x="3458202" y="1024988"/>
                  <a:pt x="3465952" y="1030504"/>
                </a:cubicBezTo>
                <a:cubicBezTo>
                  <a:pt x="3474934" y="1037903"/>
                  <a:pt x="3475888" y="1043378"/>
                  <a:pt x="3468814" y="1046928"/>
                </a:cubicBezTo>
                <a:cubicBezTo>
                  <a:pt x="3461739" y="1050478"/>
                  <a:pt x="3448894" y="1058356"/>
                  <a:pt x="3430279" y="1070564"/>
                </a:cubicBezTo>
                <a:cubicBezTo>
                  <a:pt x="3411663" y="1082772"/>
                  <a:pt x="3407093" y="1081909"/>
                  <a:pt x="3416567" y="1067977"/>
                </a:cubicBezTo>
                <a:cubicBezTo>
                  <a:pt x="3426041" y="1054044"/>
                  <a:pt x="3432607" y="1041987"/>
                  <a:pt x="3436266" y="1031804"/>
                </a:cubicBezTo>
                <a:cubicBezTo>
                  <a:pt x="3439009" y="1024167"/>
                  <a:pt x="3441903" y="1019928"/>
                  <a:pt x="3444946" y="1019087"/>
                </a:cubicBezTo>
                <a:close/>
                <a:moveTo>
                  <a:pt x="3153058" y="1018817"/>
                </a:moveTo>
                <a:cubicBezTo>
                  <a:pt x="3150017" y="1018476"/>
                  <a:pt x="3140347" y="1019609"/>
                  <a:pt x="3124048" y="1022217"/>
                </a:cubicBezTo>
                <a:cubicBezTo>
                  <a:pt x="3107749" y="1024825"/>
                  <a:pt x="3088675" y="1028387"/>
                  <a:pt x="3066826" y="1032904"/>
                </a:cubicBezTo>
                <a:cubicBezTo>
                  <a:pt x="3068910" y="1039087"/>
                  <a:pt x="3070609" y="1044086"/>
                  <a:pt x="3071926" y="1047903"/>
                </a:cubicBezTo>
                <a:cubicBezTo>
                  <a:pt x="3087592" y="1044853"/>
                  <a:pt x="3100287" y="1041999"/>
                  <a:pt x="3110011" y="1039341"/>
                </a:cubicBezTo>
                <a:cubicBezTo>
                  <a:pt x="3119735" y="1036683"/>
                  <a:pt x="3127518" y="1038383"/>
                  <a:pt x="3133360" y="1044441"/>
                </a:cubicBezTo>
                <a:cubicBezTo>
                  <a:pt x="3139201" y="1050499"/>
                  <a:pt x="3133297" y="1056282"/>
                  <a:pt x="3115648" y="1061790"/>
                </a:cubicBezTo>
                <a:cubicBezTo>
                  <a:pt x="3097999" y="1067298"/>
                  <a:pt x="3084334" y="1069535"/>
                  <a:pt x="3074651" y="1068502"/>
                </a:cubicBezTo>
                <a:cubicBezTo>
                  <a:pt x="3077667" y="1077318"/>
                  <a:pt x="3079917" y="1084051"/>
                  <a:pt x="3081400" y="1088700"/>
                </a:cubicBezTo>
                <a:cubicBezTo>
                  <a:pt x="3107132" y="1084651"/>
                  <a:pt x="3129514" y="1081201"/>
                  <a:pt x="3148546" y="1078351"/>
                </a:cubicBezTo>
                <a:cubicBezTo>
                  <a:pt x="3151446" y="1059952"/>
                  <a:pt x="3153683" y="1045516"/>
                  <a:pt x="3155258" y="1035041"/>
                </a:cubicBezTo>
                <a:cubicBezTo>
                  <a:pt x="3156833" y="1024567"/>
                  <a:pt x="3156100" y="1019159"/>
                  <a:pt x="3153058" y="1018817"/>
                </a:cubicBezTo>
                <a:close/>
                <a:moveTo>
                  <a:pt x="567179" y="1014496"/>
                </a:moveTo>
                <a:cubicBezTo>
                  <a:pt x="570845" y="1014394"/>
                  <a:pt x="574779" y="1015180"/>
                  <a:pt x="578978" y="1016855"/>
                </a:cubicBezTo>
                <a:cubicBezTo>
                  <a:pt x="587378" y="1020205"/>
                  <a:pt x="594802" y="1024325"/>
                  <a:pt x="601252" y="1029217"/>
                </a:cubicBezTo>
                <a:cubicBezTo>
                  <a:pt x="607702" y="1034108"/>
                  <a:pt x="609076" y="1040516"/>
                  <a:pt x="605377" y="1048440"/>
                </a:cubicBezTo>
                <a:cubicBezTo>
                  <a:pt x="601677" y="1056365"/>
                  <a:pt x="599327" y="1074643"/>
                  <a:pt x="598327" y="1103275"/>
                </a:cubicBezTo>
                <a:cubicBezTo>
                  <a:pt x="597327" y="1131906"/>
                  <a:pt x="596827" y="1155838"/>
                  <a:pt x="596827" y="1175070"/>
                </a:cubicBezTo>
                <a:cubicBezTo>
                  <a:pt x="596827" y="1192702"/>
                  <a:pt x="593194" y="1206277"/>
                  <a:pt x="585928" y="1215793"/>
                </a:cubicBezTo>
                <a:cubicBezTo>
                  <a:pt x="578662" y="1225309"/>
                  <a:pt x="572354" y="1223334"/>
                  <a:pt x="567004" y="1209868"/>
                </a:cubicBezTo>
                <a:cubicBezTo>
                  <a:pt x="561654" y="1196402"/>
                  <a:pt x="560288" y="1184586"/>
                  <a:pt x="562905" y="1174420"/>
                </a:cubicBezTo>
                <a:cubicBezTo>
                  <a:pt x="565521" y="1164254"/>
                  <a:pt x="566829" y="1145122"/>
                  <a:pt x="566829" y="1117024"/>
                </a:cubicBezTo>
                <a:lnTo>
                  <a:pt x="566829" y="1055852"/>
                </a:lnTo>
                <a:cubicBezTo>
                  <a:pt x="566829" y="1045453"/>
                  <a:pt x="562462" y="1040778"/>
                  <a:pt x="553730" y="1041828"/>
                </a:cubicBezTo>
                <a:cubicBezTo>
                  <a:pt x="544997" y="1042878"/>
                  <a:pt x="534735" y="1043916"/>
                  <a:pt x="522944" y="1044941"/>
                </a:cubicBezTo>
                <a:cubicBezTo>
                  <a:pt x="511153" y="1045966"/>
                  <a:pt x="503358" y="1046795"/>
                  <a:pt x="499558" y="1047428"/>
                </a:cubicBezTo>
                <a:cubicBezTo>
                  <a:pt x="499558" y="1073893"/>
                  <a:pt x="499279" y="1101129"/>
                  <a:pt x="498721" y="1129136"/>
                </a:cubicBezTo>
                <a:cubicBezTo>
                  <a:pt x="498162" y="1157142"/>
                  <a:pt x="494879" y="1180441"/>
                  <a:pt x="488871" y="1199031"/>
                </a:cubicBezTo>
                <a:cubicBezTo>
                  <a:pt x="482863" y="1217622"/>
                  <a:pt x="476576" y="1220163"/>
                  <a:pt x="470010" y="1206656"/>
                </a:cubicBezTo>
                <a:cubicBezTo>
                  <a:pt x="463444" y="1193148"/>
                  <a:pt x="461469" y="1182886"/>
                  <a:pt x="464085" y="1175870"/>
                </a:cubicBezTo>
                <a:cubicBezTo>
                  <a:pt x="466702" y="1168854"/>
                  <a:pt x="469056" y="1154934"/>
                  <a:pt x="471147" y="1134110"/>
                </a:cubicBezTo>
                <a:cubicBezTo>
                  <a:pt x="473239" y="1113286"/>
                  <a:pt x="473768" y="1092925"/>
                  <a:pt x="472735" y="1073026"/>
                </a:cubicBezTo>
                <a:cubicBezTo>
                  <a:pt x="471701" y="1053128"/>
                  <a:pt x="469610" y="1039262"/>
                  <a:pt x="466460" y="1031429"/>
                </a:cubicBezTo>
                <a:cubicBezTo>
                  <a:pt x="463310" y="1023596"/>
                  <a:pt x="466206" y="1020771"/>
                  <a:pt x="475147" y="1022954"/>
                </a:cubicBezTo>
                <a:cubicBezTo>
                  <a:pt x="484088" y="1025138"/>
                  <a:pt x="490471" y="1026704"/>
                  <a:pt x="494296" y="1027654"/>
                </a:cubicBezTo>
                <a:cubicBezTo>
                  <a:pt x="498121" y="1028604"/>
                  <a:pt x="507958" y="1028083"/>
                  <a:pt x="523806" y="1026092"/>
                </a:cubicBezTo>
                <a:cubicBezTo>
                  <a:pt x="539656" y="1024100"/>
                  <a:pt x="550713" y="1021225"/>
                  <a:pt x="556980" y="1017467"/>
                </a:cubicBezTo>
                <a:cubicBezTo>
                  <a:pt x="560113" y="1015588"/>
                  <a:pt x="563513" y="1014598"/>
                  <a:pt x="567179" y="1014496"/>
                </a:cubicBezTo>
                <a:close/>
                <a:moveTo>
                  <a:pt x="5152080" y="1009596"/>
                </a:moveTo>
                <a:cubicBezTo>
                  <a:pt x="5156009" y="1009956"/>
                  <a:pt x="5162040" y="1012188"/>
                  <a:pt x="5170172" y="1016292"/>
                </a:cubicBezTo>
                <a:cubicBezTo>
                  <a:pt x="5186438" y="1024500"/>
                  <a:pt x="5192129" y="1032229"/>
                  <a:pt x="5187246" y="1039478"/>
                </a:cubicBezTo>
                <a:cubicBezTo>
                  <a:pt x="5182363" y="1046728"/>
                  <a:pt x="5177585" y="1056840"/>
                  <a:pt x="5172910" y="1069814"/>
                </a:cubicBezTo>
                <a:cubicBezTo>
                  <a:pt x="5168235" y="1082788"/>
                  <a:pt x="5159773" y="1098492"/>
                  <a:pt x="5147524" y="1116924"/>
                </a:cubicBezTo>
                <a:cubicBezTo>
                  <a:pt x="5168089" y="1112974"/>
                  <a:pt x="5186871" y="1106758"/>
                  <a:pt x="5203870" y="1098275"/>
                </a:cubicBezTo>
                <a:cubicBezTo>
                  <a:pt x="5220869" y="1089792"/>
                  <a:pt x="5234552" y="1089521"/>
                  <a:pt x="5244918" y="1097462"/>
                </a:cubicBezTo>
                <a:cubicBezTo>
                  <a:pt x="5255284" y="1105404"/>
                  <a:pt x="5254163" y="1111941"/>
                  <a:pt x="5241556" y="1117074"/>
                </a:cubicBezTo>
                <a:cubicBezTo>
                  <a:pt x="5228948" y="1122207"/>
                  <a:pt x="5208062" y="1126956"/>
                  <a:pt x="5178897" y="1131323"/>
                </a:cubicBezTo>
                <a:cubicBezTo>
                  <a:pt x="5194579" y="1134306"/>
                  <a:pt x="5200550" y="1141539"/>
                  <a:pt x="5196809" y="1153022"/>
                </a:cubicBezTo>
                <a:cubicBezTo>
                  <a:pt x="5193067" y="1164504"/>
                  <a:pt x="5189884" y="1177074"/>
                  <a:pt x="5187259" y="1190732"/>
                </a:cubicBezTo>
                <a:cubicBezTo>
                  <a:pt x="5184634" y="1204389"/>
                  <a:pt x="5179755" y="1219526"/>
                  <a:pt x="5172622" y="1236141"/>
                </a:cubicBezTo>
                <a:cubicBezTo>
                  <a:pt x="5181455" y="1246591"/>
                  <a:pt x="5191734" y="1256661"/>
                  <a:pt x="5203458" y="1266352"/>
                </a:cubicBezTo>
                <a:cubicBezTo>
                  <a:pt x="5215182" y="1276043"/>
                  <a:pt x="5227365" y="1283414"/>
                  <a:pt x="5240006" y="1288463"/>
                </a:cubicBezTo>
                <a:cubicBezTo>
                  <a:pt x="5252646" y="1293513"/>
                  <a:pt x="5264183" y="1298921"/>
                  <a:pt x="5274616" y="1304687"/>
                </a:cubicBezTo>
                <a:cubicBezTo>
                  <a:pt x="5285048" y="1310454"/>
                  <a:pt x="5279724" y="1314362"/>
                  <a:pt x="5258642" y="1316412"/>
                </a:cubicBezTo>
                <a:cubicBezTo>
                  <a:pt x="5237560" y="1318461"/>
                  <a:pt x="5221644" y="1318649"/>
                  <a:pt x="5210895" y="1316974"/>
                </a:cubicBezTo>
                <a:cubicBezTo>
                  <a:pt x="5200146" y="1315299"/>
                  <a:pt x="5192300" y="1310620"/>
                  <a:pt x="5187359" y="1302937"/>
                </a:cubicBezTo>
                <a:cubicBezTo>
                  <a:pt x="5182418" y="1295254"/>
                  <a:pt x="5171589" y="1279330"/>
                  <a:pt x="5154873" y="1255165"/>
                </a:cubicBezTo>
                <a:cubicBezTo>
                  <a:pt x="5147724" y="1264948"/>
                  <a:pt x="5139295" y="1273077"/>
                  <a:pt x="5129588" y="1279551"/>
                </a:cubicBezTo>
                <a:cubicBezTo>
                  <a:pt x="5119880" y="1286026"/>
                  <a:pt x="5108122" y="1290901"/>
                  <a:pt x="5094315" y="1294175"/>
                </a:cubicBezTo>
                <a:cubicBezTo>
                  <a:pt x="5090863" y="1294994"/>
                  <a:pt x="5088197" y="1295427"/>
                  <a:pt x="5086316" y="1295475"/>
                </a:cubicBezTo>
                <a:lnTo>
                  <a:pt x="5084321" y="1294860"/>
                </a:lnTo>
                <a:lnTo>
                  <a:pt x="5083653" y="1306525"/>
                </a:lnTo>
                <a:cubicBezTo>
                  <a:pt x="5080820" y="1318299"/>
                  <a:pt x="5075011" y="1319786"/>
                  <a:pt x="5066229" y="1310987"/>
                </a:cubicBezTo>
                <a:cubicBezTo>
                  <a:pt x="5057446" y="1302187"/>
                  <a:pt x="5049455" y="1294563"/>
                  <a:pt x="5042255" y="1288113"/>
                </a:cubicBezTo>
                <a:cubicBezTo>
                  <a:pt x="5027073" y="1300363"/>
                  <a:pt x="5012253" y="1309162"/>
                  <a:pt x="4997796" y="1314512"/>
                </a:cubicBezTo>
                <a:cubicBezTo>
                  <a:pt x="4983338" y="1319861"/>
                  <a:pt x="4968043" y="1323074"/>
                  <a:pt x="4951911" y="1324149"/>
                </a:cubicBezTo>
                <a:cubicBezTo>
                  <a:pt x="4935779" y="1325224"/>
                  <a:pt x="4933929" y="1322124"/>
                  <a:pt x="4946361" y="1314849"/>
                </a:cubicBezTo>
                <a:cubicBezTo>
                  <a:pt x="4958793" y="1307575"/>
                  <a:pt x="4971568" y="1300908"/>
                  <a:pt x="4984684" y="1294850"/>
                </a:cubicBezTo>
                <a:cubicBezTo>
                  <a:pt x="4997800" y="1288792"/>
                  <a:pt x="5009665" y="1281105"/>
                  <a:pt x="5020282" y="1271789"/>
                </a:cubicBezTo>
                <a:cubicBezTo>
                  <a:pt x="5009199" y="1264440"/>
                  <a:pt x="5000937" y="1259423"/>
                  <a:pt x="4995496" y="1256740"/>
                </a:cubicBezTo>
                <a:cubicBezTo>
                  <a:pt x="4990054" y="1254057"/>
                  <a:pt x="4988658" y="1250111"/>
                  <a:pt x="4991308" y="1244903"/>
                </a:cubicBezTo>
                <a:cubicBezTo>
                  <a:pt x="4993958" y="1239695"/>
                  <a:pt x="4996291" y="1233700"/>
                  <a:pt x="4998308" y="1226917"/>
                </a:cubicBezTo>
                <a:cubicBezTo>
                  <a:pt x="4975309" y="1229983"/>
                  <a:pt x="4959568" y="1233887"/>
                  <a:pt x="4951086" y="1238629"/>
                </a:cubicBezTo>
                <a:cubicBezTo>
                  <a:pt x="4942603" y="1243370"/>
                  <a:pt x="4932404" y="1239958"/>
                  <a:pt x="4920488" y="1228392"/>
                </a:cubicBezTo>
                <a:cubicBezTo>
                  <a:pt x="4908571" y="1216826"/>
                  <a:pt x="4910109" y="1211576"/>
                  <a:pt x="4925100" y="1212643"/>
                </a:cubicBezTo>
                <a:cubicBezTo>
                  <a:pt x="4940090" y="1213709"/>
                  <a:pt x="4966235" y="1211301"/>
                  <a:pt x="5003533" y="1205418"/>
                </a:cubicBezTo>
                <a:cubicBezTo>
                  <a:pt x="5006332" y="1193702"/>
                  <a:pt x="5006686" y="1183086"/>
                  <a:pt x="5004595" y="1173570"/>
                </a:cubicBezTo>
                <a:cubicBezTo>
                  <a:pt x="5002504" y="1164054"/>
                  <a:pt x="5008807" y="1162846"/>
                  <a:pt x="5023506" y="1169946"/>
                </a:cubicBezTo>
                <a:cubicBezTo>
                  <a:pt x="5038205" y="1177045"/>
                  <a:pt x="5044355" y="1182761"/>
                  <a:pt x="5041955" y="1187094"/>
                </a:cubicBezTo>
                <a:cubicBezTo>
                  <a:pt x="5039555" y="1191427"/>
                  <a:pt x="5036047" y="1195752"/>
                  <a:pt x="5031431" y="1200069"/>
                </a:cubicBezTo>
                <a:lnTo>
                  <a:pt x="5053979" y="1197519"/>
                </a:lnTo>
                <a:cubicBezTo>
                  <a:pt x="5055563" y="1192952"/>
                  <a:pt x="5056092" y="1187532"/>
                  <a:pt x="5055567" y="1181257"/>
                </a:cubicBezTo>
                <a:cubicBezTo>
                  <a:pt x="5055042" y="1174983"/>
                  <a:pt x="5059362" y="1174433"/>
                  <a:pt x="5068529" y="1179607"/>
                </a:cubicBezTo>
                <a:cubicBezTo>
                  <a:pt x="5077695" y="1184782"/>
                  <a:pt x="5083740" y="1189236"/>
                  <a:pt x="5086665" y="1192969"/>
                </a:cubicBezTo>
                <a:cubicBezTo>
                  <a:pt x="5089590" y="1196702"/>
                  <a:pt x="5089640" y="1201581"/>
                  <a:pt x="5086815" y="1207606"/>
                </a:cubicBezTo>
                <a:cubicBezTo>
                  <a:pt x="5083990" y="1213630"/>
                  <a:pt x="5080491" y="1222130"/>
                  <a:pt x="5076316" y="1233104"/>
                </a:cubicBezTo>
                <a:cubicBezTo>
                  <a:pt x="5072141" y="1244078"/>
                  <a:pt x="5066596" y="1254915"/>
                  <a:pt x="5059679" y="1265615"/>
                </a:cubicBezTo>
                <a:cubicBezTo>
                  <a:pt x="5066196" y="1269798"/>
                  <a:pt x="5072528" y="1274718"/>
                  <a:pt x="5078678" y="1280376"/>
                </a:cubicBezTo>
                <a:lnTo>
                  <a:pt x="5084505" y="1291103"/>
                </a:lnTo>
                <a:lnTo>
                  <a:pt x="5090615" y="1285501"/>
                </a:lnTo>
                <a:cubicBezTo>
                  <a:pt x="5101956" y="1276443"/>
                  <a:pt x="5111722" y="1267819"/>
                  <a:pt x="5119913" y="1259628"/>
                </a:cubicBezTo>
                <a:cubicBezTo>
                  <a:pt x="5128104" y="1251436"/>
                  <a:pt x="5135150" y="1243233"/>
                  <a:pt x="5141049" y="1235017"/>
                </a:cubicBezTo>
                <a:cubicBezTo>
                  <a:pt x="5134033" y="1223734"/>
                  <a:pt x="5127250" y="1213814"/>
                  <a:pt x="5120700" y="1205256"/>
                </a:cubicBezTo>
                <a:cubicBezTo>
                  <a:pt x="5114151" y="1196698"/>
                  <a:pt x="5108326" y="1188865"/>
                  <a:pt x="5103226" y="1181757"/>
                </a:cubicBezTo>
                <a:cubicBezTo>
                  <a:pt x="5098127" y="1174649"/>
                  <a:pt x="5099660" y="1170433"/>
                  <a:pt x="5107826" y="1169108"/>
                </a:cubicBezTo>
                <a:cubicBezTo>
                  <a:pt x="5115993" y="1167783"/>
                  <a:pt x="5122133" y="1169704"/>
                  <a:pt x="5126250" y="1174870"/>
                </a:cubicBezTo>
                <a:cubicBezTo>
                  <a:pt x="5130367" y="1180036"/>
                  <a:pt x="5139274" y="1193144"/>
                  <a:pt x="5152973" y="1214193"/>
                </a:cubicBezTo>
                <a:cubicBezTo>
                  <a:pt x="5157590" y="1203393"/>
                  <a:pt x="5160681" y="1190498"/>
                  <a:pt x="5162248" y="1175508"/>
                </a:cubicBezTo>
                <a:cubicBezTo>
                  <a:pt x="5163815" y="1160517"/>
                  <a:pt x="5164190" y="1146805"/>
                  <a:pt x="5163373" y="1134373"/>
                </a:cubicBezTo>
                <a:cubicBezTo>
                  <a:pt x="5157990" y="1135423"/>
                  <a:pt x="5150715" y="1135423"/>
                  <a:pt x="5141549" y="1134373"/>
                </a:cubicBezTo>
                <a:cubicBezTo>
                  <a:pt x="5129800" y="1148255"/>
                  <a:pt x="5117367" y="1158525"/>
                  <a:pt x="5104251" y="1165183"/>
                </a:cubicBezTo>
                <a:cubicBezTo>
                  <a:pt x="5091135" y="1171841"/>
                  <a:pt x="5091148" y="1166104"/>
                  <a:pt x="5104289" y="1147972"/>
                </a:cubicBezTo>
                <a:cubicBezTo>
                  <a:pt x="5117430" y="1129840"/>
                  <a:pt x="5128413" y="1107612"/>
                  <a:pt x="5137237" y="1081288"/>
                </a:cubicBezTo>
                <a:cubicBezTo>
                  <a:pt x="5146062" y="1054965"/>
                  <a:pt x="5149965" y="1038883"/>
                  <a:pt x="5148949" y="1033041"/>
                </a:cubicBezTo>
                <a:cubicBezTo>
                  <a:pt x="5147932" y="1027200"/>
                  <a:pt x="5147149" y="1020896"/>
                  <a:pt x="5146599" y="1014130"/>
                </a:cubicBezTo>
                <a:cubicBezTo>
                  <a:pt x="5146324" y="1010747"/>
                  <a:pt x="5148151" y="1009235"/>
                  <a:pt x="5152080" y="1009596"/>
                </a:cubicBezTo>
                <a:close/>
                <a:moveTo>
                  <a:pt x="3513780" y="1009596"/>
                </a:moveTo>
                <a:cubicBezTo>
                  <a:pt x="3517709" y="1009956"/>
                  <a:pt x="3523740" y="1012188"/>
                  <a:pt x="3531873" y="1016292"/>
                </a:cubicBezTo>
                <a:cubicBezTo>
                  <a:pt x="3548138" y="1024500"/>
                  <a:pt x="3553829" y="1032229"/>
                  <a:pt x="3548946" y="1039478"/>
                </a:cubicBezTo>
                <a:cubicBezTo>
                  <a:pt x="3544063" y="1046728"/>
                  <a:pt x="3539285" y="1056840"/>
                  <a:pt x="3534610" y="1069814"/>
                </a:cubicBezTo>
                <a:cubicBezTo>
                  <a:pt x="3529935" y="1082788"/>
                  <a:pt x="3521473" y="1098492"/>
                  <a:pt x="3509224" y="1116924"/>
                </a:cubicBezTo>
                <a:cubicBezTo>
                  <a:pt x="3529789" y="1112974"/>
                  <a:pt x="3548572" y="1106758"/>
                  <a:pt x="3565570" y="1098275"/>
                </a:cubicBezTo>
                <a:cubicBezTo>
                  <a:pt x="3582569" y="1089792"/>
                  <a:pt x="3596252" y="1089521"/>
                  <a:pt x="3606618" y="1097462"/>
                </a:cubicBezTo>
                <a:cubicBezTo>
                  <a:pt x="3616984" y="1105404"/>
                  <a:pt x="3615863" y="1111941"/>
                  <a:pt x="3603256" y="1117074"/>
                </a:cubicBezTo>
                <a:cubicBezTo>
                  <a:pt x="3590648" y="1122207"/>
                  <a:pt x="3569761" y="1126956"/>
                  <a:pt x="3540597" y="1131323"/>
                </a:cubicBezTo>
                <a:cubicBezTo>
                  <a:pt x="3556279" y="1134306"/>
                  <a:pt x="3562249" y="1141539"/>
                  <a:pt x="3558508" y="1153022"/>
                </a:cubicBezTo>
                <a:cubicBezTo>
                  <a:pt x="3554767" y="1164504"/>
                  <a:pt x="3551584" y="1177074"/>
                  <a:pt x="3548959" y="1190732"/>
                </a:cubicBezTo>
                <a:cubicBezTo>
                  <a:pt x="3546334" y="1204389"/>
                  <a:pt x="3541455" y="1219526"/>
                  <a:pt x="3534322" y="1236141"/>
                </a:cubicBezTo>
                <a:cubicBezTo>
                  <a:pt x="3543155" y="1246591"/>
                  <a:pt x="3553434" y="1256661"/>
                  <a:pt x="3565158" y="1266352"/>
                </a:cubicBezTo>
                <a:cubicBezTo>
                  <a:pt x="3576882" y="1276043"/>
                  <a:pt x="3589065" y="1283414"/>
                  <a:pt x="3601706" y="1288463"/>
                </a:cubicBezTo>
                <a:cubicBezTo>
                  <a:pt x="3614346" y="1293513"/>
                  <a:pt x="3625883" y="1298921"/>
                  <a:pt x="3636316" y="1304687"/>
                </a:cubicBezTo>
                <a:cubicBezTo>
                  <a:pt x="3646749" y="1310454"/>
                  <a:pt x="3641424" y="1314362"/>
                  <a:pt x="3620342" y="1316412"/>
                </a:cubicBezTo>
                <a:cubicBezTo>
                  <a:pt x="3599260" y="1318461"/>
                  <a:pt x="3583344" y="1318649"/>
                  <a:pt x="3572595" y="1316974"/>
                </a:cubicBezTo>
                <a:cubicBezTo>
                  <a:pt x="3561846" y="1315299"/>
                  <a:pt x="3554000" y="1310620"/>
                  <a:pt x="3549059" y="1302937"/>
                </a:cubicBezTo>
                <a:cubicBezTo>
                  <a:pt x="3544117" y="1295254"/>
                  <a:pt x="3533289" y="1279330"/>
                  <a:pt x="3516573" y="1255165"/>
                </a:cubicBezTo>
                <a:cubicBezTo>
                  <a:pt x="3509424" y="1264948"/>
                  <a:pt x="3500995" y="1273077"/>
                  <a:pt x="3491288" y="1279551"/>
                </a:cubicBezTo>
                <a:cubicBezTo>
                  <a:pt x="3481579" y="1286026"/>
                  <a:pt x="3469822" y="1290901"/>
                  <a:pt x="3456015" y="1294175"/>
                </a:cubicBezTo>
                <a:cubicBezTo>
                  <a:pt x="3452563" y="1294994"/>
                  <a:pt x="3449897" y="1295427"/>
                  <a:pt x="3448017" y="1295475"/>
                </a:cubicBezTo>
                <a:lnTo>
                  <a:pt x="3446022" y="1294860"/>
                </a:lnTo>
                <a:lnTo>
                  <a:pt x="3445353" y="1306525"/>
                </a:lnTo>
                <a:cubicBezTo>
                  <a:pt x="3442519" y="1318299"/>
                  <a:pt x="3436711" y="1319786"/>
                  <a:pt x="3427929" y="1310987"/>
                </a:cubicBezTo>
                <a:cubicBezTo>
                  <a:pt x="3419146" y="1302187"/>
                  <a:pt x="3411155" y="1294563"/>
                  <a:pt x="3403955" y="1288113"/>
                </a:cubicBezTo>
                <a:cubicBezTo>
                  <a:pt x="3388773" y="1300363"/>
                  <a:pt x="3373953" y="1309162"/>
                  <a:pt x="3359496" y="1314512"/>
                </a:cubicBezTo>
                <a:cubicBezTo>
                  <a:pt x="3345038" y="1319861"/>
                  <a:pt x="3329743" y="1323074"/>
                  <a:pt x="3313611" y="1324149"/>
                </a:cubicBezTo>
                <a:cubicBezTo>
                  <a:pt x="3297478" y="1325224"/>
                  <a:pt x="3295628" y="1322124"/>
                  <a:pt x="3308061" y="1314849"/>
                </a:cubicBezTo>
                <a:cubicBezTo>
                  <a:pt x="3320494" y="1307575"/>
                  <a:pt x="3333268" y="1300908"/>
                  <a:pt x="3346384" y="1294850"/>
                </a:cubicBezTo>
                <a:cubicBezTo>
                  <a:pt x="3359499" y="1288792"/>
                  <a:pt x="3371365" y="1281105"/>
                  <a:pt x="3381982" y="1271789"/>
                </a:cubicBezTo>
                <a:cubicBezTo>
                  <a:pt x="3370899" y="1264440"/>
                  <a:pt x="3362637" y="1259423"/>
                  <a:pt x="3357196" y="1256740"/>
                </a:cubicBezTo>
                <a:cubicBezTo>
                  <a:pt x="3351754" y="1254057"/>
                  <a:pt x="3350359" y="1250111"/>
                  <a:pt x="3353008" y="1244903"/>
                </a:cubicBezTo>
                <a:cubicBezTo>
                  <a:pt x="3355658" y="1239695"/>
                  <a:pt x="3357991" y="1233700"/>
                  <a:pt x="3360008" y="1226917"/>
                </a:cubicBezTo>
                <a:cubicBezTo>
                  <a:pt x="3337009" y="1229983"/>
                  <a:pt x="3321269" y="1233887"/>
                  <a:pt x="3312786" y="1238629"/>
                </a:cubicBezTo>
                <a:cubicBezTo>
                  <a:pt x="3304303" y="1243370"/>
                  <a:pt x="3294103" y="1239958"/>
                  <a:pt x="3282188" y="1228392"/>
                </a:cubicBezTo>
                <a:cubicBezTo>
                  <a:pt x="3270272" y="1216826"/>
                  <a:pt x="3271809" y="1211576"/>
                  <a:pt x="3286800" y="1212643"/>
                </a:cubicBezTo>
                <a:cubicBezTo>
                  <a:pt x="3301790" y="1213709"/>
                  <a:pt x="3327935" y="1211301"/>
                  <a:pt x="3365233" y="1205418"/>
                </a:cubicBezTo>
                <a:cubicBezTo>
                  <a:pt x="3368033" y="1193702"/>
                  <a:pt x="3368386" y="1183086"/>
                  <a:pt x="3366295" y="1173570"/>
                </a:cubicBezTo>
                <a:cubicBezTo>
                  <a:pt x="3364203" y="1164054"/>
                  <a:pt x="3370507" y="1162846"/>
                  <a:pt x="3385206" y="1169946"/>
                </a:cubicBezTo>
                <a:cubicBezTo>
                  <a:pt x="3399906" y="1177045"/>
                  <a:pt x="3406055" y="1182761"/>
                  <a:pt x="3403655" y="1187094"/>
                </a:cubicBezTo>
                <a:cubicBezTo>
                  <a:pt x="3401256" y="1191427"/>
                  <a:pt x="3397747" y="1195752"/>
                  <a:pt x="3393131" y="1200069"/>
                </a:cubicBezTo>
                <a:lnTo>
                  <a:pt x="3415680" y="1197519"/>
                </a:lnTo>
                <a:cubicBezTo>
                  <a:pt x="3417263" y="1192952"/>
                  <a:pt x="3417792" y="1187532"/>
                  <a:pt x="3417267" y="1181257"/>
                </a:cubicBezTo>
                <a:cubicBezTo>
                  <a:pt x="3416742" y="1174983"/>
                  <a:pt x="3421062" y="1174433"/>
                  <a:pt x="3430229" y="1179607"/>
                </a:cubicBezTo>
                <a:cubicBezTo>
                  <a:pt x="3439394" y="1184782"/>
                  <a:pt x="3445440" y="1189236"/>
                  <a:pt x="3448365" y="1192969"/>
                </a:cubicBezTo>
                <a:cubicBezTo>
                  <a:pt x="3451290" y="1196702"/>
                  <a:pt x="3451340" y="1201581"/>
                  <a:pt x="3448515" y="1207606"/>
                </a:cubicBezTo>
                <a:cubicBezTo>
                  <a:pt x="3445690" y="1213630"/>
                  <a:pt x="3442191" y="1222130"/>
                  <a:pt x="3438016" y="1233104"/>
                </a:cubicBezTo>
                <a:cubicBezTo>
                  <a:pt x="3433841" y="1244078"/>
                  <a:pt x="3428295" y="1254915"/>
                  <a:pt x="3421379" y="1265615"/>
                </a:cubicBezTo>
                <a:cubicBezTo>
                  <a:pt x="3427895" y="1269798"/>
                  <a:pt x="3434228" y="1274718"/>
                  <a:pt x="3440378" y="1280376"/>
                </a:cubicBezTo>
                <a:lnTo>
                  <a:pt x="3446205" y="1291103"/>
                </a:lnTo>
                <a:lnTo>
                  <a:pt x="3452315" y="1285501"/>
                </a:lnTo>
                <a:cubicBezTo>
                  <a:pt x="3463655" y="1276443"/>
                  <a:pt x="3473422" y="1267819"/>
                  <a:pt x="3481613" y="1259628"/>
                </a:cubicBezTo>
                <a:cubicBezTo>
                  <a:pt x="3489804" y="1251436"/>
                  <a:pt x="3496850" y="1243233"/>
                  <a:pt x="3502749" y="1235017"/>
                </a:cubicBezTo>
                <a:cubicBezTo>
                  <a:pt x="3495733" y="1223734"/>
                  <a:pt x="3488950" y="1213814"/>
                  <a:pt x="3482401" y="1205256"/>
                </a:cubicBezTo>
                <a:cubicBezTo>
                  <a:pt x="3475851" y="1196698"/>
                  <a:pt x="3470026" y="1188865"/>
                  <a:pt x="3464927" y="1181757"/>
                </a:cubicBezTo>
                <a:cubicBezTo>
                  <a:pt x="3459827" y="1174649"/>
                  <a:pt x="3461360" y="1170433"/>
                  <a:pt x="3469526" y="1169108"/>
                </a:cubicBezTo>
                <a:cubicBezTo>
                  <a:pt x="3477692" y="1167783"/>
                  <a:pt x="3483834" y="1169704"/>
                  <a:pt x="3487950" y="1174870"/>
                </a:cubicBezTo>
                <a:cubicBezTo>
                  <a:pt x="3492066" y="1180036"/>
                  <a:pt x="3500974" y="1193144"/>
                  <a:pt x="3514674" y="1214193"/>
                </a:cubicBezTo>
                <a:cubicBezTo>
                  <a:pt x="3519290" y="1203393"/>
                  <a:pt x="3522381" y="1190498"/>
                  <a:pt x="3523948" y="1175508"/>
                </a:cubicBezTo>
                <a:cubicBezTo>
                  <a:pt x="3525514" y="1160517"/>
                  <a:pt x="3525889" y="1146805"/>
                  <a:pt x="3525073" y="1134373"/>
                </a:cubicBezTo>
                <a:cubicBezTo>
                  <a:pt x="3519690" y="1135423"/>
                  <a:pt x="3512415" y="1135423"/>
                  <a:pt x="3503249" y="1134373"/>
                </a:cubicBezTo>
                <a:cubicBezTo>
                  <a:pt x="3491500" y="1148255"/>
                  <a:pt x="3479067" y="1158525"/>
                  <a:pt x="3465952" y="1165183"/>
                </a:cubicBezTo>
                <a:cubicBezTo>
                  <a:pt x="3452835" y="1171841"/>
                  <a:pt x="3452848" y="1166104"/>
                  <a:pt x="3465989" y="1147972"/>
                </a:cubicBezTo>
                <a:cubicBezTo>
                  <a:pt x="3479130" y="1129840"/>
                  <a:pt x="3490113" y="1107612"/>
                  <a:pt x="3498937" y="1081288"/>
                </a:cubicBezTo>
                <a:cubicBezTo>
                  <a:pt x="3507762" y="1054965"/>
                  <a:pt x="3511665" y="1038883"/>
                  <a:pt x="3510649" y="1033041"/>
                </a:cubicBezTo>
                <a:cubicBezTo>
                  <a:pt x="3509632" y="1027200"/>
                  <a:pt x="3508849" y="1020896"/>
                  <a:pt x="3508299" y="1014130"/>
                </a:cubicBezTo>
                <a:cubicBezTo>
                  <a:pt x="3508024" y="1010747"/>
                  <a:pt x="3509851" y="1009235"/>
                  <a:pt x="3513780" y="1009596"/>
                </a:cubicBezTo>
                <a:close/>
                <a:moveTo>
                  <a:pt x="3946453" y="1002746"/>
                </a:moveTo>
                <a:cubicBezTo>
                  <a:pt x="3950665" y="1002915"/>
                  <a:pt x="3955405" y="1004239"/>
                  <a:pt x="3960671" y="1006718"/>
                </a:cubicBezTo>
                <a:cubicBezTo>
                  <a:pt x="3971204" y="1011676"/>
                  <a:pt x="3981499" y="1018034"/>
                  <a:pt x="3991557" y="1025792"/>
                </a:cubicBezTo>
                <a:cubicBezTo>
                  <a:pt x="4001614" y="1033550"/>
                  <a:pt x="4002602" y="1041233"/>
                  <a:pt x="3994519" y="1048840"/>
                </a:cubicBezTo>
                <a:cubicBezTo>
                  <a:pt x="3986436" y="1056448"/>
                  <a:pt x="3977708" y="1073781"/>
                  <a:pt x="3968333" y="1100837"/>
                </a:cubicBezTo>
                <a:cubicBezTo>
                  <a:pt x="3958959" y="1127894"/>
                  <a:pt x="3949293" y="1146784"/>
                  <a:pt x="3939335" y="1157509"/>
                </a:cubicBezTo>
                <a:cubicBezTo>
                  <a:pt x="3929377" y="1168233"/>
                  <a:pt x="3922324" y="1167846"/>
                  <a:pt x="3918174" y="1156346"/>
                </a:cubicBezTo>
                <a:lnTo>
                  <a:pt x="3879576" y="1157746"/>
                </a:lnTo>
                <a:lnTo>
                  <a:pt x="3879576" y="1196944"/>
                </a:lnTo>
                <a:cubicBezTo>
                  <a:pt x="3890309" y="1195977"/>
                  <a:pt x="3901066" y="1193902"/>
                  <a:pt x="3911849" y="1190719"/>
                </a:cubicBezTo>
                <a:cubicBezTo>
                  <a:pt x="3922632" y="1187536"/>
                  <a:pt x="3932498" y="1190778"/>
                  <a:pt x="3941448" y="1200444"/>
                </a:cubicBezTo>
                <a:cubicBezTo>
                  <a:pt x="3950397" y="1210110"/>
                  <a:pt x="3946688" y="1215880"/>
                  <a:pt x="3930323" y="1217755"/>
                </a:cubicBezTo>
                <a:cubicBezTo>
                  <a:pt x="3913957" y="1219630"/>
                  <a:pt x="3896975" y="1221967"/>
                  <a:pt x="3879376" y="1224767"/>
                </a:cubicBezTo>
                <a:lnTo>
                  <a:pt x="3878001" y="1265965"/>
                </a:lnTo>
                <a:cubicBezTo>
                  <a:pt x="3906600" y="1263948"/>
                  <a:pt x="3929765" y="1262419"/>
                  <a:pt x="3947497" y="1261377"/>
                </a:cubicBezTo>
                <a:cubicBezTo>
                  <a:pt x="3965229" y="1260336"/>
                  <a:pt x="3982261" y="1258748"/>
                  <a:pt x="3998594" y="1256615"/>
                </a:cubicBezTo>
                <a:cubicBezTo>
                  <a:pt x="4014926" y="1254482"/>
                  <a:pt x="4028717" y="1261027"/>
                  <a:pt x="4039967" y="1276252"/>
                </a:cubicBezTo>
                <a:cubicBezTo>
                  <a:pt x="4051216" y="1291476"/>
                  <a:pt x="4045970" y="1297517"/>
                  <a:pt x="4024230" y="1294375"/>
                </a:cubicBezTo>
                <a:cubicBezTo>
                  <a:pt x="4002489" y="1291234"/>
                  <a:pt x="3977245" y="1289663"/>
                  <a:pt x="3948497" y="1289663"/>
                </a:cubicBezTo>
                <a:cubicBezTo>
                  <a:pt x="3919565" y="1289663"/>
                  <a:pt x="3881889" y="1292276"/>
                  <a:pt x="3835466" y="1297500"/>
                </a:cubicBezTo>
                <a:cubicBezTo>
                  <a:pt x="3789044" y="1302725"/>
                  <a:pt x="3758992" y="1306908"/>
                  <a:pt x="3745310" y="1310049"/>
                </a:cubicBezTo>
                <a:cubicBezTo>
                  <a:pt x="3731627" y="1313191"/>
                  <a:pt x="3718136" y="1309245"/>
                  <a:pt x="3704837" y="1298213"/>
                </a:cubicBezTo>
                <a:cubicBezTo>
                  <a:pt x="3691538" y="1287180"/>
                  <a:pt x="3694854" y="1281664"/>
                  <a:pt x="3714786" y="1281664"/>
                </a:cubicBezTo>
                <a:cubicBezTo>
                  <a:pt x="3731502" y="1281664"/>
                  <a:pt x="3750480" y="1280626"/>
                  <a:pt x="3771720" y="1278551"/>
                </a:cubicBezTo>
                <a:cubicBezTo>
                  <a:pt x="3792960" y="1276477"/>
                  <a:pt x="3819438" y="1273514"/>
                  <a:pt x="3851153" y="1269664"/>
                </a:cubicBezTo>
                <a:lnTo>
                  <a:pt x="3851153" y="1228492"/>
                </a:lnTo>
                <a:cubicBezTo>
                  <a:pt x="3834887" y="1231625"/>
                  <a:pt x="3822505" y="1233717"/>
                  <a:pt x="3814005" y="1234767"/>
                </a:cubicBezTo>
                <a:cubicBezTo>
                  <a:pt x="3805506" y="1235816"/>
                  <a:pt x="3796502" y="1231954"/>
                  <a:pt x="3786994" y="1223180"/>
                </a:cubicBezTo>
                <a:cubicBezTo>
                  <a:pt x="3777486" y="1214405"/>
                  <a:pt x="3779895" y="1209685"/>
                  <a:pt x="3794219" y="1209018"/>
                </a:cubicBezTo>
                <a:cubicBezTo>
                  <a:pt x="3808543" y="1208351"/>
                  <a:pt x="3827521" y="1206127"/>
                  <a:pt x="3851153" y="1202344"/>
                </a:cubicBezTo>
                <a:lnTo>
                  <a:pt x="3851153" y="1159471"/>
                </a:lnTo>
                <a:cubicBezTo>
                  <a:pt x="3837487" y="1161504"/>
                  <a:pt x="3824471" y="1163471"/>
                  <a:pt x="3812105" y="1165371"/>
                </a:cubicBezTo>
                <a:cubicBezTo>
                  <a:pt x="3801389" y="1181303"/>
                  <a:pt x="3792990" y="1175795"/>
                  <a:pt x="3786907" y="1148847"/>
                </a:cubicBezTo>
                <a:cubicBezTo>
                  <a:pt x="3780824" y="1121898"/>
                  <a:pt x="3775683" y="1099762"/>
                  <a:pt x="3771483" y="1082438"/>
                </a:cubicBezTo>
                <a:cubicBezTo>
                  <a:pt x="3767283" y="1065114"/>
                  <a:pt x="3761212" y="1050586"/>
                  <a:pt x="3753272" y="1038853"/>
                </a:cubicBezTo>
                <a:cubicBezTo>
                  <a:pt x="3745330" y="1027121"/>
                  <a:pt x="3747734" y="1022050"/>
                  <a:pt x="3760484" y="1023642"/>
                </a:cubicBezTo>
                <a:cubicBezTo>
                  <a:pt x="3773233" y="1025233"/>
                  <a:pt x="3782424" y="1026279"/>
                  <a:pt x="3788057" y="1026779"/>
                </a:cubicBezTo>
                <a:cubicBezTo>
                  <a:pt x="3793690" y="1027279"/>
                  <a:pt x="3810656" y="1026246"/>
                  <a:pt x="3838954" y="1023679"/>
                </a:cubicBezTo>
                <a:cubicBezTo>
                  <a:pt x="3867252" y="1021113"/>
                  <a:pt x="3888821" y="1018546"/>
                  <a:pt x="3903662" y="1015980"/>
                </a:cubicBezTo>
                <a:cubicBezTo>
                  <a:pt x="3918503" y="1013413"/>
                  <a:pt x="3929081" y="1009989"/>
                  <a:pt x="3935398" y="1005705"/>
                </a:cubicBezTo>
                <a:cubicBezTo>
                  <a:pt x="3938556" y="1003564"/>
                  <a:pt x="3942241" y="1002578"/>
                  <a:pt x="3946453" y="1002746"/>
                </a:cubicBezTo>
                <a:close/>
                <a:moveTo>
                  <a:pt x="5955024" y="1001706"/>
                </a:moveTo>
                <a:cubicBezTo>
                  <a:pt x="5964840" y="1000089"/>
                  <a:pt x="5973660" y="1003164"/>
                  <a:pt x="5981484" y="1010930"/>
                </a:cubicBezTo>
                <a:cubicBezTo>
                  <a:pt x="5989308" y="1018696"/>
                  <a:pt x="5986542" y="1024213"/>
                  <a:pt x="5973184" y="1027479"/>
                </a:cubicBezTo>
                <a:cubicBezTo>
                  <a:pt x="5959828" y="1030746"/>
                  <a:pt x="5946116" y="1032929"/>
                  <a:pt x="5932050" y="1034029"/>
                </a:cubicBezTo>
                <a:cubicBezTo>
                  <a:pt x="5944600" y="1038362"/>
                  <a:pt x="5950307" y="1043595"/>
                  <a:pt x="5949174" y="1049728"/>
                </a:cubicBezTo>
                <a:cubicBezTo>
                  <a:pt x="5948041" y="1055861"/>
                  <a:pt x="5945466" y="1062577"/>
                  <a:pt x="5941450" y="1069877"/>
                </a:cubicBezTo>
                <a:cubicBezTo>
                  <a:pt x="5962615" y="1067877"/>
                  <a:pt x="5976426" y="1065806"/>
                  <a:pt x="5982884" y="1063664"/>
                </a:cubicBezTo>
                <a:cubicBezTo>
                  <a:pt x="5989342" y="1061523"/>
                  <a:pt x="5998088" y="1064123"/>
                  <a:pt x="6009120" y="1071464"/>
                </a:cubicBezTo>
                <a:cubicBezTo>
                  <a:pt x="6020153" y="1078805"/>
                  <a:pt x="6026274" y="1084684"/>
                  <a:pt x="6027482" y="1089100"/>
                </a:cubicBezTo>
                <a:cubicBezTo>
                  <a:pt x="6028690" y="1093517"/>
                  <a:pt x="6026440" y="1097512"/>
                  <a:pt x="6020732" y="1101087"/>
                </a:cubicBezTo>
                <a:cubicBezTo>
                  <a:pt x="6015024" y="1104662"/>
                  <a:pt x="6009274" y="1110532"/>
                  <a:pt x="6003483" y="1118699"/>
                </a:cubicBezTo>
                <a:cubicBezTo>
                  <a:pt x="5997692" y="1126865"/>
                  <a:pt x="5990026" y="1136227"/>
                  <a:pt x="5980484" y="1146784"/>
                </a:cubicBezTo>
                <a:cubicBezTo>
                  <a:pt x="5970944" y="1157342"/>
                  <a:pt x="5965365" y="1157913"/>
                  <a:pt x="5963748" y="1148497"/>
                </a:cubicBezTo>
                <a:cubicBezTo>
                  <a:pt x="5939766" y="1151630"/>
                  <a:pt x="5915084" y="1154346"/>
                  <a:pt x="5889702" y="1156646"/>
                </a:cubicBezTo>
                <a:cubicBezTo>
                  <a:pt x="5895969" y="1158046"/>
                  <a:pt x="5898219" y="1160809"/>
                  <a:pt x="5896452" y="1164933"/>
                </a:cubicBezTo>
                <a:cubicBezTo>
                  <a:pt x="5894686" y="1169058"/>
                  <a:pt x="5890344" y="1175545"/>
                  <a:pt x="5883428" y="1184395"/>
                </a:cubicBezTo>
                <a:lnTo>
                  <a:pt x="5917751" y="1183220"/>
                </a:lnTo>
                <a:cubicBezTo>
                  <a:pt x="5917751" y="1178237"/>
                  <a:pt x="5918872" y="1174570"/>
                  <a:pt x="5921113" y="1172220"/>
                </a:cubicBezTo>
                <a:cubicBezTo>
                  <a:pt x="5923354" y="1169871"/>
                  <a:pt x="5931542" y="1171837"/>
                  <a:pt x="5945674" y="1178120"/>
                </a:cubicBezTo>
                <a:cubicBezTo>
                  <a:pt x="5984238" y="1175037"/>
                  <a:pt x="6010532" y="1172433"/>
                  <a:pt x="6024556" y="1170308"/>
                </a:cubicBezTo>
                <a:cubicBezTo>
                  <a:pt x="6038580" y="1168183"/>
                  <a:pt x="6052084" y="1169629"/>
                  <a:pt x="6065067" y="1174645"/>
                </a:cubicBezTo>
                <a:cubicBezTo>
                  <a:pt x="6078050" y="1179661"/>
                  <a:pt x="6087098" y="1187015"/>
                  <a:pt x="6092216" y="1196706"/>
                </a:cubicBezTo>
                <a:cubicBezTo>
                  <a:pt x="6097332" y="1206397"/>
                  <a:pt x="6087458" y="1209414"/>
                  <a:pt x="6062592" y="1205756"/>
                </a:cubicBezTo>
                <a:cubicBezTo>
                  <a:pt x="6037726" y="1202098"/>
                  <a:pt x="6017186" y="1200269"/>
                  <a:pt x="6000971" y="1200269"/>
                </a:cubicBezTo>
                <a:lnTo>
                  <a:pt x="5951074" y="1200269"/>
                </a:lnTo>
                <a:cubicBezTo>
                  <a:pt x="5945408" y="1217251"/>
                  <a:pt x="5938016" y="1232058"/>
                  <a:pt x="5928900" y="1244691"/>
                </a:cubicBezTo>
                <a:cubicBezTo>
                  <a:pt x="5978464" y="1265923"/>
                  <a:pt x="6007066" y="1283393"/>
                  <a:pt x="6014707" y="1297100"/>
                </a:cubicBezTo>
                <a:cubicBezTo>
                  <a:pt x="6022348" y="1310808"/>
                  <a:pt x="6025082" y="1322149"/>
                  <a:pt x="6022906" y="1331123"/>
                </a:cubicBezTo>
                <a:cubicBezTo>
                  <a:pt x="6020732" y="1340098"/>
                  <a:pt x="6011978" y="1338827"/>
                  <a:pt x="5996646" y="1327311"/>
                </a:cubicBezTo>
                <a:cubicBezTo>
                  <a:pt x="5981314" y="1315795"/>
                  <a:pt x="5969194" y="1306570"/>
                  <a:pt x="5960286" y="1299638"/>
                </a:cubicBezTo>
                <a:cubicBezTo>
                  <a:pt x="5951378" y="1292705"/>
                  <a:pt x="5935858" y="1280497"/>
                  <a:pt x="5913726" y="1263015"/>
                </a:cubicBezTo>
                <a:cubicBezTo>
                  <a:pt x="5903844" y="1274914"/>
                  <a:pt x="5892670" y="1284118"/>
                  <a:pt x="5880203" y="1290626"/>
                </a:cubicBezTo>
                <a:cubicBezTo>
                  <a:pt x="5867737" y="1297134"/>
                  <a:pt x="5854904" y="1302233"/>
                  <a:pt x="5841706" y="1305925"/>
                </a:cubicBezTo>
                <a:cubicBezTo>
                  <a:pt x="5828506" y="1309616"/>
                  <a:pt x="5815949" y="1312537"/>
                  <a:pt x="5804033" y="1314687"/>
                </a:cubicBezTo>
                <a:cubicBezTo>
                  <a:pt x="5792116" y="1316837"/>
                  <a:pt x="5779592" y="1316999"/>
                  <a:pt x="5766460" y="1315174"/>
                </a:cubicBezTo>
                <a:cubicBezTo>
                  <a:pt x="5753328" y="1313349"/>
                  <a:pt x="5757682" y="1309191"/>
                  <a:pt x="5779522" y="1302700"/>
                </a:cubicBezTo>
                <a:cubicBezTo>
                  <a:pt x="5801362" y="1296209"/>
                  <a:pt x="5821978" y="1288626"/>
                  <a:pt x="5841368" y="1279951"/>
                </a:cubicBezTo>
                <a:cubicBezTo>
                  <a:pt x="5860758" y="1271277"/>
                  <a:pt x="5876804" y="1261656"/>
                  <a:pt x="5889502" y="1251091"/>
                </a:cubicBezTo>
                <a:cubicBezTo>
                  <a:pt x="5865754" y="1243291"/>
                  <a:pt x="5850142" y="1238687"/>
                  <a:pt x="5842668" y="1237279"/>
                </a:cubicBezTo>
                <a:cubicBezTo>
                  <a:pt x="5835193" y="1235871"/>
                  <a:pt x="5832827" y="1232533"/>
                  <a:pt x="5835568" y="1227267"/>
                </a:cubicBezTo>
                <a:cubicBezTo>
                  <a:pt x="5838310" y="1222001"/>
                  <a:pt x="5842698" y="1215609"/>
                  <a:pt x="5848730" y="1208093"/>
                </a:cubicBezTo>
                <a:cubicBezTo>
                  <a:pt x="5806232" y="1215426"/>
                  <a:pt x="5779776" y="1220397"/>
                  <a:pt x="5769360" y="1223005"/>
                </a:cubicBezTo>
                <a:cubicBezTo>
                  <a:pt x="5758944" y="1225613"/>
                  <a:pt x="5748128" y="1222380"/>
                  <a:pt x="5736912" y="1213305"/>
                </a:cubicBezTo>
                <a:cubicBezTo>
                  <a:pt x="5725696" y="1204231"/>
                  <a:pt x="5723317" y="1199256"/>
                  <a:pt x="5729774" y="1198381"/>
                </a:cubicBezTo>
                <a:cubicBezTo>
                  <a:pt x="5736233" y="1197506"/>
                  <a:pt x="5743494" y="1196798"/>
                  <a:pt x="5751561" y="1196256"/>
                </a:cubicBezTo>
                <a:cubicBezTo>
                  <a:pt x="5759628" y="1195715"/>
                  <a:pt x="5772643" y="1194677"/>
                  <a:pt x="5790608" y="1193144"/>
                </a:cubicBezTo>
                <a:cubicBezTo>
                  <a:pt x="5808574" y="1191611"/>
                  <a:pt x="5830348" y="1189369"/>
                  <a:pt x="5855930" y="1186420"/>
                </a:cubicBezTo>
                <a:cubicBezTo>
                  <a:pt x="5858446" y="1180053"/>
                  <a:pt x="5860750" y="1174233"/>
                  <a:pt x="5862842" y="1168958"/>
                </a:cubicBezTo>
                <a:cubicBezTo>
                  <a:pt x="5864933" y="1163683"/>
                  <a:pt x="5867204" y="1161046"/>
                  <a:pt x="5869654" y="1161046"/>
                </a:cubicBezTo>
                <a:lnTo>
                  <a:pt x="5840080" y="1163846"/>
                </a:lnTo>
                <a:cubicBezTo>
                  <a:pt x="5835031" y="1176612"/>
                  <a:pt x="5827464" y="1171641"/>
                  <a:pt x="5817382" y="1148934"/>
                </a:cubicBezTo>
                <a:cubicBezTo>
                  <a:pt x="5807300" y="1126227"/>
                  <a:pt x="5799546" y="1109987"/>
                  <a:pt x="5794120" y="1100212"/>
                </a:cubicBezTo>
                <a:cubicBezTo>
                  <a:pt x="5788696" y="1090438"/>
                  <a:pt x="5791458" y="1086076"/>
                  <a:pt x="5802408" y="1087125"/>
                </a:cubicBezTo>
                <a:cubicBezTo>
                  <a:pt x="5813358" y="1088175"/>
                  <a:pt x="5822086" y="1088459"/>
                  <a:pt x="5828594" y="1087975"/>
                </a:cubicBezTo>
                <a:cubicBezTo>
                  <a:pt x="5835102" y="1087492"/>
                  <a:pt x="5844422" y="1085967"/>
                  <a:pt x="5856554" y="1083401"/>
                </a:cubicBezTo>
                <a:cubicBezTo>
                  <a:pt x="5854605" y="1059802"/>
                  <a:pt x="5852772" y="1047511"/>
                  <a:pt x="5851055" y="1046528"/>
                </a:cubicBezTo>
                <a:cubicBezTo>
                  <a:pt x="5842338" y="1047578"/>
                  <a:pt x="5834281" y="1044620"/>
                  <a:pt x="5826882" y="1037654"/>
                </a:cubicBezTo>
                <a:cubicBezTo>
                  <a:pt x="5819482" y="1030687"/>
                  <a:pt x="5823202" y="1026233"/>
                  <a:pt x="5838043" y="1024292"/>
                </a:cubicBezTo>
                <a:cubicBezTo>
                  <a:pt x="5852884" y="1022350"/>
                  <a:pt x="5866579" y="1020071"/>
                  <a:pt x="5879128" y="1017455"/>
                </a:cubicBezTo>
                <a:cubicBezTo>
                  <a:pt x="5891678" y="1014838"/>
                  <a:pt x="5905010" y="1011963"/>
                  <a:pt x="5919126" y="1008830"/>
                </a:cubicBezTo>
                <a:cubicBezTo>
                  <a:pt x="5933242" y="1005697"/>
                  <a:pt x="5945208" y="1003322"/>
                  <a:pt x="5955024" y="1001706"/>
                </a:cubicBezTo>
                <a:close/>
                <a:moveTo>
                  <a:pt x="4664141" y="998618"/>
                </a:moveTo>
                <a:cubicBezTo>
                  <a:pt x="4673632" y="1000260"/>
                  <a:pt x="4684210" y="1003731"/>
                  <a:pt x="4695877" y="1009030"/>
                </a:cubicBezTo>
                <a:cubicBezTo>
                  <a:pt x="4709276" y="1015380"/>
                  <a:pt x="4714384" y="1022884"/>
                  <a:pt x="4711201" y="1031541"/>
                </a:cubicBezTo>
                <a:cubicBezTo>
                  <a:pt x="4708017" y="1040199"/>
                  <a:pt x="4705926" y="1051269"/>
                  <a:pt x="4704926" y="1064752"/>
                </a:cubicBezTo>
                <a:cubicBezTo>
                  <a:pt x="4703926" y="1078234"/>
                  <a:pt x="4703426" y="1098275"/>
                  <a:pt x="4703426" y="1124873"/>
                </a:cubicBezTo>
                <a:cubicBezTo>
                  <a:pt x="4703426" y="1150288"/>
                  <a:pt x="4704464" y="1173904"/>
                  <a:pt x="4706538" y="1195719"/>
                </a:cubicBezTo>
                <a:cubicBezTo>
                  <a:pt x="4708613" y="1217534"/>
                  <a:pt x="4708846" y="1237595"/>
                  <a:pt x="4707238" y="1255903"/>
                </a:cubicBezTo>
                <a:cubicBezTo>
                  <a:pt x="4705630" y="1274210"/>
                  <a:pt x="4699847" y="1290430"/>
                  <a:pt x="4689889" y="1304562"/>
                </a:cubicBezTo>
                <a:cubicBezTo>
                  <a:pt x="4679931" y="1318695"/>
                  <a:pt x="4671444" y="1320724"/>
                  <a:pt x="4664429" y="1310649"/>
                </a:cubicBezTo>
                <a:cubicBezTo>
                  <a:pt x="4657412" y="1300575"/>
                  <a:pt x="4651117" y="1292242"/>
                  <a:pt x="4645542" y="1285651"/>
                </a:cubicBezTo>
                <a:cubicBezTo>
                  <a:pt x="4639968" y="1279060"/>
                  <a:pt x="4633551" y="1271777"/>
                  <a:pt x="4626293" y="1263802"/>
                </a:cubicBezTo>
                <a:cubicBezTo>
                  <a:pt x="4619035" y="1255828"/>
                  <a:pt x="4620739" y="1252949"/>
                  <a:pt x="4631406" y="1255165"/>
                </a:cubicBezTo>
                <a:cubicBezTo>
                  <a:pt x="4642071" y="1257382"/>
                  <a:pt x="4650879" y="1259211"/>
                  <a:pt x="4657829" y="1260652"/>
                </a:cubicBezTo>
                <a:cubicBezTo>
                  <a:pt x="4664779" y="1262094"/>
                  <a:pt x="4668857" y="1260698"/>
                  <a:pt x="4670066" y="1256465"/>
                </a:cubicBezTo>
                <a:cubicBezTo>
                  <a:pt x="4671274" y="1252232"/>
                  <a:pt x="4672399" y="1243587"/>
                  <a:pt x="4673440" y="1230529"/>
                </a:cubicBezTo>
                <a:cubicBezTo>
                  <a:pt x="4674482" y="1217472"/>
                  <a:pt x="4674749" y="1181720"/>
                  <a:pt x="4674240" y="1123273"/>
                </a:cubicBezTo>
                <a:cubicBezTo>
                  <a:pt x="4673732" y="1064827"/>
                  <a:pt x="4669549" y="1029029"/>
                  <a:pt x="4661691" y="1015880"/>
                </a:cubicBezTo>
                <a:cubicBezTo>
                  <a:pt x="4653833" y="1002731"/>
                  <a:pt x="4654650" y="996977"/>
                  <a:pt x="4664141" y="998618"/>
                </a:cubicBezTo>
                <a:close/>
                <a:moveTo>
                  <a:pt x="1733472" y="993719"/>
                </a:moveTo>
                <a:cubicBezTo>
                  <a:pt x="1737970" y="993548"/>
                  <a:pt x="1743657" y="993860"/>
                  <a:pt x="1750531" y="994656"/>
                </a:cubicBezTo>
                <a:cubicBezTo>
                  <a:pt x="1764531" y="995839"/>
                  <a:pt x="1774780" y="999418"/>
                  <a:pt x="1781280" y="1005393"/>
                </a:cubicBezTo>
                <a:cubicBezTo>
                  <a:pt x="1787779" y="1011368"/>
                  <a:pt x="1789725" y="1019980"/>
                  <a:pt x="1787117" y="1031229"/>
                </a:cubicBezTo>
                <a:cubicBezTo>
                  <a:pt x="1784509" y="1042478"/>
                  <a:pt x="1776143" y="1044541"/>
                  <a:pt x="1762018" y="1037416"/>
                </a:cubicBezTo>
                <a:cubicBezTo>
                  <a:pt x="1747894" y="1030291"/>
                  <a:pt x="1735574" y="1020588"/>
                  <a:pt x="1725058" y="1008305"/>
                </a:cubicBezTo>
                <a:cubicBezTo>
                  <a:pt x="1717171" y="999093"/>
                  <a:pt x="1719976" y="994231"/>
                  <a:pt x="1733472" y="993719"/>
                </a:cubicBezTo>
                <a:close/>
                <a:moveTo>
                  <a:pt x="2979082" y="993441"/>
                </a:moveTo>
                <a:cubicBezTo>
                  <a:pt x="2983448" y="994093"/>
                  <a:pt x="2989823" y="997506"/>
                  <a:pt x="2998205" y="1003681"/>
                </a:cubicBezTo>
                <a:cubicBezTo>
                  <a:pt x="3010488" y="1017746"/>
                  <a:pt x="3012863" y="1026725"/>
                  <a:pt x="3005330" y="1030616"/>
                </a:cubicBezTo>
                <a:cubicBezTo>
                  <a:pt x="2997797" y="1034508"/>
                  <a:pt x="2989618" y="1040599"/>
                  <a:pt x="2980794" y="1048890"/>
                </a:cubicBezTo>
                <a:cubicBezTo>
                  <a:pt x="2971969" y="1057182"/>
                  <a:pt x="2962029" y="1065802"/>
                  <a:pt x="2950971" y="1074751"/>
                </a:cubicBezTo>
                <a:cubicBezTo>
                  <a:pt x="2939913" y="1083701"/>
                  <a:pt x="2928189" y="1090384"/>
                  <a:pt x="2915798" y="1094800"/>
                </a:cubicBezTo>
                <a:cubicBezTo>
                  <a:pt x="2903407" y="1099216"/>
                  <a:pt x="2902836" y="1095642"/>
                  <a:pt x="2914086" y="1084076"/>
                </a:cubicBezTo>
                <a:cubicBezTo>
                  <a:pt x="2925335" y="1072510"/>
                  <a:pt x="2937626" y="1058002"/>
                  <a:pt x="2950958" y="1040553"/>
                </a:cubicBezTo>
                <a:cubicBezTo>
                  <a:pt x="2964291" y="1023104"/>
                  <a:pt x="2971307" y="1009509"/>
                  <a:pt x="2972007" y="999768"/>
                </a:cubicBezTo>
                <a:cubicBezTo>
                  <a:pt x="2972357" y="994898"/>
                  <a:pt x="2974715" y="992789"/>
                  <a:pt x="2979082" y="993441"/>
                </a:cubicBezTo>
                <a:close/>
                <a:moveTo>
                  <a:pt x="3160217" y="992547"/>
                </a:moveTo>
                <a:cubicBezTo>
                  <a:pt x="3164011" y="992703"/>
                  <a:pt x="3168253" y="993748"/>
                  <a:pt x="3172945" y="995681"/>
                </a:cubicBezTo>
                <a:cubicBezTo>
                  <a:pt x="3182328" y="999548"/>
                  <a:pt x="3191040" y="1004260"/>
                  <a:pt x="3199081" y="1009818"/>
                </a:cubicBezTo>
                <a:cubicBezTo>
                  <a:pt x="3207122" y="1015376"/>
                  <a:pt x="3208139" y="1021754"/>
                  <a:pt x="3202130" y="1028954"/>
                </a:cubicBezTo>
                <a:cubicBezTo>
                  <a:pt x="3196122" y="1036154"/>
                  <a:pt x="3190544" y="1046199"/>
                  <a:pt x="3185394" y="1059090"/>
                </a:cubicBezTo>
                <a:cubicBezTo>
                  <a:pt x="3180244" y="1071981"/>
                  <a:pt x="3174716" y="1083567"/>
                  <a:pt x="3168807" y="1093850"/>
                </a:cubicBezTo>
                <a:cubicBezTo>
                  <a:pt x="3162899" y="1104133"/>
                  <a:pt x="3156312" y="1105616"/>
                  <a:pt x="3149046" y="1098300"/>
                </a:cubicBezTo>
                <a:cubicBezTo>
                  <a:pt x="3140930" y="1099300"/>
                  <a:pt x="3118806" y="1102816"/>
                  <a:pt x="3082675" y="1108849"/>
                </a:cubicBezTo>
                <a:cubicBezTo>
                  <a:pt x="3076226" y="1119599"/>
                  <a:pt x="3070018" y="1119019"/>
                  <a:pt x="3064051" y="1107112"/>
                </a:cubicBezTo>
                <a:cubicBezTo>
                  <a:pt x="3058085" y="1095204"/>
                  <a:pt x="3051636" y="1080193"/>
                  <a:pt x="3044703" y="1062077"/>
                </a:cubicBezTo>
                <a:cubicBezTo>
                  <a:pt x="3037770" y="1043961"/>
                  <a:pt x="3031587" y="1030804"/>
                  <a:pt x="3026154" y="1022604"/>
                </a:cubicBezTo>
                <a:cubicBezTo>
                  <a:pt x="3020721" y="1014405"/>
                  <a:pt x="3022220" y="1010305"/>
                  <a:pt x="3030653" y="1010305"/>
                </a:cubicBezTo>
                <a:cubicBezTo>
                  <a:pt x="3036020" y="1010305"/>
                  <a:pt x="3046436" y="1010814"/>
                  <a:pt x="3061902" y="1011830"/>
                </a:cubicBezTo>
                <a:cubicBezTo>
                  <a:pt x="3095783" y="1007730"/>
                  <a:pt x="3117519" y="1004668"/>
                  <a:pt x="3127110" y="1002643"/>
                </a:cubicBezTo>
                <a:cubicBezTo>
                  <a:pt x="3136701" y="1000618"/>
                  <a:pt x="3144392" y="997985"/>
                  <a:pt x="3150184" y="994744"/>
                </a:cubicBezTo>
                <a:cubicBezTo>
                  <a:pt x="3153079" y="993123"/>
                  <a:pt x="3156424" y="992391"/>
                  <a:pt x="3160217" y="992547"/>
                </a:cubicBezTo>
                <a:close/>
                <a:moveTo>
                  <a:pt x="1342835" y="992009"/>
                </a:moveTo>
                <a:cubicBezTo>
                  <a:pt x="1347016" y="992432"/>
                  <a:pt x="1353547" y="995139"/>
                  <a:pt x="1362430" y="1000131"/>
                </a:cubicBezTo>
                <a:cubicBezTo>
                  <a:pt x="1377213" y="1009030"/>
                  <a:pt x="1382242" y="1015922"/>
                  <a:pt x="1377517" y="1020805"/>
                </a:cubicBezTo>
                <a:cubicBezTo>
                  <a:pt x="1372792" y="1025688"/>
                  <a:pt x="1366526" y="1032029"/>
                  <a:pt x="1358718" y="1039828"/>
                </a:cubicBezTo>
                <a:cubicBezTo>
                  <a:pt x="1350910" y="1047628"/>
                  <a:pt x="1341186" y="1057086"/>
                  <a:pt x="1329545" y="1068202"/>
                </a:cubicBezTo>
                <a:cubicBezTo>
                  <a:pt x="1317904" y="1079318"/>
                  <a:pt x="1303746" y="1089205"/>
                  <a:pt x="1287072" y="1097862"/>
                </a:cubicBezTo>
                <a:cubicBezTo>
                  <a:pt x="1270398" y="1106520"/>
                  <a:pt x="1270232" y="1101479"/>
                  <a:pt x="1286572" y="1082738"/>
                </a:cubicBezTo>
                <a:cubicBezTo>
                  <a:pt x="1302913" y="1063998"/>
                  <a:pt x="1315721" y="1047195"/>
                  <a:pt x="1324995" y="1032329"/>
                </a:cubicBezTo>
                <a:cubicBezTo>
                  <a:pt x="1334270" y="1017463"/>
                  <a:pt x="1338386" y="1005885"/>
                  <a:pt x="1337344" y="997593"/>
                </a:cubicBezTo>
                <a:cubicBezTo>
                  <a:pt x="1336823" y="993448"/>
                  <a:pt x="1338654" y="991587"/>
                  <a:pt x="1342835" y="992009"/>
                </a:cubicBezTo>
                <a:close/>
                <a:moveTo>
                  <a:pt x="6288462" y="990419"/>
                </a:moveTo>
                <a:cubicBezTo>
                  <a:pt x="6291848" y="989923"/>
                  <a:pt x="6296436" y="990656"/>
                  <a:pt x="6302228" y="992619"/>
                </a:cubicBezTo>
                <a:cubicBezTo>
                  <a:pt x="6313810" y="996544"/>
                  <a:pt x="6322747" y="1002247"/>
                  <a:pt x="6329038" y="1009730"/>
                </a:cubicBezTo>
                <a:cubicBezTo>
                  <a:pt x="6335330" y="1017213"/>
                  <a:pt x="6334042" y="1022292"/>
                  <a:pt x="6325176" y="1024967"/>
                </a:cubicBezTo>
                <a:cubicBezTo>
                  <a:pt x="6316310" y="1027642"/>
                  <a:pt x="6305340" y="1031591"/>
                  <a:pt x="6292266" y="1036816"/>
                </a:cubicBezTo>
                <a:cubicBezTo>
                  <a:pt x="6279191" y="1042041"/>
                  <a:pt x="6266888" y="1046103"/>
                  <a:pt x="6255356" y="1049003"/>
                </a:cubicBezTo>
                <a:cubicBezTo>
                  <a:pt x="6272088" y="1054819"/>
                  <a:pt x="6279408" y="1060698"/>
                  <a:pt x="6277316" y="1066639"/>
                </a:cubicBezTo>
                <a:cubicBezTo>
                  <a:pt x="6275225" y="1072581"/>
                  <a:pt x="6274179" y="1082551"/>
                  <a:pt x="6274179" y="1096550"/>
                </a:cubicBezTo>
                <a:cubicBezTo>
                  <a:pt x="6284412" y="1094633"/>
                  <a:pt x="6293957" y="1091800"/>
                  <a:pt x="6302814" y="1088050"/>
                </a:cubicBezTo>
                <a:cubicBezTo>
                  <a:pt x="6311673" y="1084301"/>
                  <a:pt x="6319830" y="1086621"/>
                  <a:pt x="6327288" y="1095013"/>
                </a:cubicBezTo>
                <a:cubicBezTo>
                  <a:pt x="6334746" y="1103404"/>
                  <a:pt x="6332558" y="1108870"/>
                  <a:pt x="6320726" y="1111412"/>
                </a:cubicBezTo>
                <a:cubicBezTo>
                  <a:pt x="6308894" y="1113953"/>
                  <a:pt x="6293895" y="1117132"/>
                  <a:pt x="6275729" y="1120949"/>
                </a:cubicBezTo>
                <a:lnTo>
                  <a:pt x="6275729" y="1163471"/>
                </a:lnTo>
                <a:cubicBezTo>
                  <a:pt x="6290695" y="1167204"/>
                  <a:pt x="6302510" y="1171379"/>
                  <a:pt x="6311177" y="1175995"/>
                </a:cubicBezTo>
                <a:cubicBezTo>
                  <a:pt x="6319843" y="1180611"/>
                  <a:pt x="6324730" y="1188948"/>
                  <a:pt x="6325838" y="1201006"/>
                </a:cubicBezTo>
                <a:cubicBezTo>
                  <a:pt x="6326947" y="1213064"/>
                  <a:pt x="6321510" y="1217138"/>
                  <a:pt x="6309527" y="1213230"/>
                </a:cubicBezTo>
                <a:cubicBezTo>
                  <a:pt x="6297544" y="1209322"/>
                  <a:pt x="6286278" y="1198202"/>
                  <a:pt x="6275729" y="1179870"/>
                </a:cubicBezTo>
                <a:lnTo>
                  <a:pt x="6275729" y="1245666"/>
                </a:lnTo>
                <a:cubicBezTo>
                  <a:pt x="6275729" y="1271964"/>
                  <a:pt x="6273708" y="1293455"/>
                  <a:pt x="6269666" y="1310137"/>
                </a:cubicBezTo>
                <a:cubicBezTo>
                  <a:pt x="6265626" y="1326819"/>
                  <a:pt x="6259059" y="1328486"/>
                  <a:pt x="6249968" y="1315137"/>
                </a:cubicBezTo>
                <a:cubicBezTo>
                  <a:pt x="6240877" y="1301787"/>
                  <a:pt x="6237378" y="1291013"/>
                  <a:pt x="6239468" y="1282814"/>
                </a:cubicBezTo>
                <a:cubicBezTo>
                  <a:pt x="6241560" y="1274614"/>
                  <a:pt x="6243389" y="1261352"/>
                  <a:pt x="6244956" y="1243029"/>
                </a:cubicBezTo>
                <a:cubicBezTo>
                  <a:pt x="6246522" y="1224705"/>
                  <a:pt x="6247306" y="1198419"/>
                  <a:pt x="6247306" y="1164171"/>
                </a:cubicBezTo>
                <a:cubicBezTo>
                  <a:pt x="6245889" y="1177353"/>
                  <a:pt x="6236932" y="1194061"/>
                  <a:pt x="6220432" y="1214293"/>
                </a:cubicBezTo>
                <a:cubicBezTo>
                  <a:pt x="6203934" y="1234525"/>
                  <a:pt x="6184418" y="1250841"/>
                  <a:pt x="6161886" y="1263240"/>
                </a:cubicBezTo>
                <a:cubicBezTo>
                  <a:pt x="6139354" y="1275639"/>
                  <a:pt x="6135258" y="1273981"/>
                  <a:pt x="6149599" y="1258265"/>
                </a:cubicBezTo>
                <a:cubicBezTo>
                  <a:pt x="6163940" y="1242549"/>
                  <a:pt x="6180710" y="1221713"/>
                  <a:pt x="6199908" y="1195756"/>
                </a:cubicBezTo>
                <a:cubicBezTo>
                  <a:pt x="6219108" y="1169800"/>
                  <a:pt x="6232298" y="1147772"/>
                  <a:pt x="6239482" y="1129673"/>
                </a:cubicBezTo>
                <a:cubicBezTo>
                  <a:pt x="6230048" y="1133723"/>
                  <a:pt x="6219974" y="1137889"/>
                  <a:pt x="6209258" y="1142172"/>
                </a:cubicBezTo>
                <a:lnTo>
                  <a:pt x="6178160" y="1153047"/>
                </a:lnTo>
                <a:cubicBezTo>
                  <a:pt x="6166278" y="1156280"/>
                  <a:pt x="6154178" y="1153001"/>
                  <a:pt x="6141862" y="1143210"/>
                </a:cubicBezTo>
                <a:cubicBezTo>
                  <a:pt x="6129546" y="1133419"/>
                  <a:pt x="6130275" y="1128181"/>
                  <a:pt x="6144050" y="1127498"/>
                </a:cubicBezTo>
                <a:cubicBezTo>
                  <a:pt x="6157824" y="1126815"/>
                  <a:pt x="6172518" y="1124652"/>
                  <a:pt x="6188134" y="1121011"/>
                </a:cubicBezTo>
                <a:cubicBezTo>
                  <a:pt x="6203750" y="1117370"/>
                  <a:pt x="6222958" y="1112224"/>
                  <a:pt x="6245756" y="1105574"/>
                </a:cubicBezTo>
                <a:cubicBezTo>
                  <a:pt x="6245756" y="1095875"/>
                  <a:pt x="6245243" y="1087175"/>
                  <a:pt x="6244218" y="1079476"/>
                </a:cubicBezTo>
                <a:cubicBezTo>
                  <a:pt x="6243193" y="1071776"/>
                  <a:pt x="6241690" y="1064977"/>
                  <a:pt x="6239706" y="1059077"/>
                </a:cubicBezTo>
                <a:cubicBezTo>
                  <a:pt x="6229690" y="1062210"/>
                  <a:pt x="6220232" y="1063777"/>
                  <a:pt x="6211333" y="1063777"/>
                </a:cubicBezTo>
                <a:cubicBezTo>
                  <a:pt x="6200817" y="1063777"/>
                  <a:pt x="6201334" y="1059969"/>
                  <a:pt x="6212883" y="1052353"/>
                </a:cubicBezTo>
                <a:cubicBezTo>
                  <a:pt x="6224432" y="1044736"/>
                  <a:pt x="6235594" y="1037591"/>
                  <a:pt x="6246368" y="1030916"/>
                </a:cubicBezTo>
                <a:cubicBezTo>
                  <a:pt x="6257142" y="1024242"/>
                  <a:pt x="6265272" y="1018163"/>
                  <a:pt x="6270754" y="1012680"/>
                </a:cubicBezTo>
                <a:cubicBezTo>
                  <a:pt x="6276237" y="1007197"/>
                  <a:pt x="6279958" y="1001502"/>
                  <a:pt x="6281916" y="995594"/>
                </a:cubicBezTo>
                <a:cubicBezTo>
                  <a:pt x="6282895" y="992640"/>
                  <a:pt x="6285078" y="990915"/>
                  <a:pt x="6288462" y="990419"/>
                </a:cubicBezTo>
                <a:close/>
                <a:moveTo>
                  <a:pt x="4328448" y="988029"/>
                </a:moveTo>
                <a:cubicBezTo>
                  <a:pt x="4330642" y="987962"/>
                  <a:pt x="4333355" y="988409"/>
                  <a:pt x="4336586" y="989369"/>
                </a:cubicBezTo>
                <a:cubicBezTo>
                  <a:pt x="4349510" y="993210"/>
                  <a:pt x="4359213" y="997681"/>
                  <a:pt x="4365697" y="1002781"/>
                </a:cubicBezTo>
                <a:cubicBezTo>
                  <a:pt x="4372180" y="1007880"/>
                  <a:pt x="4372942" y="1013480"/>
                  <a:pt x="4367984" y="1019580"/>
                </a:cubicBezTo>
                <a:cubicBezTo>
                  <a:pt x="4363026" y="1025679"/>
                  <a:pt x="4357168" y="1035479"/>
                  <a:pt x="4350410" y="1048978"/>
                </a:cubicBezTo>
                <a:cubicBezTo>
                  <a:pt x="4343652" y="1062477"/>
                  <a:pt x="4333690" y="1076243"/>
                  <a:pt x="4320525" y="1090275"/>
                </a:cubicBezTo>
                <a:cubicBezTo>
                  <a:pt x="4353473" y="1089359"/>
                  <a:pt x="4373842" y="1085992"/>
                  <a:pt x="4381633" y="1080176"/>
                </a:cubicBezTo>
                <a:cubicBezTo>
                  <a:pt x="4389424" y="1074360"/>
                  <a:pt x="4398453" y="1073693"/>
                  <a:pt x="4408719" y="1078176"/>
                </a:cubicBezTo>
                <a:cubicBezTo>
                  <a:pt x="4418985" y="1082659"/>
                  <a:pt x="4427247" y="1088263"/>
                  <a:pt x="4433505" y="1094988"/>
                </a:cubicBezTo>
                <a:cubicBezTo>
                  <a:pt x="4439763" y="1101712"/>
                  <a:pt x="4440233" y="1107970"/>
                  <a:pt x="4434918" y="1113761"/>
                </a:cubicBezTo>
                <a:cubicBezTo>
                  <a:pt x="4429601" y="1119553"/>
                  <a:pt x="4425914" y="1133285"/>
                  <a:pt x="4423856" y="1154959"/>
                </a:cubicBezTo>
                <a:cubicBezTo>
                  <a:pt x="4421797" y="1176633"/>
                  <a:pt x="4419985" y="1198431"/>
                  <a:pt x="4418419" y="1220355"/>
                </a:cubicBezTo>
                <a:cubicBezTo>
                  <a:pt x="4416852" y="1242279"/>
                  <a:pt x="4412227" y="1261190"/>
                  <a:pt x="4404544" y="1277089"/>
                </a:cubicBezTo>
                <a:cubicBezTo>
                  <a:pt x="4396861" y="1292988"/>
                  <a:pt x="4384941" y="1305075"/>
                  <a:pt x="4368784" y="1313349"/>
                </a:cubicBezTo>
                <a:cubicBezTo>
                  <a:pt x="4352626" y="1321624"/>
                  <a:pt x="4343936" y="1319545"/>
                  <a:pt x="4342711" y="1307112"/>
                </a:cubicBezTo>
                <a:cubicBezTo>
                  <a:pt x="4341486" y="1294679"/>
                  <a:pt x="4334836" y="1280530"/>
                  <a:pt x="4322762" y="1264665"/>
                </a:cubicBezTo>
                <a:cubicBezTo>
                  <a:pt x="4310688" y="1248799"/>
                  <a:pt x="4312321" y="1244583"/>
                  <a:pt x="4327662" y="1252016"/>
                </a:cubicBezTo>
                <a:cubicBezTo>
                  <a:pt x="4343002" y="1259448"/>
                  <a:pt x="4353714" y="1263631"/>
                  <a:pt x="4359797" y="1264565"/>
                </a:cubicBezTo>
                <a:cubicBezTo>
                  <a:pt x="4365880" y="1265498"/>
                  <a:pt x="4371542" y="1259911"/>
                  <a:pt x="4376784" y="1247803"/>
                </a:cubicBezTo>
                <a:cubicBezTo>
                  <a:pt x="4382025" y="1235696"/>
                  <a:pt x="4385691" y="1217359"/>
                  <a:pt x="4387783" y="1192794"/>
                </a:cubicBezTo>
                <a:cubicBezTo>
                  <a:pt x="4389874" y="1168229"/>
                  <a:pt x="4390920" y="1147680"/>
                  <a:pt x="4390920" y="1131148"/>
                </a:cubicBezTo>
                <a:cubicBezTo>
                  <a:pt x="4390920" y="1116232"/>
                  <a:pt x="4389483" y="1107812"/>
                  <a:pt x="4386608" y="1105887"/>
                </a:cubicBezTo>
                <a:cubicBezTo>
                  <a:pt x="4383733" y="1103962"/>
                  <a:pt x="4376587" y="1104433"/>
                  <a:pt x="4365172" y="1107299"/>
                </a:cubicBezTo>
                <a:lnTo>
                  <a:pt x="4332474" y="1115499"/>
                </a:lnTo>
                <a:cubicBezTo>
                  <a:pt x="4324541" y="1116582"/>
                  <a:pt x="4317491" y="1113982"/>
                  <a:pt x="4311325" y="1107699"/>
                </a:cubicBezTo>
                <a:cubicBezTo>
                  <a:pt x="4295376" y="1125815"/>
                  <a:pt x="4278773" y="1139756"/>
                  <a:pt x="4261516" y="1149522"/>
                </a:cubicBezTo>
                <a:cubicBezTo>
                  <a:pt x="4257201" y="1151963"/>
                  <a:pt x="4253953" y="1153449"/>
                  <a:pt x="4251771" y="1153979"/>
                </a:cubicBezTo>
                <a:lnTo>
                  <a:pt x="4249839" y="1153243"/>
                </a:lnTo>
                <a:lnTo>
                  <a:pt x="4249470" y="1159709"/>
                </a:lnTo>
                <a:cubicBezTo>
                  <a:pt x="4249230" y="1168229"/>
                  <a:pt x="4249370" y="1178762"/>
                  <a:pt x="4249891" y="1191307"/>
                </a:cubicBezTo>
                <a:cubicBezTo>
                  <a:pt x="4250933" y="1216397"/>
                  <a:pt x="4250108" y="1235396"/>
                  <a:pt x="4247416" y="1248303"/>
                </a:cubicBezTo>
                <a:cubicBezTo>
                  <a:pt x="4244725" y="1261211"/>
                  <a:pt x="4241108" y="1271593"/>
                  <a:pt x="4236567" y="1279451"/>
                </a:cubicBezTo>
                <a:cubicBezTo>
                  <a:pt x="4232026" y="1287309"/>
                  <a:pt x="4227163" y="1287426"/>
                  <a:pt x="4221981" y="1279801"/>
                </a:cubicBezTo>
                <a:cubicBezTo>
                  <a:pt x="4216797" y="1272177"/>
                  <a:pt x="4212831" y="1265844"/>
                  <a:pt x="4210081" y="1260802"/>
                </a:cubicBezTo>
                <a:cubicBezTo>
                  <a:pt x="4207331" y="1255761"/>
                  <a:pt x="4204644" y="1253036"/>
                  <a:pt x="4202019" y="1252628"/>
                </a:cubicBezTo>
                <a:cubicBezTo>
                  <a:pt x="4199394" y="1252220"/>
                  <a:pt x="4186349" y="1253932"/>
                  <a:pt x="4162884" y="1257765"/>
                </a:cubicBezTo>
                <a:cubicBezTo>
                  <a:pt x="4157418" y="1281130"/>
                  <a:pt x="4151180" y="1287522"/>
                  <a:pt x="4144173" y="1276939"/>
                </a:cubicBezTo>
                <a:cubicBezTo>
                  <a:pt x="4137164" y="1266356"/>
                  <a:pt x="4133661" y="1252265"/>
                  <a:pt x="4133661" y="1234667"/>
                </a:cubicBezTo>
                <a:cubicBezTo>
                  <a:pt x="4133661" y="1218084"/>
                  <a:pt x="4133148" y="1197481"/>
                  <a:pt x="4132124" y="1172858"/>
                </a:cubicBezTo>
                <a:cubicBezTo>
                  <a:pt x="4131099" y="1148234"/>
                  <a:pt x="4127440" y="1130410"/>
                  <a:pt x="4121149" y="1119386"/>
                </a:cubicBezTo>
                <a:cubicBezTo>
                  <a:pt x="4114858" y="1108362"/>
                  <a:pt x="4115928" y="1102850"/>
                  <a:pt x="4124361" y="1102850"/>
                </a:cubicBezTo>
                <a:cubicBezTo>
                  <a:pt x="4129927" y="1102850"/>
                  <a:pt x="4136436" y="1103358"/>
                  <a:pt x="4143885" y="1104375"/>
                </a:cubicBezTo>
                <a:cubicBezTo>
                  <a:pt x="4151885" y="1094325"/>
                  <a:pt x="4160809" y="1078784"/>
                  <a:pt x="4170659" y="1057752"/>
                </a:cubicBezTo>
                <a:cubicBezTo>
                  <a:pt x="4180508" y="1036720"/>
                  <a:pt x="4183604" y="1020150"/>
                  <a:pt x="4179946" y="1008043"/>
                </a:cubicBezTo>
                <a:cubicBezTo>
                  <a:pt x="4176287" y="995935"/>
                  <a:pt x="4185499" y="994673"/>
                  <a:pt x="4207581" y="1004256"/>
                </a:cubicBezTo>
                <a:cubicBezTo>
                  <a:pt x="4226413" y="1013355"/>
                  <a:pt x="4232234" y="1021367"/>
                  <a:pt x="4225043" y="1028292"/>
                </a:cubicBezTo>
                <a:cubicBezTo>
                  <a:pt x="4217851" y="1035216"/>
                  <a:pt x="4210106" y="1044903"/>
                  <a:pt x="4201807" y="1057352"/>
                </a:cubicBezTo>
                <a:cubicBezTo>
                  <a:pt x="4193507" y="1069802"/>
                  <a:pt x="4180791" y="1085476"/>
                  <a:pt x="4163659" y="1104375"/>
                </a:cubicBezTo>
                <a:cubicBezTo>
                  <a:pt x="4183824" y="1101475"/>
                  <a:pt x="4197840" y="1096567"/>
                  <a:pt x="4205707" y="1089650"/>
                </a:cubicBezTo>
                <a:cubicBezTo>
                  <a:pt x="4213572" y="1082734"/>
                  <a:pt x="4222089" y="1081509"/>
                  <a:pt x="4231255" y="1085976"/>
                </a:cubicBezTo>
                <a:cubicBezTo>
                  <a:pt x="4240421" y="1090442"/>
                  <a:pt x="4248441" y="1095092"/>
                  <a:pt x="4255316" y="1099925"/>
                </a:cubicBezTo>
                <a:cubicBezTo>
                  <a:pt x="4262191" y="1104758"/>
                  <a:pt x="4263744" y="1110428"/>
                  <a:pt x="4259978" y="1116936"/>
                </a:cubicBezTo>
                <a:cubicBezTo>
                  <a:pt x="4256212" y="1123444"/>
                  <a:pt x="4253329" y="1131194"/>
                  <a:pt x="4251329" y="1140185"/>
                </a:cubicBezTo>
                <a:cubicBezTo>
                  <a:pt x="4250829" y="1142433"/>
                  <a:pt x="4250424" y="1145183"/>
                  <a:pt x="4250114" y="1148437"/>
                </a:cubicBezTo>
                <a:lnTo>
                  <a:pt x="4250089" y="1148869"/>
                </a:lnTo>
                <a:lnTo>
                  <a:pt x="4251471" y="1145692"/>
                </a:lnTo>
                <a:cubicBezTo>
                  <a:pt x="4253553" y="1142400"/>
                  <a:pt x="4256701" y="1138152"/>
                  <a:pt x="4260916" y="1132948"/>
                </a:cubicBezTo>
                <a:cubicBezTo>
                  <a:pt x="4277773" y="1112132"/>
                  <a:pt x="4293197" y="1088338"/>
                  <a:pt x="4307188" y="1061565"/>
                </a:cubicBezTo>
                <a:cubicBezTo>
                  <a:pt x="4321178" y="1034791"/>
                  <a:pt x="4326345" y="1015105"/>
                  <a:pt x="4322687" y="1002506"/>
                </a:cubicBezTo>
                <a:cubicBezTo>
                  <a:pt x="4319943" y="993056"/>
                  <a:pt x="4321863" y="988231"/>
                  <a:pt x="4328448" y="988029"/>
                </a:cubicBezTo>
                <a:close/>
                <a:moveTo>
                  <a:pt x="5480220" y="986416"/>
                </a:moveTo>
                <a:cubicBezTo>
                  <a:pt x="5482220" y="986162"/>
                  <a:pt x="5484793" y="986305"/>
                  <a:pt x="5487940" y="986844"/>
                </a:cubicBezTo>
                <a:cubicBezTo>
                  <a:pt x="5500531" y="989002"/>
                  <a:pt x="5511022" y="991948"/>
                  <a:pt x="5519414" y="995681"/>
                </a:cubicBezTo>
                <a:cubicBezTo>
                  <a:pt x="5527804" y="999414"/>
                  <a:pt x="5530671" y="1004585"/>
                  <a:pt x="5528013" y="1011193"/>
                </a:cubicBezTo>
                <a:cubicBezTo>
                  <a:pt x="5525354" y="1017801"/>
                  <a:pt x="5523542" y="1030562"/>
                  <a:pt x="5522576" y="1049478"/>
                </a:cubicBezTo>
                <a:cubicBezTo>
                  <a:pt x="5545508" y="1046478"/>
                  <a:pt x="5563898" y="1042070"/>
                  <a:pt x="5577747" y="1036254"/>
                </a:cubicBezTo>
                <a:cubicBezTo>
                  <a:pt x="5591596" y="1030437"/>
                  <a:pt x="5604166" y="1032179"/>
                  <a:pt x="5615458" y="1041478"/>
                </a:cubicBezTo>
                <a:cubicBezTo>
                  <a:pt x="5626748" y="1050778"/>
                  <a:pt x="5616658" y="1058911"/>
                  <a:pt x="5585184" y="1065877"/>
                </a:cubicBezTo>
                <a:cubicBezTo>
                  <a:pt x="5553712" y="1072843"/>
                  <a:pt x="5532242" y="1074235"/>
                  <a:pt x="5520776" y="1070052"/>
                </a:cubicBezTo>
                <a:lnTo>
                  <a:pt x="5519451" y="1120074"/>
                </a:lnTo>
                <a:cubicBezTo>
                  <a:pt x="5536000" y="1119157"/>
                  <a:pt x="5547907" y="1116836"/>
                  <a:pt x="5555174" y="1113111"/>
                </a:cubicBezTo>
                <a:cubicBezTo>
                  <a:pt x="5562440" y="1109387"/>
                  <a:pt x="5571836" y="1109728"/>
                  <a:pt x="5583360" y="1114136"/>
                </a:cubicBezTo>
                <a:cubicBezTo>
                  <a:pt x="5594884" y="1118544"/>
                  <a:pt x="5604628" y="1123865"/>
                  <a:pt x="5612595" y="1130098"/>
                </a:cubicBezTo>
                <a:cubicBezTo>
                  <a:pt x="5620562" y="1136331"/>
                  <a:pt x="5621532" y="1142214"/>
                  <a:pt x="5615508" y="1147747"/>
                </a:cubicBezTo>
                <a:cubicBezTo>
                  <a:pt x="5609483" y="1153280"/>
                  <a:pt x="5604384" y="1157875"/>
                  <a:pt x="5600208" y="1161534"/>
                </a:cubicBezTo>
                <a:cubicBezTo>
                  <a:pt x="5596034" y="1165192"/>
                  <a:pt x="5590554" y="1174853"/>
                  <a:pt x="5583772" y="1190519"/>
                </a:cubicBezTo>
                <a:cubicBezTo>
                  <a:pt x="5595271" y="1206418"/>
                  <a:pt x="5595038" y="1214109"/>
                  <a:pt x="5583072" y="1213593"/>
                </a:cubicBezTo>
                <a:cubicBezTo>
                  <a:pt x="5571106" y="1213076"/>
                  <a:pt x="5530175" y="1216368"/>
                  <a:pt x="5460280" y="1223467"/>
                </a:cubicBezTo>
                <a:cubicBezTo>
                  <a:pt x="5457596" y="1231000"/>
                  <a:pt x="5453546" y="1233446"/>
                  <a:pt x="5448130" y="1230804"/>
                </a:cubicBezTo>
                <a:cubicBezTo>
                  <a:pt x="5442714" y="1228163"/>
                  <a:pt x="5438594" y="1222609"/>
                  <a:pt x="5435768" y="1214143"/>
                </a:cubicBezTo>
                <a:cubicBezTo>
                  <a:pt x="5432944" y="1205677"/>
                  <a:pt x="5429723" y="1193173"/>
                  <a:pt x="5426106" y="1176633"/>
                </a:cubicBezTo>
                <a:cubicBezTo>
                  <a:pt x="5422490" y="1160092"/>
                  <a:pt x="5418549" y="1147313"/>
                  <a:pt x="5414282" y="1138297"/>
                </a:cubicBezTo>
                <a:cubicBezTo>
                  <a:pt x="5410016" y="1129281"/>
                  <a:pt x="5412012" y="1125323"/>
                  <a:pt x="5420270" y="1126423"/>
                </a:cubicBezTo>
                <a:cubicBezTo>
                  <a:pt x="5428528" y="1127523"/>
                  <a:pt x="5434410" y="1128573"/>
                  <a:pt x="5437918" y="1129573"/>
                </a:cubicBezTo>
                <a:cubicBezTo>
                  <a:pt x="5441426" y="1130573"/>
                  <a:pt x="5447060" y="1130831"/>
                  <a:pt x="5454818" y="1130348"/>
                </a:cubicBezTo>
                <a:cubicBezTo>
                  <a:pt x="5462575" y="1129865"/>
                  <a:pt x="5474120" y="1128265"/>
                  <a:pt x="5489452" y="1125548"/>
                </a:cubicBezTo>
                <a:cubicBezTo>
                  <a:pt x="5489452" y="1081418"/>
                  <a:pt x="5488948" y="1051998"/>
                  <a:pt x="5487940" y="1037291"/>
                </a:cubicBezTo>
                <a:cubicBezTo>
                  <a:pt x="5486932" y="1022584"/>
                  <a:pt x="5483532" y="1009959"/>
                  <a:pt x="5477741" y="999418"/>
                </a:cubicBezTo>
                <a:cubicBezTo>
                  <a:pt x="5473398" y="991513"/>
                  <a:pt x="5474224" y="987178"/>
                  <a:pt x="5480220" y="986416"/>
                </a:cubicBezTo>
                <a:close/>
                <a:moveTo>
                  <a:pt x="698960" y="985500"/>
                </a:moveTo>
                <a:cubicBezTo>
                  <a:pt x="701263" y="985363"/>
                  <a:pt x="704233" y="985832"/>
                  <a:pt x="707870" y="986907"/>
                </a:cubicBezTo>
                <a:cubicBezTo>
                  <a:pt x="719136" y="990290"/>
                  <a:pt x="728281" y="994402"/>
                  <a:pt x="735306" y="999243"/>
                </a:cubicBezTo>
                <a:cubicBezTo>
                  <a:pt x="742331" y="1004085"/>
                  <a:pt x="744006" y="1011251"/>
                  <a:pt x="740331" y="1020742"/>
                </a:cubicBezTo>
                <a:cubicBezTo>
                  <a:pt x="736656" y="1030233"/>
                  <a:pt x="735073" y="1046815"/>
                  <a:pt x="735581" y="1070489"/>
                </a:cubicBezTo>
                <a:cubicBezTo>
                  <a:pt x="736090" y="1094163"/>
                  <a:pt x="736606" y="1121932"/>
                  <a:pt x="737131" y="1153796"/>
                </a:cubicBezTo>
                <a:cubicBezTo>
                  <a:pt x="737656" y="1185661"/>
                  <a:pt x="738714" y="1216705"/>
                  <a:pt x="740306" y="1246928"/>
                </a:cubicBezTo>
                <a:cubicBezTo>
                  <a:pt x="741898" y="1277151"/>
                  <a:pt x="737073" y="1301767"/>
                  <a:pt x="725832" y="1320774"/>
                </a:cubicBezTo>
                <a:cubicBezTo>
                  <a:pt x="714591" y="1339781"/>
                  <a:pt x="705517" y="1341606"/>
                  <a:pt x="698608" y="1326248"/>
                </a:cubicBezTo>
                <a:cubicBezTo>
                  <a:pt x="691701" y="1310891"/>
                  <a:pt x="682651" y="1295696"/>
                  <a:pt x="671460" y="1280664"/>
                </a:cubicBezTo>
                <a:cubicBezTo>
                  <a:pt x="660269" y="1265631"/>
                  <a:pt x="661702" y="1260990"/>
                  <a:pt x="675760" y="1266740"/>
                </a:cubicBezTo>
                <a:cubicBezTo>
                  <a:pt x="689817" y="1272489"/>
                  <a:pt x="698458" y="1274610"/>
                  <a:pt x="701684" y="1273102"/>
                </a:cubicBezTo>
                <a:cubicBezTo>
                  <a:pt x="704908" y="1271593"/>
                  <a:pt x="707029" y="1263206"/>
                  <a:pt x="708045" y="1247941"/>
                </a:cubicBezTo>
                <a:cubicBezTo>
                  <a:pt x="709062" y="1232675"/>
                  <a:pt x="709049" y="1191823"/>
                  <a:pt x="708008" y="1125386"/>
                </a:cubicBezTo>
                <a:cubicBezTo>
                  <a:pt x="706966" y="1058948"/>
                  <a:pt x="703045" y="1018184"/>
                  <a:pt x="696246" y="1003093"/>
                </a:cubicBezTo>
                <a:cubicBezTo>
                  <a:pt x="691147" y="991775"/>
                  <a:pt x="692051" y="985911"/>
                  <a:pt x="698960" y="985500"/>
                </a:cubicBezTo>
                <a:close/>
                <a:moveTo>
                  <a:pt x="2162025" y="984360"/>
                </a:moveTo>
                <a:cubicBezTo>
                  <a:pt x="2164146" y="983629"/>
                  <a:pt x="2167589" y="983674"/>
                  <a:pt x="2172356" y="984494"/>
                </a:cubicBezTo>
                <a:cubicBezTo>
                  <a:pt x="2181889" y="986136"/>
                  <a:pt x="2189763" y="988673"/>
                  <a:pt x="2195979" y="992106"/>
                </a:cubicBezTo>
                <a:cubicBezTo>
                  <a:pt x="2202196" y="995539"/>
                  <a:pt x="2203875" y="999356"/>
                  <a:pt x="2201016" y="1003556"/>
                </a:cubicBezTo>
                <a:cubicBezTo>
                  <a:pt x="2198158" y="1007755"/>
                  <a:pt x="2194888" y="1012097"/>
                  <a:pt x="2191205" y="1016580"/>
                </a:cubicBezTo>
                <a:cubicBezTo>
                  <a:pt x="2194604" y="1016580"/>
                  <a:pt x="2202750" y="1014222"/>
                  <a:pt x="2215641" y="1009505"/>
                </a:cubicBezTo>
                <a:cubicBezTo>
                  <a:pt x="2228531" y="1004789"/>
                  <a:pt x="2238139" y="1006280"/>
                  <a:pt x="2244464" y="1013980"/>
                </a:cubicBezTo>
                <a:cubicBezTo>
                  <a:pt x="2250789" y="1021679"/>
                  <a:pt x="2248889" y="1027188"/>
                  <a:pt x="2238764" y="1030504"/>
                </a:cubicBezTo>
                <a:cubicBezTo>
                  <a:pt x="2228640" y="1033820"/>
                  <a:pt x="2218082" y="1036012"/>
                  <a:pt x="2207091" y="1037079"/>
                </a:cubicBezTo>
                <a:cubicBezTo>
                  <a:pt x="2196100" y="1038145"/>
                  <a:pt x="2187788" y="1037637"/>
                  <a:pt x="2182155" y="1035554"/>
                </a:cubicBezTo>
                <a:cubicBezTo>
                  <a:pt x="2170556" y="1053486"/>
                  <a:pt x="2154753" y="1068164"/>
                  <a:pt x="2134746" y="1079588"/>
                </a:cubicBezTo>
                <a:cubicBezTo>
                  <a:pt x="2114738" y="1091013"/>
                  <a:pt x="2109264" y="1091000"/>
                  <a:pt x="2118322" y="1079551"/>
                </a:cubicBezTo>
                <a:cubicBezTo>
                  <a:pt x="2127379" y="1068102"/>
                  <a:pt x="2134746" y="1058248"/>
                  <a:pt x="2140420" y="1049990"/>
                </a:cubicBezTo>
                <a:cubicBezTo>
                  <a:pt x="2146095" y="1041732"/>
                  <a:pt x="2150978" y="1033262"/>
                  <a:pt x="2155069" y="1024579"/>
                </a:cubicBezTo>
                <a:cubicBezTo>
                  <a:pt x="2159161" y="1015897"/>
                  <a:pt x="2161206" y="1009064"/>
                  <a:pt x="2161206" y="1004081"/>
                </a:cubicBezTo>
                <a:cubicBezTo>
                  <a:pt x="2161206" y="998514"/>
                  <a:pt x="2160681" y="993448"/>
                  <a:pt x="2159631" y="988881"/>
                </a:cubicBezTo>
                <a:cubicBezTo>
                  <a:pt x="2159107" y="986598"/>
                  <a:pt x="2159904" y="985091"/>
                  <a:pt x="2162025" y="984360"/>
                </a:cubicBezTo>
                <a:close/>
                <a:moveTo>
                  <a:pt x="5019132" y="984269"/>
                </a:moveTo>
                <a:cubicBezTo>
                  <a:pt x="5023598" y="982778"/>
                  <a:pt x="5031735" y="985019"/>
                  <a:pt x="5043543" y="990994"/>
                </a:cubicBezTo>
                <a:cubicBezTo>
                  <a:pt x="5055350" y="996968"/>
                  <a:pt x="5059421" y="1003481"/>
                  <a:pt x="5055754" y="1010530"/>
                </a:cubicBezTo>
                <a:cubicBezTo>
                  <a:pt x="5052088" y="1017580"/>
                  <a:pt x="5050255" y="1043112"/>
                  <a:pt x="5050255" y="1087125"/>
                </a:cubicBezTo>
                <a:lnTo>
                  <a:pt x="5075853" y="1082551"/>
                </a:lnTo>
                <a:cubicBezTo>
                  <a:pt x="5088119" y="1079334"/>
                  <a:pt x="5096856" y="1080730"/>
                  <a:pt x="5102064" y="1086738"/>
                </a:cubicBezTo>
                <a:cubicBezTo>
                  <a:pt x="5107272" y="1092746"/>
                  <a:pt x="5104526" y="1097733"/>
                  <a:pt x="5093827" y="1101700"/>
                </a:cubicBezTo>
                <a:cubicBezTo>
                  <a:pt x="5083128" y="1105666"/>
                  <a:pt x="5068087" y="1109041"/>
                  <a:pt x="5048705" y="1111824"/>
                </a:cubicBezTo>
                <a:lnTo>
                  <a:pt x="5048705" y="1117524"/>
                </a:lnTo>
                <a:cubicBezTo>
                  <a:pt x="5064721" y="1119407"/>
                  <a:pt x="5077349" y="1123582"/>
                  <a:pt x="5086590" y="1130048"/>
                </a:cubicBezTo>
                <a:cubicBezTo>
                  <a:pt x="5095831" y="1136514"/>
                  <a:pt x="5098694" y="1144864"/>
                  <a:pt x="5095177" y="1155096"/>
                </a:cubicBezTo>
                <a:cubicBezTo>
                  <a:pt x="5091660" y="1165329"/>
                  <a:pt x="5084078" y="1164796"/>
                  <a:pt x="5072428" y="1153497"/>
                </a:cubicBezTo>
                <a:cubicBezTo>
                  <a:pt x="5060779" y="1142197"/>
                  <a:pt x="5052871" y="1134256"/>
                  <a:pt x="5048705" y="1129673"/>
                </a:cubicBezTo>
                <a:cubicBezTo>
                  <a:pt x="5048705" y="1139339"/>
                  <a:pt x="5047184" y="1149338"/>
                  <a:pt x="5044143" y="1159671"/>
                </a:cubicBezTo>
                <a:cubicBezTo>
                  <a:pt x="5041101" y="1170004"/>
                  <a:pt x="5036101" y="1170579"/>
                  <a:pt x="5029144" y="1161396"/>
                </a:cubicBezTo>
                <a:cubicBezTo>
                  <a:pt x="5022185" y="1152213"/>
                  <a:pt x="5019490" y="1144339"/>
                  <a:pt x="5021056" y="1137772"/>
                </a:cubicBezTo>
                <a:cubicBezTo>
                  <a:pt x="5022623" y="1131206"/>
                  <a:pt x="5023364" y="1125365"/>
                  <a:pt x="5023281" y="1120249"/>
                </a:cubicBezTo>
                <a:cubicBezTo>
                  <a:pt x="5002483" y="1152047"/>
                  <a:pt x="4980309" y="1173070"/>
                  <a:pt x="4956760" y="1183320"/>
                </a:cubicBezTo>
                <a:cubicBezTo>
                  <a:pt x="4933212" y="1193569"/>
                  <a:pt x="4927600" y="1192886"/>
                  <a:pt x="4939924" y="1181270"/>
                </a:cubicBezTo>
                <a:cubicBezTo>
                  <a:pt x="4952248" y="1169654"/>
                  <a:pt x="4964864" y="1157134"/>
                  <a:pt x="4977772" y="1143710"/>
                </a:cubicBezTo>
                <a:cubicBezTo>
                  <a:pt x="4990679" y="1130285"/>
                  <a:pt x="4999616" y="1120374"/>
                  <a:pt x="5004582" y="1113974"/>
                </a:cubicBezTo>
                <a:cubicBezTo>
                  <a:pt x="4994183" y="1119074"/>
                  <a:pt x="4985650" y="1122182"/>
                  <a:pt x="4978984" y="1123298"/>
                </a:cubicBezTo>
                <a:cubicBezTo>
                  <a:pt x="4972318" y="1124415"/>
                  <a:pt x="4964198" y="1120494"/>
                  <a:pt x="4954623" y="1111537"/>
                </a:cubicBezTo>
                <a:cubicBezTo>
                  <a:pt x="4945049" y="1102579"/>
                  <a:pt x="4946724" y="1098633"/>
                  <a:pt x="4959648" y="1099700"/>
                </a:cubicBezTo>
                <a:cubicBezTo>
                  <a:pt x="4972572" y="1100766"/>
                  <a:pt x="4993825" y="1098442"/>
                  <a:pt x="5023406" y="1092725"/>
                </a:cubicBezTo>
                <a:lnTo>
                  <a:pt x="5023406" y="1038603"/>
                </a:lnTo>
                <a:cubicBezTo>
                  <a:pt x="5023406" y="1017605"/>
                  <a:pt x="5021577" y="1003672"/>
                  <a:pt x="5017919" y="996806"/>
                </a:cubicBezTo>
                <a:cubicBezTo>
                  <a:pt x="5014261" y="989940"/>
                  <a:pt x="5014665" y="985761"/>
                  <a:pt x="5019132" y="984269"/>
                </a:cubicBezTo>
                <a:close/>
                <a:moveTo>
                  <a:pt x="3380832" y="984269"/>
                </a:moveTo>
                <a:cubicBezTo>
                  <a:pt x="3385298" y="982778"/>
                  <a:pt x="3393435" y="985019"/>
                  <a:pt x="3405243" y="990994"/>
                </a:cubicBezTo>
                <a:cubicBezTo>
                  <a:pt x="3417050" y="996968"/>
                  <a:pt x="3421121" y="1003481"/>
                  <a:pt x="3417455" y="1010530"/>
                </a:cubicBezTo>
                <a:cubicBezTo>
                  <a:pt x="3413788" y="1017580"/>
                  <a:pt x="3411955" y="1043112"/>
                  <a:pt x="3411955" y="1087125"/>
                </a:cubicBezTo>
                <a:lnTo>
                  <a:pt x="3437553" y="1082551"/>
                </a:lnTo>
                <a:cubicBezTo>
                  <a:pt x="3449819" y="1079334"/>
                  <a:pt x="3458556" y="1080730"/>
                  <a:pt x="3463764" y="1086738"/>
                </a:cubicBezTo>
                <a:cubicBezTo>
                  <a:pt x="3468972" y="1092746"/>
                  <a:pt x="3466227" y="1097733"/>
                  <a:pt x="3455527" y="1101700"/>
                </a:cubicBezTo>
                <a:cubicBezTo>
                  <a:pt x="3444828" y="1105666"/>
                  <a:pt x="3429787" y="1109041"/>
                  <a:pt x="3410405" y="1111824"/>
                </a:cubicBezTo>
                <a:lnTo>
                  <a:pt x="3410405" y="1117524"/>
                </a:lnTo>
                <a:cubicBezTo>
                  <a:pt x="3426420" y="1119407"/>
                  <a:pt x="3439049" y="1123582"/>
                  <a:pt x="3448290" y="1130048"/>
                </a:cubicBezTo>
                <a:cubicBezTo>
                  <a:pt x="3457531" y="1136514"/>
                  <a:pt x="3460393" y="1144864"/>
                  <a:pt x="3456877" y="1155096"/>
                </a:cubicBezTo>
                <a:cubicBezTo>
                  <a:pt x="3453360" y="1165329"/>
                  <a:pt x="3445778" y="1164796"/>
                  <a:pt x="3434128" y="1153497"/>
                </a:cubicBezTo>
                <a:cubicBezTo>
                  <a:pt x="3422479" y="1142197"/>
                  <a:pt x="3414571" y="1134256"/>
                  <a:pt x="3410405" y="1129673"/>
                </a:cubicBezTo>
                <a:cubicBezTo>
                  <a:pt x="3410405" y="1139339"/>
                  <a:pt x="3408884" y="1149338"/>
                  <a:pt x="3405843" y="1159671"/>
                </a:cubicBezTo>
                <a:cubicBezTo>
                  <a:pt x="3402801" y="1170004"/>
                  <a:pt x="3397801" y="1170579"/>
                  <a:pt x="3390844" y="1161396"/>
                </a:cubicBezTo>
                <a:cubicBezTo>
                  <a:pt x="3383885" y="1152213"/>
                  <a:pt x="3381190" y="1144339"/>
                  <a:pt x="3382757" y="1137772"/>
                </a:cubicBezTo>
                <a:cubicBezTo>
                  <a:pt x="3384323" y="1131206"/>
                  <a:pt x="3385065" y="1125365"/>
                  <a:pt x="3384981" y="1120249"/>
                </a:cubicBezTo>
                <a:cubicBezTo>
                  <a:pt x="3364183" y="1152047"/>
                  <a:pt x="3342009" y="1173070"/>
                  <a:pt x="3318461" y="1183320"/>
                </a:cubicBezTo>
                <a:cubicBezTo>
                  <a:pt x="3294912" y="1193569"/>
                  <a:pt x="3289300" y="1192886"/>
                  <a:pt x="3301624" y="1181270"/>
                </a:cubicBezTo>
                <a:cubicBezTo>
                  <a:pt x="3313948" y="1169654"/>
                  <a:pt x="3326564" y="1157134"/>
                  <a:pt x="3339472" y="1143710"/>
                </a:cubicBezTo>
                <a:cubicBezTo>
                  <a:pt x="3352379" y="1130285"/>
                  <a:pt x="3361316" y="1120374"/>
                  <a:pt x="3366283" y="1113974"/>
                </a:cubicBezTo>
                <a:cubicBezTo>
                  <a:pt x="3355883" y="1119074"/>
                  <a:pt x="3347350" y="1122182"/>
                  <a:pt x="3340684" y="1123298"/>
                </a:cubicBezTo>
                <a:cubicBezTo>
                  <a:pt x="3334018" y="1124415"/>
                  <a:pt x="3325898" y="1120494"/>
                  <a:pt x="3316323" y="1111537"/>
                </a:cubicBezTo>
                <a:cubicBezTo>
                  <a:pt x="3306749" y="1102579"/>
                  <a:pt x="3308424" y="1098633"/>
                  <a:pt x="3321348" y="1099700"/>
                </a:cubicBezTo>
                <a:cubicBezTo>
                  <a:pt x="3334272" y="1100766"/>
                  <a:pt x="3355525" y="1098442"/>
                  <a:pt x="3385106" y="1092725"/>
                </a:cubicBezTo>
                <a:lnTo>
                  <a:pt x="3385106" y="1038603"/>
                </a:lnTo>
                <a:cubicBezTo>
                  <a:pt x="3385106" y="1017605"/>
                  <a:pt x="3383277" y="1003672"/>
                  <a:pt x="3379619" y="996806"/>
                </a:cubicBezTo>
                <a:cubicBezTo>
                  <a:pt x="3375961" y="989940"/>
                  <a:pt x="3376365" y="985761"/>
                  <a:pt x="3380832" y="984269"/>
                </a:cubicBezTo>
                <a:close/>
                <a:moveTo>
                  <a:pt x="1051749" y="982119"/>
                </a:moveTo>
                <a:cubicBezTo>
                  <a:pt x="1060149" y="983228"/>
                  <a:pt x="1069332" y="985886"/>
                  <a:pt x="1079298" y="990094"/>
                </a:cubicBezTo>
                <a:cubicBezTo>
                  <a:pt x="1089264" y="994302"/>
                  <a:pt x="1093176" y="999714"/>
                  <a:pt x="1091035" y="1006330"/>
                </a:cubicBezTo>
                <a:cubicBezTo>
                  <a:pt x="1088893" y="1012947"/>
                  <a:pt x="1087322" y="1020988"/>
                  <a:pt x="1086322" y="1030454"/>
                </a:cubicBezTo>
                <a:cubicBezTo>
                  <a:pt x="1085322" y="1039920"/>
                  <a:pt x="1084822" y="1050444"/>
                  <a:pt x="1084822" y="1062027"/>
                </a:cubicBezTo>
                <a:cubicBezTo>
                  <a:pt x="1090339" y="1061077"/>
                  <a:pt x="1097172" y="1059531"/>
                  <a:pt x="1105321" y="1057390"/>
                </a:cubicBezTo>
                <a:cubicBezTo>
                  <a:pt x="1113470" y="1055248"/>
                  <a:pt x="1121503" y="1058119"/>
                  <a:pt x="1129419" y="1066002"/>
                </a:cubicBezTo>
                <a:cubicBezTo>
                  <a:pt x="1137336" y="1073885"/>
                  <a:pt x="1134794" y="1079118"/>
                  <a:pt x="1121795" y="1081701"/>
                </a:cubicBezTo>
                <a:cubicBezTo>
                  <a:pt x="1108796" y="1084284"/>
                  <a:pt x="1096471" y="1086467"/>
                  <a:pt x="1084822" y="1088250"/>
                </a:cubicBezTo>
                <a:lnTo>
                  <a:pt x="1084822" y="1127923"/>
                </a:lnTo>
                <a:cubicBezTo>
                  <a:pt x="1104921" y="1125906"/>
                  <a:pt x="1121145" y="1123311"/>
                  <a:pt x="1133494" y="1120136"/>
                </a:cubicBezTo>
                <a:cubicBezTo>
                  <a:pt x="1145844" y="1116961"/>
                  <a:pt x="1157289" y="1120519"/>
                  <a:pt x="1167830" y="1130810"/>
                </a:cubicBezTo>
                <a:cubicBezTo>
                  <a:pt x="1178371" y="1141101"/>
                  <a:pt x="1174400" y="1146872"/>
                  <a:pt x="1155918" y="1148122"/>
                </a:cubicBezTo>
                <a:cubicBezTo>
                  <a:pt x="1137436" y="1149372"/>
                  <a:pt x="1113737" y="1151447"/>
                  <a:pt x="1084822" y="1154346"/>
                </a:cubicBezTo>
                <a:lnTo>
                  <a:pt x="1084822" y="1237816"/>
                </a:lnTo>
                <a:cubicBezTo>
                  <a:pt x="1084822" y="1248716"/>
                  <a:pt x="1082564" y="1259561"/>
                  <a:pt x="1078048" y="1270352"/>
                </a:cubicBezTo>
                <a:cubicBezTo>
                  <a:pt x="1073531" y="1281143"/>
                  <a:pt x="1067486" y="1279543"/>
                  <a:pt x="1059912" y="1265552"/>
                </a:cubicBezTo>
                <a:cubicBezTo>
                  <a:pt x="1052337" y="1251561"/>
                  <a:pt x="1049858" y="1240754"/>
                  <a:pt x="1052474" y="1233129"/>
                </a:cubicBezTo>
                <a:cubicBezTo>
                  <a:pt x="1055091" y="1225505"/>
                  <a:pt x="1056399" y="1200427"/>
                  <a:pt x="1056399" y="1157896"/>
                </a:cubicBezTo>
                <a:lnTo>
                  <a:pt x="1023651" y="1163571"/>
                </a:lnTo>
                <a:cubicBezTo>
                  <a:pt x="1023651" y="1179353"/>
                  <a:pt x="1018960" y="1195523"/>
                  <a:pt x="1009577" y="1212080"/>
                </a:cubicBezTo>
                <a:cubicBezTo>
                  <a:pt x="1000194" y="1228638"/>
                  <a:pt x="985520" y="1241004"/>
                  <a:pt x="965554" y="1249178"/>
                </a:cubicBezTo>
                <a:cubicBezTo>
                  <a:pt x="945589" y="1257353"/>
                  <a:pt x="941965" y="1254907"/>
                  <a:pt x="954681" y="1241841"/>
                </a:cubicBezTo>
                <a:cubicBezTo>
                  <a:pt x="967396" y="1228775"/>
                  <a:pt x="977075" y="1216113"/>
                  <a:pt x="983716" y="1203856"/>
                </a:cubicBezTo>
                <a:cubicBezTo>
                  <a:pt x="990357" y="1191598"/>
                  <a:pt x="994194" y="1179420"/>
                  <a:pt x="995228" y="1167321"/>
                </a:cubicBezTo>
                <a:cubicBezTo>
                  <a:pt x="983279" y="1169387"/>
                  <a:pt x="973583" y="1171212"/>
                  <a:pt x="966142" y="1172795"/>
                </a:cubicBezTo>
                <a:cubicBezTo>
                  <a:pt x="958701" y="1174379"/>
                  <a:pt x="950447" y="1170433"/>
                  <a:pt x="941381" y="1160959"/>
                </a:cubicBezTo>
                <a:cubicBezTo>
                  <a:pt x="932315" y="1151484"/>
                  <a:pt x="933186" y="1147276"/>
                  <a:pt x="943994" y="1148334"/>
                </a:cubicBezTo>
                <a:cubicBezTo>
                  <a:pt x="954801" y="1149393"/>
                  <a:pt x="971879" y="1148047"/>
                  <a:pt x="995228" y="1144297"/>
                </a:cubicBezTo>
                <a:lnTo>
                  <a:pt x="995228" y="1104575"/>
                </a:lnTo>
                <a:cubicBezTo>
                  <a:pt x="988295" y="1106658"/>
                  <a:pt x="982570" y="1107699"/>
                  <a:pt x="978054" y="1107699"/>
                </a:cubicBezTo>
                <a:cubicBezTo>
                  <a:pt x="973704" y="1107699"/>
                  <a:pt x="967896" y="1103870"/>
                  <a:pt x="960630" y="1096212"/>
                </a:cubicBezTo>
                <a:cubicBezTo>
                  <a:pt x="953364" y="1088555"/>
                  <a:pt x="954526" y="1084363"/>
                  <a:pt x="964117" y="1083638"/>
                </a:cubicBezTo>
                <a:cubicBezTo>
                  <a:pt x="973708" y="1082913"/>
                  <a:pt x="984078" y="1081268"/>
                  <a:pt x="995228" y="1078701"/>
                </a:cubicBezTo>
                <a:cubicBezTo>
                  <a:pt x="995228" y="1053119"/>
                  <a:pt x="992090" y="1035058"/>
                  <a:pt x="985816" y="1024517"/>
                </a:cubicBezTo>
                <a:cubicBezTo>
                  <a:pt x="979541" y="1013976"/>
                  <a:pt x="982529" y="1010076"/>
                  <a:pt x="994778" y="1012818"/>
                </a:cubicBezTo>
                <a:cubicBezTo>
                  <a:pt x="1007027" y="1015559"/>
                  <a:pt x="1016210" y="1018855"/>
                  <a:pt x="1022326" y="1022704"/>
                </a:cubicBezTo>
                <a:cubicBezTo>
                  <a:pt x="1028442" y="1026554"/>
                  <a:pt x="1030193" y="1031396"/>
                  <a:pt x="1027576" y="1037229"/>
                </a:cubicBezTo>
                <a:cubicBezTo>
                  <a:pt x="1024960" y="1043062"/>
                  <a:pt x="1023651" y="1054986"/>
                  <a:pt x="1023651" y="1073001"/>
                </a:cubicBezTo>
                <a:cubicBezTo>
                  <a:pt x="1035184" y="1072085"/>
                  <a:pt x="1046100" y="1070343"/>
                  <a:pt x="1056399" y="1067777"/>
                </a:cubicBezTo>
                <a:cubicBezTo>
                  <a:pt x="1056399" y="1055894"/>
                  <a:pt x="1055891" y="1043337"/>
                  <a:pt x="1054874" y="1030104"/>
                </a:cubicBezTo>
                <a:cubicBezTo>
                  <a:pt x="1053858" y="1016871"/>
                  <a:pt x="1050983" y="1005289"/>
                  <a:pt x="1046250" y="995356"/>
                </a:cubicBezTo>
                <a:cubicBezTo>
                  <a:pt x="1041517" y="985423"/>
                  <a:pt x="1043350" y="981011"/>
                  <a:pt x="1051749" y="982119"/>
                </a:cubicBezTo>
                <a:close/>
                <a:moveTo>
                  <a:pt x="205272" y="981771"/>
                </a:moveTo>
                <a:cubicBezTo>
                  <a:pt x="207183" y="981501"/>
                  <a:pt x="209609" y="981642"/>
                  <a:pt x="212550" y="982194"/>
                </a:cubicBezTo>
                <a:cubicBezTo>
                  <a:pt x="224317" y="984403"/>
                  <a:pt x="234804" y="988798"/>
                  <a:pt x="244011" y="995381"/>
                </a:cubicBezTo>
                <a:cubicBezTo>
                  <a:pt x="253219" y="1001964"/>
                  <a:pt x="255452" y="1009234"/>
                  <a:pt x="250711" y="1017192"/>
                </a:cubicBezTo>
                <a:cubicBezTo>
                  <a:pt x="245969" y="1025150"/>
                  <a:pt x="243115" y="1045328"/>
                  <a:pt x="242149" y="1077726"/>
                </a:cubicBezTo>
                <a:cubicBezTo>
                  <a:pt x="252415" y="1075810"/>
                  <a:pt x="262748" y="1073239"/>
                  <a:pt x="273147" y="1070014"/>
                </a:cubicBezTo>
                <a:cubicBezTo>
                  <a:pt x="283546" y="1066789"/>
                  <a:pt x="292746" y="1068931"/>
                  <a:pt x="300745" y="1076439"/>
                </a:cubicBezTo>
                <a:cubicBezTo>
                  <a:pt x="308745" y="1083947"/>
                  <a:pt x="305303" y="1090505"/>
                  <a:pt x="290421" y="1096112"/>
                </a:cubicBezTo>
                <a:cubicBezTo>
                  <a:pt x="275538" y="1101720"/>
                  <a:pt x="259381" y="1105899"/>
                  <a:pt x="241949" y="1108649"/>
                </a:cubicBezTo>
                <a:lnTo>
                  <a:pt x="240574" y="1154571"/>
                </a:lnTo>
                <a:cubicBezTo>
                  <a:pt x="279705" y="1149405"/>
                  <a:pt x="306003" y="1145501"/>
                  <a:pt x="319469" y="1142860"/>
                </a:cubicBezTo>
                <a:cubicBezTo>
                  <a:pt x="332935" y="1140218"/>
                  <a:pt x="344664" y="1140614"/>
                  <a:pt x="354654" y="1144047"/>
                </a:cubicBezTo>
                <a:cubicBezTo>
                  <a:pt x="364645" y="1147480"/>
                  <a:pt x="371662" y="1153526"/>
                  <a:pt x="375703" y="1162183"/>
                </a:cubicBezTo>
                <a:cubicBezTo>
                  <a:pt x="379745" y="1170841"/>
                  <a:pt x="374441" y="1174908"/>
                  <a:pt x="359791" y="1174383"/>
                </a:cubicBezTo>
                <a:cubicBezTo>
                  <a:pt x="345142" y="1173858"/>
                  <a:pt x="327160" y="1174379"/>
                  <a:pt x="305845" y="1175945"/>
                </a:cubicBezTo>
                <a:cubicBezTo>
                  <a:pt x="284530" y="1177512"/>
                  <a:pt x="255973" y="1180061"/>
                  <a:pt x="220175" y="1183595"/>
                </a:cubicBezTo>
                <a:cubicBezTo>
                  <a:pt x="231691" y="1193227"/>
                  <a:pt x="235070" y="1200069"/>
                  <a:pt x="230312" y="1204118"/>
                </a:cubicBezTo>
                <a:cubicBezTo>
                  <a:pt x="225554" y="1208168"/>
                  <a:pt x="219401" y="1214472"/>
                  <a:pt x="211851" y="1223030"/>
                </a:cubicBezTo>
                <a:cubicBezTo>
                  <a:pt x="204301" y="1231588"/>
                  <a:pt x="198314" y="1237745"/>
                  <a:pt x="193889" y="1241504"/>
                </a:cubicBezTo>
                <a:cubicBezTo>
                  <a:pt x="189464" y="1245262"/>
                  <a:pt x="189677" y="1246899"/>
                  <a:pt x="194527" y="1246416"/>
                </a:cubicBezTo>
                <a:cubicBezTo>
                  <a:pt x="199376" y="1245932"/>
                  <a:pt x="225641" y="1243283"/>
                  <a:pt x="273322" y="1238466"/>
                </a:cubicBezTo>
                <a:cubicBezTo>
                  <a:pt x="267056" y="1229283"/>
                  <a:pt x="261569" y="1219542"/>
                  <a:pt x="256861" y="1209243"/>
                </a:cubicBezTo>
                <a:cubicBezTo>
                  <a:pt x="252152" y="1198944"/>
                  <a:pt x="254761" y="1195490"/>
                  <a:pt x="264685" y="1198881"/>
                </a:cubicBezTo>
                <a:cubicBezTo>
                  <a:pt x="274609" y="1202273"/>
                  <a:pt x="284454" y="1208310"/>
                  <a:pt x="294220" y="1216993"/>
                </a:cubicBezTo>
                <a:cubicBezTo>
                  <a:pt x="303987" y="1225675"/>
                  <a:pt x="312653" y="1235991"/>
                  <a:pt x="320219" y="1247941"/>
                </a:cubicBezTo>
                <a:cubicBezTo>
                  <a:pt x="327785" y="1259890"/>
                  <a:pt x="329593" y="1272710"/>
                  <a:pt x="325644" y="1286401"/>
                </a:cubicBezTo>
                <a:cubicBezTo>
                  <a:pt x="321694" y="1300092"/>
                  <a:pt x="315540" y="1303237"/>
                  <a:pt x="307182" y="1295838"/>
                </a:cubicBezTo>
                <a:cubicBezTo>
                  <a:pt x="298825" y="1288438"/>
                  <a:pt x="289846" y="1275406"/>
                  <a:pt x="280246" y="1256740"/>
                </a:cubicBezTo>
                <a:cubicBezTo>
                  <a:pt x="229233" y="1266123"/>
                  <a:pt x="195577" y="1273618"/>
                  <a:pt x="179277" y="1279226"/>
                </a:cubicBezTo>
                <a:cubicBezTo>
                  <a:pt x="162979" y="1284834"/>
                  <a:pt x="149480" y="1290592"/>
                  <a:pt x="138780" y="1296500"/>
                </a:cubicBezTo>
                <a:cubicBezTo>
                  <a:pt x="128081" y="1302408"/>
                  <a:pt x="122731" y="1297488"/>
                  <a:pt x="122731" y="1281739"/>
                </a:cubicBezTo>
                <a:cubicBezTo>
                  <a:pt x="122731" y="1266856"/>
                  <a:pt x="126994" y="1257994"/>
                  <a:pt x="135518" y="1255153"/>
                </a:cubicBezTo>
                <a:cubicBezTo>
                  <a:pt x="144042" y="1252311"/>
                  <a:pt x="150984" y="1248941"/>
                  <a:pt x="156342" y="1245041"/>
                </a:cubicBezTo>
                <a:cubicBezTo>
                  <a:pt x="161699" y="1241141"/>
                  <a:pt x="169212" y="1233337"/>
                  <a:pt x="178877" y="1221630"/>
                </a:cubicBezTo>
                <a:cubicBezTo>
                  <a:pt x="188544" y="1209922"/>
                  <a:pt x="194410" y="1198094"/>
                  <a:pt x="196477" y="1186145"/>
                </a:cubicBezTo>
                <a:cubicBezTo>
                  <a:pt x="177511" y="1190228"/>
                  <a:pt x="162953" y="1193602"/>
                  <a:pt x="152804" y="1196269"/>
                </a:cubicBezTo>
                <a:cubicBezTo>
                  <a:pt x="142655" y="1198935"/>
                  <a:pt x="132231" y="1195536"/>
                  <a:pt x="121531" y="1186070"/>
                </a:cubicBezTo>
                <a:cubicBezTo>
                  <a:pt x="110832" y="1176603"/>
                  <a:pt x="113357" y="1171870"/>
                  <a:pt x="129105" y="1171870"/>
                </a:cubicBezTo>
                <a:cubicBezTo>
                  <a:pt x="142321" y="1171870"/>
                  <a:pt x="169478" y="1167462"/>
                  <a:pt x="210576" y="1158646"/>
                </a:cubicBezTo>
                <a:lnTo>
                  <a:pt x="210576" y="1113974"/>
                </a:lnTo>
                <a:cubicBezTo>
                  <a:pt x="196610" y="1116074"/>
                  <a:pt x="183969" y="1114140"/>
                  <a:pt x="172653" y="1108174"/>
                </a:cubicBezTo>
                <a:cubicBezTo>
                  <a:pt x="161337" y="1102208"/>
                  <a:pt x="161495" y="1097762"/>
                  <a:pt x="173128" y="1094838"/>
                </a:cubicBezTo>
                <a:cubicBezTo>
                  <a:pt x="184760" y="1091913"/>
                  <a:pt x="197243" y="1088675"/>
                  <a:pt x="210576" y="1085126"/>
                </a:cubicBezTo>
                <a:cubicBezTo>
                  <a:pt x="210576" y="1067843"/>
                  <a:pt x="210326" y="1051286"/>
                  <a:pt x="209826" y="1035454"/>
                </a:cubicBezTo>
                <a:cubicBezTo>
                  <a:pt x="209326" y="1019621"/>
                  <a:pt x="206713" y="1006235"/>
                  <a:pt x="201989" y="995294"/>
                </a:cubicBezTo>
                <a:cubicBezTo>
                  <a:pt x="198445" y="987088"/>
                  <a:pt x="199540" y="982580"/>
                  <a:pt x="205272" y="981771"/>
                </a:cubicBezTo>
                <a:close/>
                <a:moveTo>
                  <a:pt x="1867208" y="979729"/>
                </a:moveTo>
                <a:cubicBezTo>
                  <a:pt x="1869100" y="979569"/>
                  <a:pt x="1871526" y="979903"/>
                  <a:pt x="1874487" y="980732"/>
                </a:cubicBezTo>
                <a:cubicBezTo>
                  <a:pt x="1886327" y="984049"/>
                  <a:pt x="1897077" y="988669"/>
                  <a:pt x="1906735" y="994594"/>
                </a:cubicBezTo>
                <a:cubicBezTo>
                  <a:pt x="1916392" y="1000518"/>
                  <a:pt x="1918338" y="1008264"/>
                  <a:pt x="1912572" y="1017830"/>
                </a:cubicBezTo>
                <a:cubicBezTo>
                  <a:pt x="1906806" y="1027396"/>
                  <a:pt x="1904414" y="1057819"/>
                  <a:pt x="1905397" y="1109099"/>
                </a:cubicBezTo>
                <a:cubicBezTo>
                  <a:pt x="1928779" y="1106049"/>
                  <a:pt x="1945461" y="1103195"/>
                  <a:pt x="1955444" y="1100537"/>
                </a:cubicBezTo>
                <a:cubicBezTo>
                  <a:pt x="1965427" y="1097879"/>
                  <a:pt x="1976339" y="1099991"/>
                  <a:pt x="1988180" y="1106874"/>
                </a:cubicBezTo>
                <a:cubicBezTo>
                  <a:pt x="2000020" y="1113757"/>
                  <a:pt x="2000308" y="1119007"/>
                  <a:pt x="1989042" y="1122623"/>
                </a:cubicBezTo>
                <a:cubicBezTo>
                  <a:pt x="1977776" y="1126240"/>
                  <a:pt x="1949944" y="1130023"/>
                  <a:pt x="1905547" y="1133973"/>
                </a:cubicBezTo>
                <a:cubicBezTo>
                  <a:pt x="1905547" y="1194269"/>
                  <a:pt x="1904989" y="1243599"/>
                  <a:pt x="1903872" y="1281964"/>
                </a:cubicBezTo>
                <a:cubicBezTo>
                  <a:pt x="1902756" y="1320328"/>
                  <a:pt x="1897493" y="1339831"/>
                  <a:pt x="1888086" y="1340473"/>
                </a:cubicBezTo>
                <a:cubicBezTo>
                  <a:pt x="1878678" y="1341114"/>
                  <a:pt x="1873974" y="1322061"/>
                  <a:pt x="1873974" y="1283314"/>
                </a:cubicBezTo>
                <a:lnTo>
                  <a:pt x="1873974" y="1137522"/>
                </a:lnTo>
                <a:cubicBezTo>
                  <a:pt x="1851059" y="1142605"/>
                  <a:pt x="1833681" y="1146489"/>
                  <a:pt x="1821840" y="1149172"/>
                </a:cubicBezTo>
                <a:cubicBezTo>
                  <a:pt x="1809999" y="1151855"/>
                  <a:pt x="1798475" y="1148572"/>
                  <a:pt x="1787267" y="1139322"/>
                </a:cubicBezTo>
                <a:cubicBezTo>
                  <a:pt x="1776059" y="1130073"/>
                  <a:pt x="1776409" y="1125090"/>
                  <a:pt x="1788317" y="1124373"/>
                </a:cubicBezTo>
                <a:cubicBezTo>
                  <a:pt x="1800225" y="1123657"/>
                  <a:pt x="1811811" y="1122782"/>
                  <a:pt x="1823077" y="1121748"/>
                </a:cubicBezTo>
                <a:cubicBezTo>
                  <a:pt x="1834343" y="1120715"/>
                  <a:pt x="1851309" y="1118307"/>
                  <a:pt x="1873974" y="1114524"/>
                </a:cubicBezTo>
                <a:cubicBezTo>
                  <a:pt x="1873974" y="1077643"/>
                  <a:pt x="1873724" y="1051553"/>
                  <a:pt x="1873224" y="1036254"/>
                </a:cubicBezTo>
                <a:cubicBezTo>
                  <a:pt x="1872724" y="1020955"/>
                  <a:pt x="1869849" y="1007047"/>
                  <a:pt x="1864600" y="994531"/>
                </a:cubicBezTo>
                <a:cubicBezTo>
                  <a:pt x="1860662" y="985144"/>
                  <a:pt x="1861532" y="980210"/>
                  <a:pt x="1867208" y="979729"/>
                </a:cubicBezTo>
                <a:close/>
                <a:moveTo>
                  <a:pt x="2277043" y="971551"/>
                </a:moveTo>
                <a:cubicBezTo>
                  <a:pt x="2280980" y="971531"/>
                  <a:pt x="2286699" y="972724"/>
                  <a:pt x="2294198" y="975132"/>
                </a:cubicBezTo>
                <a:cubicBezTo>
                  <a:pt x="2309197" y="979949"/>
                  <a:pt x="2314606" y="986123"/>
                  <a:pt x="2310422" y="993656"/>
                </a:cubicBezTo>
                <a:lnTo>
                  <a:pt x="2300998" y="1000856"/>
                </a:lnTo>
                <a:cubicBezTo>
                  <a:pt x="2308597" y="1000939"/>
                  <a:pt x="2319947" y="999131"/>
                  <a:pt x="2335046" y="995431"/>
                </a:cubicBezTo>
                <a:cubicBezTo>
                  <a:pt x="2350145" y="991731"/>
                  <a:pt x="2361057" y="994135"/>
                  <a:pt x="2367781" y="1002643"/>
                </a:cubicBezTo>
                <a:cubicBezTo>
                  <a:pt x="2374506" y="1011151"/>
                  <a:pt x="2367127" y="1017192"/>
                  <a:pt x="2345645" y="1020767"/>
                </a:cubicBezTo>
                <a:cubicBezTo>
                  <a:pt x="2324163" y="1024342"/>
                  <a:pt x="2307398" y="1025088"/>
                  <a:pt x="2295348" y="1023004"/>
                </a:cubicBezTo>
                <a:cubicBezTo>
                  <a:pt x="2286699" y="1036754"/>
                  <a:pt x="2274991" y="1048295"/>
                  <a:pt x="2260225" y="1057627"/>
                </a:cubicBezTo>
                <a:lnTo>
                  <a:pt x="2253947" y="1060991"/>
                </a:lnTo>
                <a:lnTo>
                  <a:pt x="2269162" y="1057490"/>
                </a:lnTo>
                <a:cubicBezTo>
                  <a:pt x="2275487" y="1054248"/>
                  <a:pt x="2282566" y="1054315"/>
                  <a:pt x="2290399" y="1057690"/>
                </a:cubicBezTo>
                <a:cubicBezTo>
                  <a:pt x="2298232" y="1061065"/>
                  <a:pt x="2305877" y="1065181"/>
                  <a:pt x="2313335" y="1070039"/>
                </a:cubicBezTo>
                <a:cubicBezTo>
                  <a:pt x="2320793" y="1074897"/>
                  <a:pt x="2322393" y="1080843"/>
                  <a:pt x="2318134" y="1087875"/>
                </a:cubicBezTo>
                <a:cubicBezTo>
                  <a:pt x="2313876" y="1094908"/>
                  <a:pt x="2310193" y="1109045"/>
                  <a:pt x="2307085" y="1130285"/>
                </a:cubicBezTo>
                <a:cubicBezTo>
                  <a:pt x="2303977" y="1151526"/>
                  <a:pt x="2299698" y="1167975"/>
                  <a:pt x="2294248" y="1179632"/>
                </a:cubicBezTo>
                <a:cubicBezTo>
                  <a:pt x="2292886" y="1182547"/>
                  <a:pt x="2291427" y="1184770"/>
                  <a:pt x="2289872" y="1186303"/>
                </a:cubicBezTo>
                <a:lnTo>
                  <a:pt x="2287148" y="1187692"/>
                </a:lnTo>
                <a:lnTo>
                  <a:pt x="2290111" y="1188582"/>
                </a:lnTo>
                <a:cubicBezTo>
                  <a:pt x="2296319" y="1191157"/>
                  <a:pt x="2299127" y="1193694"/>
                  <a:pt x="2298536" y="1196194"/>
                </a:cubicBezTo>
                <a:cubicBezTo>
                  <a:pt x="2297944" y="1198694"/>
                  <a:pt x="2296673" y="1201552"/>
                  <a:pt x="2294723" y="1204768"/>
                </a:cubicBezTo>
                <a:cubicBezTo>
                  <a:pt x="2327038" y="1201769"/>
                  <a:pt x="2351003" y="1198927"/>
                  <a:pt x="2366619" y="1196244"/>
                </a:cubicBezTo>
                <a:cubicBezTo>
                  <a:pt x="2382235" y="1193561"/>
                  <a:pt x="2394809" y="1195502"/>
                  <a:pt x="2404342" y="1202069"/>
                </a:cubicBezTo>
                <a:cubicBezTo>
                  <a:pt x="2413874" y="1208635"/>
                  <a:pt x="2417570" y="1214680"/>
                  <a:pt x="2415428" y="1220205"/>
                </a:cubicBezTo>
                <a:cubicBezTo>
                  <a:pt x="2413287" y="1225730"/>
                  <a:pt x="2405167" y="1228229"/>
                  <a:pt x="2391067" y="1227704"/>
                </a:cubicBezTo>
                <a:cubicBezTo>
                  <a:pt x="2376968" y="1227180"/>
                  <a:pt x="2364694" y="1226917"/>
                  <a:pt x="2354245" y="1226917"/>
                </a:cubicBezTo>
                <a:cubicBezTo>
                  <a:pt x="2345029" y="1226917"/>
                  <a:pt x="2325188" y="1227875"/>
                  <a:pt x="2294723" y="1229792"/>
                </a:cubicBezTo>
                <a:cubicBezTo>
                  <a:pt x="2294723" y="1275922"/>
                  <a:pt x="2294440" y="1301250"/>
                  <a:pt x="2293873" y="1305775"/>
                </a:cubicBezTo>
                <a:cubicBezTo>
                  <a:pt x="2293307" y="1310299"/>
                  <a:pt x="2291290" y="1317899"/>
                  <a:pt x="2287824" y="1328573"/>
                </a:cubicBezTo>
                <a:cubicBezTo>
                  <a:pt x="2284357" y="1339248"/>
                  <a:pt x="2280458" y="1342797"/>
                  <a:pt x="2276124" y="1339223"/>
                </a:cubicBezTo>
                <a:cubicBezTo>
                  <a:pt x="2271791" y="1335648"/>
                  <a:pt x="2269075" y="1330286"/>
                  <a:pt x="2267975" y="1323136"/>
                </a:cubicBezTo>
                <a:cubicBezTo>
                  <a:pt x="2266875" y="1315987"/>
                  <a:pt x="2266059" y="1305471"/>
                  <a:pt x="2265525" y="1291588"/>
                </a:cubicBezTo>
                <a:cubicBezTo>
                  <a:pt x="2264992" y="1277706"/>
                  <a:pt x="2264725" y="1257723"/>
                  <a:pt x="2264725" y="1231642"/>
                </a:cubicBezTo>
                <a:lnTo>
                  <a:pt x="2198204" y="1240591"/>
                </a:lnTo>
                <a:cubicBezTo>
                  <a:pt x="2194288" y="1260140"/>
                  <a:pt x="2184947" y="1277847"/>
                  <a:pt x="2170181" y="1293713"/>
                </a:cubicBezTo>
                <a:cubicBezTo>
                  <a:pt x="2155415" y="1309579"/>
                  <a:pt x="2137154" y="1319932"/>
                  <a:pt x="2115397" y="1324774"/>
                </a:cubicBezTo>
                <a:cubicBezTo>
                  <a:pt x="2093640" y="1329615"/>
                  <a:pt x="2090519" y="1326719"/>
                  <a:pt x="2106035" y="1316087"/>
                </a:cubicBezTo>
                <a:cubicBezTo>
                  <a:pt x="2121550" y="1305454"/>
                  <a:pt x="2134650" y="1294034"/>
                  <a:pt x="2145332" y="1281826"/>
                </a:cubicBezTo>
                <a:cubicBezTo>
                  <a:pt x="2156015" y="1269618"/>
                  <a:pt x="2163398" y="1256549"/>
                  <a:pt x="2167481" y="1242616"/>
                </a:cubicBezTo>
                <a:cubicBezTo>
                  <a:pt x="2131717" y="1248882"/>
                  <a:pt x="2108460" y="1253061"/>
                  <a:pt x="2097710" y="1255153"/>
                </a:cubicBezTo>
                <a:cubicBezTo>
                  <a:pt x="2086961" y="1257244"/>
                  <a:pt x="2076295" y="1253032"/>
                  <a:pt x="2065712" y="1242516"/>
                </a:cubicBezTo>
                <a:cubicBezTo>
                  <a:pt x="2055130" y="1232000"/>
                  <a:pt x="2058429" y="1227529"/>
                  <a:pt x="2075612" y="1229104"/>
                </a:cubicBezTo>
                <a:cubicBezTo>
                  <a:pt x="2092794" y="1230679"/>
                  <a:pt x="2123942" y="1228525"/>
                  <a:pt x="2169056" y="1222642"/>
                </a:cubicBezTo>
                <a:cubicBezTo>
                  <a:pt x="2169056" y="1214909"/>
                  <a:pt x="2167748" y="1207906"/>
                  <a:pt x="2165131" y="1201631"/>
                </a:cubicBezTo>
                <a:cubicBezTo>
                  <a:pt x="2162515" y="1195356"/>
                  <a:pt x="2165115" y="1192769"/>
                  <a:pt x="2172931" y="1193869"/>
                </a:cubicBezTo>
                <a:lnTo>
                  <a:pt x="2176778" y="1194853"/>
                </a:lnTo>
                <a:lnTo>
                  <a:pt x="2171718" y="1184554"/>
                </a:lnTo>
                <a:cubicBezTo>
                  <a:pt x="2170256" y="1180419"/>
                  <a:pt x="2169123" y="1175795"/>
                  <a:pt x="2168319" y="1170683"/>
                </a:cubicBezTo>
                <a:cubicBezTo>
                  <a:pt x="2166710" y="1160459"/>
                  <a:pt x="2164623" y="1145859"/>
                  <a:pt x="2162056" y="1126886"/>
                </a:cubicBezTo>
                <a:cubicBezTo>
                  <a:pt x="2159490" y="1107912"/>
                  <a:pt x="2155832" y="1094196"/>
                  <a:pt x="2151082" y="1085738"/>
                </a:cubicBezTo>
                <a:cubicBezTo>
                  <a:pt x="2146332" y="1077280"/>
                  <a:pt x="2148691" y="1073051"/>
                  <a:pt x="2158157" y="1073051"/>
                </a:cubicBezTo>
                <a:cubicBezTo>
                  <a:pt x="2164706" y="1073051"/>
                  <a:pt x="2170531" y="1073306"/>
                  <a:pt x="2175630" y="1073814"/>
                </a:cubicBezTo>
                <a:cubicBezTo>
                  <a:pt x="2178180" y="1074068"/>
                  <a:pt x="2183276" y="1073749"/>
                  <a:pt x="2190917" y="1072858"/>
                </a:cubicBezTo>
                <a:lnTo>
                  <a:pt x="2191466" y="1072779"/>
                </a:lnTo>
                <a:lnTo>
                  <a:pt x="2184580" y="1068727"/>
                </a:lnTo>
                <a:cubicBezTo>
                  <a:pt x="2174231" y="1055911"/>
                  <a:pt x="2171264" y="1047670"/>
                  <a:pt x="2175680" y="1044003"/>
                </a:cubicBezTo>
                <a:cubicBezTo>
                  <a:pt x="2180097" y="1040337"/>
                  <a:pt x="2187971" y="1040591"/>
                  <a:pt x="2199304" y="1044766"/>
                </a:cubicBezTo>
                <a:cubicBezTo>
                  <a:pt x="2210637" y="1048940"/>
                  <a:pt x="2214599" y="1056552"/>
                  <a:pt x="2211191" y="1067602"/>
                </a:cubicBezTo>
                <a:lnTo>
                  <a:pt x="2209738" y="1070152"/>
                </a:lnTo>
                <a:lnTo>
                  <a:pt x="2221478" y="1068464"/>
                </a:lnTo>
                <a:lnTo>
                  <a:pt x="2246777" y="1062642"/>
                </a:lnTo>
                <a:lnTo>
                  <a:pt x="2246583" y="1058546"/>
                </a:lnTo>
                <a:cubicBezTo>
                  <a:pt x="2247243" y="1056417"/>
                  <a:pt x="2248628" y="1053544"/>
                  <a:pt x="2250739" y="1049928"/>
                </a:cubicBezTo>
                <a:cubicBezTo>
                  <a:pt x="2259179" y="1035462"/>
                  <a:pt x="2265192" y="1022704"/>
                  <a:pt x="2268775" y="1011655"/>
                </a:cubicBezTo>
                <a:cubicBezTo>
                  <a:pt x="2272358" y="1000606"/>
                  <a:pt x="2273366" y="993002"/>
                  <a:pt x="2271800" y="988844"/>
                </a:cubicBezTo>
                <a:cubicBezTo>
                  <a:pt x="2270233" y="984686"/>
                  <a:pt x="2269825" y="980157"/>
                  <a:pt x="2270575" y="975257"/>
                </a:cubicBezTo>
                <a:cubicBezTo>
                  <a:pt x="2270950" y="972807"/>
                  <a:pt x="2273106" y="971572"/>
                  <a:pt x="2277043" y="971551"/>
                </a:cubicBezTo>
                <a:close/>
                <a:moveTo>
                  <a:pt x="2525372" y="759925"/>
                </a:moveTo>
                <a:cubicBezTo>
                  <a:pt x="2530001" y="759177"/>
                  <a:pt x="2535117" y="759524"/>
                  <a:pt x="2540721" y="760966"/>
                </a:cubicBezTo>
                <a:cubicBezTo>
                  <a:pt x="2551929" y="763849"/>
                  <a:pt x="2559249" y="769911"/>
                  <a:pt x="2562682" y="779152"/>
                </a:cubicBezTo>
                <a:cubicBezTo>
                  <a:pt x="2566115" y="788393"/>
                  <a:pt x="2565632" y="799955"/>
                  <a:pt x="2561232" y="813837"/>
                </a:cubicBezTo>
                <a:cubicBezTo>
                  <a:pt x="2556832" y="827720"/>
                  <a:pt x="2548841" y="840998"/>
                  <a:pt x="2537259" y="853673"/>
                </a:cubicBezTo>
                <a:cubicBezTo>
                  <a:pt x="2525676" y="866347"/>
                  <a:pt x="2514510" y="873246"/>
                  <a:pt x="2503761" y="874371"/>
                </a:cubicBezTo>
                <a:cubicBezTo>
                  <a:pt x="2493011" y="875496"/>
                  <a:pt x="2490911" y="872609"/>
                  <a:pt x="2497461" y="865709"/>
                </a:cubicBezTo>
                <a:cubicBezTo>
                  <a:pt x="2504011" y="858810"/>
                  <a:pt x="2510048" y="851848"/>
                  <a:pt x="2515572" y="844823"/>
                </a:cubicBezTo>
                <a:cubicBezTo>
                  <a:pt x="2521097" y="837799"/>
                  <a:pt x="2525901" y="829387"/>
                  <a:pt x="2529984" y="819587"/>
                </a:cubicBezTo>
                <a:cubicBezTo>
                  <a:pt x="2522634" y="819587"/>
                  <a:pt x="2516456" y="817708"/>
                  <a:pt x="2511448" y="813950"/>
                </a:cubicBezTo>
                <a:cubicBezTo>
                  <a:pt x="2506439" y="810192"/>
                  <a:pt x="2503048" y="805276"/>
                  <a:pt x="2501273" y="799201"/>
                </a:cubicBezTo>
                <a:cubicBezTo>
                  <a:pt x="2499498" y="793126"/>
                  <a:pt x="2499173" y="787452"/>
                  <a:pt x="2500298" y="782177"/>
                </a:cubicBezTo>
                <a:cubicBezTo>
                  <a:pt x="2501423" y="776902"/>
                  <a:pt x="2505640" y="771328"/>
                  <a:pt x="2512948" y="765453"/>
                </a:cubicBezTo>
                <a:cubicBezTo>
                  <a:pt x="2516602" y="762516"/>
                  <a:pt x="2520743" y="760673"/>
                  <a:pt x="2525372" y="759925"/>
                </a:cubicBezTo>
                <a:close/>
                <a:moveTo>
                  <a:pt x="1356496" y="759010"/>
                </a:moveTo>
                <a:cubicBezTo>
                  <a:pt x="1359856" y="758455"/>
                  <a:pt x="1364897" y="759733"/>
                  <a:pt x="1371617" y="762841"/>
                </a:cubicBezTo>
                <a:cubicBezTo>
                  <a:pt x="1385058" y="769057"/>
                  <a:pt x="1393720" y="777348"/>
                  <a:pt x="1397603" y="787714"/>
                </a:cubicBezTo>
                <a:cubicBezTo>
                  <a:pt x="1401486" y="798080"/>
                  <a:pt x="1399274" y="808075"/>
                  <a:pt x="1390966" y="817700"/>
                </a:cubicBezTo>
                <a:cubicBezTo>
                  <a:pt x="1382658" y="827324"/>
                  <a:pt x="1373305" y="820804"/>
                  <a:pt x="1362905" y="798138"/>
                </a:cubicBezTo>
                <a:cubicBezTo>
                  <a:pt x="1355272" y="782906"/>
                  <a:pt x="1351456" y="772248"/>
                  <a:pt x="1351456" y="766165"/>
                </a:cubicBezTo>
                <a:cubicBezTo>
                  <a:pt x="1351456" y="761949"/>
                  <a:pt x="1353136" y="759564"/>
                  <a:pt x="1356496" y="759010"/>
                </a:cubicBezTo>
                <a:close/>
                <a:moveTo>
                  <a:pt x="1435026" y="749916"/>
                </a:moveTo>
                <a:cubicBezTo>
                  <a:pt x="1437288" y="750021"/>
                  <a:pt x="1440063" y="750562"/>
                  <a:pt x="1443350" y="751541"/>
                </a:cubicBezTo>
                <a:cubicBezTo>
                  <a:pt x="1456500" y="755458"/>
                  <a:pt x="1466841" y="761724"/>
                  <a:pt x="1474373" y="770340"/>
                </a:cubicBezTo>
                <a:cubicBezTo>
                  <a:pt x="1482490" y="779856"/>
                  <a:pt x="1484573" y="790706"/>
                  <a:pt x="1480623" y="802888"/>
                </a:cubicBezTo>
                <a:cubicBezTo>
                  <a:pt x="1476673" y="815071"/>
                  <a:pt x="1470303" y="817779"/>
                  <a:pt x="1461512" y="811013"/>
                </a:cubicBezTo>
                <a:cubicBezTo>
                  <a:pt x="1452721" y="804246"/>
                  <a:pt x="1445833" y="796705"/>
                  <a:pt x="1440851" y="788389"/>
                </a:cubicBezTo>
                <a:cubicBezTo>
                  <a:pt x="1435868" y="780073"/>
                  <a:pt x="1431751" y="770873"/>
                  <a:pt x="1428501" y="760791"/>
                </a:cubicBezTo>
                <a:cubicBezTo>
                  <a:pt x="1426064" y="753229"/>
                  <a:pt x="1428239" y="749604"/>
                  <a:pt x="1435026" y="749916"/>
                </a:cubicBezTo>
                <a:close/>
                <a:moveTo>
                  <a:pt x="1301843" y="748229"/>
                </a:moveTo>
                <a:cubicBezTo>
                  <a:pt x="1305766" y="748062"/>
                  <a:pt x="1308250" y="753975"/>
                  <a:pt x="1309296" y="765965"/>
                </a:cubicBezTo>
                <a:cubicBezTo>
                  <a:pt x="1311388" y="789947"/>
                  <a:pt x="1305971" y="811154"/>
                  <a:pt x="1293047" y="829587"/>
                </a:cubicBezTo>
                <a:cubicBezTo>
                  <a:pt x="1280123" y="848019"/>
                  <a:pt x="1270940" y="851231"/>
                  <a:pt x="1265499" y="839223"/>
                </a:cubicBezTo>
                <a:cubicBezTo>
                  <a:pt x="1260057" y="827216"/>
                  <a:pt x="1259516" y="817021"/>
                  <a:pt x="1263874" y="808638"/>
                </a:cubicBezTo>
                <a:cubicBezTo>
                  <a:pt x="1268232" y="800255"/>
                  <a:pt x="1275527" y="786364"/>
                  <a:pt x="1285760" y="766965"/>
                </a:cubicBezTo>
                <a:cubicBezTo>
                  <a:pt x="1292560" y="754641"/>
                  <a:pt x="1297921" y="748396"/>
                  <a:pt x="1301843" y="748229"/>
                </a:cubicBezTo>
                <a:close/>
                <a:moveTo>
                  <a:pt x="3799775" y="745575"/>
                </a:moveTo>
                <a:cubicBezTo>
                  <a:pt x="3802625" y="745697"/>
                  <a:pt x="3806135" y="746465"/>
                  <a:pt x="3810306" y="747879"/>
                </a:cubicBezTo>
                <a:cubicBezTo>
                  <a:pt x="3826988" y="753537"/>
                  <a:pt x="3836166" y="761291"/>
                  <a:pt x="3837841" y="771140"/>
                </a:cubicBezTo>
                <a:cubicBezTo>
                  <a:pt x="3839516" y="780989"/>
                  <a:pt x="3838095" y="789172"/>
                  <a:pt x="3833579" y="795689"/>
                </a:cubicBezTo>
                <a:cubicBezTo>
                  <a:pt x="3829063" y="802205"/>
                  <a:pt x="3822363" y="800955"/>
                  <a:pt x="3813480" y="791939"/>
                </a:cubicBezTo>
                <a:cubicBezTo>
                  <a:pt x="3804597" y="782923"/>
                  <a:pt x="3797423" y="772923"/>
                  <a:pt x="3791957" y="761941"/>
                </a:cubicBezTo>
                <a:cubicBezTo>
                  <a:pt x="3788619" y="750666"/>
                  <a:pt x="3791225" y="745211"/>
                  <a:pt x="3799775" y="745575"/>
                </a:cubicBezTo>
                <a:close/>
                <a:moveTo>
                  <a:pt x="1514749" y="741035"/>
                </a:moveTo>
                <a:cubicBezTo>
                  <a:pt x="1519180" y="741510"/>
                  <a:pt x="1525112" y="743054"/>
                  <a:pt x="1532545" y="745667"/>
                </a:cubicBezTo>
                <a:cubicBezTo>
                  <a:pt x="1554343" y="755766"/>
                  <a:pt x="1569905" y="766340"/>
                  <a:pt x="1579230" y="777390"/>
                </a:cubicBezTo>
                <a:cubicBezTo>
                  <a:pt x="1588554" y="788439"/>
                  <a:pt x="1591587" y="800847"/>
                  <a:pt x="1588329" y="814612"/>
                </a:cubicBezTo>
                <a:cubicBezTo>
                  <a:pt x="1585071" y="828378"/>
                  <a:pt x="1576676" y="829587"/>
                  <a:pt x="1563143" y="818237"/>
                </a:cubicBezTo>
                <a:cubicBezTo>
                  <a:pt x="1549611" y="806888"/>
                  <a:pt x="1533695" y="789343"/>
                  <a:pt x="1515396" y="765603"/>
                </a:cubicBezTo>
                <a:cubicBezTo>
                  <a:pt x="1501672" y="747798"/>
                  <a:pt x="1501456" y="739608"/>
                  <a:pt x="1514749" y="741035"/>
                </a:cubicBezTo>
                <a:close/>
                <a:moveTo>
                  <a:pt x="3732192" y="740367"/>
                </a:moveTo>
                <a:cubicBezTo>
                  <a:pt x="3735067" y="740625"/>
                  <a:pt x="3737585" y="745392"/>
                  <a:pt x="3739747" y="754666"/>
                </a:cubicBezTo>
                <a:cubicBezTo>
                  <a:pt x="3744072" y="773215"/>
                  <a:pt x="3741922" y="791810"/>
                  <a:pt x="3733298" y="810450"/>
                </a:cubicBezTo>
                <a:cubicBezTo>
                  <a:pt x="3724673" y="829091"/>
                  <a:pt x="3716278" y="832991"/>
                  <a:pt x="3708112" y="822149"/>
                </a:cubicBezTo>
                <a:cubicBezTo>
                  <a:pt x="3699945" y="811309"/>
                  <a:pt x="3698704" y="800980"/>
                  <a:pt x="3704387" y="791164"/>
                </a:cubicBezTo>
                <a:cubicBezTo>
                  <a:pt x="3709287" y="783314"/>
                  <a:pt x="3715324" y="770632"/>
                  <a:pt x="3722498" y="753116"/>
                </a:cubicBezTo>
                <a:cubicBezTo>
                  <a:pt x="3726086" y="744358"/>
                  <a:pt x="3729317" y="740109"/>
                  <a:pt x="3732192" y="740367"/>
                </a:cubicBezTo>
                <a:close/>
                <a:moveTo>
                  <a:pt x="3877605" y="739828"/>
                </a:moveTo>
                <a:cubicBezTo>
                  <a:pt x="3880592" y="739991"/>
                  <a:pt x="3884303" y="740846"/>
                  <a:pt x="3888738" y="742392"/>
                </a:cubicBezTo>
                <a:cubicBezTo>
                  <a:pt x="3906478" y="748575"/>
                  <a:pt x="3916187" y="757216"/>
                  <a:pt x="3917861" y="768315"/>
                </a:cubicBezTo>
                <a:cubicBezTo>
                  <a:pt x="3919536" y="779415"/>
                  <a:pt x="3917715" y="787597"/>
                  <a:pt x="3912399" y="792864"/>
                </a:cubicBezTo>
                <a:cubicBezTo>
                  <a:pt x="3907083" y="798130"/>
                  <a:pt x="3900413" y="796272"/>
                  <a:pt x="3892388" y="787289"/>
                </a:cubicBezTo>
                <a:cubicBezTo>
                  <a:pt x="3884364" y="778306"/>
                  <a:pt x="3876993" y="768215"/>
                  <a:pt x="3870277" y="757016"/>
                </a:cubicBezTo>
                <a:cubicBezTo>
                  <a:pt x="3866202" y="745067"/>
                  <a:pt x="3868645" y="739337"/>
                  <a:pt x="3877605" y="739828"/>
                </a:cubicBezTo>
                <a:close/>
                <a:moveTo>
                  <a:pt x="3971158" y="738719"/>
                </a:moveTo>
                <a:cubicBezTo>
                  <a:pt x="3973785" y="738691"/>
                  <a:pt x="3977193" y="739294"/>
                  <a:pt x="3981383" y="740529"/>
                </a:cubicBezTo>
                <a:cubicBezTo>
                  <a:pt x="3998140" y="745471"/>
                  <a:pt x="4010268" y="751691"/>
                  <a:pt x="4017768" y="759191"/>
                </a:cubicBezTo>
                <a:cubicBezTo>
                  <a:pt x="4025934" y="767374"/>
                  <a:pt x="4030825" y="777856"/>
                  <a:pt x="4032442" y="790639"/>
                </a:cubicBezTo>
                <a:cubicBezTo>
                  <a:pt x="4034058" y="803421"/>
                  <a:pt x="4031930" y="813271"/>
                  <a:pt x="4026055" y="820187"/>
                </a:cubicBezTo>
                <a:cubicBezTo>
                  <a:pt x="4020180" y="827103"/>
                  <a:pt x="4011197" y="821958"/>
                  <a:pt x="3999107" y="804751"/>
                </a:cubicBezTo>
                <a:cubicBezTo>
                  <a:pt x="3987015" y="787543"/>
                  <a:pt x="3976849" y="771303"/>
                  <a:pt x="3968608" y="756029"/>
                </a:cubicBezTo>
                <a:cubicBezTo>
                  <a:pt x="3962427" y="744573"/>
                  <a:pt x="3963277" y="738803"/>
                  <a:pt x="3971158" y="738719"/>
                </a:cubicBezTo>
                <a:close/>
                <a:moveTo>
                  <a:pt x="4643630" y="730168"/>
                </a:moveTo>
                <a:lnTo>
                  <a:pt x="4615657" y="735992"/>
                </a:lnTo>
                <a:cubicBezTo>
                  <a:pt x="4609340" y="750175"/>
                  <a:pt x="4606361" y="757862"/>
                  <a:pt x="4606720" y="759053"/>
                </a:cubicBezTo>
                <a:cubicBezTo>
                  <a:pt x="4607078" y="760245"/>
                  <a:pt x="4608707" y="761257"/>
                  <a:pt x="4611607" y="762091"/>
                </a:cubicBezTo>
                <a:cubicBezTo>
                  <a:pt x="4614507" y="762924"/>
                  <a:pt x="4619414" y="764774"/>
                  <a:pt x="4626331" y="767640"/>
                </a:cubicBezTo>
                <a:cubicBezTo>
                  <a:pt x="4632697" y="759907"/>
                  <a:pt x="4638463" y="747417"/>
                  <a:pt x="4643630" y="730168"/>
                </a:cubicBezTo>
                <a:close/>
                <a:moveTo>
                  <a:pt x="966979" y="730168"/>
                </a:moveTo>
                <a:lnTo>
                  <a:pt x="939006" y="735992"/>
                </a:lnTo>
                <a:cubicBezTo>
                  <a:pt x="932690" y="750175"/>
                  <a:pt x="929711" y="757862"/>
                  <a:pt x="930069" y="759053"/>
                </a:cubicBezTo>
                <a:cubicBezTo>
                  <a:pt x="930428" y="760245"/>
                  <a:pt x="932057" y="761257"/>
                  <a:pt x="934956" y="762091"/>
                </a:cubicBezTo>
                <a:cubicBezTo>
                  <a:pt x="937856" y="762924"/>
                  <a:pt x="942765" y="764774"/>
                  <a:pt x="949681" y="767640"/>
                </a:cubicBezTo>
                <a:cubicBezTo>
                  <a:pt x="956047" y="759907"/>
                  <a:pt x="961813" y="747417"/>
                  <a:pt x="966979" y="730168"/>
                </a:cubicBezTo>
                <a:close/>
                <a:moveTo>
                  <a:pt x="5498252" y="721790"/>
                </a:moveTo>
                <a:cubicBezTo>
                  <a:pt x="5497140" y="721892"/>
                  <a:pt x="5495702" y="722335"/>
                  <a:pt x="5493940" y="723118"/>
                </a:cubicBezTo>
                <a:cubicBezTo>
                  <a:pt x="5490416" y="724685"/>
                  <a:pt x="5484803" y="726593"/>
                  <a:pt x="5477104" y="728843"/>
                </a:cubicBezTo>
                <a:cubicBezTo>
                  <a:pt x="5479186" y="740909"/>
                  <a:pt x="5480986" y="750700"/>
                  <a:pt x="5482503" y="758216"/>
                </a:cubicBezTo>
                <a:cubicBezTo>
                  <a:pt x="5485853" y="757416"/>
                  <a:pt x="5491852" y="755291"/>
                  <a:pt x="5500502" y="751841"/>
                </a:cubicBezTo>
                <a:cubicBezTo>
                  <a:pt x="5501502" y="733442"/>
                  <a:pt x="5501540" y="723664"/>
                  <a:pt x="5500614" y="722506"/>
                </a:cubicBezTo>
                <a:cubicBezTo>
                  <a:pt x="5500152" y="721926"/>
                  <a:pt x="5499365" y="721688"/>
                  <a:pt x="5498252" y="721790"/>
                </a:cubicBezTo>
                <a:close/>
                <a:moveTo>
                  <a:pt x="3524723" y="698795"/>
                </a:moveTo>
                <a:lnTo>
                  <a:pt x="3495425" y="703119"/>
                </a:lnTo>
                <a:cubicBezTo>
                  <a:pt x="3490608" y="717568"/>
                  <a:pt x="3486996" y="725743"/>
                  <a:pt x="3484588" y="727643"/>
                </a:cubicBezTo>
                <a:cubicBezTo>
                  <a:pt x="3482179" y="729543"/>
                  <a:pt x="3489925" y="732934"/>
                  <a:pt x="3507824" y="737817"/>
                </a:cubicBezTo>
                <a:cubicBezTo>
                  <a:pt x="3510007" y="733734"/>
                  <a:pt x="3513107" y="726947"/>
                  <a:pt x="3517123" y="717456"/>
                </a:cubicBezTo>
                <a:cubicBezTo>
                  <a:pt x="3521139" y="707965"/>
                  <a:pt x="3523673" y="701744"/>
                  <a:pt x="3524723" y="698795"/>
                </a:cubicBezTo>
                <a:close/>
                <a:moveTo>
                  <a:pt x="2174168" y="687026"/>
                </a:moveTo>
                <a:cubicBezTo>
                  <a:pt x="2177060" y="686143"/>
                  <a:pt x="2182705" y="687154"/>
                  <a:pt x="2191105" y="690058"/>
                </a:cubicBezTo>
                <a:cubicBezTo>
                  <a:pt x="2207903" y="695866"/>
                  <a:pt x="2215216" y="701619"/>
                  <a:pt x="2213041" y="707319"/>
                </a:cubicBezTo>
                <a:cubicBezTo>
                  <a:pt x="2210866" y="713019"/>
                  <a:pt x="2207112" y="728389"/>
                  <a:pt x="2201779" y="753429"/>
                </a:cubicBezTo>
                <a:cubicBezTo>
                  <a:pt x="2196446" y="778469"/>
                  <a:pt x="2185293" y="796739"/>
                  <a:pt x="2168319" y="808238"/>
                </a:cubicBezTo>
                <a:cubicBezTo>
                  <a:pt x="2151344" y="819737"/>
                  <a:pt x="2132583" y="827903"/>
                  <a:pt x="2112034" y="832736"/>
                </a:cubicBezTo>
                <a:cubicBezTo>
                  <a:pt x="2091486" y="837569"/>
                  <a:pt x="2091065" y="833870"/>
                  <a:pt x="2110772" y="821637"/>
                </a:cubicBezTo>
                <a:cubicBezTo>
                  <a:pt x="2130479" y="809404"/>
                  <a:pt x="2145137" y="796976"/>
                  <a:pt x="2154744" y="784352"/>
                </a:cubicBezTo>
                <a:cubicBezTo>
                  <a:pt x="2164352" y="771728"/>
                  <a:pt x="2171239" y="756033"/>
                  <a:pt x="2175406" y="737267"/>
                </a:cubicBezTo>
                <a:cubicBezTo>
                  <a:pt x="2179539" y="718668"/>
                  <a:pt x="2178989" y="704698"/>
                  <a:pt x="2173756" y="695357"/>
                </a:cubicBezTo>
                <a:cubicBezTo>
                  <a:pt x="2171139" y="690687"/>
                  <a:pt x="2171277" y="687910"/>
                  <a:pt x="2174168" y="687026"/>
                </a:cubicBezTo>
                <a:close/>
                <a:moveTo>
                  <a:pt x="2259296" y="686289"/>
                </a:moveTo>
                <a:cubicBezTo>
                  <a:pt x="2262445" y="686772"/>
                  <a:pt x="2266379" y="687816"/>
                  <a:pt x="2271100" y="689420"/>
                </a:cubicBezTo>
                <a:cubicBezTo>
                  <a:pt x="2287899" y="695753"/>
                  <a:pt x="2294990" y="701694"/>
                  <a:pt x="2292373" y="707244"/>
                </a:cubicBezTo>
                <a:cubicBezTo>
                  <a:pt x="2289757" y="712794"/>
                  <a:pt x="2288449" y="720402"/>
                  <a:pt x="2288449" y="730068"/>
                </a:cubicBezTo>
                <a:cubicBezTo>
                  <a:pt x="2288449" y="740334"/>
                  <a:pt x="2288965" y="755270"/>
                  <a:pt x="2289998" y="774877"/>
                </a:cubicBezTo>
                <a:cubicBezTo>
                  <a:pt x="2291032" y="794485"/>
                  <a:pt x="2289695" y="813113"/>
                  <a:pt x="2285986" y="830761"/>
                </a:cubicBezTo>
                <a:cubicBezTo>
                  <a:pt x="2282278" y="848410"/>
                  <a:pt x="2277024" y="854989"/>
                  <a:pt x="2270225" y="850498"/>
                </a:cubicBezTo>
                <a:cubicBezTo>
                  <a:pt x="2263425" y="846006"/>
                  <a:pt x="2260025" y="835145"/>
                  <a:pt x="2260025" y="817912"/>
                </a:cubicBezTo>
                <a:cubicBezTo>
                  <a:pt x="2260025" y="803246"/>
                  <a:pt x="2260288" y="782319"/>
                  <a:pt x="2260813" y="755129"/>
                </a:cubicBezTo>
                <a:cubicBezTo>
                  <a:pt x="2261338" y="727939"/>
                  <a:pt x="2258463" y="708586"/>
                  <a:pt x="2252188" y="697070"/>
                </a:cubicBezTo>
                <a:cubicBezTo>
                  <a:pt x="2247482" y="688433"/>
                  <a:pt x="2249852" y="684839"/>
                  <a:pt x="2259296" y="686289"/>
                </a:cubicBezTo>
                <a:close/>
                <a:moveTo>
                  <a:pt x="6329496" y="665445"/>
                </a:moveTo>
                <a:cubicBezTo>
                  <a:pt x="6332190" y="665806"/>
                  <a:pt x="6335450" y="666544"/>
                  <a:pt x="6339275" y="667659"/>
                </a:cubicBezTo>
                <a:cubicBezTo>
                  <a:pt x="6354574" y="672117"/>
                  <a:pt x="6365586" y="678871"/>
                  <a:pt x="6372310" y="687920"/>
                </a:cubicBezTo>
                <a:cubicBezTo>
                  <a:pt x="6379035" y="696970"/>
                  <a:pt x="6380694" y="708102"/>
                  <a:pt x="6377285" y="721318"/>
                </a:cubicBezTo>
                <a:cubicBezTo>
                  <a:pt x="6373877" y="734534"/>
                  <a:pt x="6363132" y="731418"/>
                  <a:pt x="6345050" y="711969"/>
                </a:cubicBezTo>
                <a:cubicBezTo>
                  <a:pt x="6331468" y="693153"/>
                  <a:pt x="6323284" y="679950"/>
                  <a:pt x="6320502" y="672359"/>
                </a:cubicBezTo>
                <a:cubicBezTo>
                  <a:pt x="6318414" y="666665"/>
                  <a:pt x="6321412" y="664361"/>
                  <a:pt x="6329496" y="665445"/>
                </a:cubicBezTo>
                <a:close/>
                <a:moveTo>
                  <a:pt x="204921" y="665445"/>
                </a:moveTo>
                <a:cubicBezTo>
                  <a:pt x="207616" y="665806"/>
                  <a:pt x="210876" y="666544"/>
                  <a:pt x="214700" y="667659"/>
                </a:cubicBezTo>
                <a:cubicBezTo>
                  <a:pt x="229999" y="672117"/>
                  <a:pt x="241012" y="678871"/>
                  <a:pt x="247736" y="687920"/>
                </a:cubicBezTo>
                <a:cubicBezTo>
                  <a:pt x="254461" y="696970"/>
                  <a:pt x="256120" y="708102"/>
                  <a:pt x="252710" y="721318"/>
                </a:cubicBezTo>
                <a:cubicBezTo>
                  <a:pt x="249302" y="734534"/>
                  <a:pt x="238557" y="731418"/>
                  <a:pt x="220475" y="711969"/>
                </a:cubicBezTo>
                <a:cubicBezTo>
                  <a:pt x="206892" y="693153"/>
                  <a:pt x="198710" y="679950"/>
                  <a:pt x="195927" y="672359"/>
                </a:cubicBezTo>
                <a:cubicBezTo>
                  <a:pt x="193839" y="666665"/>
                  <a:pt x="196838" y="664361"/>
                  <a:pt x="204921" y="665445"/>
                </a:cubicBezTo>
                <a:close/>
                <a:moveTo>
                  <a:pt x="5833090" y="665394"/>
                </a:moveTo>
                <a:cubicBezTo>
                  <a:pt x="5836071" y="666221"/>
                  <a:pt x="5831260" y="681112"/>
                  <a:pt x="5818657" y="710069"/>
                </a:cubicBezTo>
                <a:cubicBezTo>
                  <a:pt x="5804208" y="743084"/>
                  <a:pt x="5795425" y="768544"/>
                  <a:pt x="5792308" y="786452"/>
                </a:cubicBezTo>
                <a:cubicBezTo>
                  <a:pt x="5789192" y="804359"/>
                  <a:pt x="5782738" y="808755"/>
                  <a:pt x="5772947" y="799638"/>
                </a:cubicBezTo>
                <a:cubicBezTo>
                  <a:pt x="5763156" y="790522"/>
                  <a:pt x="5756344" y="780306"/>
                  <a:pt x="5752511" y="768990"/>
                </a:cubicBezTo>
                <a:cubicBezTo>
                  <a:pt x="5748678" y="757674"/>
                  <a:pt x="5750128" y="750841"/>
                  <a:pt x="5756860" y="748491"/>
                </a:cubicBezTo>
                <a:cubicBezTo>
                  <a:pt x="5763594" y="746142"/>
                  <a:pt x="5770752" y="740409"/>
                  <a:pt x="5778334" y="731293"/>
                </a:cubicBezTo>
                <a:cubicBezTo>
                  <a:pt x="5785917" y="722176"/>
                  <a:pt x="5799575" y="704778"/>
                  <a:pt x="5819307" y="679096"/>
                </a:cubicBezTo>
                <a:cubicBezTo>
                  <a:pt x="5826706" y="669465"/>
                  <a:pt x="5831300" y="664898"/>
                  <a:pt x="5833090" y="665394"/>
                </a:cubicBezTo>
                <a:close/>
                <a:moveTo>
                  <a:pt x="3950422" y="661784"/>
                </a:moveTo>
                <a:cubicBezTo>
                  <a:pt x="3949672" y="661359"/>
                  <a:pt x="3942097" y="662434"/>
                  <a:pt x="3927698" y="665009"/>
                </a:cubicBezTo>
                <a:cubicBezTo>
                  <a:pt x="3913299" y="667584"/>
                  <a:pt x="3899875" y="669713"/>
                  <a:pt x="3887426" y="671396"/>
                </a:cubicBezTo>
                <a:cubicBezTo>
                  <a:pt x="3890559" y="683312"/>
                  <a:pt x="3892967" y="694478"/>
                  <a:pt x="3894650" y="704894"/>
                </a:cubicBezTo>
                <a:cubicBezTo>
                  <a:pt x="3911816" y="702928"/>
                  <a:pt x="3929798" y="699594"/>
                  <a:pt x="3948597" y="694895"/>
                </a:cubicBezTo>
                <a:cubicBezTo>
                  <a:pt x="3949513" y="684729"/>
                  <a:pt x="3950234" y="676775"/>
                  <a:pt x="3950759" y="671034"/>
                </a:cubicBezTo>
                <a:cubicBezTo>
                  <a:pt x="3951284" y="665292"/>
                  <a:pt x="3951172" y="662209"/>
                  <a:pt x="3950422" y="661784"/>
                </a:cubicBezTo>
                <a:close/>
                <a:moveTo>
                  <a:pt x="1818061" y="656330"/>
                </a:moveTo>
                <a:cubicBezTo>
                  <a:pt x="1820066" y="656029"/>
                  <a:pt x="1822683" y="656360"/>
                  <a:pt x="1825915" y="657322"/>
                </a:cubicBezTo>
                <a:cubicBezTo>
                  <a:pt x="1838839" y="661172"/>
                  <a:pt x="1848513" y="665434"/>
                  <a:pt x="1854938" y="670109"/>
                </a:cubicBezTo>
                <a:cubicBezTo>
                  <a:pt x="1861362" y="674783"/>
                  <a:pt x="1865129" y="681141"/>
                  <a:pt x="1866237" y="689183"/>
                </a:cubicBezTo>
                <a:cubicBezTo>
                  <a:pt x="1867345" y="697224"/>
                  <a:pt x="1865641" y="704757"/>
                  <a:pt x="1861125" y="711781"/>
                </a:cubicBezTo>
                <a:cubicBezTo>
                  <a:pt x="1856609" y="718806"/>
                  <a:pt x="1849955" y="717331"/>
                  <a:pt x="1841164" y="707356"/>
                </a:cubicBezTo>
                <a:cubicBezTo>
                  <a:pt x="1832373" y="697382"/>
                  <a:pt x="1824177" y="686962"/>
                  <a:pt x="1816577" y="676096"/>
                </a:cubicBezTo>
                <a:cubicBezTo>
                  <a:pt x="1811553" y="663822"/>
                  <a:pt x="1812047" y="657233"/>
                  <a:pt x="1818061" y="656330"/>
                </a:cubicBezTo>
                <a:close/>
                <a:moveTo>
                  <a:pt x="1469199" y="653297"/>
                </a:moveTo>
                <a:cubicBezTo>
                  <a:pt x="1462282" y="653297"/>
                  <a:pt x="1446800" y="654872"/>
                  <a:pt x="1422752" y="658022"/>
                </a:cubicBezTo>
                <a:lnTo>
                  <a:pt x="1368905" y="665222"/>
                </a:lnTo>
                <a:lnTo>
                  <a:pt x="1371980" y="687420"/>
                </a:lnTo>
                <a:lnTo>
                  <a:pt x="1374754" y="715868"/>
                </a:lnTo>
                <a:cubicBezTo>
                  <a:pt x="1390937" y="713869"/>
                  <a:pt x="1421510" y="710369"/>
                  <a:pt x="1466474" y="705369"/>
                </a:cubicBezTo>
                <a:cubicBezTo>
                  <a:pt x="1470324" y="686237"/>
                  <a:pt x="1472774" y="672775"/>
                  <a:pt x="1473823" y="664984"/>
                </a:cubicBezTo>
                <a:cubicBezTo>
                  <a:pt x="1474873" y="657193"/>
                  <a:pt x="1473332" y="653297"/>
                  <a:pt x="1469199" y="653297"/>
                </a:cubicBezTo>
                <a:close/>
                <a:moveTo>
                  <a:pt x="5417903" y="647009"/>
                </a:moveTo>
                <a:cubicBezTo>
                  <a:pt x="5420496" y="646299"/>
                  <a:pt x="5421086" y="648904"/>
                  <a:pt x="5419670" y="654822"/>
                </a:cubicBezTo>
                <a:cubicBezTo>
                  <a:pt x="5415895" y="670605"/>
                  <a:pt x="5407758" y="691512"/>
                  <a:pt x="5395258" y="717543"/>
                </a:cubicBezTo>
                <a:cubicBezTo>
                  <a:pt x="5382759" y="743575"/>
                  <a:pt x="5375177" y="761337"/>
                  <a:pt x="5372510" y="770828"/>
                </a:cubicBezTo>
                <a:cubicBezTo>
                  <a:pt x="5369843" y="780319"/>
                  <a:pt x="5364006" y="782185"/>
                  <a:pt x="5354999" y="776427"/>
                </a:cubicBezTo>
                <a:cubicBezTo>
                  <a:pt x="5345991" y="770669"/>
                  <a:pt x="5339220" y="763374"/>
                  <a:pt x="5334687" y="754541"/>
                </a:cubicBezTo>
                <a:cubicBezTo>
                  <a:pt x="5330154" y="745708"/>
                  <a:pt x="5331742" y="739825"/>
                  <a:pt x="5339450" y="736892"/>
                </a:cubicBezTo>
                <a:cubicBezTo>
                  <a:pt x="5347157" y="733959"/>
                  <a:pt x="5363419" y="714385"/>
                  <a:pt x="5388234" y="678171"/>
                </a:cubicBezTo>
                <a:cubicBezTo>
                  <a:pt x="5403691" y="658578"/>
                  <a:pt x="5413581" y="648191"/>
                  <a:pt x="5417903" y="647009"/>
                </a:cubicBezTo>
                <a:close/>
                <a:moveTo>
                  <a:pt x="5205208" y="646223"/>
                </a:moveTo>
                <a:cubicBezTo>
                  <a:pt x="5196567" y="646723"/>
                  <a:pt x="5177864" y="648889"/>
                  <a:pt x="5149099" y="652722"/>
                </a:cubicBezTo>
                <a:cubicBezTo>
                  <a:pt x="5151132" y="690587"/>
                  <a:pt x="5152598" y="716343"/>
                  <a:pt x="5153498" y="729993"/>
                </a:cubicBezTo>
                <a:cubicBezTo>
                  <a:pt x="5173647" y="726976"/>
                  <a:pt x="5194238" y="724026"/>
                  <a:pt x="5215270" y="721143"/>
                </a:cubicBezTo>
                <a:cubicBezTo>
                  <a:pt x="5218086" y="707094"/>
                  <a:pt x="5220015" y="692449"/>
                  <a:pt x="5221057" y="677208"/>
                </a:cubicBezTo>
                <a:cubicBezTo>
                  <a:pt x="5222098" y="661968"/>
                  <a:pt x="5221877" y="652868"/>
                  <a:pt x="5220394" y="649910"/>
                </a:cubicBezTo>
                <a:cubicBezTo>
                  <a:pt x="5218911" y="646952"/>
                  <a:pt x="5213849" y="645723"/>
                  <a:pt x="5205208" y="646223"/>
                </a:cubicBezTo>
                <a:close/>
                <a:moveTo>
                  <a:pt x="5520929" y="644713"/>
                </a:moveTo>
                <a:cubicBezTo>
                  <a:pt x="5525990" y="644774"/>
                  <a:pt x="5530300" y="646214"/>
                  <a:pt x="5533862" y="649035"/>
                </a:cubicBezTo>
                <a:cubicBezTo>
                  <a:pt x="5540988" y="654676"/>
                  <a:pt x="5539850" y="660159"/>
                  <a:pt x="5530450" y="665484"/>
                </a:cubicBezTo>
                <a:cubicBezTo>
                  <a:pt x="5521050" y="670809"/>
                  <a:pt x="5510176" y="674554"/>
                  <a:pt x="5497827" y="676721"/>
                </a:cubicBezTo>
                <a:cubicBezTo>
                  <a:pt x="5485478" y="678887"/>
                  <a:pt x="5475504" y="677550"/>
                  <a:pt x="5467904" y="672709"/>
                </a:cubicBezTo>
                <a:cubicBezTo>
                  <a:pt x="5460304" y="667867"/>
                  <a:pt x="5460858" y="663988"/>
                  <a:pt x="5469566" y="661072"/>
                </a:cubicBezTo>
                <a:cubicBezTo>
                  <a:pt x="5478274" y="658155"/>
                  <a:pt x="5489586" y="654022"/>
                  <a:pt x="5503502" y="648673"/>
                </a:cubicBezTo>
                <a:cubicBezTo>
                  <a:pt x="5510060" y="645973"/>
                  <a:pt x="5515869" y="644653"/>
                  <a:pt x="5520929" y="644713"/>
                </a:cubicBezTo>
                <a:close/>
                <a:moveTo>
                  <a:pt x="6241018" y="633686"/>
                </a:moveTo>
                <a:cubicBezTo>
                  <a:pt x="6235294" y="634194"/>
                  <a:pt x="6220724" y="636782"/>
                  <a:pt x="6197309" y="641448"/>
                </a:cubicBezTo>
                <a:lnTo>
                  <a:pt x="6198684" y="686070"/>
                </a:lnTo>
                <a:cubicBezTo>
                  <a:pt x="6207900" y="685204"/>
                  <a:pt x="6215570" y="683154"/>
                  <a:pt x="6221694" y="679921"/>
                </a:cubicBezTo>
                <a:cubicBezTo>
                  <a:pt x="6227819" y="676688"/>
                  <a:pt x="6234436" y="678567"/>
                  <a:pt x="6241544" y="685558"/>
                </a:cubicBezTo>
                <a:cubicBezTo>
                  <a:pt x="6248652" y="692549"/>
                  <a:pt x="6246610" y="698332"/>
                  <a:pt x="6235418" y="702907"/>
                </a:cubicBezTo>
                <a:cubicBezTo>
                  <a:pt x="6224228" y="707481"/>
                  <a:pt x="6212050" y="709769"/>
                  <a:pt x="6198884" y="709769"/>
                </a:cubicBezTo>
                <a:lnTo>
                  <a:pt x="6200234" y="750366"/>
                </a:lnTo>
                <a:cubicBezTo>
                  <a:pt x="6205500" y="750516"/>
                  <a:pt x="6213350" y="748462"/>
                  <a:pt x="6223782" y="744204"/>
                </a:cubicBezTo>
                <a:cubicBezTo>
                  <a:pt x="6234214" y="739946"/>
                  <a:pt x="6241210" y="740171"/>
                  <a:pt x="6244768" y="744879"/>
                </a:cubicBezTo>
                <a:cubicBezTo>
                  <a:pt x="6248326" y="749587"/>
                  <a:pt x="6250948" y="749287"/>
                  <a:pt x="6252630" y="743979"/>
                </a:cubicBezTo>
                <a:cubicBezTo>
                  <a:pt x="6254314" y="738671"/>
                  <a:pt x="6255418" y="720639"/>
                  <a:pt x="6255942" y="689883"/>
                </a:cubicBezTo>
                <a:cubicBezTo>
                  <a:pt x="6256468" y="659126"/>
                  <a:pt x="6255542" y="641944"/>
                  <a:pt x="6253168" y="638336"/>
                </a:cubicBezTo>
                <a:cubicBezTo>
                  <a:pt x="6250793" y="634728"/>
                  <a:pt x="6246743" y="633178"/>
                  <a:pt x="6241018" y="633686"/>
                </a:cubicBezTo>
                <a:close/>
                <a:moveTo>
                  <a:pt x="116444" y="633686"/>
                </a:moveTo>
                <a:cubicBezTo>
                  <a:pt x="110720" y="634194"/>
                  <a:pt x="96149" y="636782"/>
                  <a:pt x="72734" y="641448"/>
                </a:cubicBezTo>
                <a:lnTo>
                  <a:pt x="74109" y="686070"/>
                </a:lnTo>
                <a:cubicBezTo>
                  <a:pt x="83325" y="685204"/>
                  <a:pt x="90995" y="683154"/>
                  <a:pt x="97121" y="679921"/>
                </a:cubicBezTo>
                <a:cubicBezTo>
                  <a:pt x="103245" y="676688"/>
                  <a:pt x="109861" y="678567"/>
                  <a:pt x="116969" y="685558"/>
                </a:cubicBezTo>
                <a:cubicBezTo>
                  <a:pt x="124077" y="692549"/>
                  <a:pt x="122035" y="698332"/>
                  <a:pt x="110844" y="702907"/>
                </a:cubicBezTo>
                <a:cubicBezTo>
                  <a:pt x="99653" y="707481"/>
                  <a:pt x="87475" y="709769"/>
                  <a:pt x="74309" y="709769"/>
                </a:cubicBezTo>
                <a:lnTo>
                  <a:pt x="75659" y="750366"/>
                </a:lnTo>
                <a:cubicBezTo>
                  <a:pt x="80926" y="750516"/>
                  <a:pt x="88775" y="748462"/>
                  <a:pt x="99208" y="744204"/>
                </a:cubicBezTo>
                <a:cubicBezTo>
                  <a:pt x="109640" y="739946"/>
                  <a:pt x="116636" y="740171"/>
                  <a:pt x="120194" y="744879"/>
                </a:cubicBezTo>
                <a:cubicBezTo>
                  <a:pt x="123752" y="749587"/>
                  <a:pt x="126372" y="749287"/>
                  <a:pt x="128056" y="743979"/>
                </a:cubicBezTo>
                <a:cubicBezTo>
                  <a:pt x="129739" y="738671"/>
                  <a:pt x="130843" y="720639"/>
                  <a:pt x="131368" y="689883"/>
                </a:cubicBezTo>
                <a:cubicBezTo>
                  <a:pt x="131893" y="659126"/>
                  <a:pt x="130968" y="641944"/>
                  <a:pt x="128593" y="638336"/>
                </a:cubicBezTo>
                <a:cubicBezTo>
                  <a:pt x="126218" y="634728"/>
                  <a:pt x="122169" y="633178"/>
                  <a:pt x="116444" y="633686"/>
                </a:cubicBezTo>
                <a:close/>
                <a:moveTo>
                  <a:pt x="498606" y="631710"/>
                </a:moveTo>
                <a:cubicBezTo>
                  <a:pt x="502838" y="628834"/>
                  <a:pt x="505752" y="636192"/>
                  <a:pt x="507345" y="653785"/>
                </a:cubicBezTo>
                <a:cubicBezTo>
                  <a:pt x="509470" y="677242"/>
                  <a:pt x="503129" y="700803"/>
                  <a:pt x="488321" y="724468"/>
                </a:cubicBezTo>
                <a:cubicBezTo>
                  <a:pt x="473514" y="748133"/>
                  <a:pt x="462502" y="753166"/>
                  <a:pt x="455286" y="739567"/>
                </a:cubicBezTo>
                <a:cubicBezTo>
                  <a:pt x="448069" y="725968"/>
                  <a:pt x="448153" y="714044"/>
                  <a:pt x="455536" y="703794"/>
                </a:cubicBezTo>
                <a:cubicBezTo>
                  <a:pt x="462919" y="693545"/>
                  <a:pt x="469168" y="683370"/>
                  <a:pt x="474285" y="673271"/>
                </a:cubicBezTo>
                <a:cubicBezTo>
                  <a:pt x="480567" y="662688"/>
                  <a:pt x="487117" y="650931"/>
                  <a:pt x="493933" y="637998"/>
                </a:cubicBezTo>
                <a:cubicBezTo>
                  <a:pt x="495638" y="634765"/>
                  <a:pt x="497195" y="632669"/>
                  <a:pt x="498606" y="631710"/>
                </a:cubicBezTo>
                <a:close/>
                <a:moveTo>
                  <a:pt x="679972" y="622662"/>
                </a:moveTo>
                <a:cubicBezTo>
                  <a:pt x="688472" y="624320"/>
                  <a:pt x="700262" y="628932"/>
                  <a:pt x="715345" y="636498"/>
                </a:cubicBezTo>
                <a:cubicBezTo>
                  <a:pt x="730811" y="643098"/>
                  <a:pt x="743160" y="654085"/>
                  <a:pt x="752393" y="669459"/>
                </a:cubicBezTo>
                <a:cubicBezTo>
                  <a:pt x="761626" y="684833"/>
                  <a:pt x="762988" y="700365"/>
                  <a:pt x="756480" y="716056"/>
                </a:cubicBezTo>
                <a:cubicBezTo>
                  <a:pt x="749972" y="731747"/>
                  <a:pt x="739852" y="729026"/>
                  <a:pt x="726119" y="707894"/>
                </a:cubicBezTo>
                <a:cubicBezTo>
                  <a:pt x="712387" y="686762"/>
                  <a:pt x="699138" y="666859"/>
                  <a:pt x="686372" y="648185"/>
                </a:cubicBezTo>
                <a:cubicBezTo>
                  <a:pt x="673606" y="629511"/>
                  <a:pt x="671472" y="621003"/>
                  <a:pt x="679972" y="622662"/>
                </a:cubicBezTo>
                <a:close/>
                <a:moveTo>
                  <a:pt x="5761990" y="610228"/>
                </a:moveTo>
                <a:cubicBezTo>
                  <a:pt x="5764786" y="610380"/>
                  <a:pt x="5768168" y="610946"/>
                  <a:pt x="5772135" y="611925"/>
                </a:cubicBezTo>
                <a:cubicBezTo>
                  <a:pt x="5788000" y="615841"/>
                  <a:pt x="5798225" y="621924"/>
                  <a:pt x="5802808" y="630174"/>
                </a:cubicBezTo>
                <a:cubicBezTo>
                  <a:pt x="5807391" y="638423"/>
                  <a:pt x="5807286" y="646956"/>
                  <a:pt x="5802495" y="655772"/>
                </a:cubicBezTo>
                <a:cubicBezTo>
                  <a:pt x="5797704" y="664588"/>
                  <a:pt x="5786226" y="661580"/>
                  <a:pt x="5768060" y="646748"/>
                </a:cubicBezTo>
                <a:cubicBezTo>
                  <a:pt x="5760594" y="638248"/>
                  <a:pt x="5755440" y="629340"/>
                  <a:pt x="5752598" y="620024"/>
                </a:cubicBezTo>
                <a:cubicBezTo>
                  <a:pt x="5750468" y="613037"/>
                  <a:pt x="5753598" y="609772"/>
                  <a:pt x="5761990" y="610228"/>
                </a:cubicBezTo>
                <a:close/>
                <a:moveTo>
                  <a:pt x="3032128" y="609375"/>
                </a:moveTo>
                <a:cubicBezTo>
                  <a:pt x="3021412" y="611425"/>
                  <a:pt x="3007355" y="613366"/>
                  <a:pt x="2989956" y="615200"/>
                </a:cubicBezTo>
                <a:lnTo>
                  <a:pt x="2989956" y="700169"/>
                </a:lnTo>
                <a:cubicBezTo>
                  <a:pt x="3007938" y="699219"/>
                  <a:pt x="3021996" y="697903"/>
                  <a:pt x="3032128" y="696220"/>
                </a:cubicBezTo>
                <a:lnTo>
                  <a:pt x="3032128" y="665847"/>
                </a:lnTo>
                <a:cubicBezTo>
                  <a:pt x="3027362" y="666896"/>
                  <a:pt x="3022162" y="667421"/>
                  <a:pt x="3016529" y="667421"/>
                </a:cubicBezTo>
                <a:cubicBezTo>
                  <a:pt x="3010046" y="667421"/>
                  <a:pt x="3003963" y="664201"/>
                  <a:pt x="2998280" y="657760"/>
                </a:cubicBezTo>
                <a:cubicBezTo>
                  <a:pt x="2992597" y="651318"/>
                  <a:pt x="2994247" y="647398"/>
                  <a:pt x="3003230" y="645998"/>
                </a:cubicBezTo>
                <a:cubicBezTo>
                  <a:pt x="3012213" y="644598"/>
                  <a:pt x="3021846" y="642606"/>
                  <a:pt x="3032128" y="640023"/>
                </a:cubicBezTo>
                <a:close/>
                <a:moveTo>
                  <a:pt x="4202682" y="601550"/>
                </a:moveTo>
                <a:lnTo>
                  <a:pt x="4171509" y="607100"/>
                </a:lnTo>
                <a:cubicBezTo>
                  <a:pt x="4172559" y="612217"/>
                  <a:pt x="4173875" y="618666"/>
                  <a:pt x="4175458" y="626449"/>
                </a:cubicBezTo>
                <a:cubicBezTo>
                  <a:pt x="4179858" y="626466"/>
                  <a:pt x="4188933" y="625182"/>
                  <a:pt x="4202682" y="622599"/>
                </a:cubicBezTo>
                <a:close/>
                <a:moveTo>
                  <a:pt x="3092575" y="599976"/>
                </a:moveTo>
                <a:cubicBezTo>
                  <a:pt x="3085159" y="601025"/>
                  <a:pt x="3075401" y="602417"/>
                  <a:pt x="3063301" y="604150"/>
                </a:cubicBezTo>
                <a:cubicBezTo>
                  <a:pt x="3062501" y="614466"/>
                  <a:pt x="3062101" y="624516"/>
                  <a:pt x="3062101" y="634298"/>
                </a:cubicBezTo>
                <a:cubicBezTo>
                  <a:pt x="3064285" y="634415"/>
                  <a:pt x="3069505" y="633136"/>
                  <a:pt x="3077763" y="630461"/>
                </a:cubicBezTo>
                <a:cubicBezTo>
                  <a:pt x="3086021" y="627786"/>
                  <a:pt x="3093321" y="629974"/>
                  <a:pt x="3099662" y="637023"/>
                </a:cubicBezTo>
                <a:cubicBezTo>
                  <a:pt x="3106003" y="644073"/>
                  <a:pt x="3104124" y="649581"/>
                  <a:pt x="3094025" y="653547"/>
                </a:cubicBezTo>
                <a:cubicBezTo>
                  <a:pt x="3083925" y="657514"/>
                  <a:pt x="3073176" y="660380"/>
                  <a:pt x="3061777" y="662147"/>
                </a:cubicBezTo>
                <a:cubicBezTo>
                  <a:pt x="3060960" y="674496"/>
                  <a:pt x="3060552" y="685079"/>
                  <a:pt x="3060552" y="693895"/>
                </a:cubicBezTo>
                <a:cubicBezTo>
                  <a:pt x="3074717" y="692912"/>
                  <a:pt x="3092950" y="691028"/>
                  <a:pt x="3115248" y="688245"/>
                </a:cubicBezTo>
                <a:cubicBezTo>
                  <a:pt x="3115248" y="638848"/>
                  <a:pt x="3113323" y="611525"/>
                  <a:pt x="3109474" y="606275"/>
                </a:cubicBezTo>
                <a:cubicBezTo>
                  <a:pt x="3105624" y="601025"/>
                  <a:pt x="3099991" y="598926"/>
                  <a:pt x="3092575" y="599976"/>
                </a:cubicBezTo>
                <a:close/>
                <a:moveTo>
                  <a:pt x="4245467" y="594488"/>
                </a:moveTo>
                <a:cubicBezTo>
                  <a:pt x="4243658" y="595013"/>
                  <a:pt x="4237830" y="596092"/>
                  <a:pt x="4227980" y="597726"/>
                </a:cubicBezTo>
                <a:lnTo>
                  <a:pt x="4227980" y="618599"/>
                </a:lnTo>
                <a:lnTo>
                  <a:pt x="4245579" y="616150"/>
                </a:lnTo>
                <a:cubicBezTo>
                  <a:pt x="4247312" y="609217"/>
                  <a:pt x="4248179" y="603267"/>
                  <a:pt x="4248179" y="598301"/>
                </a:cubicBezTo>
                <a:cubicBezTo>
                  <a:pt x="4248179" y="595234"/>
                  <a:pt x="4247275" y="593963"/>
                  <a:pt x="4245467" y="594488"/>
                </a:cubicBezTo>
                <a:close/>
                <a:moveTo>
                  <a:pt x="4320899" y="589001"/>
                </a:moveTo>
                <a:cubicBezTo>
                  <a:pt x="4317983" y="593918"/>
                  <a:pt x="4314200" y="598676"/>
                  <a:pt x="4309550" y="603275"/>
                </a:cubicBezTo>
                <a:cubicBezTo>
                  <a:pt x="4322349" y="614325"/>
                  <a:pt x="4330665" y="621524"/>
                  <a:pt x="4334499" y="624874"/>
                </a:cubicBezTo>
                <a:cubicBezTo>
                  <a:pt x="4335582" y="622441"/>
                  <a:pt x="4337415" y="617354"/>
                  <a:pt x="4339998" y="609612"/>
                </a:cubicBezTo>
                <a:cubicBezTo>
                  <a:pt x="4342581" y="601871"/>
                  <a:pt x="4343873" y="595518"/>
                  <a:pt x="4343873" y="590551"/>
                </a:cubicBezTo>
                <a:cubicBezTo>
                  <a:pt x="4334174" y="591601"/>
                  <a:pt x="4326515" y="591084"/>
                  <a:pt x="4320899" y="589001"/>
                </a:cubicBezTo>
                <a:close/>
                <a:moveTo>
                  <a:pt x="5366848" y="577227"/>
                </a:moveTo>
                <a:cubicBezTo>
                  <a:pt x="5384455" y="579960"/>
                  <a:pt x="5397296" y="584814"/>
                  <a:pt x="5405370" y="591789"/>
                </a:cubicBezTo>
                <a:cubicBezTo>
                  <a:pt x="5413445" y="598763"/>
                  <a:pt x="5416511" y="608146"/>
                  <a:pt x="5414570" y="619937"/>
                </a:cubicBezTo>
                <a:cubicBezTo>
                  <a:pt x="5412628" y="631728"/>
                  <a:pt x="5406628" y="635386"/>
                  <a:pt x="5396571" y="630911"/>
                </a:cubicBezTo>
                <a:cubicBezTo>
                  <a:pt x="5386513" y="626436"/>
                  <a:pt x="5374602" y="617316"/>
                  <a:pt x="5360836" y="603550"/>
                </a:cubicBezTo>
                <a:cubicBezTo>
                  <a:pt x="5347237" y="583268"/>
                  <a:pt x="5349241" y="574494"/>
                  <a:pt x="5366848" y="577227"/>
                </a:cubicBezTo>
                <a:close/>
                <a:moveTo>
                  <a:pt x="3571358" y="569752"/>
                </a:moveTo>
                <a:cubicBezTo>
                  <a:pt x="3574699" y="570023"/>
                  <a:pt x="3578620" y="571261"/>
                  <a:pt x="3583119" y="573465"/>
                </a:cubicBezTo>
                <a:cubicBezTo>
                  <a:pt x="3592119" y="577873"/>
                  <a:pt x="3600876" y="583764"/>
                  <a:pt x="3609393" y="591139"/>
                </a:cubicBezTo>
                <a:cubicBezTo>
                  <a:pt x="3617909" y="598513"/>
                  <a:pt x="3616201" y="604125"/>
                  <a:pt x="3604268" y="607975"/>
                </a:cubicBezTo>
                <a:cubicBezTo>
                  <a:pt x="3592335" y="611825"/>
                  <a:pt x="3578970" y="617729"/>
                  <a:pt x="3564171" y="625686"/>
                </a:cubicBezTo>
                <a:cubicBezTo>
                  <a:pt x="3549371" y="633644"/>
                  <a:pt x="3545634" y="631307"/>
                  <a:pt x="3552959" y="618674"/>
                </a:cubicBezTo>
                <a:cubicBezTo>
                  <a:pt x="3560283" y="606042"/>
                  <a:pt x="3562108" y="599242"/>
                  <a:pt x="3558433" y="598276"/>
                </a:cubicBezTo>
                <a:cubicBezTo>
                  <a:pt x="3554759" y="597309"/>
                  <a:pt x="3538355" y="601009"/>
                  <a:pt x="3509224" y="609375"/>
                </a:cubicBezTo>
                <a:cubicBezTo>
                  <a:pt x="3480092" y="617741"/>
                  <a:pt x="3462452" y="621408"/>
                  <a:pt x="3456302" y="620374"/>
                </a:cubicBezTo>
                <a:cubicBezTo>
                  <a:pt x="3452569" y="636623"/>
                  <a:pt x="3445607" y="648527"/>
                  <a:pt x="3435416" y="656085"/>
                </a:cubicBezTo>
                <a:cubicBezTo>
                  <a:pt x="3425225" y="663643"/>
                  <a:pt x="3419783" y="661318"/>
                  <a:pt x="3419092" y="649110"/>
                </a:cubicBezTo>
                <a:cubicBezTo>
                  <a:pt x="3418400" y="636902"/>
                  <a:pt x="3420150" y="626599"/>
                  <a:pt x="3424342" y="618199"/>
                </a:cubicBezTo>
                <a:cubicBezTo>
                  <a:pt x="3428533" y="609800"/>
                  <a:pt x="3431337" y="600188"/>
                  <a:pt x="3432754" y="589364"/>
                </a:cubicBezTo>
                <a:cubicBezTo>
                  <a:pt x="3434170" y="578539"/>
                  <a:pt x="3438599" y="576644"/>
                  <a:pt x="3446040" y="583677"/>
                </a:cubicBezTo>
                <a:cubicBezTo>
                  <a:pt x="3453481" y="590709"/>
                  <a:pt x="3457968" y="596601"/>
                  <a:pt x="3459502" y="601350"/>
                </a:cubicBezTo>
                <a:cubicBezTo>
                  <a:pt x="3462268" y="601484"/>
                  <a:pt x="3471351" y="599692"/>
                  <a:pt x="3486750" y="595976"/>
                </a:cubicBezTo>
                <a:cubicBezTo>
                  <a:pt x="3502149" y="592259"/>
                  <a:pt x="3517627" y="588139"/>
                  <a:pt x="3533185" y="583614"/>
                </a:cubicBezTo>
                <a:cubicBezTo>
                  <a:pt x="3548742" y="579089"/>
                  <a:pt x="3558704" y="575165"/>
                  <a:pt x="3563071" y="571840"/>
                </a:cubicBezTo>
                <a:cubicBezTo>
                  <a:pt x="3565254" y="570177"/>
                  <a:pt x="3568016" y="569482"/>
                  <a:pt x="3571358" y="569752"/>
                </a:cubicBezTo>
                <a:close/>
                <a:moveTo>
                  <a:pt x="3792235" y="555388"/>
                </a:moveTo>
                <a:cubicBezTo>
                  <a:pt x="3790320" y="555306"/>
                  <a:pt x="3787923" y="555528"/>
                  <a:pt x="3785045" y="556053"/>
                </a:cubicBezTo>
                <a:cubicBezTo>
                  <a:pt x="3779286" y="557103"/>
                  <a:pt x="3770533" y="558895"/>
                  <a:pt x="3758784" y="561428"/>
                </a:cubicBezTo>
                <a:cubicBezTo>
                  <a:pt x="3758784" y="578444"/>
                  <a:pt x="3759200" y="594368"/>
                  <a:pt x="3760034" y="609200"/>
                </a:cubicBezTo>
                <a:cubicBezTo>
                  <a:pt x="3766366" y="607300"/>
                  <a:pt x="3772199" y="605254"/>
                  <a:pt x="3777533" y="603063"/>
                </a:cubicBezTo>
                <a:cubicBezTo>
                  <a:pt x="3782865" y="600871"/>
                  <a:pt x="3787611" y="602646"/>
                  <a:pt x="3791769" y="608388"/>
                </a:cubicBezTo>
                <a:cubicBezTo>
                  <a:pt x="3795927" y="614129"/>
                  <a:pt x="3795073" y="619129"/>
                  <a:pt x="3789207" y="623387"/>
                </a:cubicBezTo>
                <a:cubicBezTo>
                  <a:pt x="3783340" y="627645"/>
                  <a:pt x="3773724" y="629249"/>
                  <a:pt x="3760359" y="628199"/>
                </a:cubicBezTo>
                <a:lnTo>
                  <a:pt x="3760359" y="676671"/>
                </a:lnTo>
                <a:cubicBezTo>
                  <a:pt x="3768124" y="676671"/>
                  <a:pt x="3775349" y="675621"/>
                  <a:pt x="3782032" y="673521"/>
                </a:cubicBezTo>
                <a:cubicBezTo>
                  <a:pt x="3788715" y="671421"/>
                  <a:pt x="3793040" y="671155"/>
                  <a:pt x="3795006" y="672721"/>
                </a:cubicBezTo>
                <a:cubicBezTo>
                  <a:pt x="3796973" y="674288"/>
                  <a:pt x="3798194" y="664630"/>
                  <a:pt x="3798669" y="643748"/>
                </a:cubicBezTo>
                <a:cubicBezTo>
                  <a:pt x="3799144" y="622866"/>
                  <a:pt x="3799381" y="603017"/>
                  <a:pt x="3799381" y="584202"/>
                </a:cubicBezTo>
                <a:cubicBezTo>
                  <a:pt x="3799381" y="567136"/>
                  <a:pt x="3798431" y="557916"/>
                  <a:pt x="3796531" y="556541"/>
                </a:cubicBezTo>
                <a:cubicBezTo>
                  <a:pt x="3795581" y="555853"/>
                  <a:pt x="3794149" y="555469"/>
                  <a:pt x="3792235" y="555388"/>
                </a:cubicBezTo>
                <a:close/>
                <a:moveTo>
                  <a:pt x="4572929" y="555265"/>
                </a:moveTo>
                <a:cubicBezTo>
                  <a:pt x="4575805" y="555543"/>
                  <a:pt x="4579278" y="556184"/>
                  <a:pt x="4583346" y="557191"/>
                </a:cubicBezTo>
                <a:cubicBezTo>
                  <a:pt x="4599620" y="561215"/>
                  <a:pt x="4606745" y="570919"/>
                  <a:pt x="4604720" y="586301"/>
                </a:cubicBezTo>
                <a:cubicBezTo>
                  <a:pt x="4602695" y="601684"/>
                  <a:pt x="4594566" y="603550"/>
                  <a:pt x="4580334" y="591901"/>
                </a:cubicBezTo>
                <a:cubicBezTo>
                  <a:pt x="4571667" y="580002"/>
                  <a:pt x="4565935" y="570236"/>
                  <a:pt x="4563135" y="562603"/>
                </a:cubicBezTo>
                <a:cubicBezTo>
                  <a:pt x="4561035" y="556878"/>
                  <a:pt x="4564299" y="554432"/>
                  <a:pt x="4572929" y="555265"/>
                </a:cubicBezTo>
                <a:close/>
                <a:moveTo>
                  <a:pt x="896278" y="555265"/>
                </a:moveTo>
                <a:cubicBezTo>
                  <a:pt x="899155" y="555543"/>
                  <a:pt x="902627" y="556184"/>
                  <a:pt x="906696" y="557191"/>
                </a:cubicBezTo>
                <a:cubicBezTo>
                  <a:pt x="922970" y="561215"/>
                  <a:pt x="930094" y="570919"/>
                  <a:pt x="928069" y="586301"/>
                </a:cubicBezTo>
                <a:cubicBezTo>
                  <a:pt x="926045" y="601684"/>
                  <a:pt x="917916" y="603550"/>
                  <a:pt x="903683" y="591901"/>
                </a:cubicBezTo>
                <a:cubicBezTo>
                  <a:pt x="895017" y="580002"/>
                  <a:pt x="889284" y="570236"/>
                  <a:pt x="886485" y="562603"/>
                </a:cubicBezTo>
                <a:cubicBezTo>
                  <a:pt x="884384" y="556878"/>
                  <a:pt x="887649" y="554432"/>
                  <a:pt x="896278" y="555265"/>
                </a:cubicBezTo>
                <a:close/>
                <a:moveTo>
                  <a:pt x="1767331" y="552682"/>
                </a:moveTo>
                <a:cubicBezTo>
                  <a:pt x="1770930" y="552288"/>
                  <a:pt x="1774880" y="552928"/>
                  <a:pt x="1779180" y="554603"/>
                </a:cubicBezTo>
                <a:cubicBezTo>
                  <a:pt x="1787779" y="557953"/>
                  <a:pt x="1795304" y="562295"/>
                  <a:pt x="1801753" y="567628"/>
                </a:cubicBezTo>
                <a:cubicBezTo>
                  <a:pt x="1808203" y="572961"/>
                  <a:pt x="1808957" y="577569"/>
                  <a:pt x="1804016" y="581452"/>
                </a:cubicBezTo>
                <a:cubicBezTo>
                  <a:pt x="1799075" y="585335"/>
                  <a:pt x="1795375" y="591693"/>
                  <a:pt x="1792917" y="600526"/>
                </a:cubicBezTo>
                <a:cubicBezTo>
                  <a:pt x="1790458" y="609358"/>
                  <a:pt x="1786867" y="622178"/>
                  <a:pt x="1782142" y="638986"/>
                </a:cubicBezTo>
                <a:cubicBezTo>
                  <a:pt x="1777417" y="655793"/>
                  <a:pt x="1773064" y="669855"/>
                  <a:pt x="1769080" y="681171"/>
                </a:cubicBezTo>
                <a:cubicBezTo>
                  <a:pt x="1785579" y="700536"/>
                  <a:pt x="1796237" y="715127"/>
                  <a:pt x="1801053" y="724943"/>
                </a:cubicBezTo>
                <a:cubicBezTo>
                  <a:pt x="1805870" y="734759"/>
                  <a:pt x="1805820" y="745142"/>
                  <a:pt x="1800904" y="756091"/>
                </a:cubicBezTo>
                <a:cubicBezTo>
                  <a:pt x="1795987" y="767040"/>
                  <a:pt x="1788213" y="765195"/>
                  <a:pt x="1777580" y="750554"/>
                </a:cubicBezTo>
                <a:cubicBezTo>
                  <a:pt x="1766947" y="735913"/>
                  <a:pt x="1758281" y="722318"/>
                  <a:pt x="1751582" y="709769"/>
                </a:cubicBezTo>
                <a:cubicBezTo>
                  <a:pt x="1739349" y="729734"/>
                  <a:pt x="1725446" y="745896"/>
                  <a:pt x="1709872" y="758253"/>
                </a:cubicBezTo>
                <a:cubicBezTo>
                  <a:pt x="1694298" y="770611"/>
                  <a:pt x="1678278" y="779477"/>
                  <a:pt x="1661812" y="784852"/>
                </a:cubicBezTo>
                <a:cubicBezTo>
                  <a:pt x="1645346" y="790226"/>
                  <a:pt x="1643534" y="786852"/>
                  <a:pt x="1656375" y="774727"/>
                </a:cubicBezTo>
                <a:cubicBezTo>
                  <a:pt x="1669216" y="762603"/>
                  <a:pt x="1682098" y="750079"/>
                  <a:pt x="1695023" y="737155"/>
                </a:cubicBezTo>
                <a:cubicBezTo>
                  <a:pt x="1707947" y="724230"/>
                  <a:pt x="1720017" y="708077"/>
                  <a:pt x="1731233" y="688695"/>
                </a:cubicBezTo>
                <a:cubicBezTo>
                  <a:pt x="1718850" y="674513"/>
                  <a:pt x="1709388" y="663730"/>
                  <a:pt x="1702847" y="656347"/>
                </a:cubicBezTo>
                <a:cubicBezTo>
                  <a:pt x="1696306" y="648964"/>
                  <a:pt x="1688423" y="639261"/>
                  <a:pt x="1679198" y="627236"/>
                </a:cubicBezTo>
                <a:cubicBezTo>
                  <a:pt x="1669974" y="615212"/>
                  <a:pt x="1674045" y="613825"/>
                  <a:pt x="1691410" y="623074"/>
                </a:cubicBezTo>
                <a:cubicBezTo>
                  <a:pt x="1708776" y="632324"/>
                  <a:pt x="1726150" y="645473"/>
                  <a:pt x="1743532" y="662522"/>
                </a:cubicBezTo>
                <a:cubicBezTo>
                  <a:pt x="1745798" y="655989"/>
                  <a:pt x="1749544" y="642544"/>
                  <a:pt x="1754769" y="622187"/>
                </a:cubicBezTo>
                <a:cubicBezTo>
                  <a:pt x="1759994" y="601830"/>
                  <a:pt x="1761977" y="590947"/>
                  <a:pt x="1760718" y="589539"/>
                </a:cubicBezTo>
                <a:cubicBezTo>
                  <a:pt x="1759460" y="588130"/>
                  <a:pt x="1758031" y="587426"/>
                  <a:pt x="1756431" y="587426"/>
                </a:cubicBezTo>
                <a:cubicBezTo>
                  <a:pt x="1754831" y="587426"/>
                  <a:pt x="1748632" y="588968"/>
                  <a:pt x="1737832" y="592051"/>
                </a:cubicBezTo>
                <a:cubicBezTo>
                  <a:pt x="1727033" y="595134"/>
                  <a:pt x="1716588" y="598009"/>
                  <a:pt x="1706497" y="600676"/>
                </a:cubicBezTo>
                <a:cubicBezTo>
                  <a:pt x="1696406" y="603342"/>
                  <a:pt x="1686240" y="600830"/>
                  <a:pt x="1675999" y="593138"/>
                </a:cubicBezTo>
                <a:cubicBezTo>
                  <a:pt x="1665758" y="585447"/>
                  <a:pt x="1667770" y="581252"/>
                  <a:pt x="1682036" y="580552"/>
                </a:cubicBezTo>
                <a:cubicBezTo>
                  <a:pt x="1696301" y="579852"/>
                  <a:pt x="1711009" y="576977"/>
                  <a:pt x="1726158" y="571927"/>
                </a:cubicBezTo>
                <a:cubicBezTo>
                  <a:pt x="1741307" y="566878"/>
                  <a:pt x="1751782" y="561890"/>
                  <a:pt x="1757581" y="556966"/>
                </a:cubicBezTo>
                <a:cubicBezTo>
                  <a:pt x="1760481" y="554503"/>
                  <a:pt x="1763731" y="553075"/>
                  <a:pt x="1767331" y="552682"/>
                </a:cubicBezTo>
                <a:close/>
                <a:moveTo>
                  <a:pt x="5809208" y="537142"/>
                </a:moveTo>
                <a:cubicBezTo>
                  <a:pt x="5820507" y="538250"/>
                  <a:pt x="5830731" y="542829"/>
                  <a:pt x="5839880" y="550879"/>
                </a:cubicBezTo>
                <a:cubicBezTo>
                  <a:pt x="5849030" y="558928"/>
                  <a:pt x="5852592" y="569644"/>
                  <a:pt x="5850567" y="583027"/>
                </a:cubicBezTo>
                <a:cubicBezTo>
                  <a:pt x="5848542" y="596409"/>
                  <a:pt x="5838339" y="595759"/>
                  <a:pt x="5819957" y="581077"/>
                </a:cubicBezTo>
                <a:cubicBezTo>
                  <a:pt x="5809340" y="572577"/>
                  <a:pt x="5802070" y="562853"/>
                  <a:pt x="5798146" y="551903"/>
                </a:cubicBezTo>
                <a:cubicBezTo>
                  <a:pt x="5794220" y="540954"/>
                  <a:pt x="5797908" y="536034"/>
                  <a:pt x="5809208" y="537142"/>
                </a:cubicBezTo>
                <a:close/>
                <a:moveTo>
                  <a:pt x="4673672" y="533312"/>
                </a:moveTo>
                <a:cubicBezTo>
                  <a:pt x="4674686" y="533032"/>
                  <a:pt x="4675717" y="533130"/>
                  <a:pt x="4676765" y="533605"/>
                </a:cubicBezTo>
                <a:cubicBezTo>
                  <a:pt x="4680956" y="535504"/>
                  <a:pt x="4686927" y="539213"/>
                  <a:pt x="4694677" y="544729"/>
                </a:cubicBezTo>
                <a:cubicBezTo>
                  <a:pt x="4703659" y="552128"/>
                  <a:pt x="4704614" y="557603"/>
                  <a:pt x="4697539" y="561153"/>
                </a:cubicBezTo>
                <a:cubicBezTo>
                  <a:pt x="4690464" y="564703"/>
                  <a:pt x="4677619" y="572581"/>
                  <a:pt x="4659004" y="584789"/>
                </a:cubicBezTo>
                <a:cubicBezTo>
                  <a:pt x="4640388" y="596997"/>
                  <a:pt x="4635818" y="596134"/>
                  <a:pt x="4645292" y="582202"/>
                </a:cubicBezTo>
                <a:cubicBezTo>
                  <a:pt x="4654767" y="568269"/>
                  <a:pt x="4661332" y="556212"/>
                  <a:pt x="4664991" y="546029"/>
                </a:cubicBezTo>
                <a:cubicBezTo>
                  <a:pt x="4667734" y="538392"/>
                  <a:pt x="4670628" y="534153"/>
                  <a:pt x="4673672" y="533312"/>
                </a:cubicBezTo>
                <a:close/>
                <a:moveTo>
                  <a:pt x="997022" y="533312"/>
                </a:moveTo>
                <a:cubicBezTo>
                  <a:pt x="998036" y="533032"/>
                  <a:pt x="999067" y="533130"/>
                  <a:pt x="1000115" y="533605"/>
                </a:cubicBezTo>
                <a:cubicBezTo>
                  <a:pt x="1004306" y="535504"/>
                  <a:pt x="1010277" y="539213"/>
                  <a:pt x="1018026" y="544729"/>
                </a:cubicBezTo>
                <a:cubicBezTo>
                  <a:pt x="1027009" y="552128"/>
                  <a:pt x="1027963" y="557603"/>
                  <a:pt x="1020889" y="561153"/>
                </a:cubicBezTo>
                <a:cubicBezTo>
                  <a:pt x="1013814" y="564703"/>
                  <a:pt x="1000970" y="572581"/>
                  <a:pt x="982354" y="584789"/>
                </a:cubicBezTo>
                <a:cubicBezTo>
                  <a:pt x="963738" y="596997"/>
                  <a:pt x="959168" y="596134"/>
                  <a:pt x="968642" y="582202"/>
                </a:cubicBezTo>
                <a:cubicBezTo>
                  <a:pt x="978117" y="568269"/>
                  <a:pt x="984683" y="556212"/>
                  <a:pt x="988341" y="546029"/>
                </a:cubicBezTo>
                <a:cubicBezTo>
                  <a:pt x="991084" y="538392"/>
                  <a:pt x="993978" y="534153"/>
                  <a:pt x="997022" y="533312"/>
                </a:cubicBezTo>
                <a:close/>
                <a:moveTo>
                  <a:pt x="2332533" y="531822"/>
                </a:moveTo>
                <a:cubicBezTo>
                  <a:pt x="2345564" y="531919"/>
                  <a:pt x="2355988" y="536304"/>
                  <a:pt x="2363807" y="544979"/>
                </a:cubicBezTo>
                <a:cubicBezTo>
                  <a:pt x="2374231" y="556545"/>
                  <a:pt x="2369477" y="562328"/>
                  <a:pt x="2349545" y="562328"/>
                </a:cubicBezTo>
                <a:cubicBezTo>
                  <a:pt x="2334096" y="562328"/>
                  <a:pt x="2320084" y="562849"/>
                  <a:pt x="2307510" y="563890"/>
                </a:cubicBezTo>
                <a:cubicBezTo>
                  <a:pt x="2294936" y="564932"/>
                  <a:pt x="2284399" y="565453"/>
                  <a:pt x="2275899" y="565453"/>
                </a:cubicBezTo>
                <a:cubicBezTo>
                  <a:pt x="2292632" y="576952"/>
                  <a:pt x="2297815" y="584397"/>
                  <a:pt x="2291448" y="587789"/>
                </a:cubicBezTo>
                <a:cubicBezTo>
                  <a:pt x="2285082" y="591180"/>
                  <a:pt x="2271533" y="604067"/>
                  <a:pt x="2250801" y="626449"/>
                </a:cubicBezTo>
                <a:cubicBezTo>
                  <a:pt x="2275550" y="641548"/>
                  <a:pt x="2295094" y="652168"/>
                  <a:pt x="2309435" y="658309"/>
                </a:cubicBezTo>
                <a:cubicBezTo>
                  <a:pt x="2323775" y="664451"/>
                  <a:pt x="2338558" y="669359"/>
                  <a:pt x="2353782" y="673034"/>
                </a:cubicBezTo>
                <a:cubicBezTo>
                  <a:pt x="2369006" y="676708"/>
                  <a:pt x="2386501" y="680916"/>
                  <a:pt x="2406267" y="685658"/>
                </a:cubicBezTo>
                <a:cubicBezTo>
                  <a:pt x="2426032" y="690399"/>
                  <a:pt x="2429019" y="695074"/>
                  <a:pt x="2415228" y="699682"/>
                </a:cubicBezTo>
                <a:cubicBezTo>
                  <a:pt x="2401438" y="704290"/>
                  <a:pt x="2382614" y="707911"/>
                  <a:pt x="2358757" y="710544"/>
                </a:cubicBezTo>
                <a:cubicBezTo>
                  <a:pt x="2334900" y="713177"/>
                  <a:pt x="2316301" y="708740"/>
                  <a:pt x="2302960" y="697232"/>
                </a:cubicBezTo>
                <a:cubicBezTo>
                  <a:pt x="2289620" y="685724"/>
                  <a:pt x="2266525" y="667421"/>
                  <a:pt x="2233677" y="642323"/>
                </a:cubicBezTo>
                <a:cubicBezTo>
                  <a:pt x="2219711" y="656405"/>
                  <a:pt x="2206008" y="667201"/>
                  <a:pt x="2192567" y="674708"/>
                </a:cubicBezTo>
                <a:cubicBezTo>
                  <a:pt x="2179126" y="682216"/>
                  <a:pt x="2163194" y="690187"/>
                  <a:pt x="2144770" y="698620"/>
                </a:cubicBezTo>
                <a:cubicBezTo>
                  <a:pt x="2126346" y="707052"/>
                  <a:pt x="2106964" y="712065"/>
                  <a:pt x="2086624" y="713656"/>
                </a:cubicBezTo>
                <a:cubicBezTo>
                  <a:pt x="2066283" y="715248"/>
                  <a:pt x="2066687" y="711140"/>
                  <a:pt x="2087836" y="701332"/>
                </a:cubicBezTo>
                <a:cubicBezTo>
                  <a:pt x="2108985" y="691524"/>
                  <a:pt x="2131917" y="679671"/>
                  <a:pt x="2156632" y="665772"/>
                </a:cubicBezTo>
                <a:cubicBezTo>
                  <a:pt x="2181347" y="651872"/>
                  <a:pt x="2200129" y="639140"/>
                  <a:pt x="2212978" y="627574"/>
                </a:cubicBezTo>
                <a:cubicBezTo>
                  <a:pt x="2194963" y="615258"/>
                  <a:pt x="2180259" y="607788"/>
                  <a:pt x="2168869" y="605163"/>
                </a:cubicBezTo>
                <a:cubicBezTo>
                  <a:pt x="2157478" y="602538"/>
                  <a:pt x="2154778" y="598109"/>
                  <a:pt x="2160769" y="591876"/>
                </a:cubicBezTo>
                <a:cubicBezTo>
                  <a:pt x="2166760" y="585643"/>
                  <a:pt x="2176139" y="585260"/>
                  <a:pt x="2188905" y="590726"/>
                </a:cubicBezTo>
                <a:cubicBezTo>
                  <a:pt x="2201671" y="596192"/>
                  <a:pt x="2214695" y="603392"/>
                  <a:pt x="2227977" y="612325"/>
                </a:cubicBezTo>
                <a:cubicBezTo>
                  <a:pt x="2236043" y="604175"/>
                  <a:pt x="2243139" y="595393"/>
                  <a:pt x="2249264" y="585976"/>
                </a:cubicBezTo>
                <a:cubicBezTo>
                  <a:pt x="2255388" y="576560"/>
                  <a:pt x="2257534" y="570244"/>
                  <a:pt x="2255701" y="567028"/>
                </a:cubicBezTo>
                <a:cubicBezTo>
                  <a:pt x="2222519" y="571194"/>
                  <a:pt x="2197313" y="575106"/>
                  <a:pt x="2180080" y="578764"/>
                </a:cubicBezTo>
                <a:cubicBezTo>
                  <a:pt x="2162848" y="582422"/>
                  <a:pt x="2149186" y="584781"/>
                  <a:pt x="2139095" y="585839"/>
                </a:cubicBezTo>
                <a:cubicBezTo>
                  <a:pt x="2129004" y="586897"/>
                  <a:pt x="2118401" y="582956"/>
                  <a:pt x="2107285" y="574015"/>
                </a:cubicBezTo>
                <a:cubicBezTo>
                  <a:pt x="2096169" y="565074"/>
                  <a:pt x="2099535" y="560603"/>
                  <a:pt x="2117384" y="560603"/>
                </a:cubicBezTo>
                <a:cubicBezTo>
                  <a:pt x="2132800" y="560603"/>
                  <a:pt x="2165273" y="556949"/>
                  <a:pt x="2214803" y="549641"/>
                </a:cubicBezTo>
                <a:cubicBezTo>
                  <a:pt x="2264333" y="542333"/>
                  <a:pt x="2298944" y="536838"/>
                  <a:pt x="2318634" y="533155"/>
                </a:cubicBezTo>
                <a:cubicBezTo>
                  <a:pt x="2323557" y="532234"/>
                  <a:pt x="2328190" y="531790"/>
                  <a:pt x="2332533" y="531822"/>
                </a:cubicBezTo>
                <a:close/>
                <a:moveTo>
                  <a:pt x="3801409" y="526983"/>
                </a:moveTo>
                <a:cubicBezTo>
                  <a:pt x="3805011" y="526731"/>
                  <a:pt x="3809114" y="527313"/>
                  <a:pt x="3813718" y="528730"/>
                </a:cubicBezTo>
                <a:cubicBezTo>
                  <a:pt x="3822925" y="531563"/>
                  <a:pt x="3829929" y="535238"/>
                  <a:pt x="3834729" y="539754"/>
                </a:cubicBezTo>
                <a:cubicBezTo>
                  <a:pt x="3839529" y="544271"/>
                  <a:pt x="3840074" y="549424"/>
                  <a:pt x="3836366" y="555216"/>
                </a:cubicBezTo>
                <a:cubicBezTo>
                  <a:pt x="3832658" y="561007"/>
                  <a:pt x="3830554" y="569673"/>
                  <a:pt x="3830054" y="581214"/>
                </a:cubicBezTo>
                <a:cubicBezTo>
                  <a:pt x="3829554" y="592755"/>
                  <a:pt x="3829579" y="606975"/>
                  <a:pt x="3830129" y="623874"/>
                </a:cubicBezTo>
                <a:cubicBezTo>
                  <a:pt x="3830679" y="640773"/>
                  <a:pt x="3830954" y="656830"/>
                  <a:pt x="3830954" y="672046"/>
                </a:cubicBezTo>
                <a:cubicBezTo>
                  <a:pt x="3830954" y="689312"/>
                  <a:pt x="3828096" y="703578"/>
                  <a:pt x="3822380" y="714844"/>
                </a:cubicBezTo>
                <a:cubicBezTo>
                  <a:pt x="3816663" y="726110"/>
                  <a:pt x="3810918" y="726768"/>
                  <a:pt x="3805143" y="716818"/>
                </a:cubicBezTo>
                <a:cubicBezTo>
                  <a:pt x="3799369" y="706869"/>
                  <a:pt x="3795781" y="699294"/>
                  <a:pt x="3794382" y="694095"/>
                </a:cubicBezTo>
                <a:cubicBezTo>
                  <a:pt x="3776149" y="696178"/>
                  <a:pt x="3764558" y="697220"/>
                  <a:pt x="3759609" y="697220"/>
                </a:cubicBezTo>
                <a:cubicBezTo>
                  <a:pt x="3754192" y="722318"/>
                  <a:pt x="3747705" y="728718"/>
                  <a:pt x="3740147" y="716418"/>
                </a:cubicBezTo>
                <a:cubicBezTo>
                  <a:pt x="3732589" y="704119"/>
                  <a:pt x="3729594" y="692016"/>
                  <a:pt x="3731160" y="680108"/>
                </a:cubicBezTo>
                <a:cubicBezTo>
                  <a:pt x="3732727" y="668201"/>
                  <a:pt x="3733510" y="652439"/>
                  <a:pt x="3733510" y="632824"/>
                </a:cubicBezTo>
                <a:cubicBezTo>
                  <a:pt x="3733510" y="613108"/>
                  <a:pt x="3733256" y="596388"/>
                  <a:pt x="3732748" y="582664"/>
                </a:cubicBezTo>
                <a:cubicBezTo>
                  <a:pt x="3732239" y="568940"/>
                  <a:pt x="3729885" y="557120"/>
                  <a:pt x="3725686" y="547204"/>
                </a:cubicBezTo>
                <a:cubicBezTo>
                  <a:pt x="3721486" y="537288"/>
                  <a:pt x="3725194" y="534159"/>
                  <a:pt x="3736810" y="537817"/>
                </a:cubicBezTo>
                <a:cubicBezTo>
                  <a:pt x="3748426" y="541475"/>
                  <a:pt x="3759246" y="542087"/>
                  <a:pt x="3769271" y="539654"/>
                </a:cubicBezTo>
                <a:cubicBezTo>
                  <a:pt x="3779295" y="537221"/>
                  <a:pt x="3786907" y="534084"/>
                  <a:pt x="3792107" y="530242"/>
                </a:cubicBezTo>
                <a:cubicBezTo>
                  <a:pt x="3794706" y="528322"/>
                  <a:pt x="3797807" y="527235"/>
                  <a:pt x="3801409" y="526983"/>
                </a:cubicBezTo>
                <a:close/>
                <a:moveTo>
                  <a:pt x="4742505" y="523821"/>
                </a:moveTo>
                <a:cubicBezTo>
                  <a:pt x="4746434" y="524181"/>
                  <a:pt x="4752465" y="526413"/>
                  <a:pt x="4760598" y="530517"/>
                </a:cubicBezTo>
                <a:cubicBezTo>
                  <a:pt x="4776863" y="538725"/>
                  <a:pt x="4782554" y="546454"/>
                  <a:pt x="4777672" y="553703"/>
                </a:cubicBezTo>
                <a:cubicBezTo>
                  <a:pt x="4772788" y="560953"/>
                  <a:pt x="4768010" y="571065"/>
                  <a:pt x="4763335" y="584039"/>
                </a:cubicBezTo>
                <a:cubicBezTo>
                  <a:pt x="4758660" y="597013"/>
                  <a:pt x="4750198" y="612716"/>
                  <a:pt x="4737949" y="631149"/>
                </a:cubicBezTo>
                <a:cubicBezTo>
                  <a:pt x="4758514" y="627199"/>
                  <a:pt x="4777297" y="620983"/>
                  <a:pt x="4794296" y="612500"/>
                </a:cubicBezTo>
                <a:cubicBezTo>
                  <a:pt x="4811294" y="604017"/>
                  <a:pt x="4824977" y="603746"/>
                  <a:pt x="4835343" y="611687"/>
                </a:cubicBezTo>
                <a:cubicBezTo>
                  <a:pt x="4845708" y="619628"/>
                  <a:pt x="4844588" y="626166"/>
                  <a:pt x="4831981" y="631299"/>
                </a:cubicBezTo>
                <a:cubicBezTo>
                  <a:pt x="4819373" y="636432"/>
                  <a:pt x="4798486" y="641181"/>
                  <a:pt x="4769322" y="645548"/>
                </a:cubicBezTo>
                <a:cubicBezTo>
                  <a:pt x="4785004" y="648531"/>
                  <a:pt x="4790975" y="655764"/>
                  <a:pt x="4787234" y="667246"/>
                </a:cubicBezTo>
                <a:cubicBezTo>
                  <a:pt x="4783492" y="678729"/>
                  <a:pt x="4780309" y="691299"/>
                  <a:pt x="4777684" y="704957"/>
                </a:cubicBezTo>
                <a:cubicBezTo>
                  <a:pt x="4775059" y="718614"/>
                  <a:pt x="4770180" y="733751"/>
                  <a:pt x="4763048" y="750366"/>
                </a:cubicBezTo>
                <a:cubicBezTo>
                  <a:pt x="4771880" y="760816"/>
                  <a:pt x="4782159" y="770886"/>
                  <a:pt x="4793883" y="780577"/>
                </a:cubicBezTo>
                <a:cubicBezTo>
                  <a:pt x="4805607" y="790268"/>
                  <a:pt x="4817790" y="797638"/>
                  <a:pt x="4830431" y="802688"/>
                </a:cubicBezTo>
                <a:cubicBezTo>
                  <a:pt x="4843071" y="807738"/>
                  <a:pt x="4854608" y="813146"/>
                  <a:pt x="4865041" y="818912"/>
                </a:cubicBezTo>
                <a:cubicBezTo>
                  <a:pt x="4875473" y="824679"/>
                  <a:pt x="4870149" y="828587"/>
                  <a:pt x="4849067" y="830636"/>
                </a:cubicBezTo>
                <a:cubicBezTo>
                  <a:pt x="4827985" y="832686"/>
                  <a:pt x="4812069" y="832874"/>
                  <a:pt x="4801320" y="831199"/>
                </a:cubicBezTo>
                <a:cubicBezTo>
                  <a:pt x="4790571" y="829524"/>
                  <a:pt x="4782725" y="824845"/>
                  <a:pt x="4777784" y="817162"/>
                </a:cubicBezTo>
                <a:cubicBezTo>
                  <a:pt x="4772843" y="809479"/>
                  <a:pt x="4762014" y="793555"/>
                  <a:pt x="4745299" y="769390"/>
                </a:cubicBezTo>
                <a:cubicBezTo>
                  <a:pt x="4738149" y="779173"/>
                  <a:pt x="4729720" y="787302"/>
                  <a:pt x="4720013" y="793776"/>
                </a:cubicBezTo>
                <a:cubicBezTo>
                  <a:pt x="4710305" y="800251"/>
                  <a:pt x="4698547" y="805126"/>
                  <a:pt x="4684740" y="808400"/>
                </a:cubicBezTo>
                <a:cubicBezTo>
                  <a:pt x="4681288" y="809219"/>
                  <a:pt x="4678622" y="809652"/>
                  <a:pt x="4676741" y="809700"/>
                </a:cubicBezTo>
                <a:lnTo>
                  <a:pt x="4674747" y="809085"/>
                </a:lnTo>
                <a:lnTo>
                  <a:pt x="4674078" y="820750"/>
                </a:lnTo>
                <a:cubicBezTo>
                  <a:pt x="4671244" y="832524"/>
                  <a:pt x="4665437" y="834011"/>
                  <a:pt x="4656654" y="825212"/>
                </a:cubicBezTo>
                <a:cubicBezTo>
                  <a:pt x="4647871" y="816412"/>
                  <a:pt x="4639880" y="808788"/>
                  <a:pt x="4632680" y="802338"/>
                </a:cubicBezTo>
                <a:cubicBezTo>
                  <a:pt x="4617498" y="814587"/>
                  <a:pt x="4602678" y="823387"/>
                  <a:pt x="4588221" y="828737"/>
                </a:cubicBezTo>
                <a:cubicBezTo>
                  <a:pt x="4573763" y="834086"/>
                  <a:pt x="4558468" y="837299"/>
                  <a:pt x="4542336" y="838373"/>
                </a:cubicBezTo>
                <a:cubicBezTo>
                  <a:pt x="4526203" y="839448"/>
                  <a:pt x="4524353" y="836349"/>
                  <a:pt x="4536786" y="829074"/>
                </a:cubicBezTo>
                <a:cubicBezTo>
                  <a:pt x="4549219" y="821800"/>
                  <a:pt x="4561993" y="815133"/>
                  <a:pt x="4575109" y="809075"/>
                </a:cubicBezTo>
                <a:cubicBezTo>
                  <a:pt x="4588224" y="803017"/>
                  <a:pt x="4600091" y="795330"/>
                  <a:pt x="4610707" y="786014"/>
                </a:cubicBezTo>
                <a:cubicBezTo>
                  <a:pt x="4599624" y="778665"/>
                  <a:pt x="4591362" y="773648"/>
                  <a:pt x="4585921" y="770965"/>
                </a:cubicBezTo>
                <a:cubicBezTo>
                  <a:pt x="4580479" y="768282"/>
                  <a:pt x="4579084" y="764336"/>
                  <a:pt x="4581734" y="759128"/>
                </a:cubicBezTo>
                <a:cubicBezTo>
                  <a:pt x="4584383" y="753920"/>
                  <a:pt x="4586716" y="747925"/>
                  <a:pt x="4588733" y="741142"/>
                </a:cubicBezTo>
                <a:cubicBezTo>
                  <a:pt x="4565735" y="744208"/>
                  <a:pt x="4549994" y="748112"/>
                  <a:pt x="4541511" y="752854"/>
                </a:cubicBezTo>
                <a:cubicBezTo>
                  <a:pt x="4533028" y="757595"/>
                  <a:pt x="4522828" y="754183"/>
                  <a:pt x="4510913" y="742617"/>
                </a:cubicBezTo>
                <a:cubicBezTo>
                  <a:pt x="4498997" y="731051"/>
                  <a:pt x="4500534" y="725801"/>
                  <a:pt x="4515525" y="726868"/>
                </a:cubicBezTo>
                <a:cubicBezTo>
                  <a:pt x="4530515" y="727934"/>
                  <a:pt x="4556660" y="725526"/>
                  <a:pt x="4593958" y="719643"/>
                </a:cubicBezTo>
                <a:cubicBezTo>
                  <a:pt x="4596758" y="707927"/>
                  <a:pt x="4597111" y="697311"/>
                  <a:pt x="4595020" y="687795"/>
                </a:cubicBezTo>
                <a:cubicBezTo>
                  <a:pt x="4592929" y="678279"/>
                  <a:pt x="4599233" y="677071"/>
                  <a:pt x="4613932" y="684170"/>
                </a:cubicBezTo>
                <a:cubicBezTo>
                  <a:pt x="4628631" y="691270"/>
                  <a:pt x="4634780" y="696986"/>
                  <a:pt x="4632380" y="701319"/>
                </a:cubicBezTo>
                <a:cubicBezTo>
                  <a:pt x="4629981" y="705652"/>
                  <a:pt x="4626472" y="709977"/>
                  <a:pt x="4621856" y="714294"/>
                </a:cubicBezTo>
                <a:lnTo>
                  <a:pt x="4644405" y="711744"/>
                </a:lnTo>
                <a:cubicBezTo>
                  <a:pt x="4645988" y="707177"/>
                  <a:pt x="4646517" y="701757"/>
                  <a:pt x="4645992" y="695482"/>
                </a:cubicBezTo>
                <a:cubicBezTo>
                  <a:pt x="4645467" y="689208"/>
                  <a:pt x="4649788" y="688658"/>
                  <a:pt x="4658954" y="693832"/>
                </a:cubicBezTo>
                <a:cubicBezTo>
                  <a:pt x="4668120" y="699007"/>
                  <a:pt x="4674165" y="703461"/>
                  <a:pt x="4677090" y="707194"/>
                </a:cubicBezTo>
                <a:cubicBezTo>
                  <a:pt x="4680015" y="710927"/>
                  <a:pt x="4680065" y="715806"/>
                  <a:pt x="4677240" y="721831"/>
                </a:cubicBezTo>
                <a:cubicBezTo>
                  <a:pt x="4674415" y="727855"/>
                  <a:pt x="4670916" y="736355"/>
                  <a:pt x="4666741" y="747329"/>
                </a:cubicBezTo>
                <a:cubicBezTo>
                  <a:pt x="4662566" y="758303"/>
                  <a:pt x="4657020" y="769140"/>
                  <a:pt x="4650104" y="779840"/>
                </a:cubicBezTo>
                <a:cubicBezTo>
                  <a:pt x="4656620" y="784023"/>
                  <a:pt x="4662954" y="788943"/>
                  <a:pt x="4669103" y="794601"/>
                </a:cubicBezTo>
                <a:lnTo>
                  <a:pt x="4674930" y="805328"/>
                </a:lnTo>
                <a:lnTo>
                  <a:pt x="4681040" y="799726"/>
                </a:lnTo>
                <a:cubicBezTo>
                  <a:pt x="4692381" y="790668"/>
                  <a:pt x="4702147" y="782044"/>
                  <a:pt x="4710338" y="773852"/>
                </a:cubicBezTo>
                <a:cubicBezTo>
                  <a:pt x="4718529" y="765661"/>
                  <a:pt x="4725575" y="757458"/>
                  <a:pt x="4731474" y="749241"/>
                </a:cubicBezTo>
                <a:cubicBezTo>
                  <a:pt x="4724458" y="737959"/>
                  <a:pt x="4717675" y="728039"/>
                  <a:pt x="4711126" y="719481"/>
                </a:cubicBezTo>
                <a:cubicBezTo>
                  <a:pt x="4704576" y="710923"/>
                  <a:pt x="4698751" y="703090"/>
                  <a:pt x="4693652" y="695982"/>
                </a:cubicBezTo>
                <a:cubicBezTo>
                  <a:pt x="4688552" y="688874"/>
                  <a:pt x="4690085" y="684658"/>
                  <a:pt x="4698251" y="683333"/>
                </a:cubicBezTo>
                <a:cubicBezTo>
                  <a:pt x="4706417" y="682008"/>
                  <a:pt x="4712559" y="683929"/>
                  <a:pt x="4716675" y="689095"/>
                </a:cubicBezTo>
                <a:cubicBezTo>
                  <a:pt x="4720791" y="694261"/>
                  <a:pt x="4729700" y="707369"/>
                  <a:pt x="4743399" y="728418"/>
                </a:cubicBezTo>
                <a:cubicBezTo>
                  <a:pt x="4748015" y="717618"/>
                  <a:pt x="4751106" y="704723"/>
                  <a:pt x="4752673" y="689733"/>
                </a:cubicBezTo>
                <a:cubicBezTo>
                  <a:pt x="4754239" y="674742"/>
                  <a:pt x="4754614" y="661030"/>
                  <a:pt x="4753798" y="648598"/>
                </a:cubicBezTo>
                <a:cubicBezTo>
                  <a:pt x="4748415" y="649648"/>
                  <a:pt x="4741140" y="649648"/>
                  <a:pt x="4731974" y="648598"/>
                </a:cubicBezTo>
                <a:cubicBezTo>
                  <a:pt x="4720225" y="662480"/>
                  <a:pt x="4707792" y="672750"/>
                  <a:pt x="4694677" y="679408"/>
                </a:cubicBezTo>
                <a:cubicBezTo>
                  <a:pt x="4681561" y="686066"/>
                  <a:pt x="4681573" y="680329"/>
                  <a:pt x="4694714" y="662197"/>
                </a:cubicBezTo>
                <a:cubicBezTo>
                  <a:pt x="4707855" y="644064"/>
                  <a:pt x="4718838" y="621837"/>
                  <a:pt x="4727662" y="595513"/>
                </a:cubicBezTo>
                <a:cubicBezTo>
                  <a:pt x="4736487" y="569190"/>
                  <a:pt x="4740390" y="553108"/>
                  <a:pt x="4739374" y="547266"/>
                </a:cubicBezTo>
                <a:cubicBezTo>
                  <a:pt x="4738357" y="541425"/>
                  <a:pt x="4737574" y="535121"/>
                  <a:pt x="4737024" y="528355"/>
                </a:cubicBezTo>
                <a:cubicBezTo>
                  <a:pt x="4736749" y="524972"/>
                  <a:pt x="4738576" y="523460"/>
                  <a:pt x="4742505" y="523821"/>
                </a:cubicBezTo>
                <a:close/>
                <a:moveTo>
                  <a:pt x="1065855" y="523821"/>
                </a:moveTo>
                <a:cubicBezTo>
                  <a:pt x="1069783" y="524181"/>
                  <a:pt x="1075814" y="526413"/>
                  <a:pt x="1083947" y="530517"/>
                </a:cubicBezTo>
                <a:cubicBezTo>
                  <a:pt x="1100213" y="538725"/>
                  <a:pt x="1105904" y="546454"/>
                  <a:pt x="1101021" y="553703"/>
                </a:cubicBezTo>
                <a:cubicBezTo>
                  <a:pt x="1096138" y="560953"/>
                  <a:pt x="1091360" y="571065"/>
                  <a:pt x="1086685" y="584039"/>
                </a:cubicBezTo>
                <a:cubicBezTo>
                  <a:pt x="1082010" y="597013"/>
                  <a:pt x="1073548" y="612716"/>
                  <a:pt x="1061299" y="631149"/>
                </a:cubicBezTo>
                <a:cubicBezTo>
                  <a:pt x="1081864" y="627199"/>
                  <a:pt x="1100646" y="620983"/>
                  <a:pt x="1117645" y="612500"/>
                </a:cubicBezTo>
                <a:cubicBezTo>
                  <a:pt x="1134644" y="604017"/>
                  <a:pt x="1148327" y="603746"/>
                  <a:pt x="1158693" y="611687"/>
                </a:cubicBezTo>
                <a:cubicBezTo>
                  <a:pt x="1169059" y="619628"/>
                  <a:pt x="1167938" y="626166"/>
                  <a:pt x="1155331" y="631299"/>
                </a:cubicBezTo>
                <a:cubicBezTo>
                  <a:pt x="1142723" y="636432"/>
                  <a:pt x="1121837" y="641181"/>
                  <a:pt x="1092672" y="645548"/>
                </a:cubicBezTo>
                <a:cubicBezTo>
                  <a:pt x="1108354" y="648531"/>
                  <a:pt x="1114325" y="655764"/>
                  <a:pt x="1110584" y="667246"/>
                </a:cubicBezTo>
                <a:cubicBezTo>
                  <a:pt x="1106842" y="678729"/>
                  <a:pt x="1103659" y="691299"/>
                  <a:pt x="1101034" y="704957"/>
                </a:cubicBezTo>
                <a:cubicBezTo>
                  <a:pt x="1098409" y="718614"/>
                  <a:pt x="1093530" y="733751"/>
                  <a:pt x="1086397" y="750366"/>
                </a:cubicBezTo>
                <a:cubicBezTo>
                  <a:pt x="1095230" y="760816"/>
                  <a:pt x="1105508" y="770886"/>
                  <a:pt x="1117233" y="780577"/>
                </a:cubicBezTo>
                <a:cubicBezTo>
                  <a:pt x="1128957" y="790268"/>
                  <a:pt x="1141140" y="797638"/>
                  <a:pt x="1153781" y="802688"/>
                </a:cubicBezTo>
                <a:cubicBezTo>
                  <a:pt x="1166422" y="807738"/>
                  <a:pt x="1177959" y="813146"/>
                  <a:pt x="1188391" y="818912"/>
                </a:cubicBezTo>
                <a:cubicBezTo>
                  <a:pt x="1198824" y="824679"/>
                  <a:pt x="1193499" y="828587"/>
                  <a:pt x="1172417" y="830636"/>
                </a:cubicBezTo>
                <a:cubicBezTo>
                  <a:pt x="1151335" y="832686"/>
                  <a:pt x="1135419" y="832874"/>
                  <a:pt x="1124670" y="831199"/>
                </a:cubicBezTo>
                <a:cubicBezTo>
                  <a:pt x="1113920" y="829524"/>
                  <a:pt x="1106076" y="824845"/>
                  <a:pt x="1101134" y="817162"/>
                </a:cubicBezTo>
                <a:cubicBezTo>
                  <a:pt x="1096192" y="809479"/>
                  <a:pt x="1085364" y="793555"/>
                  <a:pt x="1068648" y="769390"/>
                </a:cubicBezTo>
                <a:cubicBezTo>
                  <a:pt x="1061499" y="779173"/>
                  <a:pt x="1053071" y="787302"/>
                  <a:pt x="1043362" y="793776"/>
                </a:cubicBezTo>
                <a:cubicBezTo>
                  <a:pt x="1033655" y="800251"/>
                  <a:pt x="1021897" y="805126"/>
                  <a:pt x="1008090" y="808400"/>
                </a:cubicBezTo>
                <a:cubicBezTo>
                  <a:pt x="1004638" y="809219"/>
                  <a:pt x="1001972" y="809652"/>
                  <a:pt x="1000092" y="809700"/>
                </a:cubicBezTo>
                <a:lnTo>
                  <a:pt x="998097" y="809085"/>
                </a:lnTo>
                <a:lnTo>
                  <a:pt x="997428" y="820750"/>
                </a:lnTo>
                <a:cubicBezTo>
                  <a:pt x="994595" y="832524"/>
                  <a:pt x="988786" y="834011"/>
                  <a:pt x="980004" y="825212"/>
                </a:cubicBezTo>
                <a:cubicBezTo>
                  <a:pt x="971221" y="816412"/>
                  <a:pt x="963230" y="808788"/>
                  <a:pt x="956030" y="802338"/>
                </a:cubicBezTo>
                <a:cubicBezTo>
                  <a:pt x="940848" y="814587"/>
                  <a:pt x="926028" y="823387"/>
                  <a:pt x="911570" y="828737"/>
                </a:cubicBezTo>
                <a:cubicBezTo>
                  <a:pt x="897114" y="834086"/>
                  <a:pt x="881818" y="837299"/>
                  <a:pt x="865686" y="838373"/>
                </a:cubicBezTo>
                <a:cubicBezTo>
                  <a:pt x="849553" y="839448"/>
                  <a:pt x="847703" y="836349"/>
                  <a:pt x="860136" y="829074"/>
                </a:cubicBezTo>
                <a:cubicBezTo>
                  <a:pt x="872569" y="821800"/>
                  <a:pt x="885343" y="815133"/>
                  <a:pt x="898459" y="809075"/>
                </a:cubicBezTo>
                <a:cubicBezTo>
                  <a:pt x="911575" y="803017"/>
                  <a:pt x="923441" y="795330"/>
                  <a:pt x="934057" y="786014"/>
                </a:cubicBezTo>
                <a:cubicBezTo>
                  <a:pt x="922974" y="778665"/>
                  <a:pt x="914712" y="773648"/>
                  <a:pt x="909271" y="770965"/>
                </a:cubicBezTo>
                <a:cubicBezTo>
                  <a:pt x="903829" y="768282"/>
                  <a:pt x="902433" y="764336"/>
                  <a:pt x="905083" y="759128"/>
                </a:cubicBezTo>
                <a:cubicBezTo>
                  <a:pt x="907734" y="753920"/>
                  <a:pt x="910066" y="747925"/>
                  <a:pt x="912083" y="741142"/>
                </a:cubicBezTo>
                <a:cubicBezTo>
                  <a:pt x="889084" y="744208"/>
                  <a:pt x="873344" y="748112"/>
                  <a:pt x="864861" y="752854"/>
                </a:cubicBezTo>
                <a:cubicBezTo>
                  <a:pt x="856378" y="757595"/>
                  <a:pt x="846179" y="754183"/>
                  <a:pt x="834263" y="742617"/>
                </a:cubicBezTo>
                <a:cubicBezTo>
                  <a:pt x="822347" y="731051"/>
                  <a:pt x="823884" y="725801"/>
                  <a:pt x="838875" y="726868"/>
                </a:cubicBezTo>
                <a:cubicBezTo>
                  <a:pt x="853865" y="727934"/>
                  <a:pt x="880010" y="725526"/>
                  <a:pt x="917308" y="719643"/>
                </a:cubicBezTo>
                <a:cubicBezTo>
                  <a:pt x="920107" y="707927"/>
                  <a:pt x="920462" y="697311"/>
                  <a:pt x="918370" y="687795"/>
                </a:cubicBezTo>
                <a:cubicBezTo>
                  <a:pt x="916278" y="678279"/>
                  <a:pt x="922582" y="677071"/>
                  <a:pt x="937281" y="684170"/>
                </a:cubicBezTo>
                <a:cubicBezTo>
                  <a:pt x="951981" y="691270"/>
                  <a:pt x="958130" y="696986"/>
                  <a:pt x="955731" y="701319"/>
                </a:cubicBezTo>
                <a:cubicBezTo>
                  <a:pt x="953330" y="705652"/>
                  <a:pt x="949822" y="709977"/>
                  <a:pt x="945206" y="714294"/>
                </a:cubicBezTo>
                <a:lnTo>
                  <a:pt x="967754" y="711744"/>
                </a:lnTo>
                <a:cubicBezTo>
                  <a:pt x="969338" y="707177"/>
                  <a:pt x="969867" y="701757"/>
                  <a:pt x="969342" y="695482"/>
                </a:cubicBezTo>
                <a:cubicBezTo>
                  <a:pt x="968817" y="689208"/>
                  <a:pt x="973137" y="688658"/>
                  <a:pt x="982304" y="693832"/>
                </a:cubicBezTo>
                <a:cubicBezTo>
                  <a:pt x="991470" y="699007"/>
                  <a:pt x="997515" y="703461"/>
                  <a:pt x="1000440" y="707194"/>
                </a:cubicBezTo>
                <a:cubicBezTo>
                  <a:pt x="1003365" y="710927"/>
                  <a:pt x="1003415" y="715806"/>
                  <a:pt x="1000590" y="721831"/>
                </a:cubicBezTo>
                <a:cubicBezTo>
                  <a:pt x="997765" y="727855"/>
                  <a:pt x="994265" y="736355"/>
                  <a:pt x="990091" y="747329"/>
                </a:cubicBezTo>
                <a:cubicBezTo>
                  <a:pt x="985916" y="758303"/>
                  <a:pt x="980371" y="769140"/>
                  <a:pt x="973454" y="779840"/>
                </a:cubicBezTo>
                <a:cubicBezTo>
                  <a:pt x="979970" y="784023"/>
                  <a:pt x="986303" y="788943"/>
                  <a:pt x="992453" y="794601"/>
                </a:cubicBezTo>
                <a:lnTo>
                  <a:pt x="998280" y="805328"/>
                </a:lnTo>
                <a:lnTo>
                  <a:pt x="1004390" y="799726"/>
                </a:lnTo>
                <a:cubicBezTo>
                  <a:pt x="1015731" y="790668"/>
                  <a:pt x="1025497" y="782044"/>
                  <a:pt x="1033688" y="773852"/>
                </a:cubicBezTo>
                <a:cubicBezTo>
                  <a:pt x="1041880" y="765661"/>
                  <a:pt x="1048925" y="757458"/>
                  <a:pt x="1054824" y="749241"/>
                </a:cubicBezTo>
                <a:cubicBezTo>
                  <a:pt x="1047808" y="737959"/>
                  <a:pt x="1041025" y="728039"/>
                  <a:pt x="1034475" y="719481"/>
                </a:cubicBezTo>
                <a:cubicBezTo>
                  <a:pt x="1027926" y="710923"/>
                  <a:pt x="1022101" y="703090"/>
                  <a:pt x="1017002" y="695982"/>
                </a:cubicBezTo>
                <a:cubicBezTo>
                  <a:pt x="1011902" y="688874"/>
                  <a:pt x="1013435" y="684658"/>
                  <a:pt x="1021602" y="683333"/>
                </a:cubicBezTo>
                <a:cubicBezTo>
                  <a:pt x="1029768" y="682008"/>
                  <a:pt x="1035909" y="683929"/>
                  <a:pt x="1040025" y="689095"/>
                </a:cubicBezTo>
                <a:cubicBezTo>
                  <a:pt x="1044142" y="694261"/>
                  <a:pt x="1053049" y="707369"/>
                  <a:pt x="1066748" y="728418"/>
                </a:cubicBezTo>
                <a:cubicBezTo>
                  <a:pt x="1071365" y="717618"/>
                  <a:pt x="1074456" y="704723"/>
                  <a:pt x="1076023" y="689733"/>
                </a:cubicBezTo>
                <a:cubicBezTo>
                  <a:pt x="1077589" y="674742"/>
                  <a:pt x="1077965" y="661030"/>
                  <a:pt x="1077148" y="648598"/>
                </a:cubicBezTo>
                <a:cubicBezTo>
                  <a:pt x="1071765" y="649648"/>
                  <a:pt x="1064491" y="649648"/>
                  <a:pt x="1055324" y="648598"/>
                </a:cubicBezTo>
                <a:cubicBezTo>
                  <a:pt x="1043575" y="662480"/>
                  <a:pt x="1031142" y="672750"/>
                  <a:pt x="1018026" y="679408"/>
                </a:cubicBezTo>
                <a:cubicBezTo>
                  <a:pt x="1004910" y="686066"/>
                  <a:pt x="1004923" y="680329"/>
                  <a:pt x="1018064" y="662197"/>
                </a:cubicBezTo>
                <a:cubicBezTo>
                  <a:pt x="1031205" y="644064"/>
                  <a:pt x="1042187" y="621837"/>
                  <a:pt x="1051012" y="595513"/>
                </a:cubicBezTo>
                <a:cubicBezTo>
                  <a:pt x="1059836" y="569190"/>
                  <a:pt x="1063740" y="553108"/>
                  <a:pt x="1062724" y="547266"/>
                </a:cubicBezTo>
                <a:cubicBezTo>
                  <a:pt x="1061707" y="541425"/>
                  <a:pt x="1060924" y="535121"/>
                  <a:pt x="1060374" y="528355"/>
                </a:cubicBezTo>
                <a:cubicBezTo>
                  <a:pt x="1060099" y="524972"/>
                  <a:pt x="1061926" y="523460"/>
                  <a:pt x="1065855" y="523821"/>
                </a:cubicBezTo>
                <a:close/>
                <a:moveTo>
                  <a:pt x="5600708" y="521493"/>
                </a:moveTo>
                <a:cubicBezTo>
                  <a:pt x="5620498" y="523684"/>
                  <a:pt x="5633340" y="528022"/>
                  <a:pt x="5639232" y="534505"/>
                </a:cubicBezTo>
                <a:cubicBezTo>
                  <a:pt x="5645122" y="540988"/>
                  <a:pt x="5647718" y="548812"/>
                  <a:pt x="5647018" y="557978"/>
                </a:cubicBezTo>
                <a:cubicBezTo>
                  <a:pt x="5646318" y="567144"/>
                  <a:pt x="5640444" y="569827"/>
                  <a:pt x="5629394" y="566028"/>
                </a:cubicBezTo>
                <a:cubicBezTo>
                  <a:pt x="5618345" y="562228"/>
                  <a:pt x="5605496" y="554687"/>
                  <a:pt x="5590846" y="543404"/>
                </a:cubicBezTo>
                <a:cubicBezTo>
                  <a:pt x="5577630" y="526605"/>
                  <a:pt x="5580918" y="519301"/>
                  <a:pt x="5600708" y="521493"/>
                </a:cubicBezTo>
                <a:close/>
                <a:moveTo>
                  <a:pt x="5023497" y="513762"/>
                </a:moveTo>
                <a:cubicBezTo>
                  <a:pt x="5027994" y="513275"/>
                  <a:pt x="5035656" y="515489"/>
                  <a:pt x="5046480" y="520405"/>
                </a:cubicBezTo>
                <a:cubicBezTo>
                  <a:pt x="5062596" y="527888"/>
                  <a:pt x="5068504" y="534717"/>
                  <a:pt x="5064204" y="540892"/>
                </a:cubicBezTo>
                <a:cubicBezTo>
                  <a:pt x="5059904" y="547066"/>
                  <a:pt x="5054213" y="566694"/>
                  <a:pt x="5047130" y="599776"/>
                </a:cubicBezTo>
                <a:cubicBezTo>
                  <a:pt x="5056062" y="597942"/>
                  <a:pt x="5063362" y="595134"/>
                  <a:pt x="5069029" y="591351"/>
                </a:cubicBezTo>
                <a:cubicBezTo>
                  <a:pt x="5074695" y="587568"/>
                  <a:pt x="5081816" y="587089"/>
                  <a:pt x="5090390" y="589914"/>
                </a:cubicBezTo>
                <a:cubicBezTo>
                  <a:pt x="5098965" y="592738"/>
                  <a:pt x="5106184" y="596955"/>
                  <a:pt x="5112051" y="602563"/>
                </a:cubicBezTo>
                <a:cubicBezTo>
                  <a:pt x="5117917" y="608171"/>
                  <a:pt x="5118201" y="614666"/>
                  <a:pt x="5112901" y="622049"/>
                </a:cubicBezTo>
                <a:lnTo>
                  <a:pt x="5109647" y="628659"/>
                </a:lnTo>
                <a:lnTo>
                  <a:pt x="5111314" y="627282"/>
                </a:lnTo>
                <a:cubicBezTo>
                  <a:pt x="5112676" y="626902"/>
                  <a:pt x="5114464" y="626916"/>
                  <a:pt x="5116676" y="627324"/>
                </a:cubicBezTo>
                <a:cubicBezTo>
                  <a:pt x="5125525" y="628957"/>
                  <a:pt x="5132433" y="630265"/>
                  <a:pt x="5137399" y="631249"/>
                </a:cubicBezTo>
                <a:cubicBezTo>
                  <a:pt x="5142366" y="632232"/>
                  <a:pt x="5149299" y="632486"/>
                  <a:pt x="5158198" y="632011"/>
                </a:cubicBezTo>
                <a:cubicBezTo>
                  <a:pt x="5167098" y="631536"/>
                  <a:pt x="5177872" y="630032"/>
                  <a:pt x="5190521" y="627499"/>
                </a:cubicBezTo>
                <a:cubicBezTo>
                  <a:pt x="5203170" y="624966"/>
                  <a:pt x="5212624" y="621803"/>
                  <a:pt x="5218882" y="618012"/>
                </a:cubicBezTo>
                <a:cubicBezTo>
                  <a:pt x="5225140" y="614221"/>
                  <a:pt x="5233298" y="613996"/>
                  <a:pt x="5243356" y="617337"/>
                </a:cubicBezTo>
                <a:cubicBezTo>
                  <a:pt x="5253413" y="620678"/>
                  <a:pt x="5262180" y="625470"/>
                  <a:pt x="5269654" y="631711"/>
                </a:cubicBezTo>
                <a:cubicBezTo>
                  <a:pt x="5277129" y="637952"/>
                  <a:pt x="5277624" y="644339"/>
                  <a:pt x="5271141" y="650872"/>
                </a:cubicBezTo>
                <a:cubicBezTo>
                  <a:pt x="5264658" y="657405"/>
                  <a:pt x="5255350" y="679979"/>
                  <a:pt x="5243218" y="718593"/>
                </a:cubicBezTo>
                <a:cubicBezTo>
                  <a:pt x="5257850" y="735459"/>
                  <a:pt x="5257634" y="744221"/>
                  <a:pt x="5242568" y="744879"/>
                </a:cubicBezTo>
                <a:cubicBezTo>
                  <a:pt x="5227502" y="745538"/>
                  <a:pt x="5197946" y="747867"/>
                  <a:pt x="5153898" y="751866"/>
                </a:cubicBezTo>
                <a:cubicBezTo>
                  <a:pt x="5146699" y="764599"/>
                  <a:pt x="5140945" y="767803"/>
                  <a:pt x="5136637" y="761478"/>
                </a:cubicBezTo>
                <a:cubicBezTo>
                  <a:pt x="5132329" y="755154"/>
                  <a:pt x="5129400" y="745504"/>
                  <a:pt x="5127850" y="732530"/>
                </a:cubicBezTo>
                <a:cubicBezTo>
                  <a:pt x="5126300" y="719556"/>
                  <a:pt x="5124213" y="703861"/>
                  <a:pt x="5121588" y="685445"/>
                </a:cubicBezTo>
                <a:cubicBezTo>
                  <a:pt x="5118963" y="667030"/>
                  <a:pt x="5115276" y="652331"/>
                  <a:pt x="5110526" y="641348"/>
                </a:cubicBezTo>
                <a:cubicBezTo>
                  <a:pt x="5109338" y="638602"/>
                  <a:pt x="5108576" y="636251"/>
                  <a:pt x="5108238" y="634294"/>
                </a:cubicBezTo>
                <a:lnTo>
                  <a:pt x="5108414" y="631163"/>
                </a:lnTo>
                <a:lnTo>
                  <a:pt x="5106173" y="635714"/>
                </a:lnTo>
                <a:cubicBezTo>
                  <a:pt x="5104338" y="641132"/>
                  <a:pt x="5102910" y="647414"/>
                  <a:pt x="5101889" y="654560"/>
                </a:cubicBezTo>
                <a:cubicBezTo>
                  <a:pt x="5099848" y="668851"/>
                  <a:pt x="5096973" y="687108"/>
                  <a:pt x="5093265" y="709331"/>
                </a:cubicBezTo>
                <a:cubicBezTo>
                  <a:pt x="5089556" y="731555"/>
                  <a:pt x="5083328" y="750591"/>
                  <a:pt x="5074578" y="766440"/>
                </a:cubicBezTo>
                <a:cubicBezTo>
                  <a:pt x="5065829" y="782289"/>
                  <a:pt x="5054667" y="793018"/>
                  <a:pt x="5041093" y="798626"/>
                </a:cubicBezTo>
                <a:cubicBezTo>
                  <a:pt x="5027519" y="804234"/>
                  <a:pt x="5020407" y="802317"/>
                  <a:pt x="5019757" y="792876"/>
                </a:cubicBezTo>
                <a:cubicBezTo>
                  <a:pt x="5019107" y="783435"/>
                  <a:pt x="5015107" y="771898"/>
                  <a:pt x="5007757" y="758266"/>
                </a:cubicBezTo>
                <a:cubicBezTo>
                  <a:pt x="5000408" y="744633"/>
                  <a:pt x="5002495" y="740700"/>
                  <a:pt x="5014020" y="746467"/>
                </a:cubicBezTo>
                <a:cubicBezTo>
                  <a:pt x="5025544" y="752233"/>
                  <a:pt x="5033414" y="755116"/>
                  <a:pt x="5037630" y="755116"/>
                </a:cubicBezTo>
                <a:cubicBezTo>
                  <a:pt x="5040530" y="755116"/>
                  <a:pt x="5043872" y="751100"/>
                  <a:pt x="5047655" y="743067"/>
                </a:cubicBezTo>
                <a:cubicBezTo>
                  <a:pt x="5051438" y="735034"/>
                  <a:pt x="5055400" y="723022"/>
                  <a:pt x="5059542" y="707032"/>
                </a:cubicBezTo>
                <a:cubicBezTo>
                  <a:pt x="5063683" y="691041"/>
                  <a:pt x="5067062" y="672888"/>
                  <a:pt x="5069678" y="652572"/>
                </a:cubicBezTo>
                <a:cubicBezTo>
                  <a:pt x="5072295" y="632257"/>
                  <a:pt x="5072607" y="621024"/>
                  <a:pt x="5070616" y="618874"/>
                </a:cubicBezTo>
                <a:cubicBezTo>
                  <a:pt x="5068624" y="616725"/>
                  <a:pt x="5059379" y="618499"/>
                  <a:pt x="5042880" y="624199"/>
                </a:cubicBezTo>
                <a:cubicBezTo>
                  <a:pt x="5029731" y="661663"/>
                  <a:pt x="5017561" y="689449"/>
                  <a:pt x="5006370" y="707556"/>
                </a:cubicBezTo>
                <a:cubicBezTo>
                  <a:pt x="4995179" y="725664"/>
                  <a:pt x="4983184" y="741388"/>
                  <a:pt x="4970385" y="754729"/>
                </a:cubicBezTo>
                <a:cubicBezTo>
                  <a:pt x="4957585" y="768070"/>
                  <a:pt x="4942307" y="779340"/>
                  <a:pt x="4924550" y="788539"/>
                </a:cubicBezTo>
                <a:cubicBezTo>
                  <a:pt x="4906793" y="797738"/>
                  <a:pt x="4905855" y="793710"/>
                  <a:pt x="4921738" y="776452"/>
                </a:cubicBezTo>
                <a:cubicBezTo>
                  <a:pt x="4937620" y="759195"/>
                  <a:pt x="4953082" y="739150"/>
                  <a:pt x="4968122" y="716318"/>
                </a:cubicBezTo>
                <a:cubicBezTo>
                  <a:pt x="4983163" y="693486"/>
                  <a:pt x="4996883" y="664638"/>
                  <a:pt x="5009282" y="629774"/>
                </a:cubicBezTo>
                <a:cubicBezTo>
                  <a:pt x="4993716" y="633807"/>
                  <a:pt x="4980551" y="637432"/>
                  <a:pt x="4969785" y="640648"/>
                </a:cubicBezTo>
                <a:cubicBezTo>
                  <a:pt x="4959018" y="643865"/>
                  <a:pt x="4948011" y="640211"/>
                  <a:pt x="4936762" y="629686"/>
                </a:cubicBezTo>
                <a:cubicBezTo>
                  <a:pt x="4925512" y="619162"/>
                  <a:pt x="4927375" y="614433"/>
                  <a:pt x="4942349" y="615500"/>
                </a:cubicBezTo>
                <a:cubicBezTo>
                  <a:pt x="4957323" y="616566"/>
                  <a:pt x="4980892" y="613691"/>
                  <a:pt x="5013057" y="606875"/>
                </a:cubicBezTo>
                <a:cubicBezTo>
                  <a:pt x="5016824" y="594626"/>
                  <a:pt x="5019752" y="580585"/>
                  <a:pt x="5021844" y="564753"/>
                </a:cubicBezTo>
                <a:cubicBezTo>
                  <a:pt x="5023935" y="548920"/>
                  <a:pt x="5023152" y="535113"/>
                  <a:pt x="5019494" y="523330"/>
                </a:cubicBezTo>
                <a:cubicBezTo>
                  <a:pt x="5017665" y="517439"/>
                  <a:pt x="5018999" y="514250"/>
                  <a:pt x="5023497" y="513762"/>
                </a:cubicBezTo>
                <a:close/>
                <a:moveTo>
                  <a:pt x="577916" y="512843"/>
                </a:moveTo>
                <a:cubicBezTo>
                  <a:pt x="587408" y="514485"/>
                  <a:pt x="597985" y="517956"/>
                  <a:pt x="609651" y="523255"/>
                </a:cubicBezTo>
                <a:cubicBezTo>
                  <a:pt x="623051" y="529605"/>
                  <a:pt x="628159" y="537109"/>
                  <a:pt x="624975" y="545766"/>
                </a:cubicBezTo>
                <a:cubicBezTo>
                  <a:pt x="621792" y="554424"/>
                  <a:pt x="619701" y="565494"/>
                  <a:pt x="618701" y="578977"/>
                </a:cubicBezTo>
                <a:cubicBezTo>
                  <a:pt x="617701" y="592459"/>
                  <a:pt x="617201" y="612500"/>
                  <a:pt x="617201" y="639098"/>
                </a:cubicBezTo>
                <a:cubicBezTo>
                  <a:pt x="617201" y="664513"/>
                  <a:pt x="618238" y="688129"/>
                  <a:pt x="620313" y="709944"/>
                </a:cubicBezTo>
                <a:cubicBezTo>
                  <a:pt x="622388" y="731759"/>
                  <a:pt x="622621" y="751820"/>
                  <a:pt x="621013" y="770128"/>
                </a:cubicBezTo>
                <a:cubicBezTo>
                  <a:pt x="619405" y="788435"/>
                  <a:pt x="613622" y="804655"/>
                  <a:pt x="603664" y="818787"/>
                </a:cubicBezTo>
                <a:cubicBezTo>
                  <a:pt x="593706" y="832920"/>
                  <a:pt x="585219" y="834949"/>
                  <a:pt x="578204" y="824874"/>
                </a:cubicBezTo>
                <a:cubicBezTo>
                  <a:pt x="571187" y="814800"/>
                  <a:pt x="564892" y="806467"/>
                  <a:pt x="559317" y="799876"/>
                </a:cubicBezTo>
                <a:cubicBezTo>
                  <a:pt x="553742" y="793285"/>
                  <a:pt x="547326" y="786002"/>
                  <a:pt x="540068" y="778027"/>
                </a:cubicBezTo>
                <a:cubicBezTo>
                  <a:pt x="532810" y="770053"/>
                  <a:pt x="534514" y="767174"/>
                  <a:pt x="545180" y="769390"/>
                </a:cubicBezTo>
                <a:cubicBezTo>
                  <a:pt x="555846" y="771607"/>
                  <a:pt x="564654" y="773436"/>
                  <a:pt x="571604" y="774877"/>
                </a:cubicBezTo>
                <a:cubicBezTo>
                  <a:pt x="578554" y="776319"/>
                  <a:pt x="582632" y="774923"/>
                  <a:pt x="583840" y="770690"/>
                </a:cubicBezTo>
                <a:cubicBezTo>
                  <a:pt x="585049" y="766457"/>
                  <a:pt x="586174" y="757812"/>
                  <a:pt x="587216" y="744754"/>
                </a:cubicBezTo>
                <a:cubicBezTo>
                  <a:pt x="588257" y="731697"/>
                  <a:pt x="588524" y="695945"/>
                  <a:pt x="588015" y="637498"/>
                </a:cubicBezTo>
                <a:cubicBezTo>
                  <a:pt x="587507" y="579052"/>
                  <a:pt x="583324" y="543254"/>
                  <a:pt x="575466" y="530105"/>
                </a:cubicBezTo>
                <a:cubicBezTo>
                  <a:pt x="567608" y="516956"/>
                  <a:pt x="568425" y="511202"/>
                  <a:pt x="577916" y="512843"/>
                </a:cubicBezTo>
                <a:close/>
                <a:moveTo>
                  <a:pt x="3480182" y="512340"/>
                </a:moveTo>
                <a:cubicBezTo>
                  <a:pt x="3484432" y="512001"/>
                  <a:pt x="3491092" y="513364"/>
                  <a:pt x="3500162" y="516431"/>
                </a:cubicBezTo>
                <a:cubicBezTo>
                  <a:pt x="3518302" y="522564"/>
                  <a:pt x="3529051" y="530809"/>
                  <a:pt x="3532410" y="541167"/>
                </a:cubicBezTo>
                <a:cubicBezTo>
                  <a:pt x="3535768" y="551524"/>
                  <a:pt x="3535297" y="559995"/>
                  <a:pt x="3530998" y="566578"/>
                </a:cubicBezTo>
                <a:cubicBezTo>
                  <a:pt x="3526698" y="573161"/>
                  <a:pt x="3520673" y="573923"/>
                  <a:pt x="3512924" y="568865"/>
                </a:cubicBezTo>
                <a:cubicBezTo>
                  <a:pt x="3505174" y="563807"/>
                  <a:pt x="3496866" y="556287"/>
                  <a:pt x="3488000" y="546304"/>
                </a:cubicBezTo>
                <a:cubicBezTo>
                  <a:pt x="3480251" y="535238"/>
                  <a:pt x="3475805" y="525959"/>
                  <a:pt x="3474664" y="518468"/>
                </a:cubicBezTo>
                <a:cubicBezTo>
                  <a:pt x="3474093" y="514722"/>
                  <a:pt x="3475932" y="512680"/>
                  <a:pt x="3480182" y="512340"/>
                </a:cubicBezTo>
                <a:close/>
                <a:moveTo>
                  <a:pt x="3970149" y="508747"/>
                </a:moveTo>
                <a:cubicBezTo>
                  <a:pt x="3974513" y="508895"/>
                  <a:pt x="3979462" y="510073"/>
                  <a:pt x="3984995" y="512281"/>
                </a:cubicBezTo>
                <a:cubicBezTo>
                  <a:pt x="3996060" y="516697"/>
                  <a:pt x="4004789" y="521764"/>
                  <a:pt x="4011181" y="527480"/>
                </a:cubicBezTo>
                <a:cubicBezTo>
                  <a:pt x="4017572" y="533196"/>
                  <a:pt x="4017747" y="539079"/>
                  <a:pt x="4011706" y="545129"/>
                </a:cubicBezTo>
                <a:cubicBezTo>
                  <a:pt x="4005664" y="551179"/>
                  <a:pt x="4000631" y="558724"/>
                  <a:pt x="3996607" y="567765"/>
                </a:cubicBezTo>
                <a:cubicBezTo>
                  <a:pt x="3992582" y="576806"/>
                  <a:pt x="3988957" y="587247"/>
                  <a:pt x="3985732" y="599088"/>
                </a:cubicBezTo>
                <a:cubicBezTo>
                  <a:pt x="3982508" y="610929"/>
                  <a:pt x="3974316" y="621358"/>
                  <a:pt x="3961159" y="630374"/>
                </a:cubicBezTo>
                <a:lnTo>
                  <a:pt x="3953248" y="634952"/>
                </a:lnTo>
                <a:lnTo>
                  <a:pt x="3961118" y="632258"/>
                </a:lnTo>
                <a:cubicBezTo>
                  <a:pt x="3965182" y="631873"/>
                  <a:pt x="3969596" y="632374"/>
                  <a:pt x="3974358" y="633761"/>
                </a:cubicBezTo>
                <a:cubicBezTo>
                  <a:pt x="3983882" y="636536"/>
                  <a:pt x="3991907" y="640548"/>
                  <a:pt x="3998432" y="645798"/>
                </a:cubicBezTo>
                <a:cubicBezTo>
                  <a:pt x="4004956" y="651047"/>
                  <a:pt x="4004660" y="656976"/>
                  <a:pt x="3997544" y="663584"/>
                </a:cubicBezTo>
                <a:cubicBezTo>
                  <a:pt x="3990428" y="670192"/>
                  <a:pt x="3983003" y="681262"/>
                  <a:pt x="3975270" y="696795"/>
                </a:cubicBezTo>
                <a:cubicBezTo>
                  <a:pt x="3986770" y="710677"/>
                  <a:pt x="3984645" y="717618"/>
                  <a:pt x="3968896" y="717618"/>
                </a:cubicBezTo>
                <a:cubicBezTo>
                  <a:pt x="3956747" y="717618"/>
                  <a:pt x="3931823" y="720102"/>
                  <a:pt x="3894125" y="725068"/>
                </a:cubicBezTo>
                <a:cubicBezTo>
                  <a:pt x="3887676" y="738934"/>
                  <a:pt x="3881797" y="740063"/>
                  <a:pt x="3876489" y="728455"/>
                </a:cubicBezTo>
                <a:cubicBezTo>
                  <a:pt x="3871181" y="716848"/>
                  <a:pt x="3866993" y="704640"/>
                  <a:pt x="3863927" y="691832"/>
                </a:cubicBezTo>
                <a:cubicBezTo>
                  <a:pt x="3860861" y="679025"/>
                  <a:pt x="3856919" y="668592"/>
                  <a:pt x="3852103" y="660534"/>
                </a:cubicBezTo>
                <a:cubicBezTo>
                  <a:pt x="3847286" y="652476"/>
                  <a:pt x="3849619" y="648448"/>
                  <a:pt x="3859103" y="648448"/>
                </a:cubicBezTo>
                <a:cubicBezTo>
                  <a:pt x="3865935" y="648448"/>
                  <a:pt x="3871889" y="648964"/>
                  <a:pt x="3876964" y="649997"/>
                </a:cubicBezTo>
                <a:cubicBezTo>
                  <a:pt x="3882039" y="651031"/>
                  <a:pt x="3893792" y="650047"/>
                  <a:pt x="3912224" y="647048"/>
                </a:cubicBezTo>
                <a:lnTo>
                  <a:pt x="3945043" y="637506"/>
                </a:lnTo>
                <a:lnTo>
                  <a:pt x="3939956" y="636338"/>
                </a:lnTo>
                <a:cubicBezTo>
                  <a:pt x="3938534" y="635410"/>
                  <a:pt x="3937423" y="633951"/>
                  <a:pt x="3936623" y="631961"/>
                </a:cubicBezTo>
                <a:cubicBezTo>
                  <a:pt x="3933423" y="624003"/>
                  <a:pt x="3927269" y="615345"/>
                  <a:pt x="3918161" y="605988"/>
                </a:cubicBezTo>
                <a:cubicBezTo>
                  <a:pt x="3909053" y="596630"/>
                  <a:pt x="3909837" y="593001"/>
                  <a:pt x="3920511" y="595101"/>
                </a:cubicBezTo>
                <a:cubicBezTo>
                  <a:pt x="3931186" y="597201"/>
                  <a:pt x="3938423" y="598251"/>
                  <a:pt x="3942222" y="598251"/>
                </a:cubicBezTo>
                <a:cubicBezTo>
                  <a:pt x="3945155" y="598251"/>
                  <a:pt x="3948763" y="593968"/>
                  <a:pt x="3953047" y="585401"/>
                </a:cubicBezTo>
                <a:cubicBezTo>
                  <a:pt x="3957330" y="576835"/>
                  <a:pt x="3960767" y="568269"/>
                  <a:pt x="3963359" y="559703"/>
                </a:cubicBezTo>
                <a:cubicBezTo>
                  <a:pt x="3965950" y="551137"/>
                  <a:pt x="3966712" y="544987"/>
                  <a:pt x="3965646" y="541254"/>
                </a:cubicBezTo>
                <a:cubicBezTo>
                  <a:pt x="3964579" y="537521"/>
                  <a:pt x="3961317" y="536625"/>
                  <a:pt x="3955859" y="538567"/>
                </a:cubicBezTo>
                <a:cubicBezTo>
                  <a:pt x="3950401" y="540508"/>
                  <a:pt x="3938573" y="543396"/>
                  <a:pt x="3920374" y="547229"/>
                </a:cubicBezTo>
                <a:cubicBezTo>
                  <a:pt x="3928740" y="550745"/>
                  <a:pt x="3931248" y="555058"/>
                  <a:pt x="3927898" y="560165"/>
                </a:cubicBezTo>
                <a:cubicBezTo>
                  <a:pt x="3924549" y="565274"/>
                  <a:pt x="3921053" y="571740"/>
                  <a:pt x="3917411" y="579564"/>
                </a:cubicBezTo>
                <a:cubicBezTo>
                  <a:pt x="3913770" y="587389"/>
                  <a:pt x="3906303" y="598830"/>
                  <a:pt x="3895013" y="613887"/>
                </a:cubicBezTo>
                <a:cubicBezTo>
                  <a:pt x="3883722" y="628945"/>
                  <a:pt x="3869931" y="640586"/>
                  <a:pt x="3853640" y="648810"/>
                </a:cubicBezTo>
                <a:cubicBezTo>
                  <a:pt x="3837350" y="657035"/>
                  <a:pt x="3835554" y="653326"/>
                  <a:pt x="3848253" y="637686"/>
                </a:cubicBezTo>
                <a:cubicBezTo>
                  <a:pt x="3860952" y="622045"/>
                  <a:pt x="3871668" y="605229"/>
                  <a:pt x="3880401" y="587239"/>
                </a:cubicBezTo>
                <a:cubicBezTo>
                  <a:pt x="3889134" y="569248"/>
                  <a:pt x="3893500" y="557803"/>
                  <a:pt x="3893500" y="552903"/>
                </a:cubicBezTo>
                <a:cubicBezTo>
                  <a:pt x="3891084" y="552903"/>
                  <a:pt x="3888321" y="553428"/>
                  <a:pt x="3885213" y="554478"/>
                </a:cubicBezTo>
                <a:cubicBezTo>
                  <a:pt x="3882105" y="555528"/>
                  <a:pt x="3875652" y="551837"/>
                  <a:pt x="3865852" y="543404"/>
                </a:cubicBezTo>
                <a:cubicBezTo>
                  <a:pt x="3856053" y="534971"/>
                  <a:pt x="3856798" y="531284"/>
                  <a:pt x="3868090" y="532342"/>
                </a:cubicBezTo>
                <a:cubicBezTo>
                  <a:pt x="3879380" y="533400"/>
                  <a:pt x="3895725" y="531130"/>
                  <a:pt x="3917124" y="525530"/>
                </a:cubicBezTo>
                <a:cubicBezTo>
                  <a:pt x="3938523" y="519930"/>
                  <a:pt x="3952418" y="515218"/>
                  <a:pt x="3958809" y="511393"/>
                </a:cubicBezTo>
                <a:cubicBezTo>
                  <a:pt x="3962004" y="509481"/>
                  <a:pt x="3965784" y="508599"/>
                  <a:pt x="3970149" y="508747"/>
                </a:cubicBezTo>
                <a:close/>
                <a:moveTo>
                  <a:pt x="5511042" y="505813"/>
                </a:moveTo>
                <a:cubicBezTo>
                  <a:pt x="5515311" y="506313"/>
                  <a:pt x="5520555" y="507360"/>
                  <a:pt x="5526776" y="508956"/>
                </a:cubicBezTo>
                <a:cubicBezTo>
                  <a:pt x="5544891" y="514006"/>
                  <a:pt x="5552382" y="520601"/>
                  <a:pt x="5549249" y="528742"/>
                </a:cubicBezTo>
                <a:cubicBezTo>
                  <a:pt x="5546116" y="536884"/>
                  <a:pt x="5546908" y="555862"/>
                  <a:pt x="5551624" y="585676"/>
                </a:cubicBezTo>
                <a:cubicBezTo>
                  <a:pt x="5553724" y="584926"/>
                  <a:pt x="5560761" y="581860"/>
                  <a:pt x="5572736" y="576477"/>
                </a:cubicBezTo>
                <a:cubicBezTo>
                  <a:pt x="5584710" y="571094"/>
                  <a:pt x="5595030" y="572131"/>
                  <a:pt x="5603696" y="579589"/>
                </a:cubicBezTo>
                <a:cubicBezTo>
                  <a:pt x="5612362" y="587047"/>
                  <a:pt x="5610370" y="593330"/>
                  <a:pt x="5597721" y="598438"/>
                </a:cubicBezTo>
                <a:cubicBezTo>
                  <a:pt x="5585072" y="603546"/>
                  <a:pt x="5571006" y="608308"/>
                  <a:pt x="5555524" y="612725"/>
                </a:cubicBezTo>
                <a:cubicBezTo>
                  <a:pt x="5561723" y="640423"/>
                  <a:pt x="5571964" y="671663"/>
                  <a:pt x="5586246" y="706444"/>
                </a:cubicBezTo>
                <a:cubicBezTo>
                  <a:pt x="5589730" y="692595"/>
                  <a:pt x="5592772" y="679087"/>
                  <a:pt x="5595371" y="665922"/>
                </a:cubicBezTo>
                <a:cubicBezTo>
                  <a:pt x="5597971" y="652756"/>
                  <a:pt x="5597700" y="641840"/>
                  <a:pt x="5594559" y="633174"/>
                </a:cubicBezTo>
                <a:cubicBezTo>
                  <a:pt x="5591418" y="624507"/>
                  <a:pt x="5594980" y="621570"/>
                  <a:pt x="5605246" y="624362"/>
                </a:cubicBezTo>
                <a:cubicBezTo>
                  <a:pt x="5615512" y="627153"/>
                  <a:pt x="5624432" y="631015"/>
                  <a:pt x="5632006" y="635948"/>
                </a:cubicBezTo>
                <a:cubicBezTo>
                  <a:pt x="5639582" y="640881"/>
                  <a:pt x="5641468" y="646394"/>
                  <a:pt x="5637668" y="652485"/>
                </a:cubicBezTo>
                <a:cubicBezTo>
                  <a:pt x="5633869" y="658576"/>
                  <a:pt x="5629627" y="669409"/>
                  <a:pt x="5624944" y="684983"/>
                </a:cubicBezTo>
                <a:cubicBezTo>
                  <a:pt x="5620262" y="700557"/>
                  <a:pt x="5612812" y="717243"/>
                  <a:pt x="5602596" y="735042"/>
                </a:cubicBezTo>
                <a:cubicBezTo>
                  <a:pt x="5614695" y="752691"/>
                  <a:pt x="5625907" y="766978"/>
                  <a:pt x="5636232" y="777902"/>
                </a:cubicBezTo>
                <a:cubicBezTo>
                  <a:pt x="5646556" y="788827"/>
                  <a:pt x="5652151" y="792326"/>
                  <a:pt x="5653018" y="788402"/>
                </a:cubicBezTo>
                <a:cubicBezTo>
                  <a:pt x="5653884" y="784477"/>
                  <a:pt x="5657984" y="774807"/>
                  <a:pt x="5665317" y="759391"/>
                </a:cubicBezTo>
                <a:cubicBezTo>
                  <a:pt x="5672650" y="743975"/>
                  <a:pt x="5676316" y="748841"/>
                  <a:pt x="5676316" y="773990"/>
                </a:cubicBezTo>
                <a:cubicBezTo>
                  <a:pt x="5676316" y="795822"/>
                  <a:pt x="5678408" y="813583"/>
                  <a:pt x="5682591" y="827274"/>
                </a:cubicBezTo>
                <a:cubicBezTo>
                  <a:pt x="5686774" y="840965"/>
                  <a:pt x="5676762" y="841869"/>
                  <a:pt x="5652556" y="829987"/>
                </a:cubicBezTo>
                <a:cubicBezTo>
                  <a:pt x="5628348" y="818104"/>
                  <a:pt x="5605628" y="793197"/>
                  <a:pt x="5584397" y="755266"/>
                </a:cubicBezTo>
                <a:cubicBezTo>
                  <a:pt x="5568014" y="775648"/>
                  <a:pt x="5549666" y="789893"/>
                  <a:pt x="5529350" y="798001"/>
                </a:cubicBezTo>
                <a:cubicBezTo>
                  <a:pt x="5509034" y="806109"/>
                  <a:pt x="5506806" y="802851"/>
                  <a:pt x="5522664" y="788227"/>
                </a:cubicBezTo>
                <a:cubicBezTo>
                  <a:pt x="5538520" y="773602"/>
                  <a:pt x="5554640" y="754391"/>
                  <a:pt x="5571022" y="730593"/>
                </a:cubicBezTo>
                <a:cubicBezTo>
                  <a:pt x="5558724" y="713894"/>
                  <a:pt x="5545074" y="676629"/>
                  <a:pt x="5530075" y="618799"/>
                </a:cubicBezTo>
                <a:cubicBezTo>
                  <a:pt x="5514093" y="624016"/>
                  <a:pt x="5493236" y="628532"/>
                  <a:pt x="5467504" y="632349"/>
                </a:cubicBezTo>
                <a:cubicBezTo>
                  <a:pt x="5466504" y="674329"/>
                  <a:pt x="5462380" y="700603"/>
                  <a:pt x="5455130" y="711169"/>
                </a:cubicBezTo>
                <a:cubicBezTo>
                  <a:pt x="5458162" y="710119"/>
                  <a:pt x="5461180" y="709856"/>
                  <a:pt x="5464179" y="710381"/>
                </a:cubicBezTo>
                <a:cubicBezTo>
                  <a:pt x="5467179" y="710906"/>
                  <a:pt x="5470824" y="710690"/>
                  <a:pt x="5475116" y="709731"/>
                </a:cubicBezTo>
                <a:cubicBezTo>
                  <a:pt x="5479408" y="708773"/>
                  <a:pt x="5483370" y="707615"/>
                  <a:pt x="5487003" y="706257"/>
                </a:cubicBezTo>
                <a:cubicBezTo>
                  <a:pt x="5490636" y="704898"/>
                  <a:pt x="5494556" y="701978"/>
                  <a:pt x="5498765" y="697495"/>
                </a:cubicBezTo>
                <a:cubicBezTo>
                  <a:pt x="5502972" y="693012"/>
                  <a:pt x="5508398" y="691903"/>
                  <a:pt x="5515039" y="694170"/>
                </a:cubicBezTo>
                <a:cubicBezTo>
                  <a:pt x="5521680" y="696436"/>
                  <a:pt x="5528521" y="699853"/>
                  <a:pt x="5535562" y="704419"/>
                </a:cubicBezTo>
                <a:cubicBezTo>
                  <a:pt x="5542604" y="708986"/>
                  <a:pt x="5543166" y="714314"/>
                  <a:pt x="5537250" y="720406"/>
                </a:cubicBezTo>
                <a:cubicBezTo>
                  <a:pt x="5531333" y="726497"/>
                  <a:pt x="5526967" y="735709"/>
                  <a:pt x="5524150" y="748042"/>
                </a:cubicBezTo>
                <a:cubicBezTo>
                  <a:pt x="5533567" y="757774"/>
                  <a:pt x="5534171" y="763766"/>
                  <a:pt x="5525963" y="766015"/>
                </a:cubicBezTo>
                <a:cubicBezTo>
                  <a:pt x="5517755" y="768265"/>
                  <a:pt x="5503435" y="772657"/>
                  <a:pt x="5483003" y="779190"/>
                </a:cubicBezTo>
                <a:cubicBezTo>
                  <a:pt x="5480886" y="790439"/>
                  <a:pt x="5476754" y="791068"/>
                  <a:pt x="5470604" y="781077"/>
                </a:cubicBezTo>
                <a:cubicBezTo>
                  <a:pt x="5464454" y="771086"/>
                  <a:pt x="5459867" y="761307"/>
                  <a:pt x="5456842" y="751741"/>
                </a:cubicBezTo>
                <a:cubicBezTo>
                  <a:pt x="5453818" y="742175"/>
                  <a:pt x="5451163" y="734984"/>
                  <a:pt x="5448880" y="730168"/>
                </a:cubicBezTo>
                <a:cubicBezTo>
                  <a:pt x="5435698" y="764649"/>
                  <a:pt x="5417728" y="788956"/>
                  <a:pt x="5394971" y="803088"/>
                </a:cubicBezTo>
                <a:cubicBezTo>
                  <a:pt x="5372214" y="817221"/>
                  <a:pt x="5368202" y="813638"/>
                  <a:pt x="5382934" y="792339"/>
                </a:cubicBezTo>
                <a:cubicBezTo>
                  <a:pt x="5397666" y="771040"/>
                  <a:pt x="5409432" y="750546"/>
                  <a:pt x="5418232" y="730855"/>
                </a:cubicBezTo>
                <a:cubicBezTo>
                  <a:pt x="5427032" y="711165"/>
                  <a:pt x="5432473" y="690145"/>
                  <a:pt x="5434556" y="667796"/>
                </a:cubicBezTo>
                <a:cubicBezTo>
                  <a:pt x="5436639" y="645448"/>
                  <a:pt x="5435068" y="630099"/>
                  <a:pt x="5429844" y="621749"/>
                </a:cubicBezTo>
                <a:cubicBezTo>
                  <a:pt x="5424620" y="613400"/>
                  <a:pt x="5426224" y="609225"/>
                  <a:pt x="5434656" y="609225"/>
                </a:cubicBezTo>
                <a:cubicBezTo>
                  <a:pt x="5440306" y="609225"/>
                  <a:pt x="5445918" y="609742"/>
                  <a:pt x="5451492" y="610775"/>
                </a:cubicBezTo>
                <a:cubicBezTo>
                  <a:pt x="5457068" y="611808"/>
                  <a:pt x="5465812" y="611329"/>
                  <a:pt x="5477728" y="609337"/>
                </a:cubicBezTo>
                <a:cubicBezTo>
                  <a:pt x="5489644" y="607346"/>
                  <a:pt x="5505060" y="602659"/>
                  <a:pt x="5523976" y="595276"/>
                </a:cubicBezTo>
                <a:cubicBezTo>
                  <a:pt x="5518792" y="578127"/>
                  <a:pt x="5514922" y="563432"/>
                  <a:pt x="5512364" y="551191"/>
                </a:cubicBezTo>
                <a:cubicBezTo>
                  <a:pt x="5509806" y="538950"/>
                  <a:pt x="5505348" y="527255"/>
                  <a:pt x="5498990" y="516106"/>
                </a:cubicBezTo>
                <a:cubicBezTo>
                  <a:pt x="5494221" y="507744"/>
                  <a:pt x="5498238" y="504313"/>
                  <a:pt x="5511042" y="505813"/>
                </a:cubicBezTo>
                <a:close/>
                <a:moveTo>
                  <a:pt x="6366796" y="502254"/>
                </a:moveTo>
                <a:cubicBezTo>
                  <a:pt x="6368992" y="502187"/>
                  <a:pt x="6371704" y="502634"/>
                  <a:pt x="6374935" y="503594"/>
                </a:cubicBezTo>
                <a:cubicBezTo>
                  <a:pt x="6387860" y="507435"/>
                  <a:pt x="6397564" y="511906"/>
                  <a:pt x="6404046" y="517006"/>
                </a:cubicBezTo>
                <a:cubicBezTo>
                  <a:pt x="6410529" y="522105"/>
                  <a:pt x="6411292" y="527705"/>
                  <a:pt x="6406334" y="533805"/>
                </a:cubicBezTo>
                <a:cubicBezTo>
                  <a:pt x="6401376" y="539904"/>
                  <a:pt x="6395518" y="549704"/>
                  <a:pt x="6388760" y="563203"/>
                </a:cubicBezTo>
                <a:cubicBezTo>
                  <a:pt x="6382002" y="576702"/>
                  <a:pt x="6372040" y="590468"/>
                  <a:pt x="6358874" y="604500"/>
                </a:cubicBezTo>
                <a:cubicBezTo>
                  <a:pt x="6391822" y="603584"/>
                  <a:pt x="6412192" y="600217"/>
                  <a:pt x="6419982" y="594401"/>
                </a:cubicBezTo>
                <a:cubicBezTo>
                  <a:pt x="6427774" y="588585"/>
                  <a:pt x="6436802" y="587918"/>
                  <a:pt x="6447068" y="592401"/>
                </a:cubicBezTo>
                <a:cubicBezTo>
                  <a:pt x="6457335" y="596884"/>
                  <a:pt x="6465596" y="602488"/>
                  <a:pt x="6471854" y="609212"/>
                </a:cubicBezTo>
                <a:cubicBezTo>
                  <a:pt x="6478112" y="615937"/>
                  <a:pt x="6478584" y="622195"/>
                  <a:pt x="6473267" y="627986"/>
                </a:cubicBezTo>
                <a:cubicBezTo>
                  <a:pt x="6467950" y="633778"/>
                  <a:pt x="6464264" y="647510"/>
                  <a:pt x="6462205" y="669184"/>
                </a:cubicBezTo>
                <a:cubicBezTo>
                  <a:pt x="6460147" y="690857"/>
                  <a:pt x="6458335" y="712656"/>
                  <a:pt x="6456768" y="734580"/>
                </a:cubicBezTo>
                <a:cubicBezTo>
                  <a:pt x="6455201" y="756503"/>
                  <a:pt x="6450576" y="775415"/>
                  <a:pt x="6442894" y="791314"/>
                </a:cubicBezTo>
                <a:cubicBezTo>
                  <a:pt x="6435211" y="807213"/>
                  <a:pt x="6423291" y="819300"/>
                  <a:pt x="6407133" y="827574"/>
                </a:cubicBezTo>
                <a:cubicBezTo>
                  <a:pt x="6390976" y="835849"/>
                  <a:pt x="6382285" y="833770"/>
                  <a:pt x="6381060" y="821337"/>
                </a:cubicBezTo>
                <a:cubicBezTo>
                  <a:pt x="6379835" y="808905"/>
                  <a:pt x="6373186" y="794755"/>
                  <a:pt x="6361111" y="778890"/>
                </a:cubicBezTo>
                <a:cubicBezTo>
                  <a:pt x="6349037" y="763024"/>
                  <a:pt x="6350670" y="758808"/>
                  <a:pt x="6366011" y="766240"/>
                </a:cubicBezTo>
                <a:cubicBezTo>
                  <a:pt x="6381352" y="773673"/>
                  <a:pt x="6392064" y="777856"/>
                  <a:pt x="6398146" y="778790"/>
                </a:cubicBezTo>
                <a:cubicBezTo>
                  <a:pt x="6404230" y="779723"/>
                  <a:pt x="6409892" y="774136"/>
                  <a:pt x="6415133" y="762028"/>
                </a:cubicBezTo>
                <a:cubicBezTo>
                  <a:pt x="6420374" y="749921"/>
                  <a:pt x="6424041" y="731584"/>
                  <a:pt x="6426132" y="707019"/>
                </a:cubicBezTo>
                <a:cubicBezTo>
                  <a:pt x="6428224" y="682454"/>
                  <a:pt x="6429270" y="661905"/>
                  <a:pt x="6429270" y="645373"/>
                </a:cubicBezTo>
                <a:cubicBezTo>
                  <a:pt x="6429270" y="630457"/>
                  <a:pt x="6427832" y="622037"/>
                  <a:pt x="6424957" y="620112"/>
                </a:cubicBezTo>
                <a:cubicBezTo>
                  <a:pt x="6422082" y="618187"/>
                  <a:pt x="6414938" y="618658"/>
                  <a:pt x="6403522" y="621524"/>
                </a:cubicBezTo>
                <a:lnTo>
                  <a:pt x="6370823" y="629724"/>
                </a:lnTo>
                <a:cubicBezTo>
                  <a:pt x="6362890" y="630807"/>
                  <a:pt x="6355841" y="628207"/>
                  <a:pt x="6349674" y="621924"/>
                </a:cubicBezTo>
                <a:cubicBezTo>
                  <a:pt x="6333726" y="640040"/>
                  <a:pt x="6317122" y="653981"/>
                  <a:pt x="6299865" y="663747"/>
                </a:cubicBezTo>
                <a:cubicBezTo>
                  <a:pt x="6295550" y="666188"/>
                  <a:pt x="6292302" y="667674"/>
                  <a:pt x="6290120" y="668204"/>
                </a:cubicBezTo>
                <a:lnTo>
                  <a:pt x="6288189" y="667468"/>
                </a:lnTo>
                <a:lnTo>
                  <a:pt x="6287819" y="673934"/>
                </a:lnTo>
                <a:cubicBezTo>
                  <a:pt x="6287580" y="682454"/>
                  <a:pt x="6287720" y="692987"/>
                  <a:pt x="6288240" y="705532"/>
                </a:cubicBezTo>
                <a:cubicBezTo>
                  <a:pt x="6289282" y="730622"/>
                  <a:pt x="6288458" y="749621"/>
                  <a:pt x="6285766" y="762528"/>
                </a:cubicBezTo>
                <a:cubicBezTo>
                  <a:pt x="6283074" y="775436"/>
                  <a:pt x="6279458" y="785818"/>
                  <a:pt x="6274916" y="793676"/>
                </a:cubicBezTo>
                <a:cubicBezTo>
                  <a:pt x="6270376" y="801534"/>
                  <a:pt x="6265513" y="801651"/>
                  <a:pt x="6260330" y="794026"/>
                </a:cubicBezTo>
                <a:cubicBezTo>
                  <a:pt x="6255147" y="786402"/>
                  <a:pt x="6251180" y="780069"/>
                  <a:pt x="6248430" y="775027"/>
                </a:cubicBezTo>
                <a:cubicBezTo>
                  <a:pt x="6245681" y="769986"/>
                  <a:pt x="6242994" y="767261"/>
                  <a:pt x="6240368" y="766853"/>
                </a:cubicBezTo>
                <a:cubicBezTo>
                  <a:pt x="6237744" y="766445"/>
                  <a:pt x="6224699" y="768157"/>
                  <a:pt x="6201234" y="771990"/>
                </a:cubicBezTo>
                <a:cubicBezTo>
                  <a:pt x="6195767" y="795355"/>
                  <a:pt x="6189530" y="801747"/>
                  <a:pt x="6182522" y="791164"/>
                </a:cubicBezTo>
                <a:cubicBezTo>
                  <a:pt x="6175514" y="780581"/>
                  <a:pt x="6172010" y="766490"/>
                  <a:pt x="6172010" y="748891"/>
                </a:cubicBezTo>
                <a:cubicBezTo>
                  <a:pt x="6172010" y="732309"/>
                  <a:pt x="6171498" y="711706"/>
                  <a:pt x="6170472" y="687083"/>
                </a:cubicBezTo>
                <a:cubicBezTo>
                  <a:pt x="6169448" y="662459"/>
                  <a:pt x="6165790" y="644635"/>
                  <a:pt x="6159498" y="633611"/>
                </a:cubicBezTo>
                <a:cubicBezTo>
                  <a:pt x="6153208" y="622587"/>
                  <a:pt x="6154278" y="617075"/>
                  <a:pt x="6162711" y="617075"/>
                </a:cubicBezTo>
                <a:cubicBezTo>
                  <a:pt x="6168278" y="617075"/>
                  <a:pt x="6174785" y="617583"/>
                  <a:pt x="6182235" y="618599"/>
                </a:cubicBezTo>
                <a:cubicBezTo>
                  <a:pt x="6190234" y="608550"/>
                  <a:pt x="6199158" y="593009"/>
                  <a:pt x="6209008" y="571977"/>
                </a:cubicBezTo>
                <a:cubicBezTo>
                  <a:pt x="6218858" y="550945"/>
                  <a:pt x="6221954" y="534375"/>
                  <a:pt x="6218295" y="522268"/>
                </a:cubicBezTo>
                <a:cubicBezTo>
                  <a:pt x="6214637" y="510160"/>
                  <a:pt x="6223849" y="508898"/>
                  <a:pt x="6245931" y="518481"/>
                </a:cubicBezTo>
                <a:cubicBezTo>
                  <a:pt x="6264763" y="527580"/>
                  <a:pt x="6270584" y="535592"/>
                  <a:pt x="6263392" y="542517"/>
                </a:cubicBezTo>
                <a:cubicBezTo>
                  <a:pt x="6256201" y="549441"/>
                  <a:pt x="6248456" y="559128"/>
                  <a:pt x="6240156" y="571577"/>
                </a:cubicBezTo>
                <a:cubicBezTo>
                  <a:pt x="6231856" y="584027"/>
                  <a:pt x="6219140" y="599701"/>
                  <a:pt x="6202008" y="618599"/>
                </a:cubicBezTo>
                <a:cubicBezTo>
                  <a:pt x="6222174" y="615700"/>
                  <a:pt x="6236190" y="610792"/>
                  <a:pt x="6244056" y="603875"/>
                </a:cubicBezTo>
                <a:cubicBezTo>
                  <a:pt x="6251922" y="596959"/>
                  <a:pt x="6260438" y="595734"/>
                  <a:pt x="6269604" y="600201"/>
                </a:cubicBezTo>
                <a:cubicBezTo>
                  <a:pt x="6278770" y="604667"/>
                  <a:pt x="6286790" y="609317"/>
                  <a:pt x="6293665" y="614150"/>
                </a:cubicBezTo>
                <a:cubicBezTo>
                  <a:pt x="6300540" y="618983"/>
                  <a:pt x="6302094" y="624653"/>
                  <a:pt x="6298328" y="631161"/>
                </a:cubicBezTo>
                <a:cubicBezTo>
                  <a:pt x="6294561" y="637669"/>
                  <a:pt x="6291678" y="645419"/>
                  <a:pt x="6289678" y="654410"/>
                </a:cubicBezTo>
                <a:cubicBezTo>
                  <a:pt x="6289178" y="656657"/>
                  <a:pt x="6288773" y="659408"/>
                  <a:pt x="6288463" y="662662"/>
                </a:cubicBezTo>
                <a:lnTo>
                  <a:pt x="6288438" y="663094"/>
                </a:lnTo>
                <a:lnTo>
                  <a:pt x="6289820" y="659917"/>
                </a:lnTo>
                <a:cubicBezTo>
                  <a:pt x="6291902" y="656625"/>
                  <a:pt x="6295050" y="652377"/>
                  <a:pt x="6299265" y="647173"/>
                </a:cubicBezTo>
                <a:cubicBezTo>
                  <a:pt x="6316122" y="626357"/>
                  <a:pt x="6331546" y="602563"/>
                  <a:pt x="6345537" y="575790"/>
                </a:cubicBezTo>
                <a:cubicBezTo>
                  <a:pt x="6359528" y="549016"/>
                  <a:pt x="6364694" y="529330"/>
                  <a:pt x="6361036" y="516731"/>
                </a:cubicBezTo>
                <a:cubicBezTo>
                  <a:pt x="6358292" y="507281"/>
                  <a:pt x="6360213" y="502456"/>
                  <a:pt x="6366796" y="502254"/>
                </a:cubicBezTo>
                <a:close/>
                <a:moveTo>
                  <a:pt x="242222" y="502254"/>
                </a:moveTo>
                <a:cubicBezTo>
                  <a:pt x="244417" y="502187"/>
                  <a:pt x="247130" y="502634"/>
                  <a:pt x="250361" y="503594"/>
                </a:cubicBezTo>
                <a:cubicBezTo>
                  <a:pt x="263285" y="507435"/>
                  <a:pt x="272989" y="511906"/>
                  <a:pt x="279471" y="517006"/>
                </a:cubicBezTo>
                <a:cubicBezTo>
                  <a:pt x="285955" y="522105"/>
                  <a:pt x="286717" y="527705"/>
                  <a:pt x="281759" y="533805"/>
                </a:cubicBezTo>
                <a:cubicBezTo>
                  <a:pt x="276801" y="539904"/>
                  <a:pt x="270943" y="549704"/>
                  <a:pt x="264185" y="563203"/>
                </a:cubicBezTo>
                <a:cubicBezTo>
                  <a:pt x="257427" y="576702"/>
                  <a:pt x="247465" y="590468"/>
                  <a:pt x="234299" y="604500"/>
                </a:cubicBezTo>
                <a:cubicBezTo>
                  <a:pt x="267247" y="603584"/>
                  <a:pt x="287617" y="600217"/>
                  <a:pt x="295408" y="594401"/>
                </a:cubicBezTo>
                <a:cubicBezTo>
                  <a:pt x="303199" y="588585"/>
                  <a:pt x="312228" y="587918"/>
                  <a:pt x="322494" y="592401"/>
                </a:cubicBezTo>
                <a:cubicBezTo>
                  <a:pt x="332760" y="596884"/>
                  <a:pt x="341022" y="602488"/>
                  <a:pt x="347280" y="609212"/>
                </a:cubicBezTo>
                <a:cubicBezTo>
                  <a:pt x="353538" y="615937"/>
                  <a:pt x="354009" y="622195"/>
                  <a:pt x="348692" y="627986"/>
                </a:cubicBezTo>
                <a:cubicBezTo>
                  <a:pt x="343376" y="633778"/>
                  <a:pt x="339689" y="647510"/>
                  <a:pt x="337631" y="669184"/>
                </a:cubicBezTo>
                <a:cubicBezTo>
                  <a:pt x="335572" y="690857"/>
                  <a:pt x="333760" y="712656"/>
                  <a:pt x="332194" y="734580"/>
                </a:cubicBezTo>
                <a:cubicBezTo>
                  <a:pt x="330627" y="756503"/>
                  <a:pt x="326002" y="775415"/>
                  <a:pt x="318319" y="791314"/>
                </a:cubicBezTo>
                <a:cubicBezTo>
                  <a:pt x="310636" y="807213"/>
                  <a:pt x="298716" y="819300"/>
                  <a:pt x="282559" y="827574"/>
                </a:cubicBezTo>
                <a:cubicBezTo>
                  <a:pt x="266402" y="835849"/>
                  <a:pt x="257710" y="833770"/>
                  <a:pt x="256486" y="821337"/>
                </a:cubicBezTo>
                <a:cubicBezTo>
                  <a:pt x="255260" y="808905"/>
                  <a:pt x="248611" y="794755"/>
                  <a:pt x="236537" y="778890"/>
                </a:cubicBezTo>
                <a:cubicBezTo>
                  <a:pt x="224462" y="763024"/>
                  <a:pt x="226096" y="758808"/>
                  <a:pt x="241437" y="766240"/>
                </a:cubicBezTo>
                <a:cubicBezTo>
                  <a:pt x="256777" y="773673"/>
                  <a:pt x="267489" y="777856"/>
                  <a:pt x="273572" y="778790"/>
                </a:cubicBezTo>
                <a:cubicBezTo>
                  <a:pt x="279655" y="779723"/>
                  <a:pt x="285317" y="774136"/>
                  <a:pt x="290559" y="762028"/>
                </a:cubicBezTo>
                <a:cubicBezTo>
                  <a:pt x="295800" y="749921"/>
                  <a:pt x="299466" y="731584"/>
                  <a:pt x="301558" y="707019"/>
                </a:cubicBezTo>
                <a:cubicBezTo>
                  <a:pt x="303649" y="682454"/>
                  <a:pt x="304695" y="661905"/>
                  <a:pt x="304695" y="645373"/>
                </a:cubicBezTo>
                <a:cubicBezTo>
                  <a:pt x="304695" y="630457"/>
                  <a:pt x="303258" y="622037"/>
                  <a:pt x="300383" y="620112"/>
                </a:cubicBezTo>
                <a:cubicBezTo>
                  <a:pt x="297508" y="618187"/>
                  <a:pt x="290363" y="618658"/>
                  <a:pt x="278947" y="621524"/>
                </a:cubicBezTo>
                <a:lnTo>
                  <a:pt x="246249" y="629724"/>
                </a:lnTo>
                <a:cubicBezTo>
                  <a:pt x="238316" y="630807"/>
                  <a:pt x="231266" y="628207"/>
                  <a:pt x="225100" y="621924"/>
                </a:cubicBezTo>
                <a:cubicBezTo>
                  <a:pt x="209151" y="640040"/>
                  <a:pt x="192548" y="653981"/>
                  <a:pt x="175290" y="663747"/>
                </a:cubicBezTo>
                <a:cubicBezTo>
                  <a:pt x="170976" y="666188"/>
                  <a:pt x="167728" y="667674"/>
                  <a:pt x="165546" y="668204"/>
                </a:cubicBezTo>
                <a:lnTo>
                  <a:pt x="163614" y="667468"/>
                </a:lnTo>
                <a:lnTo>
                  <a:pt x="163244" y="673934"/>
                </a:lnTo>
                <a:cubicBezTo>
                  <a:pt x="163005" y="682454"/>
                  <a:pt x="163145" y="692987"/>
                  <a:pt x="163666" y="705532"/>
                </a:cubicBezTo>
                <a:cubicBezTo>
                  <a:pt x="164708" y="730622"/>
                  <a:pt x="163883" y="749621"/>
                  <a:pt x="161192" y="762528"/>
                </a:cubicBezTo>
                <a:cubicBezTo>
                  <a:pt x="158500" y="775436"/>
                  <a:pt x="154883" y="785818"/>
                  <a:pt x="150342" y="793676"/>
                </a:cubicBezTo>
                <a:cubicBezTo>
                  <a:pt x="145801" y="801534"/>
                  <a:pt x="140938" y="801651"/>
                  <a:pt x="135756" y="794026"/>
                </a:cubicBezTo>
                <a:cubicBezTo>
                  <a:pt x="130572" y="786402"/>
                  <a:pt x="126606" y="780069"/>
                  <a:pt x="123856" y="775027"/>
                </a:cubicBezTo>
                <a:cubicBezTo>
                  <a:pt x="121107" y="769986"/>
                  <a:pt x="118419" y="767261"/>
                  <a:pt x="115794" y="766853"/>
                </a:cubicBezTo>
                <a:cubicBezTo>
                  <a:pt x="113170" y="766445"/>
                  <a:pt x="100124" y="768157"/>
                  <a:pt x="76659" y="771990"/>
                </a:cubicBezTo>
                <a:cubicBezTo>
                  <a:pt x="71193" y="795355"/>
                  <a:pt x="64955" y="801747"/>
                  <a:pt x="57947" y="791164"/>
                </a:cubicBezTo>
                <a:cubicBezTo>
                  <a:pt x="50939" y="780581"/>
                  <a:pt x="47435" y="766490"/>
                  <a:pt x="47435" y="748891"/>
                </a:cubicBezTo>
                <a:cubicBezTo>
                  <a:pt x="47435" y="732309"/>
                  <a:pt x="46924" y="711706"/>
                  <a:pt x="45898" y="687083"/>
                </a:cubicBezTo>
                <a:cubicBezTo>
                  <a:pt x="44873" y="662459"/>
                  <a:pt x="41215" y="644635"/>
                  <a:pt x="34924" y="633611"/>
                </a:cubicBezTo>
                <a:cubicBezTo>
                  <a:pt x="28633" y="622587"/>
                  <a:pt x="29703" y="617075"/>
                  <a:pt x="38136" y="617075"/>
                </a:cubicBezTo>
                <a:cubicBezTo>
                  <a:pt x="43703" y="617075"/>
                  <a:pt x="50211" y="617583"/>
                  <a:pt x="57660" y="618599"/>
                </a:cubicBezTo>
                <a:cubicBezTo>
                  <a:pt x="65660" y="608550"/>
                  <a:pt x="74584" y="593009"/>
                  <a:pt x="84434" y="571977"/>
                </a:cubicBezTo>
                <a:cubicBezTo>
                  <a:pt x="94283" y="550945"/>
                  <a:pt x="97379" y="534375"/>
                  <a:pt x="93720" y="522268"/>
                </a:cubicBezTo>
                <a:cubicBezTo>
                  <a:pt x="90063" y="510160"/>
                  <a:pt x="99274" y="508898"/>
                  <a:pt x="121357" y="518481"/>
                </a:cubicBezTo>
                <a:cubicBezTo>
                  <a:pt x="140188" y="527580"/>
                  <a:pt x="146009" y="535592"/>
                  <a:pt x="138818" y="542517"/>
                </a:cubicBezTo>
                <a:cubicBezTo>
                  <a:pt x="131626" y="549441"/>
                  <a:pt x="123881" y="559128"/>
                  <a:pt x="115582" y="571577"/>
                </a:cubicBezTo>
                <a:cubicBezTo>
                  <a:pt x="107282" y="584027"/>
                  <a:pt x="94566" y="599701"/>
                  <a:pt x="77434" y="618599"/>
                </a:cubicBezTo>
                <a:cubicBezTo>
                  <a:pt x="97600" y="615700"/>
                  <a:pt x="111615" y="610792"/>
                  <a:pt x="119481" y="603875"/>
                </a:cubicBezTo>
                <a:cubicBezTo>
                  <a:pt x="127347" y="596959"/>
                  <a:pt x="135864" y="595734"/>
                  <a:pt x="145030" y="600201"/>
                </a:cubicBezTo>
                <a:cubicBezTo>
                  <a:pt x="154196" y="604667"/>
                  <a:pt x="162217" y="609317"/>
                  <a:pt x="169091" y="614150"/>
                </a:cubicBezTo>
                <a:cubicBezTo>
                  <a:pt x="175966" y="618983"/>
                  <a:pt x="177519" y="624653"/>
                  <a:pt x="173753" y="631161"/>
                </a:cubicBezTo>
                <a:cubicBezTo>
                  <a:pt x="169987" y="637669"/>
                  <a:pt x="167103" y="645419"/>
                  <a:pt x="165104" y="654410"/>
                </a:cubicBezTo>
                <a:cubicBezTo>
                  <a:pt x="164604" y="656657"/>
                  <a:pt x="164198" y="659408"/>
                  <a:pt x="163889" y="662662"/>
                </a:cubicBezTo>
                <a:lnTo>
                  <a:pt x="163864" y="663095"/>
                </a:lnTo>
                <a:lnTo>
                  <a:pt x="165245" y="659917"/>
                </a:lnTo>
                <a:cubicBezTo>
                  <a:pt x="167328" y="656625"/>
                  <a:pt x="170476" y="652377"/>
                  <a:pt x="174690" y="647173"/>
                </a:cubicBezTo>
                <a:cubicBezTo>
                  <a:pt x="191548" y="626357"/>
                  <a:pt x="206972" y="602563"/>
                  <a:pt x="220963" y="575790"/>
                </a:cubicBezTo>
                <a:cubicBezTo>
                  <a:pt x="234954" y="549016"/>
                  <a:pt x="240120" y="529330"/>
                  <a:pt x="236461" y="516731"/>
                </a:cubicBezTo>
                <a:cubicBezTo>
                  <a:pt x="233718" y="507281"/>
                  <a:pt x="235638" y="502456"/>
                  <a:pt x="242222" y="502254"/>
                </a:cubicBezTo>
                <a:close/>
                <a:moveTo>
                  <a:pt x="3147048" y="501746"/>
                </a:moveTo>
                <a:cubicBezTo>
                  <a:pt x="3156363" y="501251"/>
                  <a:pt x="3164595" y="504175"/>
                  <a:pt x="3171745" y="510519"/>
                </a:cubicBezTo>
                <a:cubicBezTo>
                  <a:pt x="3181278" y="518976"/>
                  <a:pt x="3182819" y="524747"/>
                  <a:pt x="3176370" y="527830"/>
                </a:cubicBezTo>
                <a:cubicBezTo>
                  <a:pt x="3169920" y="530913"/>
                  <a:pt x="3162133" y="532988"/>
                  <a:pt x="3153008" y="534055"/>
                </a:cubicBezTo>
                <a:cubicBezTo>
                  <a:pt x="3143884" y="535121"/>
                  <a:pt x="3131885" y="536421"/>
                  <a:pt x="3117011" y="537954"/>
                </a:cubicBezTo>
                <a:cubicBezTo>
                  <a:pt x="3102137" y="539488"/>
                  <a:pt x="3081225" y="541829"/>
                  <a:pt x="3054277" y="544979"/>
                </a:cubicBezTo>
                <a:cubicBezTo>
                  <a:pt x="3064726" y="548579"/>
                  <a:pt x="3069147" y="552787"/>
                  <a:pt x="3067539" y="557603"/>
                </a:cubicBezTo>
                <a:cubicBezTo>
                  <a:pt x="3065930" y="562420"/>
                  <a:pt x="3064643" y="571252"/>
                  <a:pt x="3063676" y="584102"/>
                </a:cubicBezTo>
                <a:cubicBezTo>
                  <a:pt x="3080142" y="582185"/>
                  <a:pt x="3092029" y="579352"/>
                  <a:pt x="3099337" y="575602"/>
                </a:cubicBezTo>
                <a:cubicBezTo>
                  <a:pt x="3106645" y="571852"/>
                  <a:pt x="3114469" y="571652"/>
                  <a:pt x="3122810" y="575002"/>
                </a:cubicBezTo>
                <a:cubicBezTo>
                  <a:pt x="3131151" y="578352"/>
                  <a:pt x="3139068" y="583022"/>
                  <a:pt x="3146559" y="589014"/>
                </a:cubicBezTo>
                <a:cubicBezTo>
                  <a:pt x="3154050" y="595005"/>
                  <a:pt x="3155442" y="602184"/>
                  <a:pt x="3150734" y="610550"/>
                </a:cubicBezTo>
                <a:cubicBezTo>
                  <a:pt x="3146025" y="618916"/>
                  <a:pt x="3144638" y="643040"/>
                  <a:pt x="3146571" y="682920"/>
                </a:cubicBezTo>
                <a:lnTo>
                  <a:pt x="3156246" y="683095"/>
                </a:lnTo>
                <a:cubicBezTo>
                  <a:pt x="3172211" y="680979"/>
                  <a:pt x="3186694" y="678329"/>
                  <a:pt x="3199693" y="675146"/>
                </a:cubicBezTo>
                <a:cubicBezTo>
                  <a:pt x="3212692" y="671963"/>
                  <a:pt x="3224383" y="676679"/>
                  <a:pt x="3234766" y="689295"/>
                </a:cubicBezTo>
                <a:cubicBezTo>
                  <a:pt x="3245149" y="701911"/>
                  <a:pt x="3239857" y="708219"/>
                  <a:pt x="3218892" y="708219"/>
                </a:cubicBezTo>
                <a:cubicBezTo>
                  <a:pt x="3201260" y="708219"/>
                  <a:pt x="3177236" y="709169"/>
                  <a:pt x="3146821" y="711069"/>
                </a:cubicBezTo>
                <a:cubicBezTo>
                  <a:pt x="3146821" y="732801"/>
                  <a:pt x="3147338" y="751908"/>
                  <a:pt x="3148371" y="768390"/>
                </a:cubicBezTo>
                <a:cubicBezTo>
                  <a:pt x="3149405" y="784873"/>
                  <a:pt x="3148813" y="798918"/>
                  <a:pt x="3146596" y="810525"/>
                </a:cubicBezTo>
                <a:cubicBezTo>
                  <a:pt x="3144380" y="822133"/>
                  <a:pt x="3138409" y="833341"/>
                  <a:pt x="3128685" y="844148"/>
                </a:cubicBezTo>
                <a:cubicBezTo>
                  <a:pt x="3118961" y="854956"/>
                  <a:pt x="3111311" y="854627"/>
                  <a:pt x="3105736" y="843161"/>
                </a:cubicBezTo>
                <a:cubicBezTo>
                  <a:pt x="3100162" y="831695"/>
                  <a:pt x="3090421" y="820425"/>
                  <a:pt x="3076513" y="809350"/>
                </a:cubicBezTo>
                <a:cubicBezTo>
                  <a:pt x="3062606" y="798276"/>
                  <a:pt x="3064376" y="794568"/>
                  <a:pt x="3081825" y="798226"/>
                </a:cubicBezTo>
                <a:cubicBezTo>
                  <a:pt x="3099274" y="801884"/>
                  <a:pt x="3109470" y="801559"/>
                  <a:pt x="3112411" y="797251"/>
                </a:cubicBezTo>
                <a:cubicBezTo>
                  <a:pt x="3115352" y="792943"/>
                  <a:pt x="3116561" y="782239"/>
                  <a:pt x="3116036" y="765140"/>
                </a:cubicBezTo>
                <a:cubicBezTo>
                  <a:pt x="3115511" y="748042"/>
                  <a:pt x="3115248" y="730634"/>
                  <a:pt x="3115248" y="712919"/>
                </a:cubicBezTo>
                <a:cubicBezTo>
                  <a:pt x="3064751" y="717068"/>
                  <a:pt x="3022895" y="721585"/>
                  <a:pt x="2989681" y="726468"/>
                </a:cubicBezTo>
                <a:cubicBezTo>
                  <a:pt x="2988764" y="743867"/>
                  <a:pt x="2987510" y="760549"/>
                  <a:pt x="2985919" y="776515"/>
                </a:cubicBezTo>
                <a:cubicBezTo>
                  <a:pt x="2984327" y="792481"/>
                  <a:pt x="2980386" y="806263"/>
                  <a:pt x="2974094" y="817862"/>
                </a:cubicBezTo>
                <a:cubicBezTo>
                  <a:pt x="2967803" y="829462"/>
                  <a:pt x="2961262" y="828524"/>
                  <a:pt x="2954471" y="815050"/>
                </a:cubicBezTo>
                <a:cubicBezTo>
                  <a:pt x="2947679" y="801576"/>
                  <a:pt x="2946634" y="788439"/>
                  <a:pt x="2951333" y="775640"/>
                </a:cubicBezTo>
                <a:cubicBezTo>
                  <a:pt x="2956033" y="762841"/>
                  <a:pt x="2959433" y="747683"/>
                  <a:pt x="2961533" y="730168"/>
                </a:cubicBezTo>
                <a:cubicBezTo>
                  <a:pt x="2942750" y="733217"/>
                  <a:pt x="2928172" y="735551"/>
                  <a:pt x="2917798" y="737167"/>
                </a:cubicBezTo>
                <a:cubicBezTo>
                  <a:pt x="2907423" y="738784"/>
                  <a:pt x="2897478" y="734859"/>
                  <a:pt x="2887962" y="725393"/>
                </a:cubicBezTo>
                <a:cubicBezTo>
                  <a:pt x="2878446" y="715927"/>
                  <a:pt x="2879996" y="711194"/>
                  <a:pt x="2892612" y="711194"/>
                </a:cubicBezTo>
                <a:cubicBezTo>
                  <a:pt x="2901828" y="711194"/>
                  <a:pt x="2925360" y="708769"/>
                  <a:pt x="2963208" y="703919"/>
                </a:cubicBezTo>
                <a:cubicBezTo>
                  <a:pt x="2964174" y="676388"/>
                  <a:pt x="2964657" y="655822"/>
                  <a:pt x="2964657" y="642223"/>
                </a:cubicBezTo>
                <a:cubicBezTo>
                  <a:pt x="2964657" y="628490"/>
                  <a:pt x="2962308" y="616679"/>
                  <a:pt x="2957608" y="606788"/>
                </a:cubicBezTo>
                <a:cubicBezTo>
                  <a:pt x="2952908" y="596897"/>
                  <a:pt x="2954133" y="592493"/>
                  <a:pt x="2961283" y="593576"/>
                </a:cubicBezTo>
                <a:cubicBezTo>
                  <a:pt x="2968432" y="594659"/>
                  <a:pt x="2974223" y="595443"/>
                  <a:pt x="2978657" y="595926"/>
                </a:cubicBezTo>
                <a:cubicBezTo>
                  <a:pt x="2983090" y="596409"/>
                  <a:pt x="3000914" y="594309"/>
                  <a:pt x="3032128" y="589626"/>
                </a:cubicBezTo>
                <a:cubicBezTo>
                  <a:pt x="3032128" y="569977"/>
                  <a:pt x="3030587" y="556170"/>
                  <a:pt x="3027504" y="548204"/>
                </a:cubicBezTo>
                <a:cubicBezTo>
                  <a:pt x="3009671" y="550220"/>
                  <a:pt x="2996297" y="552016"/>
                  <a:pt x="2987381" y="553591"/>
                </a:cubicBezTo>
                <a:cubicBezTo>
                  <a:pt x="2978465" y="555166"/>
                  <a:pt x="2969907" y="556491"/>
                  <a:pt x="2961708" y="557566"/>
                </a:cubicBezTo>
                <a:cubicBezTo>
                  <a:pt x="2953508" y="558641"/>
                  <a:pt x="2944371" y="554795"/>
                  <a:pt x="2934297" y="546029"/>
                </a:cubicBezTo>
                <a:cubicBezTo>
                  <a:pt x="2924222" y="537263"/>
                  <a:pt x="2926364" y="532551"/>
                  <a:pt x="2940721" y="531892"/>
                </a:cubicBezTo>
                <a:cubicBezTo>
                  <a:pt x="2955079" y="531234"/>
                  <a:pt x="2975528" y="529338"/>
                  <a:pt x="3002068" y="526205"/>
                </a:cubicBezTo>
                <a:cubicBezTo>
                  <a:pt x="3028608" y="523072"/>
                  <a:pt x="3054448" y="519410"/>
                  <a:pt x="3079588" y="515218"/>
                </a:cubicBezTo>
                <a:cubicBezTo>
                  <a:pt x="3104728" y="511027"/>
                  <a:pt x="3123989" y="507081"/>
                  <a:pt x="3137372" y="503381"/>
                </a:cubicBezTo>
                <a:cubicBezTo>
                  <a:pt x="3140718" y="502456"/>
                  <a:pt x="3143943" y="501911"/>
                  <a:pt x="3147048" y="501746"/>
                </a:cubicBezTo>
                <a:close/>
                <a:moveTo>
                  <a:pt x="3360108" y="501069"/>
                </a:moveTo>
                <a:cubicBezTo>
                  <a:pt x="3366441" y="502194"/>
                  <a:pt x="3375098" y="504848"/>
                  <a:pt x="3386081" y="509031"/>
                </a:cubicBezTo>
                <a:cubicBezTo>
                  <a:pt x="3397064" y="513214"/>
                  <a:pt x="3400447" y="520193"/>
                  <a:pt x="3396231" y="529967"/>
                </a:cubicBezTo>
                <a:cubicBezTo>
                  <a:pt x="3392014" y="539742"/>
                  <a:pt x="3389414" y="561445"/>
                  <a:pt x="3388431" y="595076"/>
                </a:cubicBezTo>
                <a:cubicBezTo>
                  <a:pt x="3394547" y="593176"/>
                  <a:pt x="3400831" y="591393"/>
                  <a:pt x="3407280" y="589726"/>
                </a:cubicBezTo>
                <a:cubicBezTo>
                  <a:pt x="3413730" y="588060"/>
                  <a:pt x="3419000" y="589826"/>
                  <a:pt x="3423092" y="595026"/>
                </a:cubicBezTo>
                <a:cubicBezTo>
                  <a:pt x="3427183" y="600226"/>
                  <a:pt x="3426141" y="604892"/>
                  <a:pt x="3419967" y="609025"/>
                </a:cubicBezTo>
                <a:cubicBezTo>
                  <a:pt x="3413792" y="613158"/>
                  <a:pt x="3403280" y="618016"/>
                  <a:pt x="3388431" y="623599"/>
                </a:cubicBezTo>
                <a:lnTo>
                  <a:pt x="3388431" y="654697"/>
                </a:lnTo>
                <a:cubicBezTo>
                  <a:pt x="3409346" y="640048"/>
                  <a:pt x="3418396" y="635761"/>
                  <a:pt x="3415580" y="641835"/>
                </a:cubicBezTo>
                <a:cubicBezTo>
                  <a:pt x="3412763" y="647910"/>
                  <a:pt x="3403713" y="660114"/>
                  <a:pt x="3388431" y="678446"/>
                </a:cubicBezTo>
                <a:cubicBezTo>
                  <a:pt x="3388431" y="682012"/>
                  <a:pt x="3388447" y="686041"/>
                  <a:pt x="3388479" y="690533"/>
                </a:cubicBezTo>
                <a:lnTo>
                  <a:pt x="3388562" y="699185"/>
                </a:lnTo>
                <a:lnTo>
                  <a:pt x="3400218" y="695357"/>
                </a:lnTo>
                <a:cubicBezTo>
                  <a:pt x="3417608" y="693449"/>
                  <a:pt x="3443161" y="690020"/>
                  <a:pt x="3476876" y="685070"/>
                </a:cubicBezTo>
                <a:cubicBezTo>
                  <a:pt x="3483675" y="665205"/>
                  <a:pt x="3485246" y="649947"/>
                  <a:pt x="3481588" y="639298"/>
                </a:cubicBezTo>
                <a:cubicBezTo>
                  <a:pt x="3477930" y="628649"/>
                  <a:pt x="3480346" y="624149"/>
                  <a:pt x="3488838" y="625799"/>
                </a:cubicBezTo>
                <a:cubicBezTo>
                  <a:pt x="3497328" y="627449"/>
                  <a:pt x="3505987" y="630486"/>
                  <a:pt x="3514811" y="634911"/>
                </a:cubicBezTo>
                <a:cubicBezTo>
                  <a:pt x="3523636" y="639336"/>
                  <a:pt x="3525077" y="645460"/>
                  <a:pt x="3519136" y="653285"/>
                </a:cubicBezTo>
                <a:cubicBezTo>
                  <a:pt x="3513194" y="661109"/>
                  <a:pt x="3507799" y="670463"/>
                  <a:pt x="3502949" y="681346"/>
                </a:cubicBezTo>
                <a:lnTo>
                  <a:pt x="3526298" y="677521"/>
                </a:lnTo>
                <a:cubicBezTo>
                  <a:pt x="3526298" y="660205"/>
                  <a:pt x="3536889" y="658347"/>
                  <a:pt x="3558071" y="671946"/>
                </a:cubicBezTo>
                <a:cubicBezTo>
                  <a:pt x="3580220" y="670980"/>
                  <a:pt x="3596947" y="669167"/>
                  <a:pt x="3608255" y="666509"/>
                </a:cubicBezTo>
                <a:cubicBezTo>
                  <a:pt x="3619563" y="663851"/>
                  <a:pt x="3630200" y="667709"/>
                  <a:pt x="3640166" y="678083"/>
                </a:cubicBezTo>
                <a:cubicBezTo>
                  <a:pt x="3650132" y="688458"/>
                  <a:pt x="3647815" y="693982"/>
                  <a:pt x="3633216" y="694657"/>
                </a:cubicBezTo>
                <a:cubicBezTo>
                  <a:pt x="3618617" y="695332"/>
                  <a:pt x="3592594" y="696653"/>
                  <a:pt x="3555146" y="698620"/>
                </a:cubicBezTo>
                <a:cubicBezTo>
                  <a:pt x="3548330" y="723985"/>
                  <a:pt x="3541913" y="740825"/>
                  <a:pt x="3535897" y="749141"/>
                </a:cubicBezTo>
                <a:cubicBezTo>
                  <a:pt x="3552363" y="754608"/>
                  <a:pt x="3566324" y="761432"/>
                  <a:pt x="3577782" y="769615"/>
                </a:cubicBezTo>
                <a:cubicBezTo>
                  <a:pt x="3589240" y="777798"/>
                  <a:pt x="3596885" y="786102"/>
                  <a:pt x="3600718" y="794526"/>
                </a:cubicBezTo>
                <a:cubicBezTo>
                  <a:pt x="3604551" y="802951"/>
                  <a:pt x="3604334" y="811588"/>
                  <a:pt x="3600068" y="820437"/>
                </a:cubicBezTo>
                <a:cubicBezTo>
                  <a:pt x="3595802" y="829287"/>
                  <a:pt x="3586652" y="826487"/>
                  <a:pt x="3572620" y="812038"/>
                </a:cubicBezTo>
                <a:cubicBezTo>
                  <a:pt x="3558587" y="797588"/>
                  <a:pt x="3540838" y="783898"/>
                  <a:pt x="3519373" y="770965"/>
                </a:cubicBezTo>
                <a:cubicBezTo>
                  <a:pt x="3502891" y="788231"/>
                  <a:pt x="3484775" y="801401"/>
                  <a:pt x="3465027" y="810475"/>
                </a:cubicBezTo>
                <a:cubicBezTo>
                  <a:pt x="3445278" y="819550"/>
                  <a:pt x="3426500" y="825691"/>
                  <a:pt x="3408693" y="828899"/>
                </a:cubicBezTo>
                <a:cubicBezTo>
                  <a:pt x="3390885" y="832107"/>
                  <a:pt x="3393147" y="826537"/>
                  <a:pt x="3415480" y="812188"/>
                </a:cubicBezTo>
                <a:cubicBezTo>
                  <a:pt x="3436162" y="801838"/>
                  <a:pt x="3453135" y="792072"/>
                  <a:pt x="3466402" y="782889"/>
                </a:cubicBezTo>
                <a:cubicBezTo>
                  <a:pt x="3479667" y="773707"/>
                  <a:pt x="3489691" y="765165"/>
                  <a:pt x="3496475" y="757266"/>
                </a:cubicBezTo>
                <a:cubicBezTo>
                  <a:pt x="3479509" y="749416"/>
                  <a:pt x="3468210" y="744454"/>
                  <a:pt x="3462577" y="742379"/>
                </a:cubicBezTo>
                <a:cubicBezTo>
                  <a:pt x="3456943" y="740304"/>
                  <a:pt x="3455731" y="735492"/>
                  <a:pt x="3458939" y="727943"/>
                </a:cubicBezTo>
                <a:cubicBezTo>
                  <a:pt x="3462147" y="720393"/>
                  <a:pt x="3465777" y="713294"/>
                  <a:pt x="3469826" y="706644"/>
                </a:cubicBezTo>
                <a:cubicBezTo>
                  <a:pt x="3445494" y="710794"/>
                  <a:pt x="3428604" y="714444"/>
                  <a:pt x="3419154" y="717593"/>
                </a:cubicBezTo>
                <a:cubicBezTo>
                  <a:pt x="3409705" y="720743"/>
                  <a:pt x="3399839" y="718302"/>
                  <a:pt x="3389556" y="710269"/>
                </a:cubicBezTo>
                <a:lnTo>
                  <a:pt x="3388664" y="708545"/>
                </a:lnTo>
                <a:lnTo>
                  <a:pt x="3388860" y="723038"/>
                </a:lnTo>
                <a:cubicBezTo>
                  <a:pt x="3388955" y="729380"/>
                  <a:pt x="3389066" y="736186"/>
                  <a:pt x="3389194" y="743454"/>
                </a:cubicBezTo>
                <a:cubicBezTo>
                  <a:pt x="3389702" y="772528"/>
                  <a:pt x="3389127" y="791210"/>
                  <a:pt x="3387469" y="799501"/>
                </a:cubicBezTo>
                <a:cubicBezTo>
                  <a:pt x="3385810" y="807792"/>
                  <a:pt x="3381165" y="816871"/>
                  <a:pt x="3373532" y="826737"/>
                </a:cubicBezTo>
                <a:cubicBezTo>
                  <a:pt x="3365899" y="836603"/>
                  <a:pt x="3359479" y="835665"/>
                  <a:pt x="3354271" y="823924"/>
                </a:cubicBezTo>
                <a:cubicBezTo>
                  <a:pt x="3349062" y="812183"/>
                  <a:pt x="3341659" y="799080"/>
                  <a:pt x="3332060" y="784614"/>
                </a:cubicBezTo>
                <a:cubicBezTo>
                  <a:pt x="3322460" y="770149"/>
                  <a:pt x="3324348" y="765795"/>
                  <a:pt x="3337722" y="771553"/>
                </a:cubicBezTo>
                <a:cubicBezTo>
                  <a:pt x="3351096" y="777311"/>
                  <a:pt x="3358166" y="780002"/>
                  <a:pt x="3358933" y="779627"/>
                </a:cubicBezTo>
                <a:cubicBezTo>
                  <a:pt x="3359699" y="779252"/>
                  <a:pt x="3360333" y="775336"/>
                  <a:pt x="3360833" y="767878"/>
                </a:cubicBezTo>
                <a:cubicBezTo>
                  <a:pt x="3361333" y="760420"/>
                  <a:pt x="3362108" y="736867"/>
                  <a:pt x="3363158" y="697220"/>
                </a:cubicBezTo>
                <a:cubicBezTo>
                  <a:pt x="3337509" y="725285"/>
                  <a:pt x="3322023" y="743804"/>
                  <a:pt x="3316698" y="752779"/>
                </a:cubicBezTo>
                <a:cubicBezTo>
                  <a:pt x="3311373" y="761753"/>
                  <a:pt x="3304570" y="764574"/>
                  <a:pt x="3296287" y="761241"/>
                </a:cubicBezTo>
                <a:cubicBezTo>
                  <a:pt x="3288004" y="757908"/>
                  <a:pt x="3280604" y="753054"/>
                  <a:pt x="3274088" y="746679"/>
                </a:cubicBezTo>
                <a:cubicBezTo>
                  <a:pt x="3267572" y="740304"/>
                  <a:pt x="3268830" y="735501"/>
                  <a:pt x="3277863" y="732267"/>
                </a:cubicBezTo>
                <a:cubicBezTo>
                  <a:pt x="3286896" y="729034"/>
                  <a:pt x="3298632" y="722264"/>
                  <a:pt x="3313073" y="711956"/>
                </a:cubicBezTo>
                <a:cubicBezTo>
                  <a:pt x="3327514" y="701648"/>
                  <a:pt x="3344209" y="687529"/>
                  <a:pt x="3363158" y="669596"/>
                </a:cubicBezTo>
                <a:lnTo>
                  <a:pt x="3363158" y="631349"/>
                </a:lnTo>
                <a:cubicBezTo>
                  <a:pt x="3355891" y="635382"/>
                  <a:pt x="3347196" y="638744"/>
                  <a:pt x="3337072" y="641436"/>
                </a:cubicBezTo>
                <a:cubicBezTo>
                  <a:pt x="3326948" y="644127"/>
                  <a:pt x="3316736" y="642085"/>
                  <a:pt x="3306436" y="635311"/>
                </a:cubicBezTo>
                <a:cubicBezTo>
                  <a:pt x="3296137" y="628536"/>
                  <a:pt x="3297012" y="624095"/>
                  <a:pt x="3309061" y="621987"/>
                </a:cubicBezTo>
                <a:cubicBezTo>
                  <a:pt x="3321110" y="619878"/>
                  <a:pt x="3339142" y="614016"/>
                  <a:pt x="3363158" y="604400"/>
                </a:cubicBezTo>
                <a:cubicBezTo>
                  <a:pt x="3363158" y="584801"/>
                  <a:pt x="3362899" y="567844"/>
                  <a:pt x="3362383" y="553528"/>
                </a:cubicBezTo>
                <a:cubicBezTo>
                  <a:pt x="3361866" y="539213"/>
                  <a:pt x="3359774" y="526609"/>
                  <a:pt x="3356108" y="515718"/>
                </a:cubicBezTo>
                <a:cubicBezTo>
                  <a:pt x="3352442" y="504827"/>
                  <a:pt x="3353775" y="499944"/>
                  <a:pt x="3360108" y="501069"/>
                </a:cubicBezTo>
                <a:close/>
                <a:moveTo>
                  <a:pt x="1393996" y="500641"/>
                </a:moveTo>
                <a:cubicBezTo>
                  <a:pt x="1395994" y="500387"/>
                  <a:pt x="1398568" y="500530"/>
                  <a:pt x="1401715" y="501069"/>
                </a:cubicBezTo>
                <a:cubicBezTo>
                  <a:pt x="1414306" y="503227"/>
                  <a:pt x="1424797" y="506173"/>
                  <a:pt x="1433188" y="509906"/>
                </a:cubicBezTo>
                <a:cubicBezTo>
                  <a:pt x="1441580" y="513639"/>
                  <a:pt x="1444446" y="518810"/>
                  <a:pt x="1441788" y="525418"/>
                </a:cubicBezTo>
                <a:cubicBezTo>
                  <a:pt x="1439130" y="532026"/>
                  <a:pt x="1437317" y="544787"/>
                  <a:pt x="1436351" y="563703"/>
                </a:cubicBezTo>
                <a:cubicBezTo>
                  <a:pt x="1459283" y="560703"/>
                  <a:pt x="1477673" y="556295"/>
                  <a:pt x="1491522" y="550479"/>
                </a:cubicBezTo>
                <a:cubicBezTo>
                  <a:pt x="1505372" y="544662"/>
                  <a:pt x="1517942" y="546404"/>
                  <a:pt x="1529232" y="555703"/>
                </a:cubicBezTo>
                <a:cubicBezTo>
                  <a:pt x="1540524" y="565003"/>
                  <a:pt x="1530433" y="573136"/>
                  <a:pt x="1498959" y="580102"/>
                </a:cubicBezTo>
                <a:cubicBezTo>
                  <a:pt x="1467486" y="587068"/>
                  <a:pt x="1446017" y="588460"/>
                  <a:pt x="1434551" y="584277"/>
                </a:cubicBezTo>
                <a:lnTo>
                  <a:pt x="1433226" y="634298"/>
                </a:lnTo>
                <a:cubicBezTo>
                  <a:pt x="1449775" y="633382"/>
                  <a:pt x="1461682" y="631061"/>
                  <a:pt x="1468949" y="627336"/>
                </a:cubicBezTo>
                <a:cubicBezTo>
                  <a:pt x="1476215" y="623612"/>
                  <a:pt x="1485610" y="623953"/>
                  <a:pt x="1497135" y="628361"/>
                </a:cubicBezTo>
                <a:cubicBezTo>
                  <a:pt x="1508659" y="632769"/>
                  <a:pt x="1518404" y="638090"/>
                  <a:pt x="1526370" y="644323"/>
                </a:cubicBezTo>
                <a:cubicBezTo>
                  <a:pt x="1534336" y="650556"/>
                  <a:pt x="1535307" y="656439"/>
                  <a:pt x="1529283" y="661972"/>
                </a:cubicBezTo>
                <a:cubicBezTo>
                  <a:pt x="1523258" y="667505"/>
                  <a:pt x="1518158" y="672100"/>
                  <a:pt x="1513983" y="675758"/>
                </a:cubicBezTo>
                <a:cubicBezTo>
                  <a:pt x="1509809" y="679417"/>
                  <a:pt x="1504330" y="689078"/>
                  <a:pt x="1497547" y="704744"/>
                </a:cubicBezTo>
                <a:cubicBezTo>
                  <a:pt x="1509046" y="720643"/>
                  <a:pt x="1508813" y="728334"/>
                  <a:pt x="1496847" y="727818"/>
                </a:cubicBezTo>
                <a:cubicBezTo>
                  <a:pt x="1484881" y="727301"/>
                  <a:pt x="1443950" y="730593"/>
                  <a:pt x="1374054" y="737692"/>
                </a:cubicBezTo>
                <a:cubicBezTo>
                  <a:pt x="1371371" y="745225"/>
                  <a:pt x="1367322" y="747671"/>
                  <a:pt x="1361905" y="745029"/>
                </a:cubicBezTo>
                <a:cubicBezTo>
                  <a:pt x="1356489" y="742388"/>
                  <a:pt x="1352368" y="736834"/>
                  <a:pt x="1349543" y="728368"/>
                </a:cubicBezTo>
                <a:cubicBezTo>
                  <a:pt x="1346719" y="719902"/>
                  <a:pt x="1343498" y="707398"/>
                  <a:pt x="1339882" y="690857"/>
                </a:cubicBezTo>
                <a:cubicBezTo>
                  <a:pt x="1336265" y="674317"/>
                  <a:pt x="1332324" y="661538"/>
                  <a:pt x="1328057" y="652522"/>
                </a:cubicBezTo>
                <a:cubicBezTo>
                  <a:pt x="1323791" y="643506"/>
                  <a:pt x="1325787" y="639548"/>
                  <a:pt x="1334045" y="640648"/>
                </a:cubicBezTo>
                <a:cubicBezTo>
                  <a:pt x="1342302" y="641748"/>
                  <a:pt x="1348185" y="642798"/>
                  <a:pt x="1351693" y="643798"/>
                </a:cubicBezTo>
                <a:cubicBezTo>
                  <a:pt x="1355201" y="644798"/>
                  <a:pt x="1360835" y="645056"/>
                  <a:pt x="1368592" y="644573"/>
                </a:cubicBezTo>
                <a:cubicBezTo>
                  <a:pt x="1376350" y="644089"/>
                  <a:pt x="1387895" y="642490"/>
                  <a:pt x="1403228" y="639773"/>
                </a:cubicBezTo>
                <a:cubicBezTo>
                  <a:pt x="1403228" y="595643"/>
                  <a:pt x="1402724" y="566223"/>
                  <a:pt x="1401715" y="551516"/>
                </a:cubicBezTo>
                <a:cubicBezTo>
                  <a:pt x="1400707" y="536809"/>
                  <a:pt x="1397307" y="524184"/>
                  <a:pt x="1391516" y="513643"/>
                </a:cubicBezTo>
                <a:cubicBezTo>
                  <a:pt x="1387172" y="505738"/>
                  <a:pt x="1387999" y="501403"/>
                  <a:pt x="1393996" y="500641"/>
                </a:cubicBezTo>
                <a:close/>
                <a:moveTo>
                  <a:pt x="4609557" y="498494"/>
                </a:moveTo>
                <a:cubicBezTo>
                  <a:pt x="4614023" y="497003"/>
                  <a:pt x="4622160" y="499244"/>
                  <a:pt x="4633968" y="505219"/>
                </a:cubicBezTo>
                <a:cubicBezTo>
                  <a:pt x="4645775" y="511193"/>
                  <a:pt x="4649846" y="517706"/>
                  <a:pt x="4646180" y="524755"/>
                </a:cubicBezTo>
                <a:cubicBezTo>
                  <a:pt x="4642513" y="531805"/>
                  <a:pt x="4640680" y="557337"/>
                  <a:pt x="4640680" y="601350"/>
                </a:cubicBezTo>
                <a:lnTo>
                  <a:pt x="4666278" y="596776"/>
                </a:lnTo>
                <a:cubicBezTo>
                  <a:pt x="4678544" y="593559"/>
                  <a:pt x="4687281" y="594955"/>
                  <a:pt x="4692489" y="600963"/>
                </a:cubicBezTo>
                <a:cubicBezTo>
                  <a:pt x="4697697" y="606971"/>
                  <a:pt x="4694952" y="611958"/>
                  <a:pt x="4684252" y="615925"/>
                </a:cubicBezTo>
                <a:cubicBezTo>
                  <a:pt x="4673553" y="619891"/>
                  <a:pt x="4658512" y="623266"/>
                  <a:pt x="4639130" y="626049"/>
                </a:cubicBezTo>
                <a:lnTo>
                  <a:pt x="4639130" y="631749"/>
                </a:lnTo>
                <a:cubicBezTo>
                  <a:pt x="4655145" y="633632"/>
                  <a:pt x="4667774" y="637807"/>
                  <a:pt x="4677015" y="644273"/>
                </a:cubicBezTo>
                <a:cubicBezTo>
                  <a:pt x="4686256" y="650739"/>
                  <a:pt x="4689118" y="659089"/>
                  <a:pt x="4685602" y="669321"/>
                </a:cubicBezTo>
                <a:cubicBezTo>
                  <a:pt x="4682086" y="679554"/>
                  <a:pt x="4674503" y="679021"/>
                  <a:pt x="4662854" y="667721"/>
                </a:cubicBezTo>
                <a:cubicBezTo>
                  <a:pt x="4651204" y="656422"/>
                  <a:pt x="4643296" y="648481"/>
                  <a:pt x="4639130" y="643898"/>
                </a:cubicBezTo>
                <a:cubicBezTo>
                  <a:pt x="4639130" y="653564"/>
                  <a:pt x="4637609" y="663563"/>
                  <a:pt x="4634568" y="673896"/>
                </a:cubicBezTo>
                <a:cubicBezTo>
                  <a:pt x="4631526" y="684229"/>
                  <a:pt x="4626526" y="684804"/>
                  <a:pt x="4619569" y="675621"/>
                </a:cubicBezTo>
                <a:cubicBezTo>
                  <a:pt x="4612610" y="666438"/>
                  <a:pt x="4609915" y="658564"/>
                  <a:pt x="4611482" y="651997"/>
                </a:cubicBezTo>
                <a:cubicBezTo>
                  <a:pt x="4613048" y="645431"/>
                  <a:pt x="4613790" y="639590"/>
                  <a:pt x="4613707" y="634473"/>
                </a:cubicBezTo>
                <a:cubicBezTo>
                  <a:pt x="4592908" y="666271"/>
                  <a:pt x="4570734" y="687295"/>
                  <a:pt x="4547186" y="697545"/>
                </a:cubicBezTo>
                <a:cubicBezTo>
                  <a:pt x="4523637" y="707794"/>
                  <a:pt x="4518025" y="707111"/>
                  <a:pt x="4530349" y="695495"/>
                </a:cubicBezTo>
                <a:cubicBezTo>
                  <a:pt x="4542673" y="683879"/>
                  <a:pt x="4555289" y="671359"/>
                  <a:pt x="4568197" y="657935"/>
                </a:cubicBezTo>
                <a:cubicBezTo>
                  <a:pt x="4581104" y="644510"/>
                  <a:pt x="4590041" y="634598"/>
                  <a:pt x="4595008" y="628199"/>
                </a:cubicBezTo>
                <a:cubicBezTo>
                  <a:pt x="4584608" y="633299"/>
                  <a:pt x="4576075" y="636407"/>
                  <a:pt x="4569409" y="637523"/>
                </a:cubicBezTo>
                <a:cubicBezTo>
                  <a:pt x="4562743" y="638640"/>
                  <a:pt x="4554623" y="634719"/>
                  <a:pt x="4545048" y="625761"/>
                </a:cubicBezTo>
                <a:cubicBezTo>
                  <a:pt x="4535474" y="616804"/>
                  <a:pt x="4537149" y="612858"/>
                  <a:pt x="4550073" y="613925"/>
                </a:cubicBezTo>
                <a:cubicBezTo>
                  <a:pt x="4562997" y="614991"/>
                  <a:pt x="4584250" y="612666"/>
                  <a:pt x="4613832" y="606950"/>
                </a:cubicBezTo>
                <a:lnTo>
                  <a:pt x="4613832" y="552828"/>
                </a:lnTo>
                <a:cubicBezTo>
                  <a:pt x="4613832" y="531830"/>
                  <a:pt x="4612002" y="517897"/>
                  <a:pt x="4608344" y="511031"/>
                </a:cubicBezTo>
                <a:cubicBezTo>
                  <a:pt x="4604686" y="504165"/>
                  <a:pt x="4605090" y="499986"/>
                  <a:pt x="4609557" y="498494"/>
                </a:cubicBezTo>
                <a:close/>
                <a:moveTo>
                  <a:pt x="932907" y="498494"/>
                </a:moveTo>
                <a:cubicBezTo>
                  <a:pt x="937373" y="497003"/>
                  <a:pt x="945510" y="499244"/>
                  <a:pt x="957317" y="505219"/>
                </a:cubicBezTo>
                <a:cubicBezTo>
                  <a:pt x="969125" y="511193"/>
                  <a:pt x="973196" y="517706"/>
                  <a:pt x="969530" y="524755"/>
                </a:cubicBezTo>
                <a:cubicBezTo>
                  <a:pt x="965863" y="531805"/>
                  <a:pt x="964030" y="557337"/>
                  <a:pt x="964030" y="601350"/>
                </a:cubicBezTo>
                <a:lnTo>
                  <a:pt x="989628" y="596776"/>
                </a:lnTo>
                <a:cubicBezTo>
                  <a:pt x="1001894" y="593559"/>
                  <a:pt x="1010631" y="594955"/>
                  <a:pt x="1015839" y="600963"/>
                </a:cubicBezTo>
                <a:cubicBezTo>
                  <a:pt x="1021047" y="606971"/>
                  <a:pt x="1018302" y="611958"/>
                  <a:pt x="1007602" y="615925"/>
                </a:cubicBezTo>
                <a:cubicBezTo>
                  <a:pt x="996903" y="619891"/>
                  <a:pt x="981862" y="623266"/>
                  <a:pt x="962480" y="626049"/>
                </a:cubicBezTo>
                <a:lnTo>
                  <a:pt x="962480" y="631749"/>
                </a:lnTo>
                <a:cubicBezTo>
                  <a:pt x="978496" y="633632"/>
                  <a:pt x="991124" y="637807"/>
                  <a:pt x="1000365" y="644273"/>
                </a:cubicBezTo>
                <a:cubicBezTo>
                  <a:pt x="1009606" y="650739"/>
                  <a:pt x="1012468" y="659089"/>
                  <a:pt x="1008952" y="669321"/>
                </a:cubicBezTo>
                <a:cubicBezTo>
                  <a:pt x="1005436" y="679554"/>
                  <a:pt x="997852" y="679021"/>
                  <a:pt x="986204" y="667721"/>
                </a:cubicBezTo>
                <a:cubicBezTo>
                  <a:pt x="974554" y="656422"/>
                  <a:pt x="966646" y="648481"/>
                  <a:pt x="962480" y="643898"/>
                </a:cubicBezTo>
                <a:cubicBezTo>
                  <a:pt x="962480" y="653564"/>
                  <a:pt x="960959" y="663563"/>
                  <a:pt x="957918" y="673896"/>
                </a:cubicBezTo>
                <a:cubicBezTo>
                  <a:pt x="954876" y="684229"/>
                  <a:pt x="949876" y="684804"/>
                  <a:pt x="942919" y="675621"/>
                </a:cubicBezTo>
                <a:cubicBezTo>
                  <a:pt x="935961" y="666438"/>
                  <a:pt x="933265" y="658564"/>
                  <a:pt x="934831" y="651997"/>
                </a:cubicBezTo>
                <a:cubicBezTo>
                  <a:pt x="936398" y="645431"/>
                  <a:pt x="937140" y="639590"/>
                  <a:pt x="937056" y="634473"/>
                </a:cubicBezTo>
                <a:cubicBezTo>
                  <a:pt x="916258" y="666271"/>
                  <a:pt x="894084" y="687295"/>
                  <a:pt x="870535" y="697545"/>
                </a:cubicBezTo>
                <a:cubicBezTo>
                  <a:pt x="846987" y="707794"/>
                  <a:pt x="841375" y="707111"/>
                  <a:pt x="853699" y="695495"/>
                </a:cubicBezTo>
                <a:cubicBezTo>
                  <a:pt x="866023" y="683879"/>
                  <a:pt x="878639" y="671359"/>
                  <a:pt x="891547" y="657935"/>
                </a:cubicBezTo>
                <a:cubicBezTo>
                  <a:pt x="904454" y="644510"/>
                  <a:pt x="913391" y="634598"/>
                  <a:pt x="918357" y="628199"/>
                </a:cubicBezTo>
                <a:cubicBezTo>
                  <a:pt x="907958" y="633299"/>
                  <a:pt x="899425" y="636407"/>
                  <a:pt x="892759" y="637523"/>
                </a:cubicBezTo>
                <a:cubicBezTo>
                  <a:pt x="886093" y="638640"/>
                  <a:pt x="877972" y="634719"/>
                  <a:pt x="868398" y="625761"/>
                </a:cubicBezTo>
                <a:cubicBezTo>
                  <a:pt x="858824" y="616804"/>
                  <a:pt x="860498" y="612858"/>
                  <a:pt x="873423" y="613925"/>
                </a:cubicBezTo>
                <a:cubicBezTo>
                  <a:pt x="886347" y="614991"/>
                  <a:pt x="907600" y="612666"/>
                  <a:pt x="937182" y="606950"/>
                </a:cubicBezTo>
                <a:lnTo>
                  <a:pt x="937182" y="552828"/>
                </a:lnTo>
                <a:cubicBezTo>
                  <a:pt x="937182" y="531830"/>
                  <a:pt x="935353" y="517897"/>
                  <a:pt x="931694" y="511031"/>
                </a:cubicBezTo>
                <a:cubicBezTo>
                  <a:pt x="928036" y="504165"/>
                  <a:pt x="928440" y="499986"/>
                  <a:pt x="932907" y="498494"/>
                </a:cubicBezTo>
                <a:close/>
                <a:moveTo>
                  <a:pt x="4322324" y="496244"/>
                </a:moveTo>
                <a:cubicBezTo>
                  <a:pt x="4327824" y="494153"/>
                  <a:pt x="4336482" y="496736"/>
                  <a:pt x="4348298" y="503994"/>
                </a:cubicBezTo>
                <a:cubicBezTo>
                  <a:pt x="4360113" y="511252"/>
                  <a:pt x="4362993" y="518551"/>
                  <a:pt x="4356935" y="525893"/>
                </a:cubicBezTo>
                <a:cubicBezTo>
                  <a:pt x="4350876" y="533234"/>
                  <a:pt x="4341356" y="548454"/>
                  <a:pt x="4328374" y="571552"/>
                </a:cubicBezTo>
                <a:cubicBezTo>
                  <a:pt x="4348939" y="566536"/>
                  <a:pt x="4366180" y="560574"/>
                  <a:pt x="4380096" y="553666"/>
                </a:cubicBezTo>
                <a:cubicBezTo>
                  <a:pt x="4394011" y="546758"/>
                  <a:pt x="4405077" y="546666"/>
                  <a:pt x="4413294" y="553391"/>
                </a:cubicBezTo>
                <a:cubicBezTo>
                  <a:pt x="4421510" y="560115"/>
                  <a:pt x="4421435" y="565861"/>
                  <a:pt x="4413069" y="570627"/>
                </a:cubicBezTo>
                <a:cubicBezTo>
                  <a:pt x="4404703" y="575394"/>
                  <a:pt x="4394508" y="578810"/>
                  <a:pt x="4382483" y="580877"/>
                </a:cubicBezTo>
                <a:cubicBezTo>
                  <a:pt x="4370459" y="582943"/>
                  <a:pt x="4366800" y="585235"/>
                  <a:pt x="4371509" y="587751"/>
                </a:cubicBezTo>
                <a:cubicBezTo>
                  <a:pt x="4376217" y="590268"/>
                  <a:pt x="4376421" y="596347"/>
                  <a:pt x="4372121" y="605988"/>
                </a:cubicBezTo>
                <a:cubicBezTo>
                  <a:pt x="4367822" y="615629"/>
                  <a:pt x="4363172" y="627516"/>
                  <a:pt x="4358172" y="641648"/>
                </a:cubicBezTo>
                <a:cubicBezTo>
                  <a:pt x="4371655" y="652964"/>
                  <a:pt x="4386487" y="661655"/>
                  <a:pt x="4402670" y="667721"/>
                </a:cubicBezTo>
                <a:cubicBezTo>
                  <a:pt x="4418852" y="673788"/>
                  <a:pt x="4434043" y="678000"/>
                  <a:pt x="4448242" y="680358"/>
                </a:cubicBezTo>
                <a:cubicBezTo>
                  <a:pt x="4462441" y="682716"/>
                  <a:pt x="4463078" y="686379"/>
                  <a:pt x="4450154" y="691345"/>
                </a:cubicBezTo>
                <a:cubicBezTo>
                  <a:pt x="4437230" y="696311"/>
                  <a:pt x="4424443" y="700103"/>
                  <a:pt x="4411794" y="702719"/>
                </a:cubicBezTo>
                <a:cubicBezTo>
                  <a:pt x="4399145" y="705336"/>
                  <a:pt x="4388624" y="703082"/>
                  <a:pt x="4380233" y="695957"/>
                </a:cubicBezTo>
                <a:cubicBezTo>
                  <a:pt x="4371842" y="688833"/>
                  <a:pt x="4359288" y="676704"/>
                  <a:pt x="4342573" y="659572"/>
                </a:cubicBezTo>
                <a:cubicBezTo>
                  <a:pt x="4328290" y="676154"/>
                  <a:pt x="4311079" y="685791"/>
                  <a:pt x="4290939" y="688483"/>
                </a:cubicBezTo>
                <a:cubicBezTo>
                  <a:pt x="4270798" y="691174"/>
                  <a:pt x="4268748" y="687966"/>
                  <a:pt x="4284789" y="678858"/>
                </a:cubicBezTo>
                <a:cubicBezTo>
                  <a:pt x="4300829" y="669751"/>
                  <a:pt x="4314250" y="657830"/>
                  <a:pt x="4325049" y="643098"/>
                </a:cubicBezTo>
                <a:cubicBezTo>
                  <a:pt x="4311416" y="629215"/>
                  <a:pt x="4302109" y="619549"/>
                  <a:pt x="4297126" y="614100"/>
                </a:cubicBezTo>
                <a:cubicBezTo>
                  <a:pt x="4292226" y="620199"/>
                  <a:pt x="4287027" y="623553"/>
                  <a:pt x="4281527" y="624162"/>
                </a:cubicBezTo>
                <a:cubicBezTo>
                  <a:pt x="4276027" y="624770"/>
                  <a:pt x="4276718" y="619408"/>
                  <a:pt x="4283602" y="608075"/>
                </a:cubicBezTo>
                <a:cubicBezTo>
                  <a:pt x="4290484" y="596742"/>
                  <a:pt x="4298588" y="579031"/>
                  <a:pt x="4307913" y="554941"/>
                </a:cubicBezTo>
                <a:cubicBezTo>
                  <a:pt x="4317237" y="530851"/>
                  <a:pt x="4320595" y="515568"/>
                  <a:pt x="4317987" y="509094"/>
                </a:cubicBezTo>
                <a:cubicBezTo>
                  <a:pt x="4315379" y="502619"/>
                  <a:pt x="4316825" y="498336"/>
                  <a:pt x="4322324" y="496244"/>
                </a:cubicBezTo>
                <a:close/>
                <a:moveTo>
                  <a:pt x="5920272" y="495996"/>
                </a:moveTo>
                <a:cubicBezTo>
                  <a:pt x="5922182" y="495726"/>
                  <a:pt x="5924608" y="495867"/>
                  <a:pt x="5927550" y="496419"/>
                </a:cubicBezTo>
                <a:cubicBezTo>
                  <a:pt x="5939316" y="498628"/>
                  <a:pt x="5949803" y="503023"/>
                  <a:pt x="5959010" y="509606"/>
                </a:cubicBezTo>
                <a:cubicBezTo>
                  <a:pt x="5968219" y="516189"/>
                  <a:pt x="5970452" y="523459"/>
                  <a:pt x="5965710" y="531417"/>
                </a:cubicBezTo>
                <a:cubicBezTo>
                  <a:pt x="5960969" y="539375"/>
                  <a:pt x="5958116" y="559553"/>
                  <a:pt x="5957148" y="591951"/>
                </a:cubicBezTo>
                <a:cubicBezTo>
                  <a:pt x="5967414" y="590035"/>
                  <a:pt x="5977747" y="587464"/>
                  <a:pt x="5988146" y="584239"/>
                </a:cubicBezTo>
                <a:cubicBezTo>
                  <a:pt x="5998546" y="581014"/>
                  <a:pt x="6007746" y="583156"/>
                  <a:pt x="6015745" y="590664"/>
                </a:cubicBezTo>
                <a:cubicBezTo>
                  <a:pt x="6023744" y="598172"/>
                  <a:pt x="6020303" y="604729"/>
                  <a:pt x="6005420" y="610337"/>
                </a:cubicBezTo>
                <a:cubicBezTo>
                  <a:pt x="5990538" y="615945"/>
                  <a:pt x="5974380" y="620124"/>
                  <a:pt x="5956948" y="622874"/>
                </a:cubicBezTo>
                <a:lnTo>
                  <a:pt x="5955574" y="668796"/>
                </a:lnTo>
                <a:cubicBezTo>
                  <a:pt x="5994704" y="663630"/>
                  <a:pt x="6021002" y="659726"/>
                  <a:pt x="6034469" y="657085"/>
                </a:cubicBezTo>
                <a:cubicBezTo>
                  <a:pt x="6047935" y="654443"/>
                  <a:pt x="6059663" y="654839"/>
                  <a:pt x="6069654" y="658272"/>
                </a:cubicBezTo>
                <a:cubicBezTo>
                  <a:pt x="6079645" y="661705"/>
                  <a:pt x="6086662" y="667751"/>
                  <a:pt x="6090702" y="676408"/>
                </a:cubicBezTo>
                <a:cubicBezTo>
                  <a:pt x="6094744" y="685066"/>
                  <a:pt x="6089440" y="689133"/>
                  <a:pt x="6074792" y="688608"/>
                </a:cubicBezTo>
                <a:cubicBezTo>
                  <a:pt x="6060142" y="688083"/>
                  <a:pt x="6042160" y="688603"/>
                  <a:pt x="6020844" y="690170"/>
                </a:cubicBezTo>
                <a:cubicBezTo>
                  <a:pt x="5999529" y="691737"/>
                  <a:pt x="5970972" y="694286"/>
                  <a:pt x="5935175" y="697820"/>
                </a:cubicBezTo>
                <a:cubicBezTo>
                  <a:pt x="5946691" y="707452"/>
                  <a:pt x="5950070" y="714294"/>
                  <a:pt x="5945312" y="718343"/>
                </a:cubicBezTo>
                <a:cubicBezTo>
                  <a:pt x="5940554" y="722393"/>
                  <a:pt x="5934400" y="728697"/>
                  <a:pt x="5926850" y="737255"/>
                </a:cubicBezTo>
                <a:cubicBezTo>
                  <a:pt x="5919301" y="745813"/>
                  <a:pt x="5913314" y="751970"/>
                  <a:pt x="5908888" y="755729"/>
                </a:cubicBezTo>
                <a:cubicBezTo>
                  <a:pt x="5904464" y="759487"/>
                  <a:pt x="5904676" y="761124"/>
                  <a:pt x="5909526" y="760641"/>
                </a:cubicBezTo>
                <a:cubicBezTo>
                  <a:pt x="5914376" y="760157"/>
                  <a:pt x="5940642" y="757508"/>
                  <a:pt x="5988322" y="752691"/>
                </a:cubicBezTo>
                <a:cubicBezTo>
                  <a:pt x="5982055" y="743509"/>
                  <a:pt x="5976568" y="733767"/>
                  <a:pt x="5971860" y="723468"/>
                </a:cubicBezTo>
                <a:cubicBezTo>
                  <a:pt x="5967152" y="713169"/>
                  <a:pt x="5969760" y="709715"/>
                  <a:pt x="5979684" y="713106"/>
                </a:cubicBezTo>
                <a:cubicBezTo>
                  <a:pt x="5989608" y="716498"/>
                  <a:pt x="5999454" y="722535"/>
                  <a:pt x="6009220" y="731218"/>
                </a:cubicBezTo>
                <a:cubicBezTo>
                  <a:pt x="6018986" y="739900"/>
                  <a:pt x="6027652" y="750216"/>
                  <a:pt x="6035218" y="762166"/>
                </a:cubicBezTo>
                <a:cubicBezTo>
                  <a:pt x="6042785" y="774115"/>
                  <a:pt x="6044593" y="786935"/>
                  <a:pt x="6040644" y="800626"/>
                </a:cubicBezTo>
                <a:cubicBezTo>
                  <a:pt x="6036694" y="814317"/>
                  <a:pt x="6030540" y="817462"/>
                  <a:pt x="6022182" y="810063"/>
                </a:cubicBezTo>
                <a:cubicBezTo>
                  <a:pt x="6013824" y="802663"/>
                  <a:pt x="6004846" y="789631"/>
                  <a:pt x="5995246" y="770965"/>
                </a:cubicBezTo>
                <a:cubicBezTo>
                  <a:pt x="5944232" y="780348"/>
                  <a:pt x="5910576" y="787843"/>
                  <a:pt x="5894278" y="793451"/>
                </a:cubicBezTo>
                <a:cubicBezTo>
                  <a:pt x="5877978" y="799059"/>
                  <a:pt x="5864479" y="804817"/>
                  <a:pt x="5853780" y="810725"/>
                </a:cubicBezTo>
                <a:cubicBezTo>
                  <a:pt x="5843080" y="816633"/>
                  <a:pt x="5837731" y="811713"/>
                  <a:pt x="5837731" y="795964"/>
                </a:cubicBezTo>
                <a:cubicBezTo>
                  <a:pt x="5837731" y="781081"/>
                  <a:pt x="5841992" y="772219"/>
                  <a:pt x="5850517" y="769378"/>
                </a:cubicBezTo>
                <a:cubicBezTo>
                  <a:pt x="5859042" y="766536"/>
                  <a:pt x="5865983" y="763166"/>
                  <a:pt x="5871341" y="759266"/>
                </a:cubicBezTo>
                <a:cubicBezTo>
                  <a:pt x="5876700" y="755366"/>
                  <a:pt x="5884211" y="747562"/>
                  <a:pt x="5893878" y="735855"/>
                </a:cubicBezTo>
                <a:cubicBezTo>
                  <a:pt x="5903544" y="724147"/>
                  <a:pt x="5909410" y="712319"/>
                  <a:pt x="5911476" y="700369"/>
                </a:cubicBezTo>
                <a:cubicBezTo>
                  <a:pt x="5892510" y="704453"/>
                  <a:pt x="5877954" y="707827"/>
                  <a:pt x="5867804" y="710494"/>
                </a:cubicBezTo>
                <a:cubicBezTo>
                  <a:pt x="5857654" y="713160"/>
                  <a:pt x="5847230" y="709760"/>
                  <a:pt x="5836531" y="700294"/>
                </a:cubicBezTo>
                <a:cubicBezTo>
                  <a:pt x="5825832" y="690828"/>
                  <a:pt x="5828356" y="686095"/>
                  <a:pt x="5844106" y="686095"/>
                </a:cubicBezTo>
                <a:cubicBezTo>
                  <a:pt x="5857322" y="686095"/>
                  <a:pt x="5884478" y="681687"/>
                  <a:pt x="5925576" y="672871"/>
                </a:cubicBezTo>
                <a:lnTo>
                  <a:pt x="5925576" y="628199"/>
                </a:lnTo>
                <a:cubicBezTo>
                  <a:pt x="5911610" y="630299"/>
                  <a:pt x="5898969" y="628365"/>
                  <a:pt x="5887652" y="622399"/>
                </a:cubicBezTo>
                <a:cubicBezTo>
                  <a:pt x="5876336" y="616433"/>
                  <a:pt x="5876496" y="611987"/>
                  <a:pt x="5888128" y="609062"/>
                </a:cubicBezTo>
                <a:cubicBezTo>
                  <a:pt x="5899760" y="606138"/>
                  <a:pt x="5912243" y="602900"/>
                  <a:pt x="5925576" y="599351"/>
                </a:cubicBezTo>
                <a:cubicBezTo>
                  <a:pt x="5925576" y="582068"/>
                  <a:pt x="5925326" y="565511"/>
                  <a:pt x="5924826" y="549679"/>
                </a:cubicBezTo>
                <a:cubicBezTo>
                  <a:pt x="5924326" y="533846"/>
                  <a:pt x="5921713" y="520460"/>
                  <a:pt x="5916988" y="509519"/>
                </a:cubicBezTo>
                <a:cubicBezTo>
                  <a:pt x="5913445" y="501313"/>
                  <a:pt x="5914539" y="496805"/>
                  <a:pt x="5920272" y="495996"/>
                </a:cubicBezTo>
                <a:close/>
                <a:moveTo>
                  <a:pt x="2209564" y="494702"/>
                </a:moveTo>
                <a:cubicBezTo>
                  <a:pt x="2212028" y="494205"/>
                  <a:pt x="2215382" y="494224"/>
                  <a:pt x="2219628" y="494757"/>
                </a:cubicBezTo>
                <a:cubicBezTo>
                  <a:pt x="2235744" y="495907"/>
                  <a:pt x="2247060" y="499473"/>
                  <a:pt x="2253576" y="505456"/>
                </a:cubicBezTo>
                <a:cubicBezTo>
                  <a:pt x="2260092" y="511439"/>
                  <a:pt x="2262367" y="520060"/>
                  <a:pt x="2260400" y="531317"/>
                </a:cubicBezTo>
                <a:cubicBezTo>
                  <a:pt x="2258434" y="542575"/>
                  <a:pt x="2252663" y="545937"/>
                  <a:pt x="2243089" y="541404"/>
                </a:cubicBezTo>
                <a:cubicBezTo>
                  <a:pt x="2233514" y="536871"/>
                  <a:pt x="2222965" y="527430"/>
                  <a:pt x="2211441" y="513081"/>
                </a:cubicBezTo>
                <a:cubicBezTo>
                  <a:pt x="2202798" y="502319"/>
                  <a:pt x="2202172" y="496193"/>
                  <a:pt x="2209564" y="494702"/>
                </a:cubicBezTo>
                <a:close/>
                <a:moveTo>
                  <a:pt x="4198344" y="492045"/>
                </a:moveTo>
                <a:cubicBezTo>
                  <a:pt x="4203819" y="490670"/>
                  <a:pt x="4211694" y="492124"/>
                  <a:pt x="4221968" y="496407"/>
                </a:cubicBezTo>
                <a:cubicBezTo>
                  <a:pt x="4232242" y="500690"/>
                  <a:pt x="4236308" y="505136"/>
                  <a:pt x="4234167" y="509744"/>
                </a:cubicBezTo>
                <a:cubicBezTo>
                  <a:pt x="4232026" y="514352"/>
                  <a:pt x="4230488" y="523972"/>
                  <a:pt x="4229555" y="538604"/>
                </a:cubicBezTo>
                <a:cubicBezTo>
                  <a:pt x="4241754" y="535471"/>
                  <a:pt x="4251649" y="534484"/>
                  <a:pt x="4259241" y="535642"/>
                </a:cubicBezTo>
                <a:cubicBezTo>
                  <a:pt x="4266832" y="536800"/>
                  <a:pt x="4271623" y="539996"/>
                  <a:pt x="4273615" y="545229"/>
                </a:cubicBezTo>
                <a:cubicBezTo>
                  <a:pt x="4275606" y="550462"/>
                  <a:pt x="4271531" y="554345"/>
                  <a:pt x="4261391" y="556878"/>
                </a:cubicBezTo>
                <a:cubicBezTo>
                  <a:pt x="4251249" y="559411"/>
                  <a:pt x="4240454" y="561995"/>
                  <a:pt x="4229005" y="564628"/>
                </a:cubicBezTo>
                <a:cubicBezTo>
                  <a:pt x="4228321" y="569427"/>
                  <a:pt x="4227980" y="574352"/>
                  <a:pt x="4227980" y="579402"/>
                </a:cubicBezTo>
                <a:cubicBezTo>
                  <a:pt x="4237146" y="578519"/>
                  <a:pt x="4244845" y="576464"/>
                  <a:pt x="4251079" y="573240"/>
                </a:cubicBezTo>
                <a:cubicBezTo>
                  <a:pt x="4257312" y="570015"/>
                  <a:pt x="4263249" y="569540"/>
                  <a:pt x="4268890" y="571815"/>
                </a:cubicBezTo>
                <a:cubicBezTo>
                  <a:pt x="4274531" y="574090"/>
                  <a:pt x="4280364" y="577006"/>
                  <a:pt x="4286389" y="580564"/>
                </a:cubicBezTo>
                <a:cubicBezTo>
                  <a:pt x="4292414" y="584122"/>
                  <a:pt x="4292664" y="588235"/>
                  <a:pt x="4287139" y="592901"/>
                </a:cubicBezTo>
                <a:cubicBezTo>
                  <a:pt x="4281614" y="597567"/>
                  <a:pt x="4276535" y="604975"/>
                  <a:pt x="4271902" y="615125"/>
                </a:cubicBezTo>
                <a:cubicBezTo>
                  <a:pt x="4280268" y="625341"/>
                  <a:pt x="4278093" y="631107"/>
                  <a:pt x="4265378" y="632424"/>
                </a:cubicBezTo>
                <a:cubicBezTo>
                  <a:pt x="4252662" y="633740"/>
                  <a:pt x="4239671" y="635290"/>
                  <a:pt x="4226405" y="637073"/>
                </a:cubicBezTo>
                <a:lnTo>
                  <a:pt x="4226405" y="642748"/>
                </a:lnTo>
                <a:cubicBezTo>
                  <a:pt x="4241421" y="644631"/>
                  <a:pt x="4252729" y="648202"/>
                  <a:pt x="4260328" y="653460"/>
                </a:cubicBezTo>
                <a:cubicBezTo>
                  <a:pt x="4267928" y="658718"/>
                  <a:pt x="4272019" y="665234"/>
                  <a:pt x="4272602" y="673009"/>
                </a:cubicBezTo>
                <a:cubicBezTo>
                  <a:pt x="4273186" y="680783"/>
                  <a:pt x="4268656" y="683837"/>
                  <a:pt x="4259016" y="682171"/>
                </a:cubicBezTo>
                <a:cubicBezTo>
                  <a:pt x="4249374" y="680504"/>
                  <a:pt x="4238321" y="672971"/>
                  <a:pt x="4225855" y="659572"/>
                </a:cubicBezTo>
                <a:cubicBezTo>
                  <a:pt x="4225088" y="677887"/>
                  <a:pt x="4223264" y="692403"/>
                  <a:pt x="4220381" y="703119"/>
                </a:cubicBezTo>
                <a:lnTo>
                  <a:pt x="4218032" y="708734"/>
                </a:lnTo>
                <a:lnTo>
                  <a:pt x="4239017" y="705197"/>
                </a:lnTo>
                <a:cubicBezTo>
                  <a:pt x="4248250" y="703504"/>
                  <a:pt x="4259428" y="701344"/>
                  <a:pt x="4272552" y="698720"/>
                </a:cubicBezTo>
                <a:cubicBezTo>
                  <a:pt x="4298801" y="693470"/>
                  <a:pt x="4316275" y="690049"/>
                  <a:pt x="4324974" y="688458"/>
                </a:cubicBezTo>
                <a:cubicBezTo>
                  <a:pt x="4333674" y="686866"/>
                  <a:pt x="4340598" y="689112"/>
                  <a:pt x="4345748" y="695195"/>
                </a:cubicBezTo>
                <a:cubicBezTo>
                  <a:pt x="4350898" y="701278"/>
                  <a:pt x="4348381" y="706011"/>
                  <a:pt x="4338198" y="709394"/>
                </a:cubicBezTo>
                <a:cubicBezTo>
                  <a:pt x="4328015" y="712777"/>
                  <a:pt x="4311141" y="716127"/>
                  <a:pt x="4287577" y="719443"/>
                </a:cubicBezTo>
                <a:cubicBezTo>
                  <a:pt x="4293859" y="723126"/>
                  <a:pt x="4296197" y="727301"/>
                  <a:pt x="4294589" y="731967"/>
                </a:cubicBezTo>
                <a:cubicBezTo>
                  <a:pt x="4292980" y="736634"/>
                  <a:pt x="4291693" y="743817"/>
                  <a:pt x="4290726" y="753516"/>
                </a:cubicBezTo>
                <a:cubicBezTo>
                  <a:pt x="4308542" y="747367"/>
                  <a:pt x="4321924" y="743475"/>
                  <a:pt x="4330874" y="741842"/>
                </a:cubicBezTo>
                <a:cubicBezTo>
                  <a:pt x="4339823" y="740209"/>
                  <a:pt x="4346873" y="742509"/>
                  <a:pt x="4352023" y="748741"/>
                </a:cubicBezTo>
                <a:cubicBezTo>
                  <a:pt x="4357172" y="754974"/>
                  <a:pt x="4350631" y="760237"/>
                  <a:pt x="4332399" y="764528"/>
                </a:cubicBezTo>
                <a:cubicBezTo>
                  <a:pt x="4314166" y="768819"/>
                  <a:pt x="4300134" y="770440"/>
                  <a:pt x="4290301" y="769390"/>
                </a:cubicBezTo>
                <a:cubicBezTo>
                  <a:pt x="4289535" y="780356"/>
                  <a:pt x="4289151" y="791272"/>
                  <a:pt x="4289151" y="802138"/>
                </a:cubicBezTo>
                <a:cubicBezTo>
                  <a:pt x="4312700" y="800105"/>
                  <a:pt x="4330524" y="798301"/>
                  <a:pt x="4342623" y="796726"/>
                </a:cubicBezTo>
                <a:cubicBezTo>
                  <a:pt x="4354722" y="795151"/>
                  <a:pt x="4367834" y="794643"/>
                  <a:pt x="4381958" y="795201"/>
                </a:cubicBezTo>
                <a:cubicBezTo>
                  <a:pt x="4396082" y="795759"/>
                  <a:pt x="4406369" y="800238"/>
                  <a:pt x="4412819" y="808638"/>
                </a:cubicBezTo>
                <a:cubicBezTo>
                  <a:pt x="4419268" y="817037"/>
                  <a:pt x="4418852" y="822008"/>
                  <a:pt x="4411569" y="823549"/>
                </a:cubicBezTo>
                <a:cubicBezTo>
                  <a:pt x="4404286" y="825091"/>
                  <a:pt x="4390166" y="825079"/>
                  <a:pt x="4369209" y="823512"/>
                </a:cubicBezTo>
                <a:cubicBezTo>
                  <a:pt x="4348252" y="821945"/>
                  <a:pt x="4320695" y="822716"/>
                  <a:pt x="4286539" y="825824"/>
                </a:cubicBezTo>
                <a:cubicBezTo>
                  <a:pt x="4252382" y="828932"/>
                  <a:pt x="4224309" y="832061"/>
                  <a:pt x="4202319" y="835211"/>
                </a:cubicBezTo>
                <a:cubicBezTo>
                  <a:pt x="4180329" y="838361"/>
                  <a:pt x="4165667" y="840990"/>
                  <a:pt x="4158334" y="843098"/>
                </a:cubicBezTo>
                <a:cubicBezTo>
                  <a:pt x="4151001" y="845206"/>
                  <a:pt x="4141919" y="842623"/>
                  <a:pt x="4131086" y="835349"/>
                </a:cubicBezTo>
                <a:cubicBezTo>
                  <a:pt x="4120253" y="828074"/>
                  <a:pt x="4120412" y="823362"/>
                  <a:pt x="4131561" y="821212"/>
                </a:cubicBezTo>
                <a:cubicBezTo>
                  <a:pt x="4142710" y="819062"/>
                  <a:pt x="4165375" y="816029"/>
                  <a:pt x="4199557" y="812113"/>
                </a:cubicBezTo>
                <a:cubicBezTo>
                  <a:pt x="4199557" y="782298"/>
                  <a:pt x="4197986" y="763841"/>
                  <a:pt x="4194845" y="756741"/>
                </a:cubicBezTo>
                <a:cubicBezTo>
                  <a:pt x="4191703" y="749641"/>
                  <a:pt x="4190736" y="744713"/>
                  <a:pt x="4191945" y="741954"/>
                </a:cubicBezTo>
                <a:cubicBezTo>
                  <a:pt x="4193153" y="739196"/>
                  <a:pt x="4200507" y="740467"/>
                  <a:pt x="4214006" y="745767"/>
                </a:cubicBezTo>
                <a:cubicBezTo>
                  <a:pt x="4227505" y="751066"/>
                  <a:pt x="4233192" y="757028"/>
                  <a:pt x="4231067" y="763653"/>
                </a:cubicBezTo>
                <a:cubicBezTo>
                  <a:pt x="4228943" y="770278"/>
                  <a:pt x="4227388" y="785198"/>
                  <a:pt x="4226405" y="808413"/>
                </a:cubicBezTo>
                <a:cubicBezTo>
                  <a:pt x="4238171" y="808496"/>
                  <a:pt x="4250137" y="807671"/>
                  <a:pt x="4262303" y="805938"/>
                </a:cubicBezTo>
                <a:lnTo>
                  <a:pt x="4262303" y="764590"/>
                </a:lnTo>
                <a:cubicBezTo>
                  <a:pt x="4262303" y="749158"/>
                  <a:pt x="4261903" y="735592"/>
                  <a:pt x="4261103" y="723893"/>
                </a:cubicBezTo>
                <a:cubicBezTo>
                  <a:pt x="4238338" y="727026"/>
                  <a:pt x="4222651" y="725689"/>
                  <a:pt x="4214044" y="719881"/>
                </a:cubicBezTo>
                <a:cubicBezTo>
                  <a:pt x="4209739" y="716977"/>
                  <a:pt x="4207847" y="714608"/>
                  <a:pt x="4208365" y="712775"/>
                </a:cubicBezTo>
                <a:lnTo>
                  <a:pt x="4211636" y="711327"/>
                </a:lnTo>
                <a:lnTo>
                  <a:pt x="4209921" y="710926"/>
                </a:lnTo>
                <a:cubicBezTo>
                  <a:pt x="4208317" y="709982"/>
                  <a:pt x="4206567" y="708434"/>
                  <a:pt x="4204669" y="706282"/>
                </a:cubicBezTo>
                <a:cubicBezTo>
                  <a:pt x="4197078" y="697674"/>
                  <a:pt x="4194332" y="690533"/>
                  <a:pt x="4196432" y="684858"/>
                </a:cubicBezTo>
                <a:cubicBezTo>
                  <a:pt x="4198532" y="679183"/>
                  <a:pt x="4200098" y="671805"/>
                  <a:pt x="4201132" y="662722"/>
                </a:cubicBezTo>
                <a:cubicBezTo>
                  <a:pt x="4190682" y="678737"/>
                  <a:pt x="4178233" y="691828"/>
                  <a:pt x="4163784" y="701994"/>
                </a:cubicBezTo>
                <a:cubicBezTo>
                  <a:pt x="4149335" y="712160"/>
                  <a:pt x="4134690" y="719135"/>
                  <a:pt x="4119849" y="722918"/>
                </a:cubicBezTo>
                <a:cubicBezTo>
                  <a:pt x="4105008" y="726701"/>
                  <a:pt x="4104088" y="723518"/>
                  <a:pt x="4117087" y="713369"/>
                </a:cubicBezTo>
                <a:cubicBezTo>
                  <a:pt x="4130086" y="703219"/>
                  <a:pt x="4144298" y="691466"/>
                  <a:pt x="4159722" y="678108"/>
                </a:cubicBezTo>
                <a:cubicBezTo>
                  <a:pt x="4175146" y="664751"/>
                  <a:pt x="4187899" y="651781"/>
                  <a:pt x="4197982" y="639198"/>
                </a:cubicBezTo>
                <a:cubicBezTo>
                  <a:pt x="4193699" y="640165"/>
                  <a:pt x="4185974" y="641581"/>
                  <a:pt x="4174808" y="643448"/>
                </a:cubicBezTo>
                <a:cubicBezTo>
                  <a:pt x="4166509" y="656297"/>
                  <a:pt x="4159730" y="653968"/>
                  <a:pt x="4154472" y="636461"/>
                </a:cubicBezTo>
                <a:cubicBezTo>
                  <a:pt x="4149214" y="618954"/>
                  <a:pt x="4143910" y="606638"/>
                  <a:pt x="4138561" y="599513"/>
                </a:cubicBezTo>
                <a:cubicBezTo>
                  <a:pt x="4133211" y="592389"/>
                  <a:pt x="4135269" y="588826"/>
                  <a:pt x="4144735" y="588826"/>
                </a:cubicBezTo>
                <a:cubicBezTo>
                  <a:pt x="4151518" y="588826"/>
                  <a:pt x="4156668" y="589085"/>
                  <a:pt x="4160184" y="589601"/>
                </a:cubicBezTo>
                <a:cubicBezTo>
                  <a:pt x="4163700" y="590118"/>
                  <a:pt x="4177866" y="588568"/>
                  <a:pt x="4202682" y="584951"/>
                </a:cubicBezTo>
                <a:lnTo>
                  <a:pt x="4202682" y="568602"/>
                </a:lnTo>
                <a:cubicBezTo>
                  <a:pt x="4199965" y="568602"/>
                  <a:pt x="4193836" y="569123"/>
                  <a:pt x="4184295" y="570165"/>
                </a:cubicBezTo>
                <a:cubicBezTo>
                  <a:pt x="4174754" y="571207"/>
                  <a:pt x="4167067" y="568777"/>
                  <a:pt x="4161234" y="562878"/>
                </a:cubicBezTo>
                <a:cubicBezTo>
                  <a:pt x="4155401" y="556978"/>
                  <a:pt x="4157234" y="553320"/>
                  <a:pt x="4166734" y="551903"/>
                </a:cubicBezTo>
                <a:cubicBezTo>
                  <a:pt x="4176233" y="550487"/>
                  <a:pt x="4188216" y="547970"/>
                  <a:pt x="4202682" y="544354"/>
                </a:cubicBezTo>
                <a:cubicBezTo>
                  <a:pt x="4202682" y="526905"/>
                  <a:pt x="4200590" y="514168"/>
                  <a:pt x="4196407" y="506144"/>
                </a:cubicBezTo>
                <a:cubicBezTo>
                  <a:pt x="4192224" y="498119"/>
                  <a:pt x="4192870" y="493420"/>
                  <a:pt x="4198344" y="492045"/>
                </a:cubicBezTo>
                <a:close/>
                <a:moveTo>
                  <a:pt x="1888486" y="490398"/>
                </a:moveTo>
                <a:cubicBezTo>
                  <a:pt x="1893435" y="489854"/>
                  <a:pt x="1902697" y="492065"/>
                  <a:pt x="1916271" y="497032"/>
                </a:cubicBezTo>
                <a:cubicBezTo>
                  <a:pt x="1933170" y="504065"/>
                  <a:pt x="1940287" y="511160"/>
                  <a:pt x="1937620" y="518318"/>
                </a:cubicBezTo>
                <a:cubicBezTo>
                  <a:pt x="1934954" y="525476"/>
                  <a:pt x="1933124" y="535521"/>
                  <a:pt x="1932133" y="548454"/>
                </a:cubicBezTo>
                <a:cubicBezTo>
                  <a:pt x="1931141" y="561386"/>
                  <a:pt x="1930646" y="578494"/>
                  <a:pt x="1930646" y="599776"/>
                </a:cubicBezTo>
                <a:cubicBezTo>
                  <a:pt x="1948694" y="597776"/>
                  <a:pt x="1963135" y="595184"/>
                  <a:pt x="1973968" y="592001"/>
                </a:cubicBezTo>
                <a:cubicBezTo>
                  <a:pt x="1984801" y="588818"/>
                  <a:pt x="1994929" y="592638"/>
                  <a:pt x="2004354" y="603463"/>
                </a:cubicBezTo>
                <a:cubicBezTo>
                  <a:pt x="2013778" y="614287"/>
                  <a:pt x="2010295" y="620320"/>
                  <a:pt x="1993904" y="621562"/>
                </a:cubicBezTo>
                <a:cubicBezTo>
                  <a:pt x="1977514" y="622803"/>
                  <a:pt x="1956427" y="624857"/>
                  <a:pt x="1930646" y="627724"/>
                </a:cubicBezTo>
                <a:cubicBezTo>
                  <a:pt x="1931646" y="692687"/>
                  <a:pt x="1932941" y="736317"/>
                  <a:pt x="1934533" y="758616"/>
                </a:cubicBezTo>
                <a:cubicBezTo>
                  <a:pt x="1936124" y="780915"/>
                  <a:pt x="1934683" y="797376"/>
                  <a:pt x="1930208" y="808000"/>
                </a:cubicBezTo>
                <a:cubicBezTo>
                  <a:pt x="1925733" y="818625"/>
                  <a:pt x="1918759" y="827658"/>
                  <a:pt x="1909284" y="835099"/>
                </a:cubicBezTo>
                <a:cubicBezTo>
                  <a:pt x="1899810" y="842540"/>
                  <a:pt x="1893219" y="840423"/>
                  <a:pt x="1889511" y="828749"/>
                </a:cubicBezTo>
                <a:cubicBezTo>
                  <a:pt x="1885802" y="817075"/>
                  <a:pt x="1877320" y="803971"/>
                  <a:pt x="1864062" y="789439"/>
                </a:cubicBezTo>
                <a:cubicBezTo>
                  <a:pt x="1850805" y="774907"/>
                  <a:pt x="1851400" y="769999"/>
                  <a:pt x="1865850" y="774715"/>
                </a:cubicBezTo>
                <a:cubicBezTo>
                  <a:pt x="1880299" y="779431"/>
                  <a:pt x="1890365" y="781789"/>
                  <a:pt x="1896048" y="781789"/>
                </a:cubicBezTo>
                <a:cubicBezTo>
                  <a:pt x="1899114" y="781789"/>
                  <a:pt x="1900647" y="771348"/>
                  <a:pt x="1900647" y="750466"/>
                </a:cubicBezTo>
                <a:lnTo>
                  <a:pt x="1900647" y="631349"/>
                </a:lnTo>
                <a:cubicBezTo>
                  <a:pt x="1890965" y="632365"/>
                  <a:pt x="1880065" y="633661"/>
                  <a:pt x="1867949" y="635236"/>
                </a:cubicBezTo>
                <a:cubicBezTo>
                  <a:pt x="1855834" y="636811"/>
                  <a:pt x="1845034" y="638648"/>
                  <a:pt x="1835551" y="640748"/>
                </a:cubicBezTo>
                <a:cubicBezTo>
                  <a:pt x="1826069" y="642848"/>
                  <a:pt x="1815724" y="639265"/>
                  <a:pt x="1804516" y="629999"/>
                </a:cubicBezTo>
                <a:cubicBezTo>
                  <a:pt x="1793308" y="620733"/>
                  <a:pt x="1794104" y="615754"/>
                  <a:pt x="1806903" y="615062"/>
                </a:cubicBezTo>
                <a:cubicBezTo>
                  <a:pt x="1819702" y="614371"/>
                  <a:pt x="1833318" y="613254"/>
                  <a:pt x="1847751" y="611712"/>
                </a:cubicBezTo>
                <a:cubicBezTo>
                  <a:pt x="1862183" y="610171"/>
                  <a:pt x="1879815" y="607975"/>
                  <a:pt x="1900647" y="605125"/>
                </a:cubicBezTo>
                <a:cubicBezTo>
                  <a:pt x="1900647" y="590326"/>
                  <a:pt x="1900139" y="572181"/>
                  <a:pt x="1899123" y="550691"/>
                </a:cubicBezTo>
                <a:cubicBezTo>
                  <a:pt x="1898106" y="529201"/>
                  <a:pt x="1893923" y="512402"/>
                  <a:pt x="1886573" y="500294"/>
                </a:cubicBezTo>
                <a:cubicBezTo>
                  <a:pt x="1882899" y="494240"/>
                  <a:pt x="1883536" y="490942"/>
                  <a:pt x="1888486" y="490398"/>
                </a:cubicBezTo>
                <a:close/>
                <a:moveTo>
                  <a:pt x="4563722" y="274150"/>
                </a:moveTo>
                <a:cubicBezTo>
                  <a:pt x="4568351" y="273402"/>
                  <a:pt x="4573467" y="273749"/>
                  <a:pt x="4579071" y="275191"/>
                </a:cubicBezTo>
                <a:cubicBezTo>
                  <a:pt x="4590279" y="278074"/>
                  <a:pt x="4597599" y="284136"/>
                  <a:pt x="4601032" y="293377"/>
                </a:cubicBezTo>
                <a:cubicBezTo>
                  <a:pt x="4604465" y="302618"/>
                  <a:pt x="4603982" y="314180"/>
                  <a:pt x="4599582" y="328062"/>
                </a:cubicBezTo>
                <a:cubicBezTo>
                  <a:pt x="4595183" y="341945"/>
                  <a:pt x="4587191" y="355223"/>
                  <a:pt x="4575609" y="367898"/>
                </a:cubicBezTo>
                <a:cubicBezTo>
                  <a:pt x="4564026" y="380572"/>
                  <a:pt x="4552860" y="387471"/>
                  <a:pt x="4542111" y="388596"/>
                </a:cubicBezTo>
                <a:cubicBezTo>
                  <a:pt x="4531362" y="389721"/>
                  <a:pt x="4529262" y="386834"/>
                  <a:pt x="4535811" y="379934"/>
                </a:cubicBezTo>
                <a:cubicBezTo>
                  <a:pt x="4542361" y="373035"/>
                  <a:pt x="4548398" y="366073"/>
                  <a:pt x="4553923" y="359048"/>
                </a:cubicBezTo>
                <a:cubicBezTo>
                  <a:pt x="4559447" y="352024"/>
                  <a:pt x="4564251" y="343612"/>
                  <a:pt x="4568334" y="333812"/>
                </a:cubicBezTo>
                <a:cubicBezTo>
                  <a:pt x="4560985" y="333812"/>
                  <a:pt x="4554806" y="331933"/>
                  <a:pt x="4549798" y="328175"/>
                </a:cubicBezTo>
                <a:cubicBezTo>
                  <a:pt x="4544790" y="324417"/>
                  <a:pt x="4541399" y="319500"/>
                  <a:pt x="4539624" y="313426"/>
                </a:cubicBezTo>
                <a:cubicBezTo>
                  <a:pt x="4537849" y="307351"/>
                  <a:pt x="4537524" y="301677"/>
                  <a:pt x="4538649" y="296402"/>
                </a:cubicBezTo>
                <a:cubicBezTo>
                  <a:pt x="4539774" y="291127"/>
                  <a:pt x="4543990" y="285553"/>
                  <a:pt x="4551298" y="279678"/>
                </a:cubicBezTo>
                <a:cubicBezTo>
                  <a:pt x="4554952" y="276741"/>
                  <a:pt x="4559093" y="274898"/>
                  <a:pt x="4563722" y="274150"/>
                </a:cubicBezTo>
                <a:close/>
                <a:moveTo>
                  <a:pt x="5923838" y="261117"/>
                </a:moveTo>
                <a:cubicBezTo>
                  <a:pt x="5919409" y="261454"/>
                  <a:pt x="5913443" y="262133"/>
                  <a:pt x="5905939" y="263154"/>
                </a:cubicBezTo>
                <a:cubicBezTo>
                  <a:pt x="5890932" y="265195"/>
                  <a:pt x="5871396" y="268108"/>
                  <a:pt x="5847330" y="271891"/>
                </a:cubicBezTo>
                <a:cubicBezTo>
                  <a:pt x="5850480" y="286223"/>
                  <a:pt x="5853463" y="303664"/>
                  <a:pt x="5856280" y="324213"/>
                </a:cubicBezTo>
                <a:cubicBezTo>
                  <a:pt x="5874712" y="323246"/>
                  <a:pt x="5899027" y="319846"/>
                  <a:pt x="5929225" y="314013"/>
                </a:cubicBezTo>
                <a:cubicBezTo>
                  <a:pt x="5932042" y="302731"/>
                  <a:pt x="5933971" y="291269"/>
                  <a:pt x="5935012" y="279628"/>
                </a:cubicBezTo>
                <a:cubicBezTo>
                  <a:pt x="5936054" y="267987"/>
                  <a:pt x="5935221" y="261821"/>
                  <a:pt x="5932512" y="261129"/>
                </a:cubicBezTo>
                <a:cubicBezTo>
                  <a:pt x="5931158" y="260783"/>
                  <a:pt x="5928267" y="260779"/>
                  <a:pt x="5923838" y="261117"/>
                </a:cubicBezTo>
                <a:close/>
                <a:moveTo>
                  <a:pt x="6272404" y="244393"/>
                </a:moveTo>
                <a:lnTo>
                  <a:pt x="6244431" y="250217"/>
                </a:lnTo>
                <a:cubicBezTo>
                  <a:pt x="6238114" y="264400"/>
                  <a:pt x="6235136" y="272087"/>
                  <a:pt x="6235494" y="273278"/>
                </a:cubicBezTo>
                <a:cubicBezTo>
                  <a:pt x="6235852" y="274470"/>
                  <a:pt x="6237482" y="275482"/>
                  <a:pt x="6240381" y="276316"/>
                </a:cubicBezTo>
                <a:cubicBezTo>
                  <a:pt x="6243281" y="277149"/>
                  <a:pt x="6248189" y="278999"/>
                  <a:pt x="6255106" y="281865"/>
                </a:cubicBezTo>
                <a:cubicBezTo>
                  <a:pt x="6261472" y="274132"/>
                  <a:pt x="6267238" y="261642"/>
                  <a:pt x="6272404" y="244393"/>
                </a:cubicBezTo>
                <a:close/>
                <a:moveTo>
                  <a:pt x="1376554" y="244393"/>
                </a:moveTo>
                <a:lnTo>
                  <a:pt x="1348581" y="250217"/>
                </a:lnTo>
                <a:cubicBezTo>
                  <a:pt x="1342265" y="264400"/>
                  <a:pt x="1339286" y="272087"/>
                  <a:pt x="1339644" y="273278"/>
                </a:cubicBezTo>
                <a:cubicBezTo>
                  <a:pt x="1340002" y="274470"/>
                  <a:pt x="1341631" y="275482"/>
                  <a:pt x="1344531" y="276316"/>
                </a:cubicBezTo>
                <a:cubicBezTo>
                  <a:pt x="1347431" y="277149"/>
                  <a:pt x="1352339" y="278999"/>
                  <a:pt x="1359255" y="281865"/>
                </a:cubicBezTo>
                <a:cubicBezTo>
                  <a:pt x="1365622" y="274132"/>
                  <a:pt x="1371388" y="261642"/>
                  <a:pt x="1376554" y="244393"/>
                </a:cubicBezTo>
                <a:close/>
                <a:moveTo>
                  <a:pt x="3450378" y="236015"/>
                </a:moveTo>
                <a:cubicBezTo>
                  <a:pt x="3449265" y="236117"/>
                  <a:pt x="3447828" y="236560"/>
                  <a:pt x="3446065" y="237343"/>
                </a:cubicBezTo>
                <a:cubicBezTo>
                  <a:pt x="3442540" y="238910"/>
                  <a:pt x="3436928" y="240818"/>
                  <a:pt x="3429229" y="243068"/>
                </a:cubicBezTo>
                <a:cubicBezTo>
                  <a:pt x="3431312" y="255134"/>
                  <a:pt x="3433112" y="264925"/>
                  <a:pt x="3434628" y="272441"/>
                </a:cubicBezTo>
                <a:cubicBezTo>
                  <a:pt x="3437978" y="271641"/>
                  <a:pt x="3443978" y="269516"/>
                  <a:pt x="3452627" y="266066"/>
                </a:cubicBezTo>
                <a:cubicBezTo>
                  <a:pt x="3453627" y="247667"/>
                  <a:pt x="3453665" y="237889"/>
                  <a:pt x="3452740" y="236731"/>
                </a:cubicBezTo>
                <a:cubicBezTo>
                  <a:pt x="3452277" y="236151"/>
                  <a:pt x="3451490" y="235913"/>
                  <a:pt x="3450378" y="236015"/>
                </a:cubicBezTo>
                <a:close/>
                <a:moveTo>
                  <a:pt x="5944137" y="226531"/>
                </a:moveTo>
                <a:cubicBezTo>
                  <a:pt x="5949053" y="226706"/>
                  <a:pt x="5954574" y="228310"/>
                  <a:pt x="5960698" y="231343"/>
                </a:cubicBezTo>
                <a:cubicBezTo>
                  <a:pt x="5972948" y="237410"/>
                  <a:pt x="5983259" y="244359"/>
                  <a:pt x="5991634" y="252192"/>
                </a:cubicBezTo>
                <a:cubicBezTo>
                  <a:pt x="6000008" y="260025"/>
                  <a:pt x="5999304" y="268004"/>
                  <a:pt x="5989522" y="276128"/>
                </a:cubicBezTo>
                <a:cubicBezTo>
                  <a:pt x="5979739" y="284253"/>
                  <a:pt x="5970514" y="296081"/>
                  <a:pt x="5961848" y="311613"/>
                </a:cubicBezTo>
                <a:cubicBezTo>
                  <a:pt x="5977530" y="330346"/>
                  <a:pt x="5977564" y="340037"/>
                  <a:pt x="5961948" y="340687"/>
                </a:cubicBezTo>
                <a:cubicBezTo>
                  <a:pt x="5946332" y="341337"/>
                  <a:pt x="5911502" y="343662"/>
                  <a:pt x="5857454" y="347661"/>
                </a:cubicBezTo>
                <a:cubicBezTo>
                  <a:pt x="5853205" y="363527"/>
                  <a:pt x="5847330" y="366785"/>
                  <a:pt x="5839830" y="357436"/>
                </a:cubicBezTo>
                <a:cubicBezTo>
                  <a:pt x="5832331" y="348086"/>
                  <a:pt x="5825978" y="331708"/>
                  <a:pt x="5820769" y="308301"/>
                </a:cubicBezTo>
                <a:cubicBezTo>
                  <a:pt x="5815561" y="284894"/>
                  <a:pt x="5810290" y="269279"/>
                  <a:pt x="5804958" y="261454"/>
                </a:cubicBezTo>
                <a:cubicBezTo>
                  <a:pt x="5799625" y="253630"/>
                  <a:pt x="5800716" y="249059"/>
                  <a:pt x="5808232" y="247742"/>
                </a:cubicBezTo>
                <a:cubicBezTo>
                  <a:pt x="5815749" y="246426"/>
                  <a:pt x="5822869" y="246555"/>
                  <a:pt x="5829594" y="248130"/>
                </a:cubicBezTo>
                <a:cubicBezTo>
                  <a:pt x="5836318" y="249705"/>
                  <a:pt x="5847042" y="249730"/>
                  <a:pt x="5861766" y="248205"/>
                </a:cubicBezTo>
                <a:cubicBezTo>
                  <a:pt x="5876490" y="246680"/>
                  <a:pt x="5889890" y="244655"/>
                  <a:pt x="5901964" y="242130"/>
                </a:cubicBezTo>
                <a:cubicBezTo>
                  <a:pt x="5914038" y="239605"/>
                  <a:pt x="5923784" y="235660"/>
                  <a:pt x="5931200" y="230293"/>
                </a:cubicBezTo>
                <a:cubicBezTo>
                  <a:pt x="5934908" y="227610"/>
                  <a:pt x="5939220" y="226356"/>
                  <a:pt x="5944137" y="226531"/>
                </a:cubicBezTo>
                <a:close/>
                <a:moveTo>
                  <a:pt x="622565" y="211297"/>
                </a:moveTo>
                <a:lnTo>
                  <a:pt x="554455" y="218994"/>
                </a:lnTo>
                <a:cubicBezTo>
                  <a:pt x="552905" y="221398"/>
                  <a:pt x="551416" y="223304"/>
                  <a:pt x="549989" y="224713"/>
                </a:cubicBezTo>
                <a:lnTo>
                  <a:pt x="548326" y="225820"/>
                </a:lnTo>
                <a:lnTo>
                  <a:pt x="556680" y="227956"/>
                </a:lnTo>
                <a:cubicBezTo>
                  <a:pt x="563563" y="230614"/>
                  <a:pt x="566454" y="233460"/>
                  <a:pt x="565354" y="236493"/>
                </a:cubicBezTo>
                <a:cubicBezTo>
                  <a:pt x="564254" y="239526"/>
                  <a:pt x="563237" y="242618"/>
                  <a:pt x="562304" y="245768"/>
                </a:cubicBezTo>
                <a:cubicBezTo>
                  <a:pt x="578037" y="244851"/>
                  <a:pt x="599410" y="242459"/>
                  <a:pt x="626425" y="238593"/>
                </a:cubicBezTo>
                <a:cubicBezTo>
                  <a:pt x="626425" y="230827"/>
                  <a:pt x="625121" y="223806"/>
                  <a:pt x="622513" y="217532"/>
                </a:cubicBezTo>
                <a:close/>
                <a:moveTo>
                  <a:pt x="634975" y="209895"/>
                </a:moveTo>
                <a:lnTo>
                  <a:pt x="626045" y="210904"/>
                </a:lnTo>
                <a:lnTo>
                  <a:pt x="630550" y="210645"/>
                </a:lnTo>
                <a:lnTo>
                  <a:pt x="638209" y="212945"/>
                </a:lnTo>
                <a:close/>
                <a:moveTo>
                  <a:pt x="4261418" y="186916"/>
                </a:moveTo>
                <a:cubicBezTo>
                  <a:pt x="4264301" y="186388"/>
                  <a:pt x="4268042" y="186469"/>
                  <a:pt x="4272640" y="187159"/>
                </a:cubicBezTo>
                <a:cubicBezTo>
                  <a:pt x="4291030" y="189917"/>
                  <a:pt x="4302826" y="195671"/>
                  <a:pt x="4308025" y="204420"/>
                </a:cubicBezTo>
                <a:cubicBezTo>
                  <a:pt x="4313225" y="213169"/>
                  <a:pt x="4314441" y="222281"/>
                  <a:pt x="4311675" y="231756"/>
                </a:cubicBezTo>
                <a:cubicBezTo>
                  <a:pt x="4308908" y="241230"/>
                  <a:pt x="4301809" y="242364"/>
                  <a:pt x="4290376" y="235156"/>
                </a:cubicBezTo>
                <a:cubicBezTo>
                  <a:pt x="4278943" y="227948"/>
                  <a:pt x="4268353" y="218927"/>
                  <a:pt x="4258603" y="208095"/>
                </a:cubicBezTo>
                <a:cubicBezTo>
                  <a:pt x="4251828" y="195558"/>
                  <a:pt x="4252767" y="188498"/>
                  <a:pt x="4261418" y="186916"/>
                </a:cubicBezTo>
                <a:close/>
                <a:moveTo>
                  <a:pt x="1843221" y="179670"/>
                </a:moveTo>
                <a:cubicBezTo>
                  <a:pt x="1845916" y="180031"/>
                  <a:pt x="1849176" y="180769"/>
                  <a:pt x="1853000" y="181884"/>
                </a:cubicBezTo>
                <a:cubicBezTo>
                  <a:pt x="1868299" y="186342"/>
                  <a:pt x="1879311" y="193096"/>
                  <a:pt x="1886036" y="202145"/>
                </a:cubicBezTo>
                <a:cubicBezTo>
                  <a:pt x="1892760" y="211195"/>
                  <a:pt x="1894419" y="222327"/>
                  <a:pt x="1891011" y="235543"/>
                </a:cubicBezTo>
                <a:cubicBezTo>
                  <a:pt x="1887602" y="248759"/>
                  <a:pt x="1876857" y="245643"/>
                  <a:pt x="1858775" y="226194"/>
                </a:cubicBezTo>
                <a:cubicBezTo>
                  <a:pt x="1845192" y="207378"/>
                  <a:pt x="1837010" y="194175"/>
                  <a:pt x="1834226" y="186584"/>
                </a:cubicBezTo>
                <a:cubicBezTo>
                  <a:pt x="1832139" y="180890"/>
                  <a:pt x="1835137" y="178586"/>
                  <a:pt x="1843221" y="179670"/>
                </a:cubicBezTo>
                <a:close/>
                <a:moveTo>
                  <a:pt x="3794740" y="179619"/>
                </a:moveTo>
                <a:cubicBezTo>
                  <a:pt x="3797721" y="180446"/>
                  <a:pt x="3792911" y="195337"/>
                  <a:pt x="3780307" y="224294"/>
                </a:cubicBezTo>
                <a:cubicBezTo>
                  <a:pt x="3765858" y="257308"/>
                  <a:pt x="3757075" y="282769"/>
                  <a:pt x="3753959" y="300677"/>
                </a:cubicBezTo>
                <a:cubicBezTo>
                  <a:pt x="3750842" y="318584"/>
                  <a:pt x="3744388" y="322979"/>
                  <a:pt x="3734598" y="313863"/>
                </a:cubicBezTo>
                <a:cubicBezTo>
                  <a:pt x="3724806" y="304747"/>
                  <a:pt x="3717994" y="294531"/>
                  <a:pt x="3714161" y="283215"/>
                </a:cubicBezTo>
                <a:cubicBezTo>
                  <a:pt x="3710328" y="271899"/>
                  <a:pt x="3711778" y="265066"/>
                  <a:pt x="3718511" y="262717"/>
                </a:cubicBezTo>
                <a:cubicBezTo>
                  <a:pt x="3725244" y="260367"/>
                  <a:pt x="3732402" y="254634"/>
                  <a:pt x="3739985" y="245518"/>
                </a:cubicBezTo>
                <a:cubicBezTo>
                  <a:pt x="3747568" y="236401"/>
                  <a:pt x="3761225" y="219002"/>
                  <a:pt x="3780957" y="193321"/>
                </a:cubicBezTo>
                <a:cubicBezTo>
                  <a:pt x="3788357" y="183690"/>
                  <a:pt x="3792951" y="179123"/>
                  <a:pt x="3794740" y="179619"/>
                </a:cubicBezTo>
                <a:close/>
                <a:moveTo>
                  <a:pt x="2575540" y="179619"/>
                </a:moveTo>
                <a:cubicBezTo>
                  <a:pt x="2578521" y="180446"/>
                  <a:pt x="2573710" y="195337"/>
                  <a:pt x="2561107" y="224294"/>
                </a:cubicBezTo>
                <a:cubicBezTo>
                  <a:pt x="2546658" y="257308"/>
                  <a:pt x="2537875" y="282769"/>
                  <a:pt x="2534759" y="300677"/>
                </a:cubicBezTo>
                <a:cubicBezTo>
                  <a:pt x="2531642" y="318584"/>
                  <a:pt x="2525188" y="322979"/>
                  <a:pt x="2515397" y="313863"/>
                </a:cubicBezTo>
                <a:cubicBezTo>
                  <a:pt x="2505606" y="304747"/>
                  <a:pt x="2498794" y="294531"/>
                  <a:pt x="2494961" y="283215"/>
                </a:cubicBezTo>
                <a:cubicBezTo>
                  <a:pt x="2491128" y="271899"/>
                  <a:pt x="2492578" y="265066"/>
                  <a:pt x="2499311" y="262717"/>
                </a:cubicBezTo>
                <a:cubicBezTo>
                  <a:pt x="2506044" y="260367"/>
                  <a:pt x="2513202" y="254634"/>
                  <a:pt x="2520785" y="245518"/>
                </a:cubicBezTo>
                <a:cubicBezTo>
                  <a:pt x="2528368" y="236401"/>
                  <a:pt x="2542025" y="219002"/>
                  <a:pt x="2561757" y="193321"/>
                </a:cubicBezTo>
                <a:cubicBezTo>
                  <a:pt x="2569157" y="183690"/>
                  <a:pt x="2573751" y="179123"/>
                  <a:pt x="2575540" y="179619"/>
                </a:cubicBezTo>
                <a:close/>
                <a:moveTo>
                  <a:pt x="3174589" y="165719"/>
                </a:moveTo>
                <a:cubicBezTo>
                  <a:pt x="3170335" y="165884"/>
                  <a:pt x="3164670" y="166489"/>
                  <a:pt x="3157596" y="167535"/>
                </a:cubicBezTo>
                <a:cubicBezTo>
                  <a:pt x="3143447" y="169626"/>
                  <a:pt x="3126256" y="172047"/>
                  <a:pt x="3106024" y="174797"/>
                </a:cubicBezTo>
                <a:cubicBezTo>
                  <a:pt x="3108074" y="205312"/>
                  <a:pt x="3109549" y="226360"/>
                  <a:pt x="3110449" y="237943"/>
                </a:cubicBezTo>
                <a:cubicBezTo>
                  <a:pt x="3129647" y="236993"/>
                  <a:pt x="3152279" y="234585"/>
                  <a:pt x="3178344" y="230718"/>
                </a:cubicBezTo>
                <a:cubicBezTo>
                  <a:pt x="3180261" y="219202"/>
                  <a:pt x="3182253" y="205987"/>
                  <a:pt x="3184319" y="191071"/>
                </a:cubicBezTo>
                <a:cubicBezTo>
                  <a:pt x="3186385" y="176155"/>
                  <a:pt x="3185986" y="167981"/>
                  <a:pt x="3183119" y="166547"/>
                </a:cubicBezTo>
                <a:cubicBezTo>
                  <a:pt x="3181686" y="165831"/>
                  <a:pt x="3178842" y="165555"/>
                  <a:pt x="3174589" y="165719"/>
                </a:cubicBezTo>
                <a:close/>
                <a:moveTo>
                  <a:pt x="3370028" y="161234"/>
                </a:moveTo>
                <a:cubicBezTo>
                  <a:pt x="3372621" y="160524"/>
                  <a:pt x="3373210" y="163129"/>
                  <a:pt x="3371795" y="169047"/>
                </a:cubicBezTo>
                <a:cubicBezTo>
                  <a:pt x="3368020" y="184830"/>
                  <a:pt x="3359883" y="205737"/>
                  <a:pt x="3347384" y="231768"/>
                </a:cubicBezTo>
                <a:cubicBezTo>
                  <a:pt x="3334885" y="257800"/>
                  <a:pt x="3327301" y="275562"/>
                  <a:pt x="3324635" y="285053"/>
                </a:cubicBezTo>
                <a:cubicBezTo>
                  <a:pt x="3321968" y="294544"/>
                  <a:pt x="3316131" y="296410"/>
                  <a:pt x="3307124" y="290652"/>
                </a:cubicBezTo>
                <a:cubicBezTo>
                  <a:pt x="3298116" y="284894"/>
                  <a:pt x="3291345" y="277599"/>
                  <a:pt x="3286812" y="268766"/>
                </a:cubicBezTo>
                <a:cubicBezTo>
                  <a:pt x="3282279" y="259933"/>
                  <a:pt x="3283866" y="254050"/>
                  <a:pt x="3291575" y="251117"/>
                </a:cubicBezTo>
                <a:cubicBezTo>
                  <a:pt x="3299282" y="248184"/>
                  <a:pt x="3315544" y="228610"/>
                  <a:pt x="3340359" y="192396"/>
                </a:cubicBezTo>
                <a:cubicBezTo>
                  <a:pt x="3355816" y="172803"/>
                  <a:pt x="3365706" y="162416"/>
                  <a:pt x="3370028" y="161234"/>
                </a:cubicBezTo>
                <a:close/>
                <a:moveTo>
                  <a:pt x="2347708" y="160448"/>
                </a:moveTo>
                <a:cubicBezTo>
                  <a:pt x="2339066" y="160948"/>
                  <a:pt x="2320363" y="163114"/>
                  <a:pt x="2291598" y="166947"/>
                </a:cubicBezTo>
                <a:cubicBezTo>
                  <a:pt x="2293632" y="204812"/>
                  <a:pt x="2295098" y="230568"/>
                  <a:pt x="2295998" y="244218"/>
                </a:cubicBezTo>
                <a:cubicBezTo>
                  <a:pt x="2316147" y="241201"/>
                  <a:pt x="2336737" y="238251"/>
                  <a:pt x="2357769" y="235368"/>
                </a:cubicBezTo>
                <a:cubicBezTo>
                  <a:pt x="2360586" y="221319"/>
                  <a:pt x="2362515" y="206674"/>
                  <a:pt x="2363557" y="191433"/>
                </a:cubicBezTo>
                <a:cubicBezTo>
                  <a:pt x="2364598" y="176193"/>
                  <a:pt x="2364378" y="167093"/>
                  <a:pt x="2362894" y="164135"/>
                </a:cubicBezTo>
                <a:cubicBezTo>
                  <a:pt x="2361411" y="161177"/>
                  <a:pt x="2356349" y="159948"/>
                  <a:pt x="2347708" y="160448"/>
                </a:cubicBezTo>
                <a:close/>
                <a:moveTo>
                  <a:pt x="3473054" y="158938"/>
                </a:moveTo>
                <a:cubicBezTo>
                  <a:pt x="3478114" y="158999"/>
                  <a:pt x="3482426" y="160439"/>
                  <a:pt x="3485988" y="163260"/>
                </a:cubicBezTo>
                <a:cubicBezTo>
                  <a:pt x="3493112" y="168901"/>
                  <a:pt x="3491975" y="174384"/>
                  <a:pt x="3482576" y="179709"/>
                </a:cubicBezTo>
                <a:cubicBezTo>
                  <a:pt x="3473176" y="185034"/>
                  <a:pt x="3462302" y="188779"/>
                  <a:pt x="3449953" y="190946"/>
                </a:cubicBezTo>
                <a:cubicBezTo>
                  <a:pt x="3437603" y="193112"/>
                  <a:pt x="3427629" y="191775"/>
                  <a:pt x="3420029" y="186934"/>
                </a:cubicBezTo>
                <a:cubicBezTo>
                  <a:pt x="3412430" y="182092"/>
                  <a:pt x="3412984" y="178213"/>
                  <a:pt x="3421692" y="175297"/>
                </a:cubicBezTo>
                <a:cubicBezTo>
                  <a:pt x="3430399" y="172380"/>
                  <a:pt x="3441711" y="168247"/>
                  <a:pt x="3455627" y="162898"/>
                </a:cubicBezTo>
                <a:cubicBezTo>
                  <a:pt x="3462185" y="160198"/>
                  <a:pt x="3467994" y="158878"/>
                  <a:pt x="3473054" y="158938"/>
                </a:cubicBezTo>
                <a:close/>
                <a:moveTo>
                  <a:pt x="1754744" y="147911"/>
                </a:moveTo>
                <a:cubicBezTo>
                  <a:pt x="1749019" y="148419"/>
                  <a:pt x="1734449" y="151007"/>
                  <a:pt x="1711034" y="155673"/>
                </a:cubicBezTo>
                <a:lnTo>
                  <a:pt x="1712409" y="200295"/>
                </a:lnTo>
                <a:cubicBezTo>
                  <a:pt x="1721625" y="199429"/>
                  <a:pt x="1729295" y="197379"/>
                  <a:pt x="1735420" y="194146"/>
                </a:cubicBezTo>
                <a:cubicBezTo>
                  <a:pt x="1741545" y="190913"/>
                  <a:pt x="1748161" y="192792"/>
                  <a:pt x="1755269" y="199783"/>
                </a:cubicBezTo>
                <a:cubicBezTo>
                  <a:pt x="1762377" y="206774"/>
                  <a:pt x="1760335" y="212557"/>
                  <a:pt x="1749144" y="217132"/>
                </a:cubicBezTo>
                <a:cubicBezTo>
                  <a:pt x="1737953" y="221706"/>
                  <a:pt x="1725775" y="223994"/>
                  <a:pt x="1712609" y="223994"/>
                </a:cubicBezTo>
                <a:lnTo>
                  <a:pt x="1713959" y="264591"/>
                </a:lnTo>
                <a:cubicBezTo>
                  <a:pt x="1719225" y="264741"/>
                  <a:pt x="1727075" y="262687"/>
                  <a:pt x="1737507" y="258429"/>
                </a:cubicBezTo>
                <a:cubicBezTo>
                  <a:pt x="1747940" y="254171"/>
                  <a:pt x="1754935" y="254396"/>
                  <a:pt x="1758494" y="259104"/>
                </a:cubicBezTo>
                <a:cubicBezTo>
                  <a:pt x="1762052" y="263812"/>
                  <a:pt x="1764672" y="263512"/>
                  <a:pt x="1766356" y="258204"/>
                </a:cubicBezTo>
                <a:cubicBezTo>
                  <a:pt x="1768039" y="252896"/>
                  <a:pt x="1769143" y="234864"/>
                  <a:pt x="1769668" y="204108"/>
                </a:cubicBezTo>
                <a:cubicBezTo>
                  <a:pt x="1770193" y="173351"/>
                  <a:pt x="1769268" y="156169"/>
                  <a:pt x="1766893" y="152561"/>
                </a:cubicBezTo>
                <a:cubicBezTo>
                  <a:pt x="1764518" y="148953"/>
                  <a:pt x="1760469" y="147403"/>
                  <a:pt x="1754744" y="147911"/>
                </a:cubicBezTo>
                <a:close/>
                <a:moveTo>
                  <a:pt x="908181" y="145935"/>
                </a:moveTo>
                <a:cubicBezTo>
                  <a:pt x="912413" y="143059"/>
                  <a:pt x="915327" y="150417"/>
                  <a:pt x="916921" y="168010"/>
                </a:cubicBezTo>
                <a:cubicBezTo>
                  <a:pt x="919045" y="191467"/>
                  <a:pt x="912704" y="215028"/>
                  <a:pt x="897896" y="238693"/>
                </a:cubicBezTo>
                <a:cubicBezTo>
                  <a:pt x="883089" y="262358"/>
                  <a:pt x="872077" y="267391"/>
                  <a:pt x="864861" y="253792"/>
                </a:cubicBezTo>
                <a:cubicBezTo>
                  <a:pt x="857644" y="240193"/>
                  <a:pt x="857728" y="228269"/>
                  <a:pt x="865111" y="218019"/>
                </a:cubicBezTo>
                <a:cubicBezTo>
                  <a:pt x="872494" y="207770"/>
                  <a:pt x="878743" y="197595"/>
                  <a:pt x="883860" y="187496"/>
                </a:cubicBezTo>
                <a:cubicBezTo>
                  <a:pt x="890142" y="176913"/>
                  <a:pt x="896692" y="165156"/>
                  <a:pt x="903509" y="152223"/>
                </a:cubicBezTo>
                <a:cubicBezTo>
                  <a:pt x="905212" y="148990"/>
                  <a:pt x="906770" y="146894"/>
                  <a:pt x="908181" y="145935"/>
                </a:cubicBezTo>
                <a:close/>
                <a:moveTo>
                  <a:pt x="1089547" y="136887"/>
                </a:moveTo>
                <a:cubicBezTo>
                  <a:pt x="1098046" y="138545"/>
                  <a:pt x="1109837" y="143157"/>
                  <a:pt x="1124920" y="150723"/>
                </a:cubicBezTo>
                <a:cubicBezTo>
                  <a:pt x="1140386" y="157323"/>
                  <a:pt x="1152735" y="168310"/>
                  <a:pt x="1161968" y="183684"/>
                </a:cubicBezTo>
                <a:cubicBezTo>
                  <a:pt x="1171200" y="199058"/>
                  <a:pt x="1172563" y="214590"/>
                  <a:pt x="1166055" y="230281"/>
                </a:cubicBezTo>
                <a:cubicBezTo>
                  <a:pt x="1159547" y="245972"/>
                  <a:pt x="1149427" y="243251"/>
                  <a:pt x="1135694" y="222119"/>
                </a:cubicBezTo>
                <a:cubicBezTo>
                  <a:pt x="1121962" y="200987"/>
                  <a:pt x="1108713" y="181084"/>
                  <a:pt x="1095946" y="162410"/>
                </a:cubicBezTo>
                <a:cubicBezTo>
                  <a:pt x="1083181" y="143736"/>
                  <a:pt x="1081047" y="135228"/>
                  <a:pt x="1089547" y="136887"/>
                </a:cubicBezTo>
                <a:close/>
                <a:moveTo>
                  <a:pt x="3191881" y="132003"/>
                </a:moveTo>
                <a:cubicBezTo>
                  <a:pt x="3196777" y="132167"/>
                  <a:pt x="3202268" y="133624"/>
                  <a:pt x="3208355" y="136374"/>
                </a:cubicBezTo>
                <a:cubicBezTo>
                  <a:pt x="3220529" y="141874"/>
                  <a:pt x="3230570" y="147728"/>
                  <a:pt x="3238478" y="153936"/>
                </a:cubicBezTo>
                <a:cubicBezTo>
                  <a:pt x="3246386" y="160144"/>
                  <a:pt x="3245761" y="167056"/>
                  <a:pt x="3236603" y="174672"/>
                </a:cubicBezTo>
                <a:cubicBezTo>
                  <a:pt x="3227445" y="182288"/>
                  <a:pt x="3216867" y="201137"/>
                  <a:pt x="3204868" y="231218"/>
                </a:cubicBezTo>
                <a:cubicBezTo>
                  <a:pt x="3220550" y="246917"/>
                  <a:pt x="3222908" y="255129"/>
                  <a:pt x="3211942" y="255854"/>
                </a:cubicBezTo>
                <a:cubicBezTo>
                  <a:pt x="3200976" y="256579"/>
                  <a:pt x="3187965" y="257204"/>
                  <a:pt x="3172907" y="257729"/>
                </a:cubicBezTo>
                <a:cubicBezTo>
                  <a:pt x="3157850" y="258254"/>
                  <a:pt x="3137013" y="259942"/>
                  <a:pt x="3110399" y="262791"/>
                </a:cubicBezTo>
                <a:cubicBezTo>
                  <a:pt x="3109399" y="277741"/>
                  <a:pt x="3105649" y="286257"/>
                  <a:pt x="3099149" y="288340"/>
                </a:cubicBezTo>
                <a:cubicBezTo>
                  <a:pt x="3092650" y="290423"/>
                  <a:pt x="3087975" y="280703"/>
                  <a:pt x="3085125" y="259179"/>
                </a:cubicBezTo>
                <a:cubicBezTo>
                  <a:pt x="3082275" y="237655"/>
                  <a:pt x="3079284" y="218028"/>
                  <a:pt x="3076151" y="200295"/>
                </a:cubicBezTo>
                <a:cubicBezTo>
                  <a:pt x="3073017" y="182563"/>
                  <a:pt x="3069339" y="168718"/>
                  <a:pt x="3065114" y="158760"/>
                </a:cubicBezTo>
                <a:cubicBezTo>
                  <a:pt x="3060889" y="148803"/>
                  <a:pt x="3063805" y="144649"/>
                  <a:pt x="3073863" y="146299"/>
                </a:cubicBezTo>
                <a:cubicBezTo>
                  <a:pt x="3083921" y="147948"/>
                  <a:pt x="3090904" y="149515"/>
                  <a:pt x="3094812" y="150998"/>
                </a:cubicBezTo>
                <a:cubicBezTo>
                  <a:pt x="3098720" y="152482"/>
                  <a:pt x="3110965" y="152223"/>
                  <a:pt x="3131547" y="150223"/>
                </a:cubicBezTo>
                <a:cubicBezTo>
                  <a:pt x="3155762" y="145174"/>
                  <a:pt x="3171574" y="140228"/>
                  <a:pt x="3178982" y="135387"/>
                </a:cubicBezTo>
                <a:cubicBezTo>
                  <a:pt x="3182686" y="132966"/>
                  <a:pt x="3186986" y="131838"/>
                  <a:pt x="3191881" y="132003"/>
                </a:cubicBezTo>
                <a:close/>
                <a:moveTo>
                  <a:pt x="3723640" y="124453"/>
                </a:moveTo>
                <a:cubicBezTo>
                  <a:pt x="3726437" y="124605"/>
                  <a:pt x="3729819" y="125171"/>
                  <a:pt x="3733785" y="126150"/>
                </a:cubicBezTo>
                <a:cubicBezTo>
                  <a:pt x="3749651" y="130066"/>
                  <a:pt x="3759875" y="136149"/>
                  <a:pt x="3764458" y="144399"/>
                </a:cubicBezTo>
                <a:cubicBezTo>
                  <a:pt x="3769041" y="152648"/>
                  <a:pt x="3768937" y="161181"/>
                  <a:pt x="3764146" y="169997"/>
                </a:cubicBezTo>
                <a:cubicBezTo>
                  <a:pt x="3759354" y="178813"/>
                  <a:pt x="3747876" y="175805"/>
                  <a:pt x="3729710" y="160973"/>
                </a:cubicBezTo>
                <a:cubicBezTo>
                  <a:pt x="3722244" y="152473"/>
                  <a:pt x="3717090" y="143565"/>
                  <a:pt x="3714249" y="134249"/>
                </a:cubicBezTo>
                <a:cubicBezTo>
                  <a:pt x="3712118" y="127262"/>
                  <a:pt x="3715248" y="123997"/>
                  <a:pt x="3723640" y="124453"/>
                </a:cubicBezTo>
                <a:close/>
                <a:moveTo>
                  <a:pt x="2504440" y="124453"/>
                </a:moveTo>
                <a:cubicBezTo>
                  <a:pt x="2507237" y="124605"/>
                  <a:pt x="2510619" y="125171"/>
                  <a:pt x="2514585" y="126150"/>
                </a:cubicBezTo>
                <a:cubicBezTo>
                  <a:pt x="2530451" y="130066"/>
                  <a:pt x="2540675" y="136149"/>
                  <a:pt x="2545258" y="144399"/>
                </a:cubicBezTo>
                <a:cubicBezTo>
                  <a:pt x="2549841" y="152648"/>
                  <a:pt x="2549737" y="161181"/>
                  <a:pt x="2544946" y="169997"/>
                </a:cubicBezTo>
                <a:cubicBezTo>
                  <a:pt x="2540154" y="178813"/>
                  <a:pt x="2528676" y="175805"/>
                  <a:pt x="2510510" y="160973"/>
                </a:cubicBezTo>
                <a:cubicBezTo>
                  <a:pt x="2503044" y="152473"/>
                  <a:pt x="2497890" y="143565"/>
                  <a:pt x="2495049" y="134249"/>
                </a:cubicBezTo>
                <a:cubicBezTo>
                  <a:pt x="2492918" y="127262"/>
                  <a:pt x="2496048" y="123997"/>
                  <a:pt x="2504440" y="124453"/>
                </a:cubicBezTo>
                <a:close/>
                <a:moveTo>
                  <a:pt x="5537100" y="123600"/>
                </a:moveTo>
                <a:cubicBezTo>
                  <a:pt x="5531450" y="125583"/>
                  <a:pt x="5523900" y="127433"/>
                  <a:pt x="5514451" y="129150"/>
                </a:cubicBezTo>
                <a:lnTo>
                  <a:pt x="5513176" y="150898"/>
                </a:lnTo>
                <a:lnTo>
                  <a:pt x="5513176" y="181471"/>
                </a:lnTo>
                <a:cubicBezTo>
                  <a:pt x="5516726" y="180705"/>
                  <a:pt x="5525026" y="178922"/>
                  <a:pt x="5538074" y="176122"/>
                </a:cubicBezTo>
                <a:lnTo>
                  <a:pt x="5538074" y="145474"/>
                </a:lnTo>
                <a:cubicBezTo>
                  <a:pt x="5538074" y="137457"/>
                  <a:pt x="5537750" y="130166"/>
                  <a:pt x="5537100" y="123600"/>
                </a:cubicBezTo>
                <a:close/>
                <a:moveTo>
                  <a:pt x="101667" y="119503"/>
                </a:moveTo>
                <a:cubicBezTo>
                  <a:pt x="105619" y="119085"/>
                  <a:pt x="110657" y="119975"/>
                  <a:pt x="116781" y="122175"/>
                </a:cubicBezTo>
                <a:cubicBezTo>
                  <a:pt x="133431" y="127591"/>
                  <a:pt x="138780" y="133545"/>
                  <a:pt x="132831" y="140036"/>
                </a:cubicBezTo>
                <a:cubicBezTo>
                  <a:pt x="126881" y="146528"/>
                  <a:pt x="122673" y="153961"/>
                  <a:pt x="120207" y="162335"/>
                </a:cubicBezTo>
                <a:cubicBezTo>
                  <a:pt x="117740" y="170710"/>
                  <a:pt x="113940" y="198520"/>
                  <a:pt x="108807" y="245768"/>
                </a:cubicBezTo>
                <a:cubicBezTo>
                  <a:pt x="122290" y="238035"/>
                  <a:pt x="135855" y="231135"/>
                  <a:pt x="149504" y="225069"/>
                </a:cubicBezTo>
                <a:cubicBezTo>
                  <a:pt x="163154" y="219002"/>
                  <a:pt x="167103" y="218873"/>
                  <a:pt x="161354" y="224681"/>
                </a:cubicBezTo>
                <a:cubicBezTo>
                  <a:pt x="155604" y="230489"/>
                  <a:pt x="144705" y="241484"/>
                  <a:pt x="128656" y="257667"/>
                </a:cubicBezTo>
                <a:cubicBezTo>
                  <a:pt x="112606" y="273849"/>
                  <a:pt x="100499" y="287711"/>
                  <a:pt x="92333" y="299252"/>
                </a:cubicBezTo>
                <a:cubicBezTo>
                  <a:pt x="84167" y="310793"/>
                  <a:pt x="76213" y="309701"/>
                  <a:pt x="68472" y="295977"/>
                </a:cubicBezTo>
                <a:cubicBezTo>
                  <a:pt x="60731" y="282253"/>
                  <a:pt x="59790" y="272608"/>
                  <a:pt x="65647" y="267041"/>
                </a:cubicBezTo>
                <a:cubicBezTo>
                  <a:pt x="71505" y="261475"/>
                  <a:pt x="76209" y="253113"/>
                  <a:pt x="79759" y="241955"/>
                </a:cubicBezTo>
                <a:cubicBezTo>
                  <a:pt x="83309" y="230798"/>
                  <a:pt x="85871" y="216603"/>
                  <a:pt x="87446" y="199370"/>
                </a:cubicBezTo>
                <a:cubicBezTo>
                  <a:pt x="89020" y="182138"/>
                  <a:pt x="90066" y="170430"/>
                  <a:pt x="90583" y="164247"/>
                </a:cubicBezTo>
                <a:cubicBezTo>
                  <a:pt x="91100" y="158065"/>
                  <a:pt x="87216" y="156502"/>
                  <a:pt x="78934" y="159560"/>
                </a:cubicBezTo>
                <a:cubicBezTo>
                  <a:pt x="70651" y="162618"/>
                  <a:pt x="62556" y="166018"/>
                  <a:pt x="54648" y="169760"/>
                </a:cubicBezTo>
                <a:cubicBezTo>
                  <a:pt x="46740" y="173501"/>
                  <a:pt x="37028" y="171718"/>
                  <a:pt x="25512" y="164410"/>
                </a:cubicBezTo>
                <a:cubicBezTo>
                  <a:pt x="13996" y="157102"/>
                  <a:pt x="14558" y="152394"/>
                  <a:pt x="27200" y="150286"/>
                </a:cubicBezTo>
                <a:cubicBezTo>
                  <a:pt x="39841" y="148178"/>
                  <a:pt x="53090" y="144903"/>
                  <a:pt x="66947" y="140461"/>
                </a:cubicBezTo>
                <a:cubicBezTo>
                  <a:pt x="80804" y="136020"/>
                  <a:pt x="89512" y="130762"/>
                  <a:pt x="93070" y="124687"/>
                </a:cubicBezTo>
                <a:cubicBezTo>
                  <a:pt x="94849" y="121650"/>
                  <a:pt x="97715" y="119922"/>
                  <a:pt x="101667" y="119503"/>
                </a:cubicBezTo>
                <a:close/>
                <a:moveTo>
                  <a:pt x="623645" y="109479"/>
                </a:moveTo>
                <a:cubicBezTo>
                  <a:pt x="618724" y="109752"/>
                  <a:pt x="612068" y="110542"/>
                  <a:pt x="603677" y="111851"/>
                </a:cubicBezTo>
                <a:cubicBezTo>
                  <a:pt x="586894" y="114467"/>
                  <a:pt x="568396" y="117150"/>
                  <a:pt x="548180" y="119900"/>
                </a:cubicBezTo>
                <a:cubicBezTo>
                  <a:pt x="548180" y="127433"/>
                  <a:pt x="548397" y="131741"/>
                  <a:pt x="548830" y="132824"/>
                </a:cubicBezTo>
                <a:cubicBezTo>
                  <a:pt x="559879" y="131908"/>
                  <a:pt x="571895" y="129066"/>
                  <a:pt x="584878" y="124300"/>
                </a:cubicBezTo>
                <a:cubicBezTo>
                  <a:pt x="597861" y="119534"/>
                  <a:pt x="607801" y="121075"/>
                  <a:pt x="614701" y="128925"/>
                </a:cubicBezTo>
                <a:cubicBezTo>
                  <a:pt x="621601" y="136774"/>
                  <a:pt x="616505" y="142553"/>
                  <a:pt x="599415" y="146261"/>
                </a:cubicBezTo>
                <a:cubicBezTo>
                  <a:pt x="582324" y="149969"/>
                  <a:pt x="566296" y="152248"/>
                  <a:pt x="551330" y="153098"/>
                </a:cubicBezTo>
                <a:cubicBezTo>
                  <a:pt x="552380" y="157431"/>
                  <a:pt x="552905" y="161131"/>
                  <a:pt x="552905" y="164197"/>
                </a:cubicBezTo>
                <a:cubicBezTo>
                  <a:pt x="565438" y="161448"/>
                  <a:pt x="577674" y="158410"/>
                  <a:pt x="589615" y="155086"/>
                </a:cubicBezTo>
                <a:cubicBezTo>
                  <a:pt x="601556" y="151761"/>
                  <a:pt x="610972" y="153715"/>
                  <a:pt x="617864" y="160948"/>
                </a:cubicBezTo>
                <a:cubicBezTo>
                  <a:pt x="624755" y="168181"/>
                  <a:pt x="620751" y="173697"/>
                  <a:pt x="605851" y="177497"/>
                </a:cubicBezTo>
                <a:cubicBezTo>
                  <a:pt x="590953" y="181296"/>
                  <a:pt x="573820" y="183646"/>
                  <a:pt x="554455" y="184546"/>
                </a:cubicBezTo>
                <a:lnTo>
                  <a:pt x="555630" y="200295"/>
                </a:lnTo>
                <a:cubicBezTo>
                  <a:pt x="556813" y="199395"/>
                  <a:pt x="567021" y="197345"/>
                  <a:pt x="586253" y="194146"/>
                </a:cubicBezTo>
                <a:cubicBezTo>
                  <a:pt x="605485" y="190946"/>
                  <a:pt x="617342" y="189346"/>
                  <a:pt x="621825" y="189346"/>
                </a:cubicBezTo>
                <a:cubicBezTo>
                  <a:pt x="627358" y="189346"/>
                  <a:pt x="631633" y="189329"/>
                  <a:pt x="634650" y="189296"/>
                </a:cubicBezTo>
                <a:cubicBezTo>
                  <a:pt x="637533" y="161048"/>
                  <a:pt x="638737" y="141186"/>
                  <a:pt x="638262" y="129712"/>
                </a:cubicBezTo>
                <a:cubicBezTo>
                  <a:pt x="637787" y="118238"/>
                  <a:pt x="636100" y="111738"/>
                  <a:pt x="633200" y="110213"/>
                </a:cubicBezTo>
                <a:cubicBezTo>
                  <a:pt x="631750" y="109451"/>
                  <a:pt x="628565" y="109206"/>
                  <a:pt x="623645" y="109479"/>
                </a:cubicBezTo>
                <a:close/>
                <a:moveTo>
                  <a:pt x="5591959" y="107888"/>
                </a:moveTo>
                <a:cubicBezTo>
                  <a:pt x="5589184" y="108913"/>
                  <a:pt x="5580180" y="110967"/>
                  <a:pt x="5564948" y="114051"/>
                </a:cubicBezTo>
                <a:cubicBezTo>
                  <a:pt x="5571214" y="119400"/>
                  <a:pt x="5572752" y="124921"/>
                  <a:pt x="5569560" y="130612"/>
                </a:cubicBezTo>
                <a:cubicBezTo>
                  <a:pt x="5566369" y="136303"/>
                  <a:pt x="5563781" y="149590"/>
                  <a:pt x="5561798" y="170472"/>
                </a:cubicBezTo>
                <a:cubicBezTo>
                  <a:pt x="5570198" y="169556"/>
                  <a:pt x="5578106" y="167864"/>
                  <a:pt x="5585522" y="165397"/>
                </a:cubicBezTo>
                <a:cubicBezTo>
                  <a:pt x="5589454" y="147699"/>
                  <a:pt x="5592204" y="133433"/>
                  <a:pt x="5593772" y="122600"/>
                </a:cubicBezTo>
                <a:cubicBezTo>
                  <a:pt x="5595338" y="111767"/>
                  <a:pt x="5594734" y="106863"/>
                  <a:pt x="5591959" y="107888"/>
                </a:cubicBezTo>
                <a:close/>
                <a:moveTo>
                  <a:pt x="3318973" y="91452"/>
                </a:moveTo>
                <a:cubicBezTo>
                  <a:pt x="3336580" y="94185"/>
                  <a:pt x="3349421" y="99039"/>
                  <a:pt x="3357496" y="106014"/>
                </a:cubicBezTo>
                <a:cubicBezTo>
                  <a:pt x="3365570" y="112988"/>
                  <a:pt x="3368636" y="122371"/>
                  <a:pt x="3366695" y="134162"/>
                </a:cubicBezTo>
                <a:cubicBezTo>
                  <a:pt x="3364753" y="145953"/>
                  <a:pt x="3358754" y="149611"/>
                  <a:pt x="3348696" y="145136"/>
                </a:cubicBezTo>
                <a:cubicBezTo>
                  <a:pt x="3338638" y="140661"/>
                  <a:pt x="3326726" y="131541"/>
                  <a:pt x="3312961" y="117775"/>
                </a:cubicBezTo>
                <a:cubicBezTo>
                  <a:pt x="3299362" y="97493"/>
                  <a:pt x="3301365" y="88719"/>
                  <a:pt x="3318973" y="91452"/>
                </a:cubicBezTo>
                <a:close/>
                <a:moveTo>
                  <a:pt x="4183064" y="90524"/>
                </a:moveTo>
                <a:cubicBezTo>
                  <a:pt x="4176618" y="91268"/>
                  <a:pt x="4167534" y="93535"/>
                  <a:pt x="4155810" y="97327"/>
                </a:cubicBezTo>
                <a:lnTo>
                  <a:pt x="4155810" y="167347"/>
                </a:lnTo>
                <a:cubicBezTo>
                  <a:pt x="4158476" y="165547"/>
                  <a:pt x="4164459" y="163268"/>
                  <a:pt x="4173758" y="160510"/>
                </a:cubicBezTo>
                <a:cubicBezTo>
                  <a:pt x="4183058" y="157752"/>
                  <a:pt x="4189974" y="160006"/>
                  <a:pt x="4194507" y="167272"/>
                </a:cubicBezTo>
                <a:cubicBezTo>
                  <a:pt x="4199040" y="174539"/>
                  <a:pt x="4195923" y="179797"/>
                  <a:pt x="4185158" y="183046"/>
                </a:cubicBezTo>
                <a:cubicBezTo>
                  <a:pt x="4174392" y="186296"/>
                  <a:pt x="4164092" y="187921"/>
                  <a:pt x="4154260" y="187921"/>
                </a:cubicBezTo>
                <a:lnTo>
                  <a:pt x="4154260" y="263041"/>
                </a:lnTo>
                <a:cubicBezTo>
                  <a:pt x="4168442" y="260958"/>
                  <a:pt x="4181333" y="259917"/>
                  <a:pt x="4192932" y="259917"/>
                </a:cubicBezTo>
                <a:cubicBezTo>
                  <a:pt x="4196298" y="252350"/>
                  <a:pt x="4197982" y="239826"/>
                  <a:pt x="4197982" y="222344"/>
                </a:cubicBezTo>
                <a:lnTo>
                  <a:pt x="4197982" y="147049"/>
                </a:lnTo>
                <a:cubicBezTo>
                  <a:pt x="4197982" y="115534"/>
                  <a:pt x="4196815" y="97472"/>
                  <a:pt x="4194482" y="92864"/>
                </a:cubicBezTo>
                <a:cubicBezTo>
                  <a:pt x="4193315" y="90560"/>
                  <a:pt x="4189509" y="89780"/>
                  <a:pt x="4183064" y="90524"/>
                </a:cubicBezTo>
                <a:close/>
                <a:moveTo>
                  <a:pt x="5868779" y="82827"/>
                </a:moveTo>
                <a:cubicBezTo>
                  <a:pt x="5864212" y="91110"/>
                  <a:pt x="5857062" y="99376"/>
                  <a:pt x="5847330" y="107626"/>
                </a:cubicBezTo>
                <a:cubicBezTo>
                  <a:pt x="5857446" y="109059"/>
                  <a:pt x="5865225" y="112230"/>
                  <a:pt x="5870666" y="117138"/>
                </a:cubicBezTo>
                <a:cubicBezTo>
                  <a:pt x="5876108" y="122046"/>
                  <a:pt x="5884695" y="129366"/>
                  <a:pt x="5896427" y="139099"/>
                </a:cubicBezTo>
                <a:cubicBezTo>
                  <a:pt x="5904544" y="128033"/>
                  <a:pt x="5911172" y="117359"/>
                  <a:pt x="5916313" y="107076"/>
                </a:cubicBezTo>
                <a:cubicBezTo>
                  <a:pt x="5921454" y="96793"/>
                  <a:pt x="5924026" y="89727"/>
                  <a:pt x="5924026" y="85877"/>
                </a:cubicBezTo>
                <a:cubicBezTo>
                  <a:pt x="5924026" y="83844"/>
                  <a:pt x="5920226" y="83611"/>
                  <a:pt x="5912626" y="85177"/>
                </a:cubicBezTo>
                <a:cubicBezTo>
                  <a:pt x="5905026" y="86744"/>
                  <a:pt x="5897527" y="88310"/>
                  <a:pt x="5890128" y="89877"/>
                </a:cubicBezTo>
                <a:cubicBezTo>
                  <a:pt x="5882728" y="91444"/>
                  <a:pt x="5875612" y="89094"/>
                  <a:pt x="5868779" y="82827"/>
                </a:cubicBezTo>
                <a:close/>
                <a:moveTo>
                  <a:pt x="5609082" y="75565"/>
                </a:moveTo>
                <a:cubicBezTo>
                  <a:pt x="5613232" y="75457"/>
                  <a:pt x="5617712" y="76653"/>
                  <a:pt x="5622520" y="79153"/>
                </a:cubicBezTo>
                <a:cubicBezTo>
                  <a:pt x="5632136" y="84152"/>
                  <a:pt x="5640368" y="89235"/>
                  <a:pt x="5647218" y="94402"/>
                </a:cubicBezTo>
                <a:cubicBezTo>
                  <a:pt x="5654068" y="99568"/>
                  <a:pt x="5652901" y="105705"/>
                  <a:pt x="5643718" y="112813"/>
                </a:cubicBezTo>
                <a:cubicBezTo>
                  <a:pt x="5634536" y="119921"/>
                  <a:pt x="5624486" y="136499"/>
                  <a:pt x="5613570" y="162548"/>
                </a:cubicBezTo>
                <a:cubicBezTo>
                  <a:pt x="5622986" y="175613"/>
                  <a:pt x="5623078" y="182846"/>
                  <a:pt x="5613845" y="184246"/>
                </a:cubicBezTo>
                <a:cubicBezTo>
                  <a:pt x="5604612" y="185646"/>
                  <a:pt x="5591726" y="188104"/>
                  <a:pt x="5575185" y="191621"/>
                </a:cubicBezTo>
                <a:cubicBezTo>
                  <a:pt x="5558644" y="195137"/>
                  <a:pt x="5537874" y="199387"/>
                  <a:pt x="5512876" y="204370"/>
                </a:cubicBezTo>
                <a:cubicBezTo>
                  <a:pt x="5510960" y="233902"/>
                  <a:pt x="5512951" y="254321"/>
                  <a:pt x="5518851" y="265629"/>
                </a:cubicBezTo>
                <a:cubicBezTo>
                  <a:pt x="5524750" y="276936"/>
                  <a:pt x="5536296" y="284299"/>
                  <a:pt x="5553486" y="287715"/>
                </a:cubicBezTo>
                <a:cubicBezTo>
                  <a:pt x="5570676" y="291131"/>
                  <a:pt x="5590368" y="291611"/>
                  <a:pt x="5612558" y="289152"/>
                </a:cubicBezTo>
                <a:cubicBezTo>
                  <a:pt x="5634748" y="286694"/>
                  <a:pt x="5648276" y="280382"/>
                  <a:pt x="5653142" y="270216"/>
                </a:cubicBezTo>
                <a:cubicBezTo>
                  <a:pt x="5658009" y="260050"/>
                  <a:pt x="5663400" y="245068"/>
                  <a:pt x="5669316" y="225269"/>
                </a:cubicBezTo>
                <a:cubicBezTo>
                  <a:pt x="5675233" y="205470"/>
                  <a:pt x="5678649" y="207274"/>
                  <a:pt x="5679566" y="230681"/>
                </a:cubicBezTo>
                <a:cubicBezTo>
                  <a:pt x="5680483" y="254088"/>
                  <a:pt x="5683045" y="270983"/>
                  <a:pt x="5687254" y="281365"/>
                </a:cubicBezTo>
                <a:cubicBezTo>
                  <a:pt x="5691461" y="291748"/>
                  <a:pt x="5687486" y="299931"/>
                  <a:pt x="5675329" y="305914"/>
                </a:cubicBezTo>
                <a:cubicBezTo>
                  <a:pt x="5663171" y="311897"/>
                  <a:pt x="5644814" y="316213"/>
                  <a:pt x="5620258" y="318863"/>
                </a:cubicBezTo>
                <a:cubicBezTo>
                  <a:pt x="5595700" y="321513"/>
                  <a:pt x="5571426" y="320396"/>
                  <a:pt x="5547437" y="315513"/>
                </a:cubicBezTo>
                <a:cubicBezTo>
                  <a:pt x="5523446" y="310630"/>
                  <a:pt x="5507002" y="300106"/>
                  <a:pt x="5498102" y="283940"/>
                </a:cubicBezTo>
                <a:cubicBezTo>
                  <a:pt x="5489202" y="267775"/>
                  <a:pt x="5485536" y="242568"/>
                  <a:pt x="5487103" y="208320"/>
                </a:cubicBezTo>
                <a:cubicBezTo>
                  <a:pt x="5488670" y="174072"/>
                  <a:pt x="5488686" y="152111"/>
                  <a:pt x="5487153" y="142436"/>
                </a:cubicBezTo>
                <a:cubicBezTo>
                  <a:pt x="5485620" y="132762"/>
                  <a:pt x="5483791" y="124567"/>
                  <a:pt x="5481666" y="117850"/>
                </a:cubicBezTo>
                <a:cubicBezTo>
                  <a:pt x="5479541" y="111134"/>
                  <a:pt x="5482170" y="107776"/>
                  <a:pt x="5489552" y="107776"/>
                </a:cubicBezTo>
                <a:cubicBezTo>
                  <a:pt x="5493736" y="107776"/>
                  <a:pt x="5498085" y="107768"/>
                  <a:pt x="5502602" y="107751"/>
                </a:cubicBezTo>
                <a:cubicBezTo>
                  <a:pt x="5507118" y="107734"/>
                  <a:pt x="5517526" y="105947"/>
                  <a:pt x="5533825" y="102389"/>
                </a:cubicBezTo>
                <a:cubicBezTo>
                  <a:pt x="5550124" y="98831"/>
                  <a:pt x="5563086" y="95535"/>
                  <a:pt x="5572710" y="92502"/>
                </a:cubicBezTo>
                <a:cubicBezTo>
                  <a:pt x="5582334" y="89469"/>
                  <a:pt x="5590638" y="85236"/>
                  <a:pt x="5597621" y="79803"/>
                </a:cubicBezTo>
                <a:cubicBezTo>
                  <a:pt x="5601112" y="77086"/>
                  <a:pt x="5604933" y="75674"/>
                  <a:pt x="5609082" y="75565"/>
                </a:cubicBezTo>
                <a:close/>
                <a:moveTo>
                  <a:pt x="6201703" y="69490"/>
                </a:moveTo>
                <a:cubicBezTo>
                  <a:pt x="6204580" y="69768"/>
                  <a:pt x="6208052" y="70409"/>
                  <a:pt x="6212120" y="71416"/>
                </a:cubicBezTo>
                <a:cubicBezTo>
                  <a:pt x="6228394" y="75440"/>
                  <a:pt x="6235518" y="85144"/>
                  <a:pt x="6233494" y="100526"/>
                </a:cubicBezTo>
                <a:cubicBezTo>
                  <a:pt x="6231469" y="115909"/>
                  <a:pt x="6223340" y="117775"/>
                  <a:pt x="6209108" y="106126"/>
                </a:cubicBezTo>
                <a:cubicBezTo>
                  <a:pt x="6200442" y="94227"/>
                  <a:pt x="6194709" y="84461"/>
                  <a:pt x="6191909" y="76828"/>
                </a:cubicBezTo>
                <a:cubicBezTo>
                  <a:pt x="6189810" y="71103"/>
                  <a:pt x="6193074" y="68657"/>
                  <a:pt x="6201703" y="69490"/>
                </a:cubicBezTo>
                <a:close/>
                <a:moveTo>
                  <a:pt x="1305853" y="69490"/>
                </a:moveTo>
                <a:cubicBezTo>
                  <a:pt x="1308730" y="69768"/>
                  <a:pt x="1312202" y="70409"/>
                  <a:pt x="1316270" y="71416"/>
                </a:cubicBezTo>
                <a:cubicBezTo>
                  <a:pt x="1332544" y="75440"/>
                  <a:pt x="1339669" y="85144"/>
                  <a:pt x="1337644" y="100526"/>
                </a:cubicBezTo>
                <a:cubicBezTo>
                  <a:pt x="1335619" y="115909"/>
                  <a:pt x="1327491" y="117775"/>
                  <a:pt x="1313258" y="106126"/>
                </a:cubicBezTo>
                <a:cubicBezTo>
                  <a:pt x="1304592" y="94227"/>
                  <a:pt x="1298859" y="84461"/>
                  <a:pt x="1296059" y="76828"/>
                </a:cubicBezTo>
                <a:cubicBezTo>
                  <a:pt x="1293959" y="71103"/>
                  <a:pt x="1297224" y="68657"/>
                  <a:pt x="1305853" y="69490"/>
                </a:cubicBezTo>
                <a:close/>
                <a:moveTo>
                  <a:pt x="4196236" y="64515"/>
                </a:moveTo>
                <a:cubicBezTo>
                  <a:pt x="4201687" y="63730"/>
                  <a:pt x="4210019" y="65997"/>
                  <a:pt x="4221231" y="71316"/>
                </a:cubicBezTo>
                <a:cubicBezTo>
                  <a:pt x="4236180" y="78407"/>
                  <a:pt x="4241746" y="84815"/>
                  <a:pt x="4237930" y="90539"/>
                </a:cubicBezTo>
                <a:cubicBezTo>
                  <a:pt x="4234113" y="96264"/>
                  <a:pt x="4230709" y="104109"/>
                  <a:pt x="4227718" y="114076"/>
                </a:cubicBezTo>
                <a:cubicBezTo>
                  <a:pt x="4224726" y="124042"/>
                  <a:pt x="4224014" y="152019"/>
                  <a:pt x="4225580" y="198008"/>
                </a:cubicBezTo>
                <a:cubicBezTo>
                  <a:pt x="4227146" y="243997"/>
                  <a:pt x="4225472" y="274991"/>
                  <a:pt x="4220556" y="290990"/>
                </a:cubicBezTo>
                <a:cubicBezTo>
                  <a:pt x="4215639" y="306989"/>
                  <a:pt x="4210435" y="313309"/>
                  <a:pt x="4204944" y="309951"/>
                </a:cubicBezTo>
                <a:cubicBezTo>
                  <a:pt x="4199453" y="306593"/>
                  <a:pt x="4195282" y="296764"/>
                  <a:pt x="4192432" y="280465"/>
                </a:cubicBezTo>
                <a:cubicBezTo>
                  <a:pt x="4180916" y="281499"/>
                  <a:pt x="4168059" y="283349"/>
                  <a:pt x="4153860" y="286015"/>
                </a:cubicBezTo>
                <a:cubicBezTo>
                  <a:pt x="4151010" y="309514"/>
                  <a:pt x="4144581" y="313797"/>
                  <a:pt x="4134573" y="298864"/>
                </a:cubicBezTo>
                <a:cubicBezTo>
                  <a:pt x="4124565" y="283932"/>
                  <a:pt x="4121128" y="270533"/>
                  <a:pt x="4124261" y="258667"/>
                </a:cubicBezTo>
                <a:cubicBezTo>
                  <a:pt x="4127394" y="246801"/>
                  <a:pt x="4129224" y="218640"/>
                  <a:pt x="4129749" y="174184"/>
                </a:cubicBezTo>
                <a:cubicBezTo>
                  <a:pt x="4130274" y="129729"/>
                  <a:pt x="4127661" y="100743"/>
                  <a:pt x="4121912" y="87227"/>
                </a:cubicBezTo>
                <a:cubicBezTo>
                  <a:pt x="4116162" y="73711"/>
                  <a:pt x="4118128" y="68520"/>
                  <a:pt x="4127811" y="71653"/>
                </a:cubicBezTo>
                <a:cubicBezTo>
                  <a:pt x="4137494" y="74786"/>
                  <a:pt x="4149393" y="75620"/>
                  <a:pt x="4163509" y="74153"/>
                </a:cubicBezTo>
                <a:cubicBezTo>
                  <a:pt x="4177625" y="72686"/>
                  <a:pt x="4187036" y="70074"/>
                  <a:pt x="4191745" y="66316"/>
                </a:cubicBezTo>
                <a:cubicBezTo>
                  <a:pt x="4192922" y="65376"/>
                  <a:pt x="4194419" y="64776"/>
                  <a:pt x="4196236" y="64515"/>
                </a:cubicBezTo>
                <a:close/>
                <a:moveTo>
                  <a:pt x="655843" y="55629"/>
                </a:moveTo>
                <a:cubicBezTo>
                  <a:pt x="659013" y="54804"/>
                  <a:pt x="665190" y="55954"/>
                  <a:pt x="674372" y="59079"/>
                </a:cubicBezTo>
                <a:cubicBezTo>
                  <a:pt x="692738" y="65329"/>
                  <a:pt x="700546" y="74507"/>
                  <a:pt x="697796" y="86615"/>
                </a:cubicBezTo>
                <a:cubicBezTo>
                  <a:pt x="695047" y="98722"/>
                  <a:pt x="687321" y="100068"/>
                  <a:pt x="674623" y="90652"/>
                </a:cubicBezTo>
                <a:cubicBezTo>
                  <a:pt x="667456" y="82452"/>
                  <a:pt x="661031" y="73578"/>
                  <a:pt x="655349" y="64029"/>
                </a:cubicBezTo>
                <a:cubicBezTo>
                  <a:pt x="652507" y="59254"/>
                  <a:pt x="652672" y="56454"/>
                  <a:pt x="655843" y="55629"/>
                </a:cubicBezTo>
                <a:close/>
                <a:moveTo>
                  <a:pt x="3770858" y="51367"/>
                </a:moveTo>
                <a:cubicBezTo>
                  <a:pt x="3782157" y="52475"/>
                  <a:pt x="3792382" y="57054"/>
                  <a:pt x="3801531" y="65104"/>
                </a:cubicBezTo>
                <a:cubicBezTo>
                  <a:pt x="3810681" y="73153"/>
                  <a:pt x="3814243" y="83869"/>
                  <a:pt x="3812218" y="97252"/>
                </a:cubicBezTo>
                <a:cubicBezTo>
                  <a:pt x="3810193" y="110634"/>
                  <a:pt x="3799989" y="109984"/>
                  <a:pt x="3781607" y="95302"/>
                </a:cubicBezTo>
                <a:cubicBezTo>
                  <a:pt x="3770991" y="86802"/>
                  <a:pt x="3763721" y="77078"/>
                  <a:pt x="3759796" y="66128"/>
                </a:cubicBezTo>
                <a:cubicBezTo>
                  <a:pt x="3755871" y="55179"/>
                  <a:pt x="3759559" y="50259"/>
                  <a:pt x="3770858" y="51367"/>
                </a:cubicBezTo>
                <a:close/>
                <a:moveTo>
                  <a:pt x="2551658" y="51367"/>
                </a:moveTo>
                <a:cubicBezTo>
                  <a:pt x="2562957" y="52475"/>
                  <a:pt x="2573181" y="57054"/>
                  <a:pt x="2582331" y="65104"/>
                </a:cubicBezTo>
                <a:cubicBezTo>
                  <a:pt x="2591480" y="73153"/>
                  <a:pt x="2595043" y="83869"/>
                  <a:pt x="2593018" y="97252"/>
                </a:cubicBezTo>
                <a:cubicBezTo>
                  <a:pt x="2590993" y="110634"/>
                  <a:pt x="2580789" y="109984"/>
                  <a:pt x="2562407" y="95302"/>
                </a:cubicBezTo>
                <a:cubicBezTo>
                  <a:pt x="2551791" y="86802"/>
                  <a:pt x="2544521" y="77078"/>
                  <a:pt x="2540596" y="66128"/>
                </a:cubicBezTo>
                <a:cubicBezTo>
                  <a:pt x="2536671" y="55179"/>
                  <a:pt x="2540358" y="50259"/>
                  <a:pt x="2551658" y="51367"/>
                </a:cubicBezTo>
                <a:close/>
                <a:moveTo>
                  <a:pt x="6302446" y="47537"/>
                </a:moveTo>
                <a:cubicBezTo>
                  <a:pt x="6303460" y="47257"/>
                  <a:pt x="6304492" y="47355"/>
                  <a:pt x="6305540" y="47830"/>
                </a:cubicBezTo>
                <a:cubicBezTo>
                  <a:pt x="6309731" y="49729"/>
                  <a:pt x="6315702" y="53438"/>
                  <a:pt x="6323451" y="58954"/>
                </a:cubicBezTo>
                <a:cubicBezTo>
                  <a:pt x="6332434" y="66353"/>
                  <a:pt x="6333388" y="71828"/>
                  <a:pt x="6326313" y="75378"/>
                </a:cubicBezTo>
                <a:cubicBezTo>
                  <a:pt x="6319238" y="78928"/>
                  <a:pt x="6306394" y="86806"/>
                  <a:pt x="6287778" y="99014"/>
                </a:cubicBezTo>
                <a:cubicBezTo>
                  <a:pt x="6269162" y="111222"/>
                  <a:pt x="6264592" y="110359"/>
                  <a:pt x="6274066" y="96427"/>
                </a:cubicBezTo>
                <a:cubicBezTo>
                  <a:pt x="6283541" y="82494"/>
                  <a:pt x="6290107" y="70437"/>
                  <a:pt x="6293765" y="60254"/>
                </a:cubicBezTo>
                <a:cubicBezTo>
                  <a:pt x="6296509" y="52617"/>
                  <a:pt x="6299402" y="48378"/>
                  <a:pt x="6302446" y="47537"/>
                </a:cubicBezTo>
                <a:close/>
                <a:moveTo>
                  <a:pt x="1406596" y="47537"/>
                </a:moveTo>
                <a:cubicBezTo>
                  <a:pt x="1407611" y="47257"/>
                  <a:pt x="1408642" y="47355"/>
                  <a:pt x="1409690" y="47830"/>
                </a:cubicBezTo>
                <a:cubicBezTo>
                  <a:pt x="1413881" y="49729"/>
                  <a:pt x="1419852" y="53438"/>
                  <a:pt x="1427601" y="58954"/>
                </a:cubicBezTo>
                <a:cubicBezTo>
                  <a:pt x="1436584" y="66353"/>
                  <a:pt x="1437538" y="71828"/>
                  <a:pt x="1430464" y="75378"/>
                </a:cubicBezTo>
                <a:cubicBezTo>
                  <a:pt x="1423389" y="78928"/>
                  <a:pt x="1410544" y="86806"/>
                  <a:pt x="1391929" y="99014"/>
                </a:cubicBezTo>
                <a:cubicBezTo>
                  <a:pt x="1373313" y="111222"/>
                  <a:pt x="1368742" y="110359"/>
                  <a:pt x="1378217" y="96427"/>
                </a:cubicBezTo>
                <a:cubicBezTo>
                  <a:pt x="1387691" y="82494"/>
                  <a:pt x="1394258" y="70437"/>
                  <a:pt x="1397916" y="60254"/>
                </a:cubicBezTo>
                <a:cubicBezTo>
                  <a:pt x="1400659" y="52617"/>
                  <a:pt x="1403553" y="48378"/>
                  <a:pt x="1406596" y="47537"/>
                </a:cubicBezTo>
                <a:close/>
                <a:moveTo>
                  <a:pt x="6371280" y="38046"/>
                </a:moveTo>
                <a:cubicBezTo>
                  <a:pt x="6375208" y="38406"/>
                  <a:pt x="6381239" y="40638"/>
                  <a:pt x="6389372" y="44742"/>
                </a:cubicBezTo>
                <a:cubicBezTo>
                  <a:pt x="6405638" y="52950"/>
                  <a:pt x="6411329" y="60679"/>
                  <a:pt x="6406446" y="67928"/>
                </a:cubicBezTo>
                <a:cubicBezTo>
                  <a:pt x="6401563" y="75178"/>
                  <a:pt x="6396784" y="85290"/>
                  <a:pt x="6392109" y="98264"/>
                </a:cubicBezTo>
                <a:cubicBezTo>
                  <a:pt x="6387434" y="111238"/>
                  <a:pt x="6378972" y="126941"/>
                  <a:pt x="6366724" y="145374"/>
                </a:cubicBezTo>
                <a:cubicBezTo>
                  <a:pt x="6387289" y="141424"/>
                  <a:pt x="6406071" y="135208"/>
                  <a:pt x="6423070" y="126725"/>
                </a:cubicBezTo>
                <a:cubicBezTo>
                  <a:pt x="6440069" y="118242"/>
                  <a:pt x="6453752" y="117971"/>
                  <a:pt x="6464118" y="125912"/>
                </a:cubicBezTo>
                <a:cubicBezTo>
                  <a:pt x="6474484" y="133854"/>
                  <a:pt x="6473363" y="140391"/>
                  <a:pt x="6460755" y="145524"/>
                </a:cubicBezTo>
                <a:cubicBezTo>
                  <a:pt x="6448148" y="150657"/>
                  <a:pt x="6427262" y="155406"/>
                  <a:pt x="6398096" y="159773"/>
                </a:cubicBezTo>
                <a:cubicBezTo>
                  <a:pt x="6413779" y="162756"/>
                  <a:pt x="6419750" y="169989"/>
                  <a:pt x="6416008" y="181471"/>
                </a:cubicBezTo>
                <a:cubicBezTo>
                  <a:pt x="6412266" y="192954"/>
                  <a:pt x="6409083" y="205524"/>
                  <a:pt x="6406458" y="219182"/>
                </a:cubicBezTo>
                <a:cubicBezTo>
                  <a:pt x="6403834" y="232839"/>
                  <a:pt x="6398954" y="247976"/>
                  <a:pt x="6391822" y="264591"/>
                </a:cubicBezTo>
                <a:cubicBezTo>
                  <a:pt x="6400654" y="275041"/>
                  <a:pt x="6410933" y="285111"/>
                  <a:pt x="6422658" y="294802"/>
                </a:cubicBezTo>
                <a:cubicBezTo>
                  <a:pt x="6434382" y="304493"/>
                  <a:pt x="6446564" y="311863"/>
                  <a:pt x="6459205" y="316913"/>
                </a:cubicBezTo>
                <a:cubicBezTo>
                  <a:pt x="6471846" y="321963"/>
                  <a:pt x="6483383" y="327371"/>
                  <a:pt x="6493816" y="333137"/>
                </a:cubicBezTo>
                <a:cubicBezTo>
                  <a:pt x="6504248" y="338903"/>
                  <a:pt x="6498924" y="342812"/>
                  <a:pt x="6477842" y="344861"/>
                </a:cubicBezTo>
                <a:cubicBezTo>
                  <a:pt x="6456760" y="346911"/>
                  <a:pt x="6440844" y="347099"/>
                  <a:pt x="6430094" y="345424"/>
                </a:cubicBezTo>
                <a:cubicBezTo>
                  <a:pt x="6419346" y="343749"/>
                  <a:pt x="6411500" y="339070"/>
                  <a:pt x="6406558" y="331387"/>
                </a:cubicBezTo>
                <a:cubicBezTo>
                  <a:pt x="6401618" y="323704"/>
                  <a:pt x="6390789" y="307780"/>
                  <a:pt x="6374073" y="283615"/>
                </a:cubicBezTo>
                <a:cubicBezTo>
                  <a:pt x="6366924" y="293398"/>
                  <a:pt x="6358495" y="301527"/>
                  <a:pt x="6348787" y="308001"/>
                </a:cubicBezTo>
                <a:cubicBezTo>
                  <a:pt x="6339080" y="314476"/>
                  <a:pt x="6327322" y="319351"/>
                  <a:pt x="6313514" y="322625"/>
                </a:cubicBezTo>
                <a:cubicBezTo>
                  <a:pt x="6310062" y="323444"/>
                  <a:pt x="6307396" y="323877"/>
                  <a:pt x="6305516" y="323925"/>
                </a:cubicBezTo>
                <a:lnTo>
                  <a:pt x="6303521" y="323310"/>
                </a:lnTo>
                <a:lnTo>
                  <a:pt x="6302852" y="334975"/>
                </a:lnTo>
                <a:cubicBezTo>
                  <a:pt x="6300020" y="346749"/>
                  <a:pt x="6294211" y="348236"/>
                  <a:pt x="6285428" y="339437"/>
                </a:cubicBezTo>
                <a:cubicBezTo>
                  <a:pt x="6276646" y="330637"/>
                  <a:pt x="6268654" y="323013"/>
                  <a:pt x="6261455" y="316563"/>
                </a:cubicBezTo>
                <a:cubicBezTo>
                  <a:pt x="6246272" y="328812"/>
                  <a:pt x="6231452" y="337612"/>
                  <a:pt x="6216995" y="342962"/>
                </a:cubicBezTo>
                <a:cubicBezTo>
                  <a:pt x="6202538" y="348311"/>
                  <a:pt x="6187242" y="351524"/>
                  <a:pt x="6171110" y="352598"/>
                </a:cubicBezTo>
                <a:cubicBezTo>
                  <a:pt x="6154978" y="353673"/>
                  <a:pt x="6153128" y="350574"/>
                  <a:pt x="6165561" y="343299"/>
                </a:cubicBezTo>
                <a:cubicBezTo>
                  <a:pt x="6177993" y="336024"/>
                  <a:pt x="6190768" y="329358"/>
                  <a:pt x="6203884" y="323300"/>
                </a:cubicBezTo>
                <a:cubicBezTo>
                  <a:pt x="6217000" y="317242"/>
                  <a:pt x="6228865" y="309555"/>
                  <a:pt x="6239482" y="300239"/>
                </a:cubicBezTo>
                <a:cubicBezTo>
                  <a:pt x="6228399" y="292890"/>
                  <a:pt x="6220136" y="287873"/>
                  <a:pt x="6214695" y="285190"/>
                </a:cubicBezTo>
                <a:cubicBezTo>
                  <a:pt x="6209254" y="282507"/>
                  <a:pt x="6207858" y="278561"/>
                  <a:pt x="6210508" y="273353"/>
                </a:cubicBezTo>
                <a:cubicBezTo>
                  <a:pt x="6213158" y="268145"/>
                  <a:pt x="6215491" y="262150"/>
                  <a:pt x="6217508" y="255367"/>
                </a:cubicBezTo>
                <a:cubicBezTo>
                  <a:pt x="6194509" y="258433"/>
                  <a:pt x="6178768" y="262337"/>
                  <a:pt x="6170286" y="267079"/>
                </a:cubicBezTo>
                <a:cubicBezTo>
                  <a:pt x="6161803" y="271820"/>
                  <a:pt x="6151604" y="268408"/>
                  <a:pt x="6139688" y="256842"/>
                </a:cubicBezTo>
                <a:cubicBezTo>
                  <a:pt x="6127771" y="245276"/>
                  <a:pt x="6129309" y="240026"/>
                  <a:pt x="6144300" y="241093"/>
                </a:cubicBezTo>
                <a:cubicBezTo>
                  <a:pt x="6159290" y="242159"/>
                  <a:pt x="6185434" y="239751"/>
                  <a:pt x="6222732" y="233868"/>
                </a:cubicBezTo>
                <a:cubicBezTo>
                  <a:pt x="6225532" y="222152"/>
                  <a:pt x="6225886" y="211536"/>
                  <a:pt x="6223794" y="202020"/>
                </a:cubicBezTo>
                <a:cubicBezTo>
                  <a:pt x="6221704" y="192504"/>
                  <a:pt x="6228007" y="191296"/>
                  <a:pt x="6242706" y="198395"/>
                </a:cubicBezTo>
                <a:cubicBezTo>
                  <a:pt x="6257405" y="205495"/>
                  <a:pt x="6263555" y="211211"/>
                  <a:pt x="6261155" y="215544"/>
                </a:cubicBezTo>
                <a:cubicBezTo>
                  <a:pt x="6258755" y="219877"/>
                  <a:pt x="6255247" y="224202"/>
                  <a:pt x="6250630" y="228519"/>
                </a:cubicBezTo>
                <a:lnTo>
                  <a:pt x="6273179" y="225969"/>
                </a:lnTo>
                <a:cubicBezTo>
                  <a:pt x="6274762" y="221402"/>
                  <a:pt x="6275292" y="215982"/>
                  <a:pt x="6274766" y="209707"/>
                </a:cubicBezTo>
                <a:cubicBezTo>
                  <a:pt x="6274242" y="203433"/>
                  <a:pt x="6278562" y="202883"/>
                  <a:pt x="6287728" y="208057"/>
                </a:cubicBezTo>
                <a:cubicBezTo>
                  <a:pt x="6296894" y="213232"/>
                  <a:pt x="6302940" y="217686"/>
                  <a:pt x="6305864" y="221419"/>
                </a:cubicBezTo>
                <a:cubicBezTo>
                  <a:pt x="6308789" y="225152"/>
                  <a:pt x="6308839" y="230031"/>
                  <a:pt x="6306014" y="236056"/>
                </a:cubicBezTo>
                <a:cubicBezTo>
                  <a:pt x="6303190" y="242080"/>
                  <a:pt x="6299690" y="250580"/>
                  <a:pt x="6295515" y="261554"/>
                </a:cubicBezTo>
                <a:cubicBezTo>
                  <a:pt x="6291340" y="272528"/>
                  <a:pt x="6285796" y="283365"/>
                  <a:pt x="6278879" y="294065"/>
                </a:cubicBezTo>
                <a:cubicBezTo>
                  <a:pt x="6285396" y="298248"/>
                  <a:pt x="6291728" y="303168"/>
                  <a:pt x="6297878" y="308826"/>
                </a:cubicBezTo>
                <a:lnTo>
                  <a:pt x="6303704" y="319553"/>
                </a:lnTo>
                <a:lnTo>
                  <a:pt x="6309814" y="313951"/>
                </a:lnTo>
                <a:cubicBezTo>
                  <a:pt x="6321156" y="304893"/>
                  <a:pt x="6330922" y="296269"/>
                  <a:pt x="6339112" y="288077"/>
                </a:cubicBezTo>
                <a:cubicBezTo>
                  <a:pt x="6347304" y="279886"/>
                  <a:pt x="6354350" y="271683"/>
                  <a:pt x="6360249" y="263466"/>
                </a:cubicBezTo>
                <a:cubicBezTo>
                  <a:pt x="6353232" y="252184"/>
                  <a:pt x="6346450" y="242264"/>
                  <a:pt x="6339900" y="233706"/>
                </a:cubicBezTo>
                <a:cubicBezTo>
                  <a:pt x="6333350" y="225148"/>
                  <a:pt x="6327526" y="217315"/>
                  <a:pt x="6322426" y="210207"/>
                </a:cubicBezTo>
                <a:cubicBezTo>
                  <a:pt x="6317326" y="203099"/>
                  <a:pt x="6318860" y="198883"/>
                  <a:pt x="6327026" y="197558"/>
                </a:cubicBezTo>
                <a:cubicBezTo>
                  <a:pt x="6335192" y="196233"/>
                  <a:pt x="6341333" y="198154"/>
                  <a:pt x="6345450" y="203320"/>
                </a:cubicBezTo>
                <a:cubicBezTo>
                  <a:pt x="6349566" y="208486"/>
                  <a:pt x="6358474" y="221594"/>
                  <a:pt x="6372173" y="242643"/>
                </a:cubicBezTo>
                <a:cubicBezTo>
                  <a:pt x="6376790" y="231843"/>
                  <a:pt x="6379881" y="218948"/>
                  <a:pt x="6381448" y="203958"/>
                </a:cubicBezTo>
                <a:cubicBezTo>
                  <a:pt x="6383014" y="188967"/>
                  <a:pt x="6383390" y="175255"/>
                  <a:pt x="6382572" y="162823"/>
                </a:cubicBezTo>
                <a:cubicBezTo>
                  <a:pt x="6377190" y="163873"/>
                  <a:pt x="6369915" y="163873"/>
                  <a:pt x="6360749" y="162823"/>
                </a:cubicBezTo>
                <a:cubicBezTo>
                  <a:pt x="6349000" y="176705"/>
                  <a:pt x="6336567" y="186975"/>
                  <a:pt x="6323451" y="193633"/>
                </a:cubicBezTo>
                <a:cubicBezTo>
                  <a:pt x="6310335" y="200291"/>
                  <a:pt x="6310348" y="194554"/>
                  <a:pt x="6323488" y="176422"/>
                </a:cubicBezTo>
                <a:cubicBezTo>
                  <a:pt x="6336630" y="158290"/>
                  <a:pt x="6347612" y="136062"/>
                  <a:pt x="6356436" y="109738"/>
                </a:cubicBezTo>
                <a:cubicBezTo>
                  <a:pt x="6365261" y="83415"/>
                  <a:pt x="6369165" y="67333"/>
                  <a:pt x="6368148" y="61491"/>
                </a:cubicBezTo>
                <a:cubicBezTo>
                  <a:pt x="6367132" y="55650"/>
                  <a:pt x="6366348" y="49346"/>
                  <a:pt x="6365798" y="42580"/>
                </a:cubicBezTo>
                <a:cubicBezTo>
                  <a:pt x="6365524" y="39197"/>
                  <a:pt x="6367350" y="37685"/>
                  <a:pt x="6371280" y="38046"/>
                </a:cubicBezTo>
                <a:close/>
                <a:moveTo>
                  <a:pt x="1475430" y="38046"/>
                </a:moveTo>
                <a:cubicBezTo>
                  <a:pt x="1479358" y="38406"/>
                  <a:pt x="1485389" y="40638"/>
                  <a:pt x="1493522" y="44742"/>
                </a:cubicBezTo>
                <a:cubicBezTo>
                  <a:pt x="1509788" y="52950"/>
                  <a:pt x="1515479" y="60679"/>
                  <a:pt x="1510596" y="67928"/>
                </a:cubicBezTo>
                <a:cubicBezTo>
                  <a:pt x="1505713" y="75178"/>
                  <a:pt x="1500934" y="85290"/>
                  <a:pt x="1496259" y="98264"/>
                </a:cubicBezTo>
                <a:cubicBezTo>
                  <a:pt x="1491585" y="111238"/>
                  <a:pt x="1483123" y="126941"/>
                  <a:pt x="1470874" y="145374"/>
                </a:cubicBezTo>
                <a:cubicBezTo>
                  <a:pt x="1491439" y="141424"/>
                  <a:pt x="1510221" y="135208"/>
                  <a:pt x="1527220" y="126725"/>
                </a:cubicBezTo>
                <a:cubicBezTo>
                  <a:pt x="1544219" y="118242"/>
                  <a:pt x="1557902" y="117971"/>
                  <a:pt x="1568268" y="125912"/>
                </a:cubicBezTo>
                <a:cubicBezTo>
                  <a:pt x="1578634" y="133854"/>
                  <a:pt x="1577513" y="140391"/>
                  <a:pt x="1564905" y="145524"/>
                </a:cubicBezTo>
                <a:cubicBezTo>
                  <a:pt x="1552298" y="150657"/>
                  <a:pt x="1531412" y="155406"/>
                  <a:pt x="1502247" y="159773"/>
                </a:cubicBezTo>
                <a:cubicBezTo>
                  <a:pt x="1517929" y="162756"/>
                  <a:pt x="1523900" y="169989"/>
                  <a:pt x="1520158" y="181471"/>
                </a:cubicBezTo>
                <a:cubicBezTo>
                  <a:pt x="1516417" y="192954"/>
                  <a:pt x="1513233" y="205524"/>
                  <a:pt x="1510609" y="219182"/>
                </a:cubicBezTo>
                <a:cubicBezTo>
                  <a:pt x="1507984" y="232839"/>
                  <a:pt x="1503105" y="247976"/>
                  <a:pt x="1495972" y="264591"/>
                </a:cubicBezTo>
                <a:cubicBezTo>
                  <a:pt x="1504805" y="275041"/>
                  <a:pt x="1515083" y="285111"/>
                  <a:pt x="1526808" y="294802"/>
                </a:cubicBezTo>
                <a:cubicBezTo>
                  <a:pt x="1538532" y="304493"/>
                  <a:pt x="1550715" y="311863"/>
                  <a:pt x="1563356" y="316913"/>
                </a:cubicBezTo>
                <a:cubicBezTo>
                  <a:pt x="1575996" y="321963"/>
                  <a:pt x="1587533" y="327371"/>
                  <a:pt x="1597966" y="333137"/>
                </a:cubicBezTo>
                <a:cubicBezTo>
                  <a:pt x="1608398" y="338903"/>
                  <a:pt x="1603074" y="342812"/>
                  <a:pt x="1581992" y="344861"/>
                </a:cubicBezTo>
                <a:cubicBezTo>
                  <a:pt x="1560910" y="346911"/>
                  <a:pt x="1544994" y="347099"/>
                  <a:pt x="1534245" y="345424"/>
                </a:cubicBezTo>
                <a:cubicBezTo>
                  <a:pt x="1523495" y="343749"/>
                  <a:pt x="1515650" y="339070"/>
                  <a:pt x="1510709" y="331387"/>
                </a:cubicBezTo>
                <a:cubicBezTo>
                  <a:pt x="1505767" y="323704"/>
                  <a:pt x="1494939" y="307780"/>
                  <a:pt x="1478223" y="283615"/>
                </a:cubicBezTo>
                <a:cubicBezTo>
                  <a:pt x="1471074" y="293398"/>
                  <a:pt x="1462645" y="301527"/>
                  <a:pt x="1452937" y="308001"/>
                </a:cubicBezTo>
                <a:cubicBezTo>
                  <a:pt x="1443230" y="314476"/>
                  <a:pt x="1431472" y="319351"/>
                  <a:pt x="1417664" y="322625"/>
                </a:cubicBezTo>
                <a:cubicBezTo>
                  <a:pt x="1414212" y="323444"/>
                  <a:pt x="1411546" y="323877"/>
                  <a:pt x="1409666" y="323925"/>
                </a:cubicBezTo>
                <a:lnTo>
                  <a:pt x="1407671" y="323310"/>
                </a:lnTo>
                <a:lnTo>
                  <a:pt x="1407003" y="334975"/>
                </a:lnTo>
                <a:cubicBezTo>
                  <a:pt x="1404169" y="346749"/>
                  <a:pt x="1398361" y="348236"/>
                  <a:pt x="1389579" y="339437"/>
                </a:cubicBezTo>
                <a:cubicBezTo>
                  <a:pt x="1380796" y="330637"/>
                  <a:pt x="1372805" y="323013"/>
                  <a:pt x="1365605" y="316563"/>
                </a:cubicBezTo>
                <a:cubicBezTo>
                  <a:pt x="1350423" y="328812"/>
                  <a:pt x="1335603" y="337612"/>
                  <a:pt x="1321145" y="342962"/>
                </a:cubicBezTo>
                <a:cubicBezTo>
                  <a:pt x="1306688" y="348311"/>
                  <a:pt x="1291393" y="351524"/>
                  <a:pt x="1275261" y="352598"/>
                </a:cubicBezTo>
                <a:cubicBezTo>
                  <a:pt x="1259128" y="353673"/>
                  <a:pt x="1257278" y="350574"/>
                  <a:pt x="1269711" y="343299"/>
                </a:cubicBezTo>
                <a:cubicBezTo>
                  <a:pt x="1282143" y="336024"/>
                  <a:pt x="1294918" y="329358"/>
                  <a:pt x="1308034" y="323300"/>
                </a:cubicBezTo>
                <a:cubicBezTo>
                  <a:pt x="1321150" y="317242"/>
                  <a:pt x="1333015" y="309555"/>
                  <a:pt x="1343631" y="300239"/>
                </a:cubicBezTo>
                <a:cubicBezTo>
                  <a:pt x="1332549" y="292890"/>
                  <a:pt x="1324287" y="287873"/>
                  <a:pt x="1318845" y="285190"/>
                </a:cubicBezTo>
                <a:cubicBezTo>
                  <a:pt x="1313404" y="282507"/>
                  <a:pt x="1312008" y="278561"/>
                  <a:pt x="1314658" y="273353"/>
                </a:cubicBezTo>
                <a:cubicBezTo>
                  <a:pt x="1317308" y="268145"/>
                  <a:pt x="1319641" y="262150"/>
                  <a:pt x="1321658" y="255367"/>
                </a:cubicBezTo>
                <a:cubicBezTo>
                  <a:pt x="1298659" y="258433"/>
                  <a:pt x="1282918" y="262337"/>
                  <a:pt x="1274436" y="267079"/>
                </a:cubicBezTo>
                <a:cubicBezTo>
                  <a:pt x="1265953" y="271820"/>
                  <a:pt x="1255754" y="268408"/>
                  <a:pt x="1243838" y="256842"/>
                </a:cubicBezTo>
                <a:cubicBezTo>
                  <a:pt x="1231921" y="245276"/>
                  <a:pt x="1233459" y="240026"/>
                  <a:pt x="1248450" y="241093"/>
                </a:cubicBezTo>
                <a:cubicBezTo>
                  <a:pt x="1263441" y="242159"/>
                  <a:pt x="1289585" y="239751"/>
                  <a:pt x="1326882" y="233868"/>
                </a:cubicBezTo>
                <a:cubicBezTo>
                  <a:pt x="1329682" y="222152"/>
                  <a:pt x="1330036" y="211536"/>
                  <a:pt x="1327945" y="202020"/>
                </a:cubicBezTo>
                <a:cubicBezTo>
                  <a:pt x="1325853" y="192504"/>
                  <a:pt x="1332157" y="191296"/>
                  <a:pt x="1346856" y="198395"/>
                </a:cubicBezTo>
                <a:cubicBezTo>
                  <a:pt x="1361555" y="205495"/>
                  <a:pt x="1367705" y="211211"/>
                  <a:pt x="1365305" y="215544"/>
                </a:cubicBezTo>
                <a:cubicBezTo>
                  <a:pt x="1362905" y="219877"/>
                  <a:pt x="1359397" y="224202"/>
                  <a:pt x="1354781" y="228519"/>
                </a:cubicBezTo>
                <a:lnTo>
                  <a:pt x="1377329" y="225969"/>
                </a:lnTo>
                <a:cubicBezTo>
                  <a:pt x="1378913" y="221402"/>
                  <a:pt x="1379442" y="215982"/>
                  <a:pt x="1378917" y="209707"/>
                </a:cubicBezTo>
                <a:cubicBezTo>
                  <a:pt x="1378392" y="203433"/>
                  <a:pt x="1382712" y="202883"/>
                  <a:pt x="1391879" y="208057"/>
                </a:cubicBezTo>
                <a:cubicBezTo>
                  <a:pt x="1401045" y="213232"/>
                  <a:pt x="1407090" y="217686"/>
                  <a:pt x="1410015" y="221419"/>
                </a:cubicBezTo>
                <a:cubicBezTo>
                  <a:pt x="1412940" y="225152"/>
                  <a:pt x="1412990" y="230031"/>
                  <a:pt x="1410165" y="236056"/>
                </a:cubicBezTo>
                <a:cubicBezTo>
                  <a:pt x="1407340" y="242080"/>
                  <a:pt x="1403840" y="250580"/>
                  <a:pt x="1399666" y="261554"/>
                </a:cubicBezTo>
                <a:cubicBezTo>
                  <a:pt x="1395491" y="272528"/>
                  <a:pt x="1389945" y="283365"/>
                  <a:pt x="1383029" y="294065"/>
                </a:cubicBezTo>
                <a:cubicBezTo>
                  <a:pt x="1389545" y="298248"/>
                  <a:pt x="1395878" y="303168"/>
                  <a:pt x="1402028" y="308826"/>
                </a:cubicBezTo>
                <a:lnTo>
                  <a:pt x="1407855" y="319553"/>
                </a:lnTo>
                <a:lnTo>
                  <a:pt x="1413965" y="313951"/>
                </a:lnTo>
                <a:cubicBezTo>
                  <a:pt x="1425306" y="304893"/>
                  <a:pt x="1435072" y="296269"/>
                  <a:pt x="1443263" y="288077"/>
                </a:cubicBezTo>
                <a:cubicBezTo>
                  <a:pt x="1451454" y="279886"/>
                  <a:pt x="1458499" y="271683"/>
                  <a:pt x="1464399" y="263466"/>
                </a:cubicBezTo>
                <a:cubicBezTo>
                  <a:pt x="1457383" y="252184"/>
                  <a:pt x="1450600" y="242264"/>
                  <a:pt x="1444050" y="233706"/>
                </a:cubicBezTo>
                <a:cubicBezTo>
                  <a:pt x="1437501" y="225148"/>
                  <a:pt x="1431676" y="217315"/>
                  <a:pt x="1426576" y="210207"/>
                </a:cubicBezTo>
                <a:cubicBezTo>
                  <a:pt x="1421477" y="203099"/>
                  <a:pt x="1423010" y="198883"/>
                  <a:pt x="1431176" y="197558"/>
                </a:cubicBezTo>
                <a:cubicBezTo>
                  <a:pt x="1439342" y="196233"/>
                  <a:pt x="1445484" y="198154"/>
                  <a:pt x="1449600" y="203320"/>
                </a:cubicBezTo>
                <a:cubicBezTo>
                  <a:pt x="1453716" y="208486"/>
                  <a:pt x="1462624" y="221594"/>
                  <a:pt x="1476323" y="242643"/>
                </a:cubicBezTo>
                <a:cubicBezTo>
                  <a:pt x="1480940" y="231843"/>
                  <a:pt x="1484031" y="218948"/>
                  <a:pt x="1485598" y="203958"/>
                </a:cubicBezTo>
                <a:cubicBezTo>
                  <a:pt x="1487164" y="188967"/>
                  <a:pt x="1487539" y="175255"/>
                  <a:pt x="1486723" y="162823"/>
                </a:cubicBezTo>
                <a:cubicBezTo>
                  <a:pt x="1481340" y="163873"/>
                  <a:pt x="1474065" y="163873"/>
                  <a:pt x="1464899" y="162823"/>
                </a:cubicBezTo>
                <a:cubicBezTo>
                  <a:pt x="1453150" y="176705"/>
                  <a:pt x="1440717" y="186975"/>
                  <a:pt x="1427601" y="193633"/>
                </a:cubicBezTo>
                <a:cubicBezTo>
                  <a:pt x="1414485" y="200291"/>
                  <a:pt x="1414498" y="194554"/>
                  <a:pt x="1427639" y="176422"/>
                </a:cubicBezTo>
                <a:cubicBezTo>
                  <a:pt x="1440780" y="158290"/>
                  <a:pt x="1451762" y="136062"/>
                  <a:pt x="1460587" y="109738"/>
                </a:cubicBezTo>
                <a:cubicBezTo>
                  <a:pt x="1469411" y="83415"/>
                  <a:pt x="1473315" y="67333"/>
                  <a:pt x="1472298" y="61491"/>
                </a:cubicBezTo>
                <a:cubicBezTo>
                  <a:pt x="1471282" y="55650"/>
                  <a:pt x="1470499" y="49346"/>
                  <a:pt x="1469949" y="42580"/>
                </a:cubicBezTo>
                <a:cubicBezTo>
                  <a:pt x="1469674" y="39197"/>
                  <a:pt x="1471501" y="37685"/>
                  <a:pt x="1475430" y="38046"/>
                </a:cubicBezTo>
                <a:close/>
                <a:moveTo>
                  <a:pt x="3552834" y="35718"/>
                </a:moveTo>
                <a:cubicBezTo>
                  <a:pt x="3572624" y="37909"/>
                  <a:pt x="3585465" y="42247"/>
                  <a:pt x="3591356" y="48730"/>
                </a:cubicBezTo>
                <a:cubicBezTo>
                  <a:pt x="3597247" y="55212"/>
                  <a:pt x="3599843" y="63037"/>
                  <a:pt x="3599143" y="72203"/>
                </a:cubicBezTo>
                <a:cubicBezTo>
                  <a:pt x="3598443" y="81369"/>
                  <a:pt x="3592569" y="84052"/>
                  <a:pt x="3581520" y="80253"/>
                </a:cubicBezTo>
                <a:cubicBezTo>
                  <a:pt x="3570470" y="76453"/>
                  <a:pt x="3557621" y="68912"/>
                  <a:pt x="3542972" y="57629"/>
                </a:cubicBezTo>
                <a:cubicBezTo>
                  <a:pt x="3529756" y="40830"/>
                  <a:pt x="3533043" y="33526"/>
                  <a:pt x="3552834" y="35718"/>
                </a:cubicBezTo>
                <a:close/>
                <a:moveTo>
                  <a:pt x="2165997" y="27987"/>
                </a:moveTo>
                <a:cubicBezTo>
                  <a:pt x="2170494" y="27500"/>
                  <a:pt x="2178155" y="29714"/>
                  <a:pt x="2188980" y="34630"/>
                </a:cubicBezTo>
                <a:cubicBezTo>
                  <a:pt x="2205095" y="42113"/>
                  <a:pt x="2211003" y="48942"/>
                  <a:pt x="2206704" y="55117"/>
                </a:cubicBezTo>
                <a:cubicBezTo>
                  <a:pt x="2202404" y="61291"/>
                  <a:pt x="2196713" y="80919"/>
                  <a:pt x="2189630" y="114001"/>
                </a:cubicBezTo>
                <a:cubicBezTo>
                  <a:pt x="2198563" y="112167"/>
                  <a:pt x="2205862" y="109359"/>
                  <a:pt x="2211528" y="105576"/>
                </a:cubicBezTo>
                <a:cubicBezTo>
                  <a:pt x="2217194" y="101793"/>
                  <a:pt x="2224315" y="101314"/>
                  <a:pt x="2232890" y="104139"/>
                </a:cubicBezTo>
                <a:cubicBezTo>
                  <a:pt x="2241464" y="106963"/>
                  <a:pt x="2248684" y="111180"/>
                  <a:pt x="2254551" y="116788"/>
                </a:cubicBezTo>
                <a:cubicBezTo>
                  <a:pt x="2260417" y="122396"/>
                  <a:pt x="2260700" y="128891"/>
                  <a:pt x="2255401" y="136274"/>
                </a:cubicBezTo>
                <a:lnTo>
                  <a:pt x="2252147" y="142884"/>
                </a:lnTo>
                <a:lnTo>
                  <a:pt x="2253813" y="141507"/>
                </a:lnTo>
                <a:cubicBezTo>
                  <a:pt x="2255176" y="141127"/>
                  <a:pt x="2256963" y="141141"/>
                  <a:pt x="2259176" y="141549"/>
                </a:cubicBezTo>
                <a:cubicBezTo>
                  <a:pt x="2268025" y="143182"/>
                  <a:pt x="2274933" y="144490"/>
                  <a:pt x="2279899" y="145474"/>
                </a:cubicBezTo>
                <a:cubicBezTo>
                  <a:pt x="2284866" y="146457"/>
                  <a:pt x="2291799" y="146711"/>
                  <a:pt x="2300698" y="146236"/>
                </a:cubicBezTo>
                <a:cubicBezTo>
                  <a:pt x="2309597" y="145761"/>
                  <a:pt x="2320372" y="144257"/>
                  <a:pt x="2333021" y="141724"/>
                </a:cubicBezTo>
                <a:cubicBezTo>
                  <a:pt x="2345670" y="139191"/>
                  <a:pt x="2355124" y="136028"/>
                  <a:pt x="2361382" y="132237"/>
                </a:cubicBezTo>
                <a:cubicBezTo>
                  <a:pt x="2367640" y="128445"/>
                  <a:pt x="2375797" y="128221"/>
                  <a:pt x="2385855" y="131562"/>
                </a:cubicBezTo>
                <a:cubicBezTo>
                  <a:pt x="2395913" y="134903"/>
                  <a:pt x="2404679" y="139695"/>
                  <a:pt x="2412154" y="145936"/>
                </a:cubicBezTo>
                <a:cubicBezTo>
                  <a:pt x="2419628" y="152177"/>
                  <a:pt x="2420124" y="158565"/>
                  <a:pt x="2413641" y="165097"/>
                </a:cubicBezTo>
                <a:cubicBezTo>
                  <a:pt x="2407158" y="171630"/>
                  <a:pt x="2397850" y="194204"/>
                  <a:pt x="2385718" y="232818"/>
                </a:cubicBezTo>
                <a:cubicBezTo>
                  <a:pt x="2400350" y="249684"/>
                  <a:pt x="2400133" y="258446"/>
                  <a:pt x="2385068" y="259104"/>
                </a:cubicBezTo>
                <a:cubicBezTo>
                  <a:pt x="2370002" y="259763"/>
                  <a:pt x="2340446" y="262092"/>
                  <a:pt x="2296398" y="266091"/>
                </a:cubicBezTo>
                <a:cubicBezTo>
                  <a:pt x="2289199" y="278824"/>
                  <a:pt x="2283445" y="282028"/>
                  <a:pt x="2279137" y="275703"/>
                </a:cubicBezTo>
                <a:cubicBezTo>
                  <a:pt x="2274829" y="269379"/>
                  <a:pt x="2271900" y="259729"/>
                  <a:pt x="2270350" y="246755"/>
                </a:cubicBezTo>
                <a:cubicBezTo>
                  <a:pt x="2268800" y="233781"/>
                  <a:pt x="2266713" y="218086"/>
                  <a:pt x="2264088" y="199670"/>
                </a:cubicBezTo>
                <a:cubicBezTo>
                  <a:pt x="2261463" y="181255"/>
                  <a:pt x="2257776" y="166556"/>
                  <a:pt x="2253026" y="155573"/>
                </a:cubicBezTo>
                <a:cubicBezTo>
                  <a:pt x="2251838" y="152827"/>
                  <a:pt x="2251076" y="150476"/>
                  <a:pt x="2250739" y="148519"/>
                </a:cubicBezTo>
                <a:lnTo>
                  <a:pt x="2250914" y="145388"/>
                </a:lnTo>
                <a:lnTo>
                  <a:pt x="2248673" y="149939"/>
                </a:lnTo>
                <a:cubicBezTo>
                  <a:pt x="2246838" y="155357"/>
                  <a:pt x="2245410" y="161639"/>
                  <a:pt x="2244389" y="168785"/>
                </a:cubicBezTo>
                <a:cubicBezTo>
                  <a:pt x="2242347" y="183076"/>
                  <a:pt x="2239473" y="201333"/>
                  <a:pt x="2235764" y="223556"/>
                </a:cubicBezTo>
                <a:cubicBezTo>
                  <a:pt x="2232056" y="245780"/>
                  <a:pt x="2225828" y="264816"/>
                  <a:pt x="2217078" y="280665"/>
                </a:cubicBezTo>
                <a:cubicBezTo>
                  <a:pt x="2208328" y="296514"/>
                  <a:pt x="2197167" y="307243"/>
                  <a:pt x="2183593" y="312851"/>
                </a:cubicBezTo>
                <a:cubicBezTo>
                  <a:pt x="2170018" y="318459"/>
                  <a:pt x="2162906" y="316542"/>
                  <a:pt x="2162256" y="307101"/>
                </a:cubicBezTo>
                <a:cubicBezTo>
                  <a:pt x="2161606" y="297660"/>
                  <a:pt x="2157607" y="286123"/>
                  <a:pt x="2150257" y="272491"/>
                </a:cubicBezTo>
                <a:cubicBezTo>
                  <a:pt x="2142908" y="258858"/>
                  <a:pt x="2144995" y="254925"/>
                  <a:pt x="2156519" y="260692"/>
                </a:cubicBezTo>
                <a:cubicBezTo>
                  <a:pt x="2168044" y="266458"/>
                  <a:pt x="2175914" y="269341"/>
                  <a:pt x="2180130" y="269341"/>
                </a:cubicBezTo>
                <a:cubicBezTo>
                  <a:pt x="2183030" y="269341"/>
                  <a:pt x="2186371" y="265325"/>
                  <a:pt x="2190155" y="257292"/>
                </a:cubicBezTo>
                <a:cubicBezTo>
                  <a:pt x="2193938" y="249259"/>
                  <a:pt x="2197900" y="237247"/>
                  <a:pt x="2202041" y="221256"/>
                </a:cubicBezTo>
                <a:cubicBezTo>
                  <a:pt x="2206183" y="205266"/>
                  <a:pt x="2209562" y="187113"/>
                  <a:pt x="2212178" y="166797"/>
                </a:cubicBezTo>
                <a:cubicBezTo>
                  <a:pt x="2214795" y="146482"/>
                  <a:pt x="2215107" y="135249"/>
                  <a:pt x="2213116" y="133099"/>
                </a:cubicBezTo>
                <a:cubicBezTo>
                  <a:pt x="2211124" y="130950"/>
                  <a:pt x="2201879" y="132724"/>
                  <a:pt x="2185380" y="138424"/>
                </a:cubicBezTo>
                <a:cubicBezTo>
                  <a:pt x="2172231" y="175888"/>
                  <a:pt x="2160061" y="203674"/>
                  <a:pt x="2148870" y="221781"/>
                </a:cubicBezTo>
                <a:cubicBezTo>
                  <a:pt x="2137679" y="239889"/>
                  <a:pt x="2125684" y="255613"/>
                  <a:pt x="2112884" y="268954"/>
                </a:cubicBezTo>
                <a:cubicBezTo>
                  <a:pt x="2100085" y="282294"/>
                  <a:pt x="2084807" y="293565"/>
                  <a:pt x="2067050" y="302764"/>
                </a:cubicBezTo>
                <a:cubicBezTo>
                  <a:pt x="2049292" y="311963"/>
                  <a:pt x="2048355" y="307935"/>
                  <a:pt x="2064237" y="290677"/>
                </a:cubicBezTo>
                <a:cubicBezTo>
                  <a:pt x="2080120" y="273420"/>
                  <a:pt x="2095581" y="253375"/>
                  <a:pt x="2110622" y="230543"/>
                </a:cubicBezTo>
                <a:cubicBezTo>
                  <a:pt x="2125663" y="207712"/>
                  <a:pt x="2139383" y="178863"/>
                  <a:pt x="2151782" y="143999"/>
                </a:cubicBezTo>
                <a:cubicBezTo>
                  <a:pt x="2136216" y="148032"/>
                  <a:pt x="2123050" y="151657"/>
                  <a:pt x="2112284" y="154873"/>
                </a:cubicBezTo>
                <a:cubicBezTo>
                  <a:pt x="2101519" y="158090"/>
                  <a:pt x="2090511" y="154436"/>
                  <a:pt x="2079261" y="143911"/>
                </a:cubicBezTo>
                <a:cubicBezTo>
                  <a:pt x="2068012" y="133387"/>
                  <a:pt x="2069875" y="128658"/>
                  <a:pt x="2084849" y="129725"/>
                </a:cubicBezTo>
                <a:cubicBezTo>
                  <a:pt x="2099823" y="130791"/>
                  <a:pt x="2123392" y="127916"/>
                  <a:pt x="2155557" y="121100"/>
                </a:cubicBezTo>
                <a:cubicBezTo>
                  <a:pt x="2159323" y="108851"/>
                  <a:pt x="2162252" y="94810"/>
                  <a:pt x="2164344" y="78978"/>
                </a:cubicBezTo>
                <a:cubicBezTo>
                  <a:pt x="2166435" y="63145"/>
                  <a:pt x="2165652" y="49338"/>
                  <a:pt x="2161994" y="37555"/>
                </a:cubicBezTo>
                <a:cubicBezTo>
                  <a:pt x="2160165" y="31664"/>
                  <a:pt x="2161499" y="28475"/>
                  <a:pt x="2165997" y="27987"/>
                </a:cubicBezTo>
                <a:close/>
                <a:moveTo>
                  <a:pt x="987491" y="27068"/>
                </a:moveTo>
                <a:cubicBezTo>
                  <a:pt x="996982" y="28710"/>
                  <a:pt x="1007560" y="32181"/>
                  <a:pt x="1019226" y="37480"/>
                </a:cubicBezTo>
                <a:cubicBezTo>
                  <a:pt x="1032625" y="43830"/>
                  <a:pt x="1037734" y="51334"/>
                  <a:pt x="1034550" y="59991"/>
                </a:cubicBezTo>
                <a:cubicBezTo>
                  <a:pt x="1031367" y="68649"/>
                  <a:pt x="1029276" y="79719"/>
                  <a:pt x="1028276" y="93202"/>
                </a:cubicBezTo>
                <a:cubicBezTo>
                  <a:pt x="1027276" y="106684"/>
                  <a:pt x="1026776" y="126725"/>
                  <a:pt x="1026776" y="153323"/>
                </a:cubicBezTo>
                <a:cubicBezTo>
                  <a:pt x="1026776" y="178738"/>
                  <a:pt x="1027813" y="202354"/>
                  <a:pt x="1029888" y="224169"/>
                </a:cubicBezTo>
                <a:cubicBezTo>
                  <a:pt x="1031963" y="245984"/>
                  <a:pt x="1032197" y="266045"/>
                  <a:pt x="1030588" y="284353"/>
                </a:cubicBezTo>
                <a:cubicBezTo>
                  <a:pt x="1028980" y="302660"/>
                  <a:pt x="1023197" y="318880"/>
                  <a:pt x="1013240" y="333012"/>
                </a:cubicBezTo>
                <a:cubicBezTo>
                  <a:pt x="1003281" y="347145"/>
                  <a:pt x="994794" y="349174"/>
                  <a:pt x="987779" y="339099"/>
                </a:cubicBezTo>
                <a:cubicBezTo>
                  <a:pt x="980762" y="329025"/>
                  <a:pt x="974467" y="320692"/>
                  <a:pt x="968892" y="314101"/>
                </a:cubicBezTo>
                <a:cubicBezTo>
                  <a:pt x="963317" y="307510"/>
                  <a:pt x="956901" y="300227"/>
                  <a:pt x="949643" y="292252"/>
                </a:cubicBezTo>
                <a:cubicBezTo>
                  <a:pt x="942386" y="284278"/>
                  <a:pt x="944089" y="281399"/>
                  <a:pt x="954755" y="283615"/>
                </a:cubicBezTo>
                <a:cubicBezTo>
                  <a:pt x="965421" y="285832"/>
                  <a:pt x="974229" y="287661"/>
                  <a:pt x="981179" y="289102"/>
                </a:cubicBezTo>
                <a:cubicBezTo>
                  <a:pt x="988128" y="290544"/>
                  <a:pt x="992208" y="289148"/>
                  <a:pt x="993415" y="284915"/>
                </a:cubicBezTo>
                <a:cubicBezTo>
                  <a:pt x="994624" y="280682"/>
                  <a:pt x="995748" y="272037"/>
                  <a:pt x="996790" y="258979"/>
                </a:cubicBezTo>
                <a:cubicBezTo>
                  <a:pt x="997832" y="245922"/>
                  <a:pt x="998098" y="210170"/>
                  <a:pt x="997591" y="151723"/>
                </a:cubicBezTo>
                <a:cubicBezTo>
                  <a:pt x="997082" y="93277"/>
                  <a:pt x="992899" y="57479"/>
                  <a:pt x="985041" y="44330"/>
                </a:cubicBezTo>
                <a:cubicBezTo>
                  <a:pt x="977183" y="31181"/>
                  <a:pt x="978000" y="25427"/>
                  <a:pt x="987491" y="27068"/>
                </a:cubicBezTo>
                <a:close/>
                <a:moveTo>
                  <a:pt x="95172" y="22169"/>
                </a:moveTo>
                <a:cubicBezTo>
                  <a:pt x="99671" y="21998"/>
                  <a:pt x="105357" y="22310"/>
                  <a:pt x="112232" y="23106"/>
                </a:cubicBezTo>
                <a:cubicBezTo>
                  <a:pt x="126231" y="24289"/>
                  <a:pt x="136480" y="27868"/>
                  <a:pt x="142980" y="33843"/>
                </a:cubicBezTo>
                <a:cubicBezTo>
                  <a:pt x="149480" y="39818"/>
                  <a:pt x="151425" y="48430"/>
                  <a:pt x="148818" y="59679"/>
                </a:cubicBezTo>
                <a:cubicBezTo>
                  <a:pt x="146209" y="70928"/>
                  <a:pt x="137843" y="72991"/>
                  <a:pt x="123719" y="65866"/>
                </a:cubicBezTo>
                <a:cubicBezTo>
                  <a:pt x="109594" y="58741"/>
                  <a:pt x="97274" y="49038"/>
                  <a:pt x="86759" y="36755"/>
                </a:cubicBezTo>
                <a:cubicBezTo>
                  <a:pt x="78871" y="27543"/>
                  <a:pt x="81676" y="22681"/>
                  <a:pt x="95172" y="22169"/>
                </a:cubicBezTo>
                <a:close/>
                <a:moveTo>
                  <a:pt x="3463168" y="20038"/>
                </a:moveTo>
                <a:cubicBezTo>
                  <a:pt x="3467436" y="20538"/>
                  <a:pt x="3472680" y="21585"/>
                  <a:pt x="3478901" y="23181"/>
                </a:cubicBezTo>
                <a:cubicBezTo>
                  <a:pt x="3497016" y="28231"/>
                  <a:pt x="3504507" y="34826"/>
                  <a:pt x="3501374" y="42967"/>
                </a:cubicBezTo>
                <a:cubicBezTo>
                  <a:pt x="3498241" y="51109"/>
                  <a:pt x="3499033" y="70087"/>
                  <a:pt x="3503749" y="99901"/>
                </a:cubicBezTo>
                <a:cubicBezTo>
                  <a:pt x="3505849" y="99151"/>
                  <a:pt x="3512886" y="96085"/>
                  <a:pt x="3524860" y="90702"/>
                </a:cubicBezTo>
                <a:cubicBezTo>
                  <a:pt x="3536835" y="85319"/>
                  <a:pt x="3547155" y="86356"/>
                  <a:pt x="3555821" y="93814"/>
                </a:cubicBezTo>
                <a:cubicBezTo>
                  <a:pt x="3564487" y="101272"/>
                  <a:pt x="3562496" y="107555"/>
                  <a:pt x="3549846" y="112663"/>
                </a:cubicBezTo>
                <a:cubicBezTo>
                  <a:pt x="3537197" y="117771"/>
                  <a:pt x="3523131" y="122533"/>
                  <a:pt x="3507649" y="126950"/>
                </a:cubicBezTo>
                <a:cubicBezTo>
                  <a:pt x="3513849" y="154648"/>
                  <a:pt x="3524089" y="185888"/>
                  <a:pt x="3538372" y="220669"/>
                </a:cubicBezTo>
                <a:cubicBezTo>
                  <a:pt x="3541855" y="206820"/>
                  <a:pt x="3544897" y="193312"/>
                  <a:pt x="3547497" y="180147"/>
                </a:cubicBezTo>
                <a:cubicBezTo>
                  <a:pt x="3550096" y="166981"/>
                  <a:pt x="3549825" y="156065"/>
                  <a:pt x="3546684" y="147399"/>
                </a:cubicBezTo>
                <a:cubicBezTo>
                  <a:pt x="3543542" y="138732"/>
                  <a:pt x="3547105" y="135795"/>
                  <a:pt x="3557371" y="138587"/>
                </a:cubicBezTo>
                <a:cubicBezTo>
                  <a:pt x="3567637" y="141378"/>
                  <a:pt x="3576557" y="145240"/>
                  <a:pt x="3584132" y="150173"/>
                </a:cubicBezTo>
                <a:cubicBezTo>
                  <a:pt x="3591706" y="155106"/>
                  <a:pt x="3593594" y="160619"/>
                  <a:pt x="3589794" y="166710"/>
                </a:cubicBezTo>
                <a:cubicBezTo>
                  <a:pt x="3585994" y="172801"/>
                  <a:pt x="3581753" y="183634"/>
                  <a:pt x="3577070" y="199208"/>
                </a:cubicBezTo>
                <a:cubicBezTo>
                  <a:pt x="3572386" y="214782"/>
                  <a:pt x="3564937" y="231468"/>
                  <a:pt x="3554721" y="249267"/>
                </a:cubicBezTo>
                <a:cubicBezTo>
                  <a:pt x="3566820" y="266916"/>
                  <a:pt x="3578032" y="281203"/>
                  <a:pt x="3588357" y="292127"/>
                </a:cubicBezTo>
                <a:cubicBezTo>
                  <a:pt x="3598681" y="303052"/>
                  <a:pt x="3604276" y="306551"/>
                  <a:pt x="3605143" y="302627"/>
                </a:cubicBezTo>
                <a:cubicBezTo>
                  <a:pt x="3606009" y="298702"/>
                  <a:pt x="3610109" y="289032"/>
                  <a:pt x="3617442" y="273616"/>
                </a:cubicBezTo>
                <a:cubicBezTo>
                  <a:pt x="3624775" y="258200"/>
                  <a:pt x="3628442" y="263066"/>
                  <a:pt x="3628442" y="288215"/>
                </a:cubicBezTo>
                <a:cubicBezTo>
                  <a:pt x="3628442" y="310047"/>
                  <a:pt x="3630533" y="327808"/>
                  <a:pt x="3634716" y="341499"/>
                </a:cubicBezTo>
                <a:cubicBezTo>
                  <a:pt x="3638899" y="355190"/>
                  <a:pt x="3628887" y="356094"/>
                  <a:pt x="3604681" y="344211"/>
                </a:cubicBezTo>
                <a:cubicBezTo>
                  <a:pt x="3580473" y="332329"/>
                  <a:pt x="3557754" y="307422"/>
                  <a:pt x="3536522" y="269491"/>
                </a:cubicBezTo>
                <a:cubicBezTo>
                  <a:pt x="3520140" y="289873"/>
                  <a:pt x="3501791" y="304118"/>
                  <a:pt x="3481476" y="312226"/>
                </a:cubicBezTo>
                <a:cubicBezTo>
                  <a:pt x="3461160" y="320334"/>
                  <a:pt x="3458931" y="317076"/>
                  <a:pt x="3474789" y="302452"/>
                </a:cubicBezTo>
                <a:cubicBezTo>
                  <a:pt x="3490646" y="287827"/>
                  <a:pt x="3506765" y="268616"/>
                  <a:pt x="3523148" y="244818"/>
                </a:cubicBezTo>
                <a:cubicBezTo>
                  <a:pt x="3510849" y="228119"/>
                  <a:pt x="3497200" y="190854"/>
                  <a:pt x="3482201" y="133024"/>
                </a:cubicBezTo>
                <a:cubicBezTo>
                  <a:pt x="3466218" y="138241"/>
                  <a:pt x="3445361" y="142757"/>
                  <a:pt x="3419629" y="146574"/>
                </a:cubicBezTo>
                <a:cubicBezTo>
                  <a:pt x="3418629" y="188554"/>
                  <a:pt x="3414505" y="214828"/>
                  <a:pt x="3407255" y="225394"/>
                </a:cubicBezTo>
                <a:cubicBezTo>
                  <a:pt x="3410288" y="224344"/>
                  <a:pt x="3413305" y="224081"/>
                  <a:pt x="3416305" y="224606"/>
                </a:cubicBezTo>
                <a:cubicBezTo>
                  <a:pt x="3419304" y="225131"/>
                  <a:pt x="3422950" y="224915"/>
                  <a:pt x="3427241" y="223956"/>
                </a:cubicBezTo>
                <a:cubicBezTo>
                  <a:pt x="3431532" y="222998"/>
                  <a:pt x="3435495" y="221840"/>
                  <a:pt x="3439128" y="220482"/>
                </a:cubicBezTo>
                <a:cubicBezTo>
                  <a:pt x="3442761" y="219123"/>
                  <a:pt x="3446682" y="216203"/>
                  <a:pt x="3450890" y="211720"/>
                </a:cubicBezTo>
                <a:cubicBezTo>
                  <a:pt x="3455098" y="207237"/>
                  <a:pt x="3460523" y="206128"/>
                  <a:pt x="3467164" y="208395"/>
                </a:cubicBezTo>
                <a:cubicBezTo>
                  <a:pt x="3473805" y="210661"/>
                  <a:pt x="3480646" y="214078"/>
                  <a:pt x="3487688" y="218644"/>
                </a:cubicBezTo>
                <a:cubicBezTo>
                  <a:pt x="3494729" y="223211"/>
                  <a:pt x="3495291" y="228539"/>
                  <a:pt x="3489375" y="234631"/>
                </a:cubicBezTo>
                <a:cubicBezTo>
                  <a:pt x="3483459" y="240722"/>
                  <a:pt x="3479092" y="249934"/>
                  <a:pt x="3476276" y="262266"/>
                </a:cubicBezTo>
                <a:cubicBezTo>
                  <a:pt x="3485692" y="271999"/>
                  <a:pt x="3486296" y="277991"/>
                  <a:pt x="3478088" y="280240"/>
                </a:cubicBezTo>
                <a:cubicBezTo>
                  <a:pt x="3469880" y="282490"/>
                  <a:pt x="3455560" y="286882"/>
                  <a:pt x="3435128" y="293415"/>
                </a:cubicBezTo>
                <a:cubicBezTo>
                  <a:pt x="3433012" y="304664"/>
                  <a:pt x="3428879" y="305293"/>
                  <a:pt x="3422729" y="295302"/>
                </a:cubicBezTo>
                <a:cubicBezTo>
                  <a:pt x="3416580" y="285311"/>
                  <a:pt x="3411992" y="275532"/>
                  <a:pt x="3408968" y="265966"/>
                </a:cubicBezTo>
                <a:cubicBezTo>
                  <a:pt x="3405943" y="256400"/>
                  <a:pt x="3403289" y="249209"/>
                  <a:pt x="3401006" y="244393"/>
                </a:cubicBezTo>
                <a:cubicBezTo>
                  <a:pt x="3387823" y="278874"/>
                  <a:pt x="3369853" y="303181"/>
                  <a:pt x="3347096" y="317313"/>
                </a:cubicBezTo>
                <a:cubicBezTo>
                  <a:pt x="3324339" y="331446"/>
                  <a:pt x="3320327" y="327862"/>
                  <a:pt x="3335060" y="306564"/>
                </a:cubicBezTo>
                <a:cubicBezTo>
                  <a:pt x="3349792" y="285265"/>
                  <a:pt x="3361558" y="264771"/>
                  <a:pt x="3370357" y="245080"/>
                </a:cubicBezTo>
                <a:cubicBezTo>
                  <a:pt x="3379157" y="225390"/>
                  <a:pt x="3384598" y="204370"/>
                  <a:pt x="3386681" y="182021"/>
                </a:cubicBezTo>
                <a:cubicBezTo>
                  <a:pt x="3388764" y="159673"/>
                  <a:pt x="3387194" y="144324"/>
                  <a:pt x="3381969" y="135974"/>
                </a:cubicBezTo>
                <a:cubicBezTo>
                  <a:pt x="3376744" y="127625"/>
                  <a:pt x="3378348" y="123450"/>
                  <a:pt x="3386781" y="123450"/>
                </a:cubicBezTo>
                <a:cubicBezTo>
                  <a:pt x="3392431" y="123450"/>
                  <a:pt x="3398043" y="123967"/>
                  <a:pt x="3403618" y="125000"/>
                </a:cubicBezTo>
                <a:cubicBezTo>
                  <a:pt x="3409193" y="126033"/>
                  <a:pt x="3417938" y="125554"/>
                  <a:pt x="3429854" y="123562"/>
                </a:cubicBezTo>
                <a:cubicBezTo>
                  <a:pt x="3441769" y="121571"/>
                  <a:pt x="3457185" y="116884"/>
                  <a:pt x="3476101" y="109501"/>
                </a:cubicBezTo>
                <a:cubicBezTo>
                  <a:pt x="3470918" y="92352"/>
                  <a:pt x="3467047" y="77657"/>
                  <a:pt x="3464489" y="65416"/>
                </a:cubicBezTo>
                <a:cubicBezTo>
                  <a:pt x="3461931" y="53175"/>
                  <a:pt x="3457473" y="41480"/>
                  <a:pt x="3451115" y="30331"/>
                </a:cubicBezTo>
                <a:cubicBezTo>
                  <a:pt x="3446346" y="21969"/>
                  <a:pt x="3450364" y="18538"/>
                  <a:pt x="3463168" y="20038"/>
                </a:cubicBezTo>
                <a:close/>
                <a:moveTo>
                  <a:pt x="3030913" y="18869"/>
                </a:moveTo>
                <a:cubicBezTo>
                  <a:pt x="3034298" y="18373"/>
                  <a:pt x="3038886" y="19106"/>
                  <a:pt x="3044678" y="21069"/>
                </a:cubicBezTo>
                <a:cubicBezTo>
                  <a:pt x="3056260" y="24993"/>
                  <a:pt x="3065197" y="30697"/>
                  <a:pt x="3071488" y="38180"/>
                </a:cubicBezTo>
                <a:cubicBezTo>
                  <a:pt x="3077780" y="45663"/>
                  <a:pt x="3076492" y="50742"/>
                  <a:pt x="3067626" y="53417"/>
                </a:cubicBezTo>
                <a:cubicBezTo>
                  <a:pt x="3058760" y="56092"/>
                  <a:pt x="3047790" y="60041"/>
                  <a:pt x="3034716" y="65266"/>
                </a:cubicBezTo>
                <a:cubicBezTo>
                  <a:pt x="3021641" y="70491"/>
                  <a:pt x="3009338" y="74553"/>
                  <a:pt x="2997805" y="77453"/>
                </a:cubicBezTo>
                <a:cubicBezTo>
                  <a:pt x="3014538" y="83269"/>
                  <a:pt x="3021858" y="89148"/>
                  <a:pt x="3019767" y="95089"/>
                </a:cubicBezTo>
                <a:cubicBezTo>
                  <a:pt x="3017675" y="101031"/>
                  <a:pt x="3016629" y="111001"/>
                  <a:pt x="3016629" y="125000"/>
                </a:cubicBezTo>
                <a:cubicBezTo>
                  <a:pt x="3026862" y="123083"/>
                  <a:pt x="3036407" y="120250"/>
                  <a:pt x="3045265" y="116500"/>
                </a:cubicBezTo>
                <a:cubicBezTo>
                  <a:pt x="3054123" y="112751"/>
                  <a:pt x="3062281" y="115071"/>
                  <a:pt x="3069739" y="123462"/>
                </a:cubicBezTo>
                <a:cubicBezTo>
                  <a:pt x="3077197" y="131854"/>
                  <a:pt x="3075009" y="137320"/>
                  <a:pt x="3063176" y="139861"/>
                </a:cubicBezTo>
                <a:cubicBezTo>
                  <a:pt x="3051344" y="142403"/>
                  <a:pt x="3036345" y="145582"/>
                  <a:pt x="3018179" y="149398"/>
                </a:cubicBezTo>
                <a:lnTo>
                  <a:pt x="3018179" y="191921"/>
                </a:lnTo>
                <a:cubicBezTo>
                  <a:pt x="3033145" y="195654"/>
                  <a:pt x="3044961" y="199829"/>
                  <a:pt x="3053627" y="204445"/>
                </a:cubicBezTo>
                <a:cubicBezTo>
                  <a:pt x="3062293" y="209061"/>
                  <a:pt x="3067180" y="217398"/>
                  <a:pt x="3068289" y="229456"/>
                </a:cubicBezTo>
                <a:cubicBezTo>
                  <a:pt x="3069397" y="241514"/>
                  <a:pt x="3063960" y="245588"/>
                  <a:pt x="3051977" y="241680"/>
                </a:cubicBezTo>
                <a:cubicBezTo>
                  <a:pt x="3039994" y="237772"/>
                  <a:pt x="3028729" y="226652"/>
                  <a:pt x="3018179" y="208320"/>
                </a:cubicBezTo>
                <a:lnTo>
                  <a:pt x="3018179" y="274116"/>
                </a:lnTo>
                <a:cubicBezTo>
                  <a:pt x="3018179" y="300414"/>
                  <a:pt x="3016158" y="321905"/>
                  <a:pt x="3012117" y="338587"/>
                </a:cubicBezTo>
                <a:cubicBezTo>
                  <a:pt x="3008076" y="355269"/>
                  <a:pt x="3001509" y="356936"/>
                  <a:pt x="2992418" y="343587"/>
                </a:cubicBezTo>
                <a:cubicBezTo>
                  <a:pt x="2983327" y="330237"/>
                  <a:pt x="2979827" y="319463"/>
                  <a:pt x="2981919" y="311264"/>
                </a:cubicBezTo>
                <a:cubicBezTo>
                  <a:pt x="2984010" y="303064"/>
                  <a:pt x="2985840" y="289802"/>
                  <a:pt x="2987406" y="271478"/>
                </a:cubicBezTo>
                <a:cubicBezTo>
                  <a:pt x="2988973" y="253155"/>
                  <a:pt x="2989756" y="226869"/>
                  <a:pt x="2989756" y="192621"/>
                </a:cubicBezTo>
                <a:cubicBezTo>
                  <a:pt x="2988339" y="205803"/>
                  <a:pt x="2979382" y="222511"/>
                  <a:pt x="2962883" y="242743"/>
                </a:cubicBezTo>
                <a:cubicBezTo>
                  <a:pt x="2946384" y="262975"/>
                  <a:pt x="2926868" y="279290"/>
                  <a:pt x="2904336" y="291690"/>
                </a:cubicBezTo>
                <a:cubicBezTo>
                  <a:pt x="2881804" y="304089"/>
                  <a:pt x="2877709" y="302431"/>
                  <a:pt x="2892049" y="286715"/>
                </a:cubicBezTo>
                <a:cubicBezTo>
                  <a:pt x="2906390" y="270999"/>
                  <a:pt x="2923160" y="250163"/>
                  <a:pt x="2942359" y="224206"/>
                </a:cubicBezTo>
                <a:cubicBezTo>
                  <a:pt x="2961558" y="198250"/>
                  <a:pt x="2974748" y="176222"/>
                  <a:pt x="2981931" y="158123"/>
                </a:cubicBezTo>
                <a:cubicBezTo>
                  <a:pt x="2972499" y="162173"/>
                  <a:pt x="2962424" y="166339"/>
                  <a:pt x="2951708" y="170622"/>
                </a:cubicBezTo>
                <a:lnTo>
                  <a:pt x="2920610" y="181496"/>
                </a:lnTo>
                <a:cubicBezTo>
                  <a:pt x="2908727" y="184730"/>
                  <a:pt x="2896628" y="181451"/>
                  <a:pt x="2884312" y="171660"/>
                </a:cubicBezTo>
                <a:cubicBezTo>
                  <a:pt x="2871997" y="161868"/>
                  <a:pt x="2872726" y="156631"/>
                  <a:pt x="2886500" y="155948"/>
                </a:cubicBezTo>
                <a:cubicBezTo>
                  <a:pt x="2900274" y="155265"/>
                  <a:pt x="2914969" y="153102"/>
                  <a:pt x="2930585" y="149461"/>
                </a:cubicBezTo>
                <a:cubicBezTo>
                  <a:pt x="2946200" y="145819"/>
                  <a:pt x="2965407" y="140674"/>
                  <a:pt x="2988206" y="134024"/>
                </a:cubicBezTo>
                <a:cubicBezTo>
                  <a:pt x="2988206" y="124325"/>
                  <a:pt x="2987694" y="115625"/>
                  <a:pt x="2986669" y="107926"/>
                </a:cubicBezTo>
                <a:cubicBezTo>
                  <a:pt x="2985644" y="100226"/>
                  <a:pt x="2984140" y="93427"/>
                  <a:pt x="2982156" y="87527"/>
                </a:cubicBezTo>
                <a:cubicBezTo>
                  <a:pt x="2972140" y="90660"/>
                  <a:pt x="2962683" y="92227"/>
                  <a:pt x="2953783" y="92227"/>
                </a:cubicBezTo>
                <a:cubicBezTo>
                  <a:pt x="2943267" y="92227"/>
                  <a:pt x="2943784" y="88419"/>
                  <a:pt x="2955333" y="80803"/>
                </a:cubicBezTo>
                <a:cubicBezTo>
                  <a:pt x="2966882" y="73186"/>
                  <a:pt x="2978044" y="66041"/>
                  <a:pt x="2988818" y="59366"/>
                </a:cubicBezTo>
                <a:cubicBezTo>
                  <a:pt x="2999593" y="52692"/>
                  <a:pt x="3007721" y="46613"/>
                  <a:pt x="3013204" y="41130"/>
                </a:cubicBezTo>
                <a:cubicBezTo>
                  <a:pt x="3018688" y="35647"/>
                  <a:pt x="3022408" y="29952"/>
                  <a:pt x="3024366" y="24044"/>
                </a:cubicBezTo>
                <a:cubicBezTo>
                  <a:pt x="3025346" y="21090"/>
                  <a:pt x="3027528" y="19365"/>
                  <a:pt x="3030913" y="18869"/>
                </a:cubicBezTo>
                <a:close/>
                <a:moveTo>
                  <a:pt x="1880522" y="16479"/>
                </a:moveTo>
                <a:cubicBezTo>
                  <a:pt x="1882717" y="16412"/>
                  <a:pt x="1885430" y="16859"/>
                  <a:pt x="1888661" y="17819"/>
                </a:cubicBezTo>
                <a:cubicBezTo>
                  <a:pt x="1901585" y="21660"/>
                  <a:pt x="1911288" y="26131"/>
                  <a:pt x="1917771" y="31231"/>
                </a:cubicBezTo>
                <a:cubicBezTo>
                  <a:pt x="1924254" y="36330"/>
                  <a:pt x="1925017" y="41930"/>
                  <a:pt x="1920059" y="48030"/>
                </a:cubicBezTo>
                <a:cubicBezTo>
                  <a:pt x="1915101" y="54129"/>
                  <a:pt x="1909243" y="63929"/>
                  <a:pt x="1902485" y="77428"/>
                </a:cubicBezTo>
                <a:cubicBezTo>
                  <a:pt x="1895727" y="90927"/>
                  <a:pt x="1885765" y="104693"/>
                  <a:pt x="1872599" y="118725"/>
                </a:cubicBezTo>
                <a:cubicBezTo>
                  <a:pt x="1905547" y="117809"/>
                  <a:pt x="1925917" y="114442"/>
                  <a:pt x="1933708" y="108626"/>
                </a:cubicBezTo>
                <a:cubicBezTo>
                  <a:pt x="1941499" y="102810"/>
                  <a:pt x="1950528" y="102143"/>
                  <a:pt x="1960794" y="106626"/>
                </a:cubicBezTo>
                <a:cubicBezTo>
                  <a:pt x="1971060" y="111109"/>
                  <a:pt x="1979322" y="116713"/>
                  <a:pt x="1985580" y="123437"/>
                </a:cubicBezTo>
                <a:cubicBezTo>
                  <a:pt x="1991838" y="130162"/>
                  <a:pt x="1992308" y="136420"/>
                  <a:pt x="1986992" y="142211"/>
                </a:cubicBezTo>
                <a:cubicBezTo>
                  <a:pt x="1981676" y="148003"/>
                  <a:pt x="1977989" y="161735"/>
                  <a:pt x="1975930" y="183409"/>
                </a:cubicBezTo>
                <a:cubicBezTo>
                  <a:pt x="1973872" y="205082"/>
                  <a:pt x="1972060" y="226881"/>
                  <a:pt x="1970493" y="248805"/>
                </a:cubicBezTo>
                <a:cubicBezTo>
                  <a:pt x="1968927" y="270728"/>
                  <a:pt x="1964302" y="289640"/>
                  <a:pt x="1956619" y="305539"/>
                </a:cubicBezTo>
                <a:cubicBezTo>
                  <a:pt x="1948936" y="321438"/>
                  <a:pt x="1937016" y="333525"/>
                  <a:pt x="1920859" y="341799"/>
                </a:cubicBezTo>
                <a:cubicBezTo>
                  <a:pt x="1904701" y="350074"/>
                  <a:pt x="1896010" y="347995"/>
                  <a:pt x="1894785" y="335562"/>
                </a:cubicBezTo>
                <a:cubicBezTo>
                  <a:pt x="1893560" y="323129"/>
                  <a:pt x="1886911" y="308980"/>
                  <a:pt x="1874837" y="293115"/>
                </a:cubicBezTo>
                <a:cubicBezTo>
                  <a:pt x="1862762" y="277249"/>
                  <a:pt x="1864396" y="273033"/>
                  <a:pt x="1879736" y="280465"/>
                </a:cubicBezTo>
                <a:cubicBezTo>
                  <a:pt x="1895077" y="287898"/>
                  <a:pt x="1905789" y="292081"/>
                  <a:pt x="1911872" y="293015"/>
                </a:cubicBezTo>
                <a:cubicBezTo>
                  <a:pt x="1917955" y="293948"/>
                  <a:pt x="1923617" y="288361"/>
                  <a:pt x="1928858" y="276253"/>
                </a:cubicBezTo>
                <a:cubicBezTo>
                  <a:pt x="1934099" y="264146"/>
                  <a:pt x="1937766" y="245809"/>
                  <a:pt x="1939858" y="221244"/>
                </a:cubicBezTo>
                <a:cubicBezTo>
                  <a:pt x="1941949" y="196679"/>
                  <a:pt x="1942995" y="176130"/>
                  <a:pt x="1942995" y="159598"/>
                </a:cubicBezTo>
                <a:cubicBezTo>
                  <a:pt x="1942995" y="144682"/>
                  <a:pt x="1941557" y="136262"/>
                  <a:pt x="1938683" y="134337"/>
                </a:cubicBezTo>
                <a:cubicBezTo>
                  <a:pt x="1935808" y="132412"/>
                  <a:pt x="1928662" y="132883"/>
                  <a:pt x="1917246" y="135749"/>
                </a:cubicBezTo>
                <a:lnTo>
                  <a:pt x="1884548" y="143949"/>
                </a:lnTo>
                <a:cubicBezTo>
                  <a:pt x="1876615" y="145032"/>
                  <a:pt x="1869566" y="142432"/>
                  <a:pt x="1863400" y="136149"/>
                </a:cubicBezTo>
                <a:cubicBezTo>
                  <a:pt x="1847451" y="154265"/>
                  <a:pt x="1830848" y="168206"/>
                  <a:pt x="1813590" y="177972"/>
                </a:cubicBezTo>
                <a:cubicBezTo>
                  <a:pt x="1809276" y="180413"/>
                  <a:pt x="1806028" y="181899"/>
                  <a:pt x="1803846" y="182429"/>
                </a:cubicBezTo>
                <a:lnTo>
                  <a:pt x="1801914" y="181693"/>
                </a:lnTo>
                <a:lnTo>
                  <a:pt x="1801544" y="188159"/>
                </a:lnTo>
                <a:cubicBezTo>
                  <a:pt x="1801305" y="196679"/>
                  <a:pt x="1801445" y="207212"/>
                  <a:pt x="1801966" y="219757"/>
                </a:cubicBezTo>
                <a:cubicBezTo>
                  <a:pt x="1803007" y="244847"/>
                  <a:pt x="1802183" y="263846"/>
                  <a:pt x="1799491" y="276753"/>
                </a:cubicBezTo>
                <a:cubicBezTo>
                  <a:pt x="1796800" y="289661"/>
                  <a:pt x="1793183" y="300043"/>
                  <a:pt x="1788642" y="307901"/>
                </a:cubicBezTo>
                <a:cubicBezTo>
                  <a:pt x="1784100" y="315759"/>
                  <a:pt x="1779238" y="315876"/>
                  <a:pt x="1774055" y="308251"/>
                </a:cubicBezTo>
                <a:cubicBezTo>
                  <a:pt x="1768872" y="300627"/>
                  <a:pt x="1764906" y="294294"/>
                  <a:pt x="1762156" y="289252"/>
                </a:cubicBezTo>
                <a:cubicBezTo>
                  <a:pt x="1759406" y="284211"/>
                  <a:pt x="1756719" y="281486"/>
                  <a:pt x="1754094" y="281078"/>
                </a:cubicBezTo>
                <a:cubicBezTo>
                  <a:pt x="1751469" y="280670"/>
                  <a:pt x="1738424" y="282382"/>
                  <a:pt x="1714959" y="286215"/>
                </a:cubicBezTo>
                <a:cubicBezTo>
                  <a:pt x="1709493" y="309580"/>
                  <a:pt x="1703255" y="315972"/>
                  <a:pt x="1696247" y="305389"/>
                </a:cubicBezTo>
                <a:cubicBezTo>
                  <a:pt x="1689239" y="294806"/>
                  <a:pt x="1685736" y="280715"/>
                  <a:pt x="1685736" y="263116"/>
                </a:cubicBezTo>
                <a:cubicBezTo>
                  <a:pt x="1685736" y="246534"/>
                  <a:pt x="1685223" y="225931"/>
                  <a:pt x="1684198" y="201308"/>
                </a:cubicBezTo>
                <a:cubicBezTo>
                  <a:pt x="1683173" y="176684"/>
                  <a:pt x="1679515" y="158860"/>
                  <a:pt x="1673224" y="147836"/>
                </a:cubicBezTo>
                <a:cubicBezTo>
                  <a:pt x="1666933" y="136812"/>
                  <a:pt x="1668003" y="131299"/>
                  <a:pt x="1676436" y="131299"/>
                </a:cubicBezTo>
                <a:cubicBezTo>
                  <a:pt x="1682002" y="131299"/>
                  <a:pt x="1688510" y="131808"/>
                  <a:pt x="1695960" y="132824"/>
                </a:cubicBezTo>
                <a:cubicBezTo>
                  <a:pt x="1703959" y="122775"/>
                  <a:pt x="1712884" y="107234"/>
                  <a:pt x="1722733" y="86202"/>
                </a:cubicBezTo>
                <a:cubicBezTo>
                  <a:pt x="1732583" y="65170"/>
                  <a:pt x="1735678" y="48600"/>
                  <a:pt x="1732020" y="36493"/>
                </a:cubicBezTo>
                <a:cubicBezTo>
                  <a:pt x="1728362" y="24385"/>
                  <a:pt x="1737574" y="23123"/>
                  <a:pt x="1759656" y="32706"/>
                </a:cubicBezTo>
                <a:cubicBezTo>
                  <a:pt x="1778488" y="41805"/>
                  <a:pt x="1784309" y="49817"/>
                  <a:pt x="1777117" y="56742"/>
                </a:cubicBezTo>
                <a:cubicBezTo>
                  <a:pt x="1769926" y="63666"/>
                  <a:pt x="1762181" y="73353"/>
                  <a:pt x="1753881" y="85802"/>
                </a:cubicBezTo>
                <a:cubicBezTo>
                  <a:pt x="1745582" y="98252"/>
                  <a:pt x="1732866" y="113926"/>
                  <a:pt x="1715734" y="132824"/>
                </a:cubicBezTo>
                <a:cubicBezTo>
                  <a:pt x="1735899" y="129925"/>
                  <a:pt x="1749915" y="125017"/>
                  <a:pt x="1757781" y="118100"/>
                </a:cubicBezTo>
                <a:cubicBezTo>
                  <a:pt x="1765647" y="111184"/>
                  <a:pt x="1774164" y="109959"/>
                  <a:pt x="1783329" y="114426"/>
                </a:cubicBezTo>
                <a:cubicBezTo>
                  <a:pt x="1792496" y="118892"/>
                  <a:pt x="1800516" y="123542"/>
                  <a:pt x="1807391" y="128375"/>
                </a:cubicBezTo>
                <a:cubicBezTo>
                  <a:pt x="1814265" y="133208"/>
                  <a:pt x="1815819" y="138878"/>
                  <a:pt x="1812053" y="145386"/>
                </a:cubicBezTo>
                <a:cubicBezTo>
                  <a:pt x="1808287" y="151894"/>
                  <a:pt x="1805403" y="159644"/>
                  <a:pt x="1803403" y="168635"/>
                </a:cubicBezTo>
                <a:cubicBezTo>
                  <a:pt x="1802903" y="170882"/>
                  <a:pt x="1802499" y="173633"/>
                  <a:pt x="1802188" y="176887"/>
                </a:cubicBezTo>
                <a:lnTo>
                  <a:pt x="1802164" y="177320"/>
                </a:lnTo>
                <a:lnTo>
                  <a:pt x="1803546" y="174142"/>
                </a:lnTo>
                <a:cubicBezTo>
                  <a:pt x="1805628" y="170850"/>
                  <a:pt x="1808776" y="166602"/>
                  <a:pt x="1812990" y="161398"/>
                </a:cubicBezTo>
                <a:cubicBezTo>
                  <a:pt x="1829848" y="140582"/>
                  <a:pt x="1845272" y="116788"/>
                  <a:pt x="1859262" y="90015"/>
                </a:cubicBezTo>
                <a:cubicBezTo>
                  <a:pt x="1873253" y="63241"/>
                  <a:pt x="1878420" y="43555"/>
                  <a:pt x="1874762" y="30956"/>
                </a:cubicBezTo>
                <a:cubicBezTo>
                  <a:pt x="1872018" y="21506"/>
                  <a:pt x="1873938" y="16681"/>
                  <a:pt x="1880522" y="16479"/>
                </a:cubicBezTo>
                <a:close/>
                <a:moveTo>
                  <a:pt x="4326830" y="13611"/>
                </a:moveTo>
                <a:cubicBezTo>
                  <a:pt x="4328359" y="13175"/>
                  <a:pt x="4330449" y="13232"/>
                  <a:pt x="4333099" y="13782"/>
                </a:cubicBezTo>
                <a:cubicBezTo>
                  <a:pt x="4343698" y="15982"/>
                  <a:pt x="4353926" y="19165"/>
                  <a:pt x="4363784" y="23331"/>
                </a:cubicBezTo>
                <a:cubicBezTo>
                  <a:pt x="4373642" y="27498"/>
                  <a:pt x="4376734" y="34951"/>
                  <a:pt x="4373059" y="45692"/>
                </a:cubicBezTo>
                <a:cubicBezTo>
                  <a:pt x="4369384" y="56433"/>
                  <a:pt x="4368030" y="81294"/>
                  <a:pt x="4368997" y="120275"/>
                </a:cubicBezTo>
                <a:cubicBezTo>
                  <a:pt x="4386112" y="119325"/>
                  <a:pt x="4401398" y="117259"/>
                  <a:pt x="4414856" y="114076"/>
                </a:cubicBezTo>
                <a:cubicBezTo>
                  <a:pt x="4428314" y="110892"/>
                  <a:pt x="4440533" y="115346"/>
                  <a:pt x="4451517" y="127437"/>
                </a:cubicBezTo>
                <a:cubicBezTo>
                  <a:pt x="4462499" y="139528"/>
                  <a:pt x="4458604" y="145311"/>
                  <a:pt x="4439830" y="144786"/>
                </a:cubicBezTo>
                <a:cubicBezTo>
                  <a:pt x="4421056" y="144261"/>
                  <a:pt x="4397495" y="145424"/>
                  <a:pt x="4369147" y="148273"/>
                </a:cubicBezTo>
                <a:cubicBezTo>
                  <a:pt x="4369147" y="186971"/>
                  <a:pt x="4370192" y="225656"/>
                  <a:pt x="4372284" y="264329"/>
                </a:cubicBezTo>
                <a:cubicBezTo>
                  <a:pt x="4374375" y="303002"/>
                  <a:pt x="4369767" y="331308"/>
                  <a:pt x="4358460" y="349249"/>
                </a:cubicBezTo>
                <a:cubicBezTo>
                  <a:pt x="4347152" y="367189"/>
                  <a:pt x="4338611" y="369552"/>
                  <a:pt x="4332836" y="356336"/>
                </a:cubicBezTo>
                <a:cubicBezTo>
                  <a:pt x="4327062" y="343120"/>
                  <a:pt x="4318308" y="329496"/>
                  <a:pt x="4306575" y="315463"/>
                </a:cubicBezTo>
                <a:cubicBezTo>
                  <a:pt x="4294842" y="301431"/>
                  <a:pt x="4293189" y="295769"/>
                  <a:pt x="4301613" y="298477"/>
                </a:cubicBezTo>
                <a:cubicBezTo>
                  <a:pt x="4310038" y="301185"/>
                  <a:pt x="4317620" y="303797"/>
                  <a:pt x="4324362" y="306314"/>
                </a:cubicBezTo>
                <a:cubicBezTo>
                  <a:pt x="4331103" y="308830"/>
                  <a:pt x="4335261" y="307935"/>
                  <a:pt x="4336836" y="303626"/>
                </a:cubicBezTo>
                <a:cubicBezTo>
                  <a:pt x="4338411" y="299318"/>
                  <a:pt x="4339452" y="290186"/>
                  <a:pt x="4339961" y="276228"/>
                </a:cubicBezTo>
                <a:cubicBezTo>
                  <a:pt x="4340469" y="262271"/>
                  <a:pt x="4340723" y="220286"/>
                  <a:pt x="4340723" y="150273"/>
                </a:cubicBezTo>
                <a:cubicBezTo>
                  <a:pt x="4304009" y="156556"/>
                  <a:pt x="4280243" y="160744"/>
                  <a:pt x="4269428" y="162835"/>
                </a:cubicBezTo>
                <a:cubicBezTo>
                  <a:pt x="4258611" y="164927"/>
                  <a:pt x="4247920" y="160448"/>
                  <a:pt x="4237355" y="149398"/>
                </a:cubicBezTo>
                <a:cubicBezTo>
                  <a:pt x="4226788" y="138349"/>
                  <a:pt x="4226997" y="133358"/>
                  <a:pt x="4237980" y="134424"/>
                </a:cubicBezTo>
                <a:cubicBezTo>
                  <a:pt x="4248962" y="135491"/>
                  <a:pt x="4263144" y="135258"/>
                  <a:pt x="4280527" y="133724"/>
                </a:cubicBezTo>
                <a:cubicBezTo>
                  <a:pt x="4297909" y="132191"/>
                  <a:pt x="4317458" y="130008"/>
                  <a:pt x="4339173" y="127175"/>
                </a:cubicBezTo>
                <a:cubicBezTo>
                  <a:pt x="4339173" y="76545"/>
                  <a:pt x="4335511" y="44438"/>
                  <a:pt x="4328187" y="30856"/>
                </a:cubicBezTo>
                <a:cubicBezTo>
                  <a:pt x="4322693" y="20669"/>
                  <a:pt x="4322241" y="14921"/>
                  <a:pt x="4326830" y="13611"/>
                </a:cubicBezTo>
                <a:close/>
                <a:moveTo>
                  <a:pt x="523725" y="12810"/>
                </a:moveTo>
                <a:cubicBezTo>
                  <a:pt x="525846" y="12079"/>
                  <a:pt x="529290" y="12123"/>
                  <a:pt x="534056" y="12944"/>
                </a:cubicBezTo>
                <a:cubicBezTo>
                  <a:pt x="543589" y="14586"/>
                  <a:pt x="551463" y="17123"/>
                  <a:pt x="557680" y="20556"/>
                </a:cubicBezTo>
                <a:cubicBezTo>
                  <a:pt x="563896" y="23989"/>
                  <a:pt x="565575" y="27806"/>
                  <a:pt x="562717" y="32006"/>
                </a:cubicBezTo>
                <a:cubicBezTo>
                  <a:pt x="559858" y="36205"/>
                  <a:pt x="556588" y="40547"/>
                  <a:pt x="552905" y="45030"/>
                </a:cubicBezTo>
                <a:cubicBezTo>
                  <a:pt x="556305" y="45030"/>
                  <a:pt x="564451" y="42672"/>
                  <a:pt x="577341" y="37955"/>
                </a:cubicBezTo>
                <a:cubicBezTo>
                  <a:pt x="590232" y="33239"/>
                  <a:pt x="599840" y="34730"/>
                  <a:pt x="606164" y="42430"/>
                </a:cubicBezTo>
                <a:cubicBezTo>
                  <a:pt x="612489" y="50129"/>
                  <a:pt x="610589" y="55637"/>
                  <a:pt x="600464" y="58954"/>
                </a:cubicBezTo>
                <a:cubicBezTo>
                  <a:pt x="590340" y="62270"/>
                  <a:pt x="579782" y="64462"/>
                  <a:pt x="568791" y="65529"/>
                </a:cubicBezTo>
                <a:cubicBezTo>
                  <a:pt x="557800" y="66595"/>
                  <a:pt x="549488" y="66087"/>
                  <a:pt x="543856" y="64004"/>
                </a:cubicBezTo>
                <a:cubicBezTo>
                  <a:pt x="532256" y="81936"/>
                  <a:pt x="516453" y="96614"/>
                  <a:pt x="496446" y="108038"/>
                </a:cubicBezTo>
                <a:cubicBezTo>
                  <a:pt x="476438" y="119463"/>
                  <a:pt x="470964" y="119450"/>
                  <a:pt x="480022" y="108001"/>
                </a:cubicBezTo>
                <a:cubicBezTo>
                  <a:pt x="489080" y="96552"/>
                  <a:pt x="496446" y="86698"/>
                  <a:pt x="502120" y="78440"/>
                </a:cubicBezTo>
                <a:cubicBezTo>
                  <a:pt x="507795" y="70182"/>
                  <a:pt x="512678" y="61712"/>
                  <a:pt x="516770" y="53029"/>
                </a:cubicBezTo>
                <a:cubicBezTo>
                  <a:pt x="520861" y="44346"/>
                  <a:pt x="522907" y="37514"/>
                  <a:pt x="522907" y="32531"/>
                </a:cubicBezTo>
                <a:cubicBezTo>
                  <a:pt x="522907" y="26964"/>
                  <a:pt x="522382" y="21898"/>
                  <a:pt x="521332" y="17331"/>
                </a:cubicBezTo>
                <a:cubicBezTo>
                  <a:pt x="520807" y="15048"/>
                  <a:pt x="521605" y="13541"/>
                  <a:pt x="523725" y="12810"/>
                </a:cubicBezTo>
                <a:close/>
                <a:moveTo>
                  <a:pt x="6238332" y="12719"/>
                </a:moveTo>
                <a:cubicBezTo>
                  <a:pt x="6242798" y="11228"/>
                  <a:pt x="6250934" y="13469"/>
                  <a:pt x="6262742" y="19444"/>
                </a:cubicBezTo>
                <a:cubicBezTo>
                  <a:pt x="6274550" y="25418"/>
                  <a:pt x="6278620" y="31931"/>
                  <a:pt x="6274954" y="38980"/>
                </a:cubicBezTo>
                <a:cubicBezTo>
                  <a:pt x="6271288" y="46030"/>
                  <a:pt x="6269454" y="71561"/>
                  <a:pt x="6269454" y="115575"/>
                </a:cubicBezTo>
                <a:lnTo>
                  <a:pt x="6295053" y="111001"/>
                </a:lnTo>
                <a:cubicBezTo>
                  <a:pt x="6307319" y="107784"/>
                  <a:pt x="6316056" y="109180"/>
                  <a:pt x="6321264" y="115188"/>
                </a:cubicBezTo>
                <a:cubicBezTo>
                  <a:pt x="6326472" y="121196"/>
                  <a:pt x="6323726" y="126183"/>
                  <a:pt x="6313027" y="130150"/>
                </a:cubicBezTo>
                <a:cubicBezTo>
                  <a:pt x="6302328" y="134116"/>
                  <a:pt x="6287286" y="137491"/>
                  <a:pt x="6267904" y="140274"/>
                </a:cubicBezTo>
                <a:lnTo>
                  <a:pt x="6267904" y="145974"/>
                </a:lnTo>
                <a:cubicBezTo>
                  <a:pt x="6283920" y="147857"/>
                  <a:pt x="6296548" y="152032"/>
                  <a:pt x="6305790" y="158498"/>
                </a:cubicBezTo>
                <a:cubicBezTo>
                  <a:pt x="6315030" y="164964"/>
                  <a:pt x="6317894" y="173314"/>
                  <a:pt x="6314376" y="183546"/>
                </a:cubicBezTo>
                <a:cubicBezTo>
                  <a:pt x="6310860" y="193779"/>
                  <a:pt x="6303278" y="193246"/>
                  <a:pt x="6291628" y="181946"/>
                </a:cubicBezTo>
                <a:cubicBezTo>
                  <a:pt x="6279979" y="170647"/>
                  <a:pt x="6272071" y="162706"/>
                  <a:pt x="6267904" y="158123"/>
                </a:cubicBezTo>
                <a:cubicBezTo>
                  <a:pt x="6267904" y="167789"/>
                  <a:pt x="6266384" y="177788"/>
                  <a:pt x="6263342" y="188121"/>
                </a:cubicBezTo>
                <a:cubicBezTo>
                  <a:pt x="6260301" y="198454"/>
                  <a:pt x="6255301" y="199029"/>
                  <a:pt x="6248343" y="189846"/>
                </a:cubicBezTo>
                <a:cubicBezTo>
                  <a:pt x="6241385" y="180663"/>
                  <a:pt x="6238690" y="172789"/>
                  <a:pt x="6240256" y="166222"/>
                </a:cubicBezTo>
                <a:cubicBezTo>
                  <a:pt x="6241823" y="159656"/>
                  <a:pt x="6242564" y="153815"/>
                  <a:pt x="6242481" y="148698"/>
                </a:cubicBezTo>
                <a:cubicBezTo>
                  <a:pt x="6221682" y="180497"/>
                  <a:pt x="6199508" y="201520"/>
                  <a:pt x="6175960" y="211770"/>
                </a:cubicBezTo>
                <a:cubicBezTo>
                  <a:pt x="6152412" y="222019"/>
                  <a:pt x="6146799" y="221336"/>
                  <a:pt x="6159124" y="209720"/>
                </a:cubicBezTo>
                <a:cubicBezTo>
                  <a:pt x="6171448" y="198104"/>
                  <a:pt x="6184064" y="185584"/>
                  <a:pt x="6196971" y="172160"/>
                </a:cubicBezTo>
                <a:cubicBezTo>
                  <a:pt x="6209879" y="158735"/>
                  <a:pt x="6218816" y="148823"/>
                  <a:pt x="6223782" y="142424"/>
                </a:cubicBezTo>
                <a:cubicBezTo>
                  <a:pt x="6213383" y="147524"/>
                  <a:pt x="6204850" y="150632"/>
                  <a:pt x="6198184" y="151748"/>
                </a:cubicBezTo>
                <a:cubicBezTo>
                  <a:pt x="6191518" y="152865"/>
                  <a:pt x="6183397" y="148944"/>
                  <a:pt x="6173822" y="139986"/>
                </a:cubicBezTo>
                <a:cubicBezTo>
                  <a:pt x="6164248" y="131029"/>
                  <a:pt x="6165923" y="127083"/>
                  <a:pt x="6178847" y="128150"/>
                </a:cubicBezTo>
                <a:cubicBezTo>
                  <a:pt x="6191772" y="129216"/>
                  <a:pt x="6213024" y="126891"/>
                  <a:pt x="6242606" y="121175"/>
                </a:cubicBezTo>
                <a:lnTo>
                  <a:pt x="6242606" y="67053"/>
                </a:lnTo>
                <a:cubicBezTo>
                  <a:pt x="6242606" y="46055"/>
                  <a:pt x="6240777" y="32122"/>
                  <a:pt x="6237118" y="25256"/>
                </a:cubicBezTo>
                <a:cubicBezTo>
                  <a:pt x="6233460" y="18390"/>
                  <a:pt x="6233864" y="14211"/>
                  <a:pt x="6238332" y="12719"/>
                </a:cubicBezTo>
                <a:close/>
                <a:moveTo>
                  <a:pt x="1342481" y="12719"/>
                </a:moveTo>
                <a:cubicBezTo>
                  <a:pt x="1346948" y="11228"/>
                  <a:pt x="1355085" y="13469"/>
                  <a:pt x="1366892" y="19444"/>
                </a:cubicBezTo>
                <a:cubicBezTo>
                  <a:pt x="1378700" y="25418"/>
                  <a:pt x="1382771" y="31931"/>
                  <a:pt x="1379104" y="38980"/>
                </a:cubicBezTo>
                <a:cubicBezTo>
                  <a:pt x="1375438" y="46030"/>
                  <a:pt x="1373604" y="71561"/>
                  <a:pt x="1373604" y="115575"/>
                </a:cubicBezTo>
                <a:lnTo>
                  <a:pt x="1399203" y="111001"/>
                </a:lnTo>
                <a:cubicBezTo>
                  <a:pt x="1411469" y="107784"/>
                  <a:pt x="1420206" y="109180"/>
                  <a:pt x="1425414" y="115188"/>
                </a:cubicBezTo>
                <a:cubicBezTo>
                  <a:pt x="1430622" y="121196"/>
                  <a:pt x="1427876" y="126183"/>
                  <a:pt x="1417177" y="130150"/>
                </a:cubicBezTo>
                <a:cubicBezTo>
                  <a:pt x="1406478" y="134116"/>
                  <a:pt x="1391437" y="137491"/>
                  <a:pt x="1372055" y="140274"/>
                </a:cubicBezTo>
                <a:lnTo>
                  <a:pt x="1372055" y="145974"/>
                </a:lnTo>
                <a:cubicBezTo>
                  <a:pt x="1388070" y="147857"/>
                  <a:pt x="1400699" y="152032"/>
                  <a:pt x="1409940" y="158498"/>
                </a:cubicBezTo>
                <a:cubicBezTo>
                  <a:pt x="1419181" y="164964"/>
                  <a:pt x="1422043" y="173314"/>
                  <a:pt x="1418527" y="183546"/>
                </a:cubicBezTo>
                <a:cubicBezTo>
                  <a:pt x="1415010" y="193779"/>
                  <a:pt x="1407428" y="193246"/>
                  <a:pt x="1395778" y="181946"/>
                </a:cubicBezTo>
                <a:cubicBezTo>
                  <a:pt x="1384129" y="170647"/>
                  <a:pt x="1376221" y="162706"/>
                  <a:pt x="1372055" y="158123"/>
                </a:cubicBezTo>
                <a:cubicBezTo>
                  <a:pt x="1372055" y="167789"/>
                  <a:pt x="1370534" y="177788"/>
                  <a:pt x="1367492" y="188121"/>
                </a:cubicBezTo>
                <a:cubicBezTo>
                  <a:pt x="1364451" y="198454"/>
                  <a:pt x="1359451" y="199029"/>
                  <a:pt x="1352493" y="189846"/>
                </a:cubicBezTo>
                <a:cubicBezTo>
                  <a:pt x="1345536" y="180663"/>
                  <a:pt x="1342840" y="172789"/>
                  <a:pt x="1344406" y="166222"/>
                </a:cubicBezTo>
                <a:cubicBezTo>
                  <a:pt x="1345973" y="159656"/>
                  <a:pt x="1346714" y="153815"/>
                  <a:pt x="1346631" y="148698"/>
                </a:cubicBezTo>
                <a:cubicBezTo>
                  <a:pt x="1325833" y="180497"/>
                  <a:pt x="1303659" y="201520"/>
                  <a:pt x="1280110" y="211770"/>
                </a:cubicBezTo>
                <a:cubicBezTo>
                  <a:pt x="1256562" y="222019"/>
                  <a:pt x="1250949" y="221336"/>
                  <a:pt x="1263274" y="209720"/>
                </a:cubicBezTo>
                <a:cubicBezTo>
                  <a:pt x="1275598" y="198104"/>
                  <a:pt x="1288214" y="185584"/>
                  <a:pt x="1301122" y="172160"/>
                </a:cubicBezTo>
                <a:cubicBezTo>
                  <a:pt x="1314029" y="158735"/>
                  <a:pt x="1322966" y="148823"/>
                  <a:pt x="1327932" y="142424"/>
                </a:cubicBezTo>
                <a:cubicBezTo>
                  <a:pt x="1317533" y="147524"/>
                  <a:pt x="1309000" y="150632"/>
                  <a:pt x="1302334" y="151748"/>
                </a:cubicBezTo>
                <a:cubicBezTo>
                  <a:pt x="1295668" y="152865"/>
                  <a:pt x="1287547" y="148944"/>
                  <a:pt x="1277973" y="139986"/>
                </a:cubicBezTo>
                <a:cubicBezTo>
                  <a:pt x="1268399" y="131029"/>
                  <a:pt x="1270073" y="127083"/>
                  <a:pt x="1282998" y="128150"/>
                </a:cubicBezTo>
                <a:cubicBezTo>
                  <a:pt x="1295922" y="129216"/>
                  <a:pt x="1317175" y="126891"/>
                  <a:pt x="1346756" y="121175"/>
                </a:cubicBezTo>
                <a:lnTo>
                  <a:pt x="1346756" y="67053"/>
                </a:lnTo>
                <a:cubicBezTo>
                  <a:pt x="1346756" y="46055"/>
                  <a:pt x="1344927" y="32122"/>
                  <a:pt x="1341269" y="25256"/>
                </a:cubicBezTo>
                <a:cubicBezTo>
                  <a:pt x="1337611" y="18390"/>
                  <a:pt x="1338015" y="14211"/>
                  <a:pt x="1342481" y="12719"/>
                </a:cubicBezTo>
                <a:close/>
                <a:moveTo>
                  <a:pt x="5414220" y="10569"/>
                </a:moveTo>
                <a:cubicBezTo>
                  <a:pt x="5423678" y="11678"/>
                  <a:pt x="5433906" y="14965"/>
                  <a:pt x="5444906" y="20431"/>
                </a:cubicBezTo>
                <a:cubicBezTo>
                  <a:pt x="5455904" y="25898"/>
                  <a:pt x="5459030" y="32431"/>
                  <a:pt x="5454280" y="40030"/>
                </a:cubicBezTo>
                <a:cubicBezTo>
                  <a:pt x="5449530" y="47630"/>
                  <a:pt x="5446680" y="68103"/>
                  <a:pt x="5445730" y="101451"/>
                </a:cubicBezTo>
                <a:cubicBezTo>
                  <a:pt x="5458480" y="95185"/>
                  <a:pt x="5467942" y="94135"/>
                  <a:pt x="5474116" y="98302"/>
                </a:cubicBezTo>
                <a:cubicBezTo>
                  <a:pt x="5480291" y="102468"/>
                  <a:pt x="5481236" y="107051"/>
                  <a:pt x="5476954" y="112051"/>
                </a:cubicBezTo>
                <a:cubicBezTo>
                  <a:pt x="5472670" y="117050"/>
                  <a:pt x="5462262" y="124417"/>
                  <a:pt x="5445730" y="134149"/>
                </a:cubicBezTo>
                <a:lnTo>
                  <a:pt x="5445730" y="168922"/>
                </a:lnTo>
                <a:cubicBezTo>
                  <a:pt x="5451080" y="163089"/>
                  <a:pt x="5457904" y="157706"/>
                  <a:pt x="5466204" y="152773"/>
                </a:cubicBezTo>
                <a:cubicBezTo>
                  <a:pt x="5474504" y="147840"/>
                  <a:pt x="5477466" y="148998"/>
                  <a:pt x="5475092" y="156248"/>
                </a:cubicBezTo>
                <a:cubicBezTo>
                  <a:pt x="5472716" y="163498"/>
                  <a:pt x="5462929" y="175230"/>
                  <a:pt x="5445730" y="191446"/>
                </a:cubicBezTo>
                <a:cubicBezTo>
                  <a:pt x="5445730" y="233593"/>
                  <a:pt x="5445980" y="263291"/>
                  <a:pt x="5446480" y="280540"/>
                </a:cubicBezTo>
                <a:cubicBezTo>
                  <a:pt x="5446980" y="297789"/>
                  <a:pt x="5445860" y="310814"/>
                  <a:pt x="5443118" y="319613"/>
                </a:cubicBezTo>
                <a:cubicBezTo>
                  <a:pt x="5440376" y="328412"/>
                  <a:pt x="5435489" y="336899"/>
                  <a:pt x="5428456" y="345074"/>
                </a:cubicBezTo>
                <a:cubicBezTo>
                  <a:pt x="5421424" y="353248"/>
                  <a:pt x="5415070" y="351557"/>
                  <a:pt x="5409396" y="339999"/>
                </a:cubicBezTo>
                <a:cubicBezTo>
                  <a:pt x="5403720" y="328442"/>
                  <a:pt x="5395775" y="317430"/>
                  <a:pt x="5385559" y="306964"/>
                </a:cubicBezTo>
                <a:cubicBezTo>
                  <a:pt x="5375343" y="296498"/>
                  <a:pt x="5376273" y="292311"/>
                  <a:pt x="5388346" y="294402"/>
                </a:cubicBezTo>
                <a:cubicBezTo>
                  <a:pt x="5400421" y="296494"/>
                  <a:pt x="5407612" y="297631"/>
                  <a:pt x="5409920" y="297814"/>
                </a:cubicBezTo>
                <a:cubicBezTo>
                  <a:pt x="5412228" y="297998"/>
                  <a:pt x="5413774" y="296906"/>
                  <a:pt x="5414557" y="294540"/>
                </a:cubicBezTo>
                <a:cubicBezTo>
                  <a:pt x="5415340" y="292173"/>
                  <a:pt x="5415995" y="282161"/>
                  <a:pt x="5416520" y="264504"/>
                </a:cubicBezTo>
                <a:cubicBezTo>
                  <a:pt x="5417045" y="246847"/>
                  <a:pt x="5417307" y="229160"/>
                  <a:pt x="5417307" y="211445"/>
                </a:cubicBezTo>
                <a:cubicBezTo>
                  <a:pt x="5395575" y="231460"/>
                  <a:pt x="5378780" y="247967"/>
                  <a:pt x="5366923" y="260967"/>
                </a:cubicBezTo>
                <a:cubicBezTo>
                  <a:pt x="5355065" y="273966"/>
                  <a:pt x="5345849" y="278441"/>
                  <a:pt x="5339275" y="274391"/>
                </a:cubicBezTo>
                <a:cubicBezTo>
                  <a:pt x="5332700" y="270341"/>
                  <a:pt x="5326542" y="264783"/>
                  <a:pt x="5320801" y="257717"/>
                </a:cubicBezTo>
                <a:cubicBezTo>
                  <a:pt x="5315059" y="250651"/>
                  <a:pt x="5316068" y="246413"/>
                  <a:pt x="5323826" y="245005"/>
                </a:cubicBezTo>
                <a:cubicBezTo>
                  <a:pt x="5331583" y="243597"/>
                  <a:pt x="5339662" y="240668"/>
                  <a:pt x="5348062" y="236218"/>
                </a:cubicBezTo>
                <a:cubicBezTo>
                  <a:pt x="5356461" y="231768"/>
                  <a:pt x="5379542" y="214753"/>
                  <a:pt x="5417307" y="185171"/>
                </a:cubicBezTo>
                <a:lnTo>
                  <a:pt x="5417307" y="140874"/>
                </a:lnTo>
                <a:cubicBezTo>
                  <a:pt x="5398542" y="146090"/>
                  <a:pt x="5382605" y="146774"/>
                  <a:pt x="5369498" y="142924"/>
                </a:cubicBezTo>
                <a:cubicBezTo>
                  <a:pt x="5356390" y="139074"/>
                  <a:pt x="5358349" y="134420"/>
                  <a:pt x="5375373" y="128962"/>
                </a:cubicBezTo>
                <a:cubicBezTo>
                  <a:pt x="5392396" y="123504"/>
                  <a:pt x="5406374" y="118042"/>
                  <a:pt x="5417307" y="112576"/>
                </a:cubicBezTo>
                <a:cubicBezTo>
                  <a:pt x="5417307" y="91877"/>
                  <a:pt x="5416795" y="74653"/>
                  <a:pt x="5415770" y="60904"/>
                </a:cubicBezTo>
                <a:cubicBezTo>
                  <a:pt x="5414745" y="47155"/>
                  <a:pt x="5411866" y="35051"/>
                  <a:pt x="5407132" y="24594"/>
                </a:cubicBezTo>
                <a:cubicBezTo>
                  <a:pt x="5402400" y="14136"/>
                  <a:pt x="5404762" y="9461"/>
                  <a:pt x="5414220" y="10569"/>
                </a:cubicBezTo>
                <a:close/>
                <a:moveTo>
                  <a:pt x="3881922" y="10221"/>
                </a:moveTo>
                <a:cubicBezTo>
                  <a:pt x="3883833" y="9951"/>
                  <a:pt x="3886259" y="10092"/>
                  <a:pt x="3889201" y="10644"/>
                </a:cubicBezTo>
                <a:cubicBezTo>
                  <a:pt x="3900966" y="12853"/>
                  <a:pt x="3911453" y="17248"/>
                  <a:pt x="3920661" y="23831"/>
                </a:cubicBezTo>
                <a:cubicBezTo>
                  <a:pt x="3929869" y="30414"/>
                  <a:pt x="3932102" y="37684"/>
                  <a:pt x="3927361" y="45642"/>
                </a:cubicBezTo>
                <a:cubicBezTo>
                  <a:pt x="3922619" y="53600"/>
                  <a:pt x="3919765" y="73778"/>
                  <a:pt x="3918799" y="106176"/>
                </a:cubicBezTo>
                <a:cubicBezTo>
                  <a:pt x="3929065" y="104259"/>
                  <a:pt x="3939398" y="101689"/>
                  <a:pt x="3949797" y="98464"/>
                </a:cubicBezTo>
                <a:cubicBezTo>
                  <a:pt x="3960196" y="95239"/>
                  <a:pt x="3969396" y="97381"/>
                  <a:pt x="3977395" y="104889"/>
                </a:cubicBezTo>
                <a:cubicBezTo>
                  <a:pt x="3985395" y="112396"/>
                  <a:pt x="3981953" y="118954"/>
                  <a:pt x="3967071" y="124562"/>
                </a:cubicBezTo>
                <a:cubicBezTo>
                  <a:pt x="3952188" y="130170"/>
                  <a:pt x="3936031" y="134349"/>
                  <a:pt x="3918599" y="137099"/>
                </a:cubicBezTo>
                <a:lnTo>
                  <a:pt x="3917224" y="183021"/>
                </a:lnTo>
                <a:cubicBezTo>
                  <a:pt x="3956355" y="177855"/>
                  <a:pt x="3982653" y="173951"/>
                  <a:pt x="3996119" y="171310"/>
                </a:cubicBezTo>
                <a:cubicBezTo>
                  <a:pt x="4009585" y="168668"/>
                  <a:pt x="4021313" y="169064"/>
                  <a:pt x="4031305" y="172497"/>
                </a:cubicBezTo>
                <a:cubicBezTo>
                  <a:pt x="4041295" y="175930"/>
                  <a:pt x="4048312" y="181976"/>
                  <a:pt x="4052353" y="190633"/>
                </a:cubicBezTo>
                <a:cubicBezTo>
                  <a:pt x="4056394" y="199291"/>
                  <a:pt x="4051091" y="203358"/>
                  <a:pt x="4036442" y="202833"/>
                </a:cubicBezTo>
                <a:cubicBezTo>
                  <a:pt x="4021793" y="202308"/>
                  <a:pt x="4003810" y="202828"/>
                  <a:pt x="3982495" y="204395"/>
                </a:cubicBezTo>
                <a:cubicBezTo>
                  <a:pt x="3961179" y="205962"/>
                  <a:pt x="3932623" y="208511"/>
                  <a:pt x="3896825" y="212045"/>
                </a:cubicBezTo>
                <a:cubicBezTo>
                  <a:pt x="3908341" y="221677"/>
                  <a:pt x="3911720" y="228519"/>
                  <a:pt x="3906962" y="232568"/>
                </a:cubicBezTo>
                <a:cubicBezTo>
                  <a:pt x="3902204" y="236618"/>
                  <a:pt x="3896050" y="242922"/>
                  <a:pt x="3888501" y="251480"/>
                </a:cubicBezTo>
                <a:cubicBezTo>
                  <a:pt x="3880951" y="260037"/>
                  <a:pt x="3874964" y="266195"/>
                  <a:pt x="3870539" y="269954"/>
                </a:cubicBezTo>
                <a:cubicBezTo>
                  <a:pt x="3866115" y="273712"/>
                  <a:pt x="3866327" y="275349"/>
                  <a:pt x="3871177" y="274866"/>
                </a:cubicBezTo>
                <a:cubicBezTo>
                  <a:pt x="3876027" y="274382"/>
                  <a:pt x="3902291" y="271733"/>
                  <a:pt x="3949972" y="266916"/>
                </a:cubicBezTo>
                <a:cubicBezTo>
                  <a:pt x="3943706" y="257733"/>
                  <a:pt x="3938218" y="247992"/>
                  <a:pt x="3933511" y="237693"/>
                </a:cubicBezTo>
                <a:cubicBezTo>
                  <a:pt x="3928802" y="227394"/>
                  <a:pt x="3931411" y="223940"/>
                  <a:pt x="3941335" y="227331"/>
                </a:cubicBezTo>
                <a:cubicBezTo>
                  <a:pt x="3951259" y="230723"/>
                  <a:pt x="3961104" y="236760"/>
                  <a:pt x="3970871" y="245443"/>
                </a:cubicBezTo>
                <a:cubicBezTo>
                  <a:pt x="3980636" y="254125"/>
                  <a:pt x="3989303" y="264441"/>
                  <a:pt x="3996869" y="276391"/>
                </a:cubicBezTo>
                <a:cubicBezTo>
                  <a:pt x="4004435" y="288340"/>
                  <a:pt x="4006244" y="301160"/>
                  <a:pt x="4002294" y="314851"/>
                </a:cubicBezTo>
                <a:cubicBezTo>
                  <a:pt x="3998344" y="328542"/>
                  <a:pt x="3992190" y="331687"/>
                  <a:pt x="3983832" y="324288"/>
                </a:cubicBezTo>
                <a:cubicBezTo>
                  <a:pt x="3975474" y="316888"/>
                  <a:pt x="3966496" y="303856"/>
                  <a:pt x="3956897" y="285190"/>
                </a:cubicBezTo>
                <a:cubicBezTo>
                  <a:pt x="3905883" y="294573"/>
                  <a:pt x="3872227" y="302068"/>
                  <a:pt x="3855928" y="307676"/>
                </a:cubicBezTo>
                <a:cubicBezTo>
                  <a:pt x="3839629" y="313284"/>
                  <a:pt x="3826130" y="319042"/>
                  <a:pt x="3815430" y="324950"/>
                </a:cubicBezTo>
                <a:cubicBezTo>
                  <a:pt x="3804731" y="330858"/>
                  <a:pt x="3799381" y="325938"/>
                  <a:pt x="3799381" y="310189"/>
                </a:cubicBezTo>
                <a:cubicBezTo>
                  <a:pt x="3799381" y="295306"/>
                  <a:pt x="3803643" y="286444"/>
                  <a:pt x="3812168" y="283603"/>
                </a:cubicBezTo>
                <a:cubicBezTo>
                  <a:pt x="3820692" y="280761"/>
                  <a:pt x="3827633" y="277391"/>
                  <a:pt x="3832992" y="273491"/>
                </a:cubicBezTo>
                <a:cubicBezTo>
                  <a:pt x="3838349" y="269591"/>
                  <a:pt x="3845862" y="261787"/>
                  <a:pt x="3855528" y="250080"/>
                </a:cubicBezTo>
                <a:cubicBezTo>
                  <a:pt x="3865193" y="238372"/>
                  <a:pt x="3871060" y="226544"/>
                  <a:pt x="3873127" y="214594"/>
                </a:cubicBezTo>
                <a:cubicBezTo>
                  <a:pt x="3854161" y="218678"/>
                  <a:pt x="3839604" y="222052"/>
                  <a:pt x="3829454" y="224719"/>
                </a:cubicBezTo>
                <a:cubicBezTo>
                  <a:pt x="3819305" y="227385"/>
                  <a:pt x="3808881" y="223986"/>
                  <a:pt x="3798181" y="214519"/>
                </a:cubicBezTo>
                <a:cubicBezTo>
                  <a:pt x="3787482" y="205053"/>
                  <a:pt x="3790007" y="200320"/>
                  <a:pt x="3805756" y="200320"/>
                </a:cubicBezTo>
                <a:cubicBezTo>
                  <a:pt x="3818971" y="200320"/>
                  <a:pt x="3846128" y="195912"/>
                  <a:pt x="3887226" y="187096"/>
                </a:cubicBezTo>
                <a:lnTo>
                  <a:pt x="3887226" y="142424"/>
                </a:lnTo>
                <a:cubicBezTo>
                  <a:pt x="3873260" y="144524"/>
                  <a:pt x="3860619" y="142590"/>
                  <a:pt x="3849303" y="136624"/>
                </a:cubicBezTo>
                <a:cubicBezTo>
                  <a:pt x="3837987" y="130658"/>
                  <a:pt x="3838145" y="126212"/>
                  <a:pt x="3849778" y="123287"/>
                </a:cubicBezTo>
                <a:cubicBezTo>
                  <a:pt x="3861411" y="120363"/>
                  <a:pt x="3873893" y="117125"/>
                  <a:pt x="3887226" y="113576"/>
                </a:cubicBezTo>
                <a:cubicBezTo>
                  <a:pt x="3887226" y="96293"/>
                  <a:pt x="3886976" y="79736"/>
                  <a:pt x="3886476" y="63904"/>
                </a:cubicBezTo>
                <a:cubicBezTo>
                  <a:pt x="3885976" y="48071"/>
                  <a:pt x="3883364" y="34685"/>
                  <a:pt x="3878639" y="23744"/>
                </a:cubicBezTo>
                <a:cubicBezTo>
                  <a:pt x="3875095" y="15538"/>
                  <a:pt x="3876190" y="11030"/>
                  <a:pt x="3881922" y="10221"/>
                </a:cubicBezTo>
                <a:close/>
                <a:moveTo>
                  <a:pt x="2662722" y="10221"/>
                </a:moveTo>
                <a:cubicBezTo>
                  <a:pt x="2664633" y="9951"/>
                  <a:pt x="2667059" y="10092"/>
                  <a:pt x="2670000" y="10644"/>
                </a:cubicBezTo>
                <a:cubicBezTo>
                  <a:pt x="2681766" y="12853"/>
                  <a:pt x="2692253" y="17248"/>
                  <a:pt x="2701461" y="23831"/>
                </a:cubicBezTo>
                <a:cubicBezTo>
                  <a:pt x="2710669" y="30414"/>
                  <a:pt x="2712902" y="37684"/>
                  <a:pt x="2708161" y="45642"/>
                </a:cubicBezTo>
                <a:cubicBezTo>
                  <a:pt x="2703419" y="53600"/>
                  <a:pt x="2700565" y="73778"/>
                  <a:pt x="2699599" y="106176"/>
                </a:cubicBezTo>
                <a:cubicBezTo>
                  <a:pt x="2709865" y="104259"/>
                  <a:pt x="2720197" y="101689"/>
                  <a:pt x="2730597" y="98464"/>
                </a:cubicBezTo>
                <a:cubicBezTo>
                  <a:pt x="2740996" y="95239"/>
                  <a:pt x="2750196" y="97381"/>
                  <a:pt x="2758195" y="104889"/>
                </a:cubicBezTo>
                <a:cubicBezTo>
                  <a:pt x="2766195" y="112396"/>
                  <a:pt x="2762753" y="118954"/>
                  <a:pt x="2747871" y="124562"/>
                </a:cubicBezTo>
                <a:cubicBezTo>
                  <a:pt x="2732988" y="130170"/>
                  <a:pt x="2716831" y="134349"/>
                  <a:pt x="2699399" y="137099"/>
                </a:cubicBezTo>
                <a:lnTo>
                  <a:pt x="2698024" y="183021"/>
                </a:lnTo>
                <a:cubicBezTo>
                  <a:pt x="2737155" y="177855"/>
                  <a:pt x="2763453" y="173951"/>
                  <a:pt x="2776919" y="171310"/>
                </a:cubicBezTo>
                <a:cubicBezTo>
                  <a:pt x="2790385" y="168668"/>
                  <a:pt x="2802113" y="169064"/>
                  <a:pt x="2812104" y="172497"/>
                </a:cubicBezTo>
                <a:cubicBezTo>
                  <a:pt x="2822095" y="175930"/>
                  <a:pt x="2829112" y="181976"/>
                  <a:pt x="2833153" y="190633"/>
                </a:cubicBezTo>
                <a:cubicBezTo>
                  <a:pt x="2837194" y="199291"/>
                  <a:pt x="2831891" y="203358"/>
                  <a:pt x="2817241" y="202833"/>
                </a:cubicBezTo>
                <a:cubicBezTo>
                  <a:pt x="2802592" y="202308"/>
                  <a:pt x="2784610" y="202828"/>
                  <a:pt x="2763295" y="204395"/>
                </a:cubicBezTo>
                <a:cubicBezTo>
                  <a:pt x="2741979" y="205962"/>
                  <a:pt x="2713423" y="208511"/>
                  <a:pt x="2677625" y="212045"/>
                </a:cubicBezTo>
                <a:cubicBezTo>
                  <a:pt x="2689141" y="221677"/>
                  <a:pt x="2692520" y="228519"/>
                  <a:pt x="2687762" y="232568"/>
                </a:cubicBezTo>
                <a:cubicBezTo>
                  <a:pt x="2683004" y="236618"/>
                  <a:pt x="2676850" y="242922"/>
                  <a:pt x="2669300" y="251480"/>
                </a:cubicBezTo>
                <a:cubicBezTo>
                  <a:pt x="2661751" y="260037"/>
                  <a:pt x="2655764" y="266195"/>
                  <a:pt x="2651339" y="269954"/>
                </a:cubicBezTo>
                <a:cubicBezTo>
                  <a:pt x="2646914" y="273712"/>
                  <a:pt x="2647127" y="275349"/>
                  <a:pt x="2651977" y="274866"/>
                </a:cubicBezTo>
                <a:cubicBezTo>
                  <a:pt x="2656826" y="274382"/>
                  <a:pt x="2683091" y="271733"/>
                  <a:pt x="2730772" y="266916"/>
                </a:cubicBezTo>
                <a:cubicBezTo>
                  <a:pt x="2724506" y="257733"/>
                  <a:pt x="2719018" y="247992"/>
                  <a:pt x="2714310" y="237693"/>
                </a:cubicBezTo>
                <a:cubicBezTo>
                  <a:pt x="2709602" y="227394"/>
                  <a:pt x="2712210" y="223940"/>
                  <a:pt x="2722135" y="227331"/>
                </a:cubicBezTo>
                <a:cubicBezTo>
                  <a:pt x="2732059" y="230723"/>
                  <a:pt x="2741904" y="236760"/>
                  <a:pt x="2751670" y="245443"/>
                </a:cubicBezTo>
                <a:cubicBezTo>
                  <a:pt x="2761436" y="254125"/>
                  <a:pt x="2770103" y="264441"/>
                  <a:pt x="2777669" y="276391"/>
                </a:cubicBezTo>
                <a:cubicBezTo>
                  <a:pt x="2785235" y="288340"/>
                  <a:pt x="2787043" y="301160"/>
                  <a:pt x="2783094" y="314851"/>
                </a:cubicBezTo>
                <a:cubicBezTo>
                  <a:pt x="2779144" y="328542"/>
                  <a:pt x="2772990" y="331687"/>
                  <a:pt x="2764632" y="324288"/>
                </a:cubicBezTo>
                <a:cubicBezTo>
                  <a:pt x="2756274" y="316888"/>
                  <a:pt x="2747296" y="303856"/>
                  <a:pt x="2737696" y="285190"/>
                </a:cubicBezTo>
                <a:cubicBezTo>
                  <a:pt x="2686683" y="294573"/>
                  <a:pt x="2653026" y="302068"/>
                  <a:pt x="2636727" y="307676"/>
                </a:cubicBezTo>
                <a:cubicBezTo>
                  <a:pt x="2620428" y="313284"/>
                  <a:pt x="2606929" y="319042"/>
                  <a:pt x="2596230" y="324950"/>
                </a:cubicBezTo>
                <a:cubicBezTo>
                  <a:pt x="2585531" y="330858"/>
                  <a:pt x="2580181" y="325938"/>
                  <a:pt x="2580181" y="310189"/>
                </a:cubicBezTo>
                <a:cubicBezTo>
                  <a:pt x="2580181" y="295306"/>
                  <a:pt x="2584443" y="286444"/>
                  <a:pt x="2592968" y="283603"/>
                </a:cubicBezTo>
                <a:cubicBezTo>
                  <a:pt x="2601492" y="280761"/>
                  <a:pt x="2608433" y="277391"/>
                  <a:pt x="2613791" y="273491"/>
                </a:cubicBezTo>
                <a:cubicBezTo>
                  <a:pt x="2619149" y="269591"/>
                  <a:pt x="2626662" y="261787"/>
                  <a:pt x="2636327" y="250080"/>
                </a:cubicBezTo>
                <a:cubicBezTo>
                  <a:pt x="2645993" y="238372"/>
                  <a:pt x="2651860" y="226544"/>
                  <a:pt x="2653926" y="214594"/>
                </a:cubicBezTo>
                <a:cubicBezTo>
                  <a:pt x="2634961" y="218678"/>
                  <a:pt x="2620403" y="222052"/>
                  <a:pt x="2610254" y="224719"/>
                </a:cubicBezTo>
                <a:cubicBezTo>
                  <a:pt x="2600105" y="227385"/>
                  <a:pt x="2589680" y="223986"/>
                  <a:pt x="2578981" y="214519"/>
                </a:cubicBezTo>
                <a:cubicBezTo>
                  <a:pt x="2568282" y="205053"/>
                  <a:pt x="2570806" y="200320"/>
                  <a:pt x="2586556" y="200320"/>
                </a:cubicBezTo>
                <a:cubicBezTo>
                  <a:pt x="2599771" y="200320"/>
                  <a:pt x="2626928" y="195912"/>
                  <a:pt x="2668026" y="187096"/>
                </a:cubicBezTo>
                <a:lnTo>
                  <a:pt x="2668026" y="142424"/>
                </a:lnTo>
                <a:cubicBezTo>
                  <a:pt x="2654060" y="144524"/>
                  <a:pt x="2641419" y="142590"/>
                  <a:pt x="2630103" y="136624"/>
                </a:cubicBezTo>
                <a:cubicBezTo>
                  <a:pt x="2618787" y="130658"/>
                  <a:pt x="2618945" y="126212"/>
                  <a:pt x="2630578" y="123287"/>
                </a:cubicBezTo>
                <a:cubicBezTo>
                  <a:pt x="2642211" y="120363"/>
                  <a:pt x="2654693" y="117125"/>
                  <a:pt x="2668026" y="113576"/>
                </a:cubicBezTo>
                <a:cubicBezTo>
                  <a:pt x="2668026" y="96293"/>
                  <a:pt x="2667776" y="79736"/>
                  <a:pt x="2667276" y="63904"/>
                </a:cubicBezTo>
                <a:cubicBezTo>
                  <a:pt x="2666776" y="48071"/>
                  <a:pt x="2664163" y="34685"/>
                  <a:pt x="2659439" y="23744"/>
                </a:cubicBezTo>
                <a:cubicBezTo>
                  <a:pt x="2655895" y="15538"/>
                  <a:pt x="2656990" y="11030"/>
                  <a:pt x="2662722" y="10221"/>
                </a:cubicBezTo>
                <a:close/>
                <a:moveTo>
                  <a:pt x="228908" y="8179"/>
                </a:moveTo>
                <a:cubicBezTo>
                  <a:pt x="230800" y="8018"/>
                  <a:pt x="233226" y="8353"/>
                  <a:pt x="236187" y="9182"/>
                </a:cubicBezTo>
                <a:cubicBezTo>
                  <a:pt x="248028" y="12498"/>
                  <a:pt x="258777" y="17119"/>
                  <a:pt x="268435" y="23044"/>
                </a:cubicBezTo>
                <a:cubicBezTo>
                  <a:pt x="278093" y="28968"/>
                  <a:pt x="280039" y="36714"/>
                  <a:pt x="274272" y="46280"/>
                </a:cubicBezTo>
                <a:cubicBezTo>
                  <a:pt x="268506" y="55846"/>
                  <a:pt x="266115" y="86269"/>
                  <a:pt x="267097" y="137549"/>
                </a:cubicBezTo>
                <a:cubicBezTo>
                  <a:pt x="290480" y="134499"/>
                  <a:pt x="307161" y="131645"/>
                  <a:pt x="317145" y="128987"/>
                </a:cubicBezTo>
                <a:cubicBezTo>
                  <a:pt x="327127" y="126329"/>
                  <a:pt x="338039" y="128441"/>
                  <a:pt x="349880" y="135324"/>
                </a:cubicBezTo>
                <a:cubicBezTo>
                  <a:pt x="361721" y="142207"/>
                  <a:pt x="362008" y="147457"/>
                  <a:pt x="350743" y="151073"/>
                </a:cubicBezTo>
                <a:cubicBezTo>
                  <a:pt x="339476" y="154690"/>
                  <a:pt x="311645" y="158473"/>
                  <a:pt x="267247" y="162423"/>
                </a:cubicBezTo>
                <a:cubicBezTo>
                  <a:pt x="267247" y="222719"/>
                  <a:pt x="266689" y="272049"/>
                  <a:pt x="265572" y="310414"/>
                </a:cubicBezTo>
                <a:cubicBezTo>
                  <a:pt x="264456" y="348778"/>
                  <a:pt x="259194" y="368281"/>
                  <a:pt x="249786" y="368922"/>
                </a:cubicBezTo>
                <a:cubicBezTo>
                  <a:pt x="240378" y="369564"/>
                  <a:pt x="235674" y="350511"/>
                  <a:pt x="235674" y="311763"/>
                </a:cubicBezTo>
                <a:lnTo>
                  <a:pt x="235674" y="165972"/>
                </a:lnTo>
                <a:cubicBezTo>
                  <a:pt x="212759" y="171055"/>
                  <a:pt x="195381" y="174939"/>
                  <a:pt x="183540" y="177622"/>
                </a:cubicBezTo>
                <a:cubicBezTo>
                  <a:pt x="171699" y="180305"/>
                  <a:pt x="160175" y="177022"/>
                  <a:pt x="148968" y="167772"/>
                </a:cubicBezTo>
                <a:cubicBezTo>
                  <a:pt x="137760" y="158523"/>
                  <a:pt x="138109" y="153540"/>
                  <a:pt x="150017" y="152823"/>
                </a:cubicBezTo>
                <a:cubicBezTo>
                  <a:pt x="161924" y="152107"/>
                  <a:pt x="173512" y="151232"/>
                  <a:pt x="184777" y="150198"/>
                </a:cubicBezTo>
                <a:cubicBezTo>
                  <a:pt x="196043" y="149165"/>
                  <a:pt x="213009" y="146757"/>
                  <a:pt x="235674" y="142974"/>
                </a:cubicBezTo>
                <a:cubicBezTo>
                  <a:pt x="235674" y="106093"/>
                  <a:pt x="235424" y="80003"/>
                  <a:pt x="234924" y="64704"/>
                </a:cubicBezTo>
                <a:cubicBezTo>
                  <a:pt x="234424" y="49404"/>
                  <a:pt x="231549" y="35497"/>
                  <a:pt x="226300" y="22981"/>
                </a:cubicBezTo>
                <a:cubicBezTo>
                  <a:pt x="222363" y="13594"/>
                  <a:pt x="223232" y="8660"/>
                  <a:pt x="228908" y="8179"/>
                </a:cubicBezTo>
                <a:close/>
                <a:moveTo>
                  <a:pt x="5864924" y="5968"/>
                </a:moveTo>
                <a:cubicBezTo>
                  <a:pt x="5866998" y="6063"/>
                  <a:pt x="5869483" y="6672"/>
                  <a:pt x="5872378" y="7795"/>
                </a:cubicBezTo>
                <a:cubicBezTo>
                  <a:pt x="5883961" y="12286"/>
                  <a:pt x="5892620" y="17656"/>
                  <a:pt x="5898352" y="23906"/>
                </a:cubicBezTo>
                <a:cubicBezTo>
                  <a:pt x="5904085" y="30156"/>
                  <a:pt x="5904402" y="35776"/>
                  <a:pt x="5899302" y="40768"/>
                </a:cubicBezTo>
                <a:cubicBezTo>
                  <a:pt x="5894202" y="45759"/>
                  <a:pt x="5887336" y="54229"/>
                  <a:pt x="5878704" y="66178"/>
                </a:cubicBezTo>
                <a:cubicBezTo>
                  <a:pt x="5884786" y="65645"/>
                  <a:pt x="5892490" y="64904"/>
                  <a:pt x="5901814" y="63954"/>
                </a:cubicBezTo>
                <a:cubicBezTo>
                  <a:pt x="5911138" y="63004"/>
                  <a:pt x="5920068" y="60391"/>
                  <a:pt x="5928600" y="56117"/>
                </a:cubicBezTo>
                <a:cubicBezTo>
                  <a:pt x="5937133" y="51842"/>
                  <a:pt x="5944486" y="51396"/>
                  <a:pt x="5950661" y="54779"/>
                </a:cubicBezTo>
                <a:cubicBezTo>
                  <a:pt x="5956836" y="58162"/>
                  <a:pt x="5964165" y="63258"/>
                  <a:pt x="5972648" y="70066"/>
                </a:cubicBezTo>
                <a:cubicBezTo>
                  <a:pt x="5981130" y="76874"/>
                  <a:pt x="5980976" y="83869"/>
                  <a:pt x="5972185" y="91052"/>
                </a:cubicBezTo>
                <a:cubicBezTo>
                  <a:pt x="5963394" y="98235"/>
                  <a:pt x="5954082" y="109326"/>
                  <a:pt x="5944250" y="124325"/>
                </a:cubicBezTo>
                <a:cubicBezTo>
                  <a:pt x="5934416" y="139324"/>
                  <a:pt x="5926692" y="149965"/>
                  <a:pt x="5921076" y="156248"/>
                </a:cubicBezTo>
                <a:cubicBezTo>
                  <a:pt x="5955290" y="178797"/>
                  <a:pt x="5979384" y="193429"/>
                  <a:pt x="5993358" y="200145"/>
                </a:cubicBezTo>
                <a:cubicBezTo>
                  <a:pt x="6007332" y="206862"/>
                  <a:pt x="6021490" y="212524"/>
                  <a:pt x="6035831" y="217132"/>
                </a:cubicBezTo>
                <a:cubicBezTo>
                  <a:pt x="6050172" y="221740"/>
                  <a:pt x="6064696" y="225706"/>
                  <a:pt x="6079403" y="229031"/>
                </a:cubicBezTo>
                <a:cubicBezTo>
                  <a:pt x="6094111" y="232356"/>
                  <a:pt x="6097744" y="236518"/>
                  <a:pt x="6090302" y="241518"/>
                </a:cubicBezTo>
                <a:cubicBezTo>
                  <a:pt x="6082862" y="246517"/>
                  <a:pt x="6065567" y="249817"/>
                  <a:pt x="6038418" y="251417"/>
                </a:cubicBezTo>
                <a:cubicBezTo>
                  <a:pt x="6011270" y="253017"/>
                  <a:pt x="5990764" y="247963"/>
                  <a:pt x="5976898" y="236256"/>
                </a:cubicBezTo>
                <a:cubicBezTo>
                  <a:pt x="5963032" y="224548"/>
                  <a:pt x="5939216" y="204778"/>
                  <a:pt x="5905452" y="176947"/>
                </a:cubicBezTo>
                <a:cubicBezTo>
                  <a:pt x="5875786" y="205678"/>
                  <a:pt x="5847422" y="227206"/>
                  <a:pt x="5820357" y="241530"/>
                </a:cubicBezTo>
                <a:cubicBezTo>
                  <a:pt x="5793292" y="255854"/>
                  <a:pt x="5767460" y="265404"/>
                  <a:pt x="5742862" y="270179"/>
                </a:cubicBezTo>
                <a:cubicBezTo>
                  <a:pt x="5718263" y="274953"/>
                  <a:pt x="5718788" y="270137"/>
                  <a:pt x="5744436" y="255729"/>
                </a:cubicBezTo>
                <a:cubicBezTo>
                  <a:pt x="5770085" y="241322"/>
                  <a:pt x="5794304" y="226344"/>
                  <a:pt x="5817094" y="210795"/>
                </a:cubicBezTo>
                <a:cubicBezTo>
                  <a:pt x="5839884" y="195246"/>
                  <a:pt x="5861404" y="177322"/>
                  <a:pt x="5881653" y="157023"/>
                </a:cubicBezTo>
                <a:cubicBezTo>
                  <a:pt x="5864038" y="139391"/>
                  <a:pt x="5848747" y="127208"/>
                  <a:pt x="5835781" y="120475"/>
                </a:cubicBezTo>
                <a:cubicBezTo>
                  <a:pt x="5821182" y="136724"/>
                  <a:pt x="5805050" y="148369"/>
                  <a:pt x="5787384" y="155411"/>
                </a:cubicBezTo>
                <a:cubicBezTo>
                  <a:pt x="5769718" y="162452"/>
                  <a:pt x="5770110" y="156840"/>
                  <a:pt x="5788559" y="138574"/>
                </a:cubicBezTo>
                <a:cubicBezTo>
                  <a:pt x="5807008" y="120308"/>
                  <a:pt x="5823478" y="98801"/>
                  <a:pt x="5837968" y="74053"/>
                </a:cubicBezTo>
                <a:cubicBezTo>
                  <a:pt x="5852459" y="49305"/>
                  <a:pt x="5858922" y="30951"/>
                  <a:pt x="5857354" y="18994"/>
                </a:cubicBezTo>
                <a:cubicBezTo>
                  <a:pt x="5856180" y="10026"/>
                  <a:pt x="5858703" y="5684"/>
                  <a:pt x="5864924" y="5968"/>
                </a:cubicBezTo>
                <a:close/>
                <a:moveTo>
                  <a:pt x="5081571" y="4882"/>
                </a:moveTo>
                <a:cubicBezTo>
                  <a:pt x="5086292" y="5515"/>
                  <a:pt x="5092752" y="7424"/>
                  <a:pt x="5100952" y="10607"/>
                </a:cubicBezTo>
                <a:cubicBezTo>
                  <a:pt x="5117351" y="16973"/>
                  <a:pt x="5123696" y="24556"/>
                  <a:pt x="5119988" y="33355"/>
                </a:cubicBezTo>
                <a:cubicBezTo>
                  <a:pt x="5116280" y="42155"/>
                  <a:pt x="5113434" y="61720"/>
                  <a:pt x="5111451" y="92052"/>
                </a:cubicBezTo>
                <a:cubicBezTo>
                  <a:pt x="5117701" y="91152"/>
                  <a:pt x="5127738" y="88310"/>
                  <a:pt x="5141562" y="83527"/>
                </a:cubicBezTo>
                <a:cubicBezTo>
                  <a:pt x="5155386" y="78744"/>
                  <a:pt x="5167418" y="80098"/>
                  <a:pt x="5177660" y="87590"/>
                </a:cubicBezTo>
                <a:cubicBezTo>
                  <a:pt x="5187900" y="95081"/>
                  <a:pt x="5183484" y="101905"/>
                  <a:pt x="5164411" y="108063"/>
                </a:cubicBezTo>
                <a:cubicBezTo>
                  <a:pt x="5145337" y="114221"/>
                  <a:pt x="5127050" y="118692"/>
                  <a:pt x="5109551" y="121475"/>
                </a:cubicBezTo>
                <a:cubicBezTo>
                  <a:pt x="5108718" y="134858"/>
                  <a:pt x="5108301" y="147007"/>
                  <a:pt x="5108301" y="157923"/>
                </a:cubicBezTo>
                <a:cubicBezTo>
                  <a:pt x="5144149" y="152790"/>
                  <a:pt x="5169293" y="148111"/>
                  <a:pt x="5183734" y="143886"/>
                </a:cubicBezTo>
                <a:cubicBezTo>
                  <a:pt x="5198175" y="139661"/>
                  <a:pt x="5210653" y="143211"/>
                  <a:pt x="5221169" y="154536"/>
                </a:cubicBezTo>
                <a:cubicBezTo>
                  <a:pt x="5231685" y="165860"/>
                  <a:pt x="5229015" y="172151"/>
                  <a:pt x="5213158" y="173409"/>
                </a:cubicBezTo>
                <a:cubicBezTo>
                  <a:pt x="5197300" y="174668"/>
                  <a:pt x="5167056" y="177605"/>
                  <a:pt x="5122425" y="182221"/>
                </a:cubicBezTo>
                <a:cubicBezTo>
                  <a:pt x="5131842" y="189054"/>
                  <a:pt x="5135470" y="194571"/>
                  <a:pt x="5133312" y="198770"/>
                </a:cubicBezTo>
                <a:cubicBezTo>
                  <a:pt x="5131154" y="202970"/>
                  <a:pt x="5128538" y="217323"/>
                  <a:pt x="5125463" y="241830"/>
                </a:cubicBezTo>
                <a:cubicBezTo>
                  <a:pt x="5122388" y="266337"/>
                  <a:pt x="5123504" y="284369"/>
                  <a:pt x="5128813" y="295927"/>
                </a:cubicBezTo>
                <a:cubicBezTo>
                  <a:pt x="5134120" y="307485"/>
                  <a:pt x="5150782" y="313263"/>
                  <a:pt x="5178797" y="313263"/>
                </a:cubicBezTo>
                <a:cubicBezTo>
                  <a:pt x="5208712" y="313263"/>
                  <a:pt x="5226648" y="310743"/>
                  <a:pt x="5232606" y="305701"/>
                </a:cubicBezTo>
                <a:cubicBezTo>
                  <a:pt x="5238564" y="300660"/>
                  <a:pt x="5244022" y="286273"/>
                  <a:pt x="5248980" y="262541"/>
                </a:cubicBezTo>
                <a:cubicBezTo>
                  <a:pt x="5253938" y="238810"/>
                  <a:pt x="5257850" y="235439"/>
                  <a:pt x="5260717" y="252430"/>
                </a:cubicBezTo>
                <a:cubicBezTo>
                  <a:pt x="5263584" y="269420"/>
                  <a:pt x="5265550" y="281345"/>
                  <a:pt x="5266616" y="288202"/>
                </a:cubicBezTo>
                <a:cubicBezTo>
                  <a:pt x="5267683" y="295060"/>
                  <a:pt x="5270845" y="302322"/>
                  <a:pt x="5276104" y="309989"/>
                </a:cubicBezTo>
                <a:cubicBezTo>
                  <a:pt x="5281362" y="317655"/>
                  <a:pt x="5276858" y="325367"/>
                  <a:pt x="5262592" y="333125"/>
                </a:cubicBezTo>
                <a:cubicBezTo>
                  <a:pt x="5248326" y="340883"/>
                  <a:pt x="5224773" y="345291"/>
                  <a:pt x="5191934" y="346349"/>
                </a:cubicBezTo>
                <a:cubicBezTo>
                  <a:pt x="5159094" y="347407"/>
                  <a:pt x="5135083" y="342307"/>
                  <a:pt x="5119900" y="331050"/>
                </a:cubicBezTo>
                <a:cubicBezTo>
                  <a:pt x="5104718" y="319792"/>
                  <a:pt x="5097915" y="300410"/>
                  <a:pt x="5099489" y="272903"/>
                </a:cubicBezTo>
                <a:cubicBezTo>
                  <a:pt x="5101064" y="245397"/>
                  <a:pt x="5102110" y="224890"/>
                  <a:pt x="5102626" y="211382"/>
                </a:cubicBezTo>
                <a:cubicBezTo>
                  <a:pt x="5103143" y="197875"/>
                  <a:pt x="5101727" y="189013"/>
                  <a:pt x="5098377" y="184796"/>
                </a:cubicBezTo>
                <a:cubicBezTo>
                  <a:pt x="5085528" y="186879"/>
                  <a:pt x="5077336" y="187979"/>
                  <a:pt x="5073803" y="188096"/>
                </a:cubicBezTo>
                <a:cubicBezTo>
                  <a:pt x="5082170" y="194446"/>
                  <a:pt x="5084865" y="199641"/>
                  <a:pt x="5081891" y="203683"/>
                </a:cubicBezTo>
                <a:cubicBezTo>
                  <a:pt x="5078916" y="207724"/>
                  <a:pt x="5070624" y="220994"/>
                  <a:pt x="5057017" y="243493"/>
                </a:cubicBezTo>
                <a:cubicBezTo>
                  <a:pt x="5043409" y="265991"/>
                  <a:pt x="5025873" y="285828"/>
                  <a:pt x="5004407" y="303002"/>
                </a:cubicBezTo>
                <a:cubicBezTo>
                  <a:pt x="4982942" y="320175"/>
                  <a:pt x="4962181" y="331433"/>
                  <a:pt x="4942124" y="336774"/>
                </a:cubicBezTo>
                <a:cubicBezTo>
                  <a:pt x="4922067" y="342116"/>
                  <a:pt x="4917396" y="340295"/>
                  <a:pt x="4928112" y="331312"/>
                </a:cubicBezTo>
                <a:cubicBezTo>
                  <a:pt x="4938828" y="322330"/>
                  <a:pt x="4952315" y="311809"/>
                  <a:pt x="4968572" y="299752"/>
                </a:cubicBezTo>
                <a:cubicBezTo>
                  <a:pt x="4984830" y="287694"/>
                  <a:pt x="5001175" y="270887"/>
                  <a:pt x="5017607" y="249330"/>
                </a:cubicBezTo>
                <a:cubicBezTo>
                  <a:pt x="5034039" y="227773"/>
                  <a:pt x="5042772" y="208353"/>
                  <a:pt x="5043805" y="191071"/>
                </a:cubicBezTo>
                <a:cubicBezTo>
                  <a:pt x="5015257" y="198337"/>
                  <a:pt x="4995929" y="203028"/>
                  <a:pt x="4985821" y="205145"/>
                </a:cubicBezTo>
                <a:cubicBezTo>
                  <a:pt x="4975713" y="207262"/>
                  <a:pt x="4964810" y="203324"/>
                  <a:pt x="4953111" y="193333"/>
                </a:cubicBezTo>
                <a:cubicBezTo>
                  <a:pt x="4941411" y="183342"/>
                  <a:pt x="4941869" y="178347"/>
                  <a:pt x="4954486" y="178347"/>
                </a:cubicBezTo>
                <a:cubicBezTo>
                  <a:pt x="4963718" y="178347"/>
                  <a:pt x="4978463" y="177051"/>
                  <a:pt x="4998721" y="174459"/>
                </a:cubicBezTo>
                <a:cubicBezTo>
                  <a:pt x="5018978" y="171868"/>
                  <a:pt x="5046555" y="168147"/>
                  <a:pt x="5081453" y="163298"/>
                </a:cubicBezTo>
                <a:lnTo>
                  <a:pt x="5081453" y="125175"/>
                </a:lnTo>
                <a:cubicBezTo>
                  <a:pt x="5066637" y="128258"/>
                  <a:pt x="5056354" y="130075"/>
                  <a:pt x="5050605" y="130625"/>
                </a:cubicBezTo>
                <a:cubicBezTo>
                  <a:pt x="5044855" y="131175"/>
                  <a:pt x="5038047" y="130408"/>
                  <a:pt x="5030181" y="128325"/>
                </a:cubicBezTo>
                <a:cubicBezTo>
                  <a:pt x="5018482" y="144324"/>
                  <a:pt x="5005541" y="155902"/>
                  <a:pt x="4991358" y="163060"/>
                </a:cubicBezTo>
                <a:cubicBezTo>
                  <a:pt x="4977176" y="170218"/>
                  <a:pt x="4973547" y="168614"/>
                  <a:pt x="4980472" y="158248"/>
                </a:cubicBezTo>
                <a:cubicBezTo>
                  <a:pt x="4987396" y="147882"/>
                  <a:pt x="4994212" y="136249"/>
                  <a:pt x="5000920" y="123350"/>
                </a:cubicBezTo>
                <a:cubicBezTo>
                  <a:pt x="5007628" y="110451"/>
                  <a:pt x="5012007" y="100214"/>
                  <a:pt x="5014057" y="92639"/>
                </a:cubicBezTo>
                <a:cubicBezTo>
                  <a:pt x="5016107" y="85065"/>
                  <a:pt x="5016349" y="76536"/>
                  <a:pt x="5014782" y="67053"/>
                </a:cubicBezTo>
                <a:cubicBezTo>
                  <a:pt x="5013215" y="57571"/>
                  <a:pt x="5017669" y="54525"/>
                  <a:pt x="5028144" y="57916"/>
                </a:cubicBezTo>
                <a:cubicBezTo>
                  <a:pt x="5038618" y="61308"/>
                  <a:pt x="5047276" y="66420"/>
                  <a:pt x="5054117" y="73253"/>
                </a:cubicBezTo>
                <a:cubicBezTo>
                  <a:pt x="5060958" y="80086"/>
                  <a:pt x="5062587" y="85252"/>
                  <a:pt x="5059004" y="88752"/>
                </a:cubicBezTo>
                <a:cubicBezTo>
                  <a:pt x="5055421" y="92252"/>
                  <a:pt x="5049372" y="98060"/>
                  <a:pt x="5040855" y="106176"/>
                </a:cubicBezTo>
                <a:cubicBezTo>
                  <a:pt x="5052588" y="105209"/>
                  <a:pt x="5066121" y="102926"/>
                  <a:pt x="5081453" y="99326"/>
                </a:cubicBezTo>
                <a:cubicBezTo>
                  <a:pt x="5081453" y="81094"/>
                  <a:pt x="5081199" y="64899"/>
                  <a:pt x="5080691" y="50742"/>
                </a:cubicBezTo>
                <a:cubicBezTo>
                  <a:pt x="5080182" y="36584"/>
                  <a:pt x="5078091" y="26681"/>
                  <a:pt x="5074416" y="21031"/>
                </a:cubicBezTo>
                <a:cubicBezTo>
                  <a:pt x="5070741" y="15382"/>
                  <a:pt x="5070145" y="10640"/>
                  <a:pt x="5072628" y="6807"/>
                </a:cubicBezTo>
                <a:cubicBezTo>
                  <a:pt x="5073870" y="4891"/>
                  <a:pt x="5076851" y="4249"/>
                  <a:pt x="5081571" y="4882"/>
                </a:cubicBezTo>
                <a:close/>
                <a:moveTo>
                  <a:pt x="638743" y="1"/>
                </a:moveTo>
                <a:cubicBezTo>
                  <a:pt x="642681" y="-20"/>
                  <a:pt x="648399" y="1174"/>
                  <a:pt x="655899" y="3582"/>
                </a:cubicBezTo>
                <a:cubicBezTo>
                  <a:pt x="670898" y="8399"/>
                  <a:pt x="676306" y="14573"/>
                  <a:pt x="672122" y="22106"/>
                </a:cubicBezTo>
                <a:lnTo>
                  <a:pt x="662698" y="29306"/>
                </a:lnTo>
                <a:cubicBezTo>
                  <a:pt x="670298" y="29389"/>
                  <a:pt x="681648" y="27581"/>
                  <a:pt x="696746" y="23881"/>
                </a:cubicBezTo>
                <a:cubicBezTo>
                  <a:pt x="711845" y="20181"/>
                  <a:pt x="722757" y="22585"/>
                  <a:pt x="729481" y="31093"/>
                </a:cubicBezTo>
                <a:cubicBezTo>
                  <a:pt x="736206" y="39601"/>
                  <a:pt x="728827" y="45642"/>
                  <a:pt x="707346" y="49217"/>
                </a:cubicBezTo>
                <a:cubicBezTo>
                  <a:pt x="685863" y="52792"/>
                  <a:pt x="669098" y="53538"/>
                  <a:pt x="657049" y="51454"/>
                </a:cubicBezTo>
                <a:cubicBezTo>
                  <a:pt x="648399" y="65204"/>
                  <a:pt x="636692" y="76745"/>
                  <a:pt x="621926" y="86077"/>
                </a:cubicBezTo>
                <a:lnTo>
                  <a:pt x="615648" y="89441"/>
                </a:lnTo>
                <a:lnTo>
                  <a:pt x="630863" y="85940"/>
                </a:lnTo>
                <a:cubicBezTo>
                  <a:pt x="637187" y="82698"/>
                  <a:pt x="644266" y="82765"/>
                  <a:pt x="652099" y="86140"/>
                </a:cubicBezTo>
                <a:cubicBezTo>
                  <a:pt x="659932" y="89515"/>
                  <a:pt x="667577" y="93631"/>
                  <a:pt x="675035" y="98489"/>
                </a:cubicBezTo>
                <a:cubicBezTo>
                  <a:pt x="682493" y="103347"/>
                  <a:pt x="684093" y="109293"/>
                  <a:pt x="679834" y="116325"/>
                </a:cubicBezTo>
                <a:cubicBezTo>
                  <a:pt x="675576" y="123358"/>
                  <a:pt x="671894" y="137495"/>
                  <a:pt x="668785" y="158735"/>
                </a:cubicBezTo>
                <a:cubicBezTo>
                  <a:pt x="665677" y="179976"/>
                  <a:pt x="661398" y="196425"/>
                  <a:pt x="655949" y="208082"/>
                </a:cubicBezTo>
                <a:cubicBezTo>
                  <a:pt x="654586" y="210997"/>
                  <a:pt x="653127" y="213220"/>
                  <a:pt x="651573" y="214753"/>
                </a:cubicBezTo>
                <a:lnTo>
                  <a:pt x="648848" y="216142"/>
                </a:lnTo>
                <a:lnTo>
                  <a:pt x="651811" y="217032"/>
                </a:lnTo>
                <a:cubicBezTo>
                  <a:pt x="658019" y="219607"/>
                  <a:pt x="660827" y="222144"/>
                  <a:pt x="660236" y="224644"/>
                </a:cubicBezTo>
                <a:cubicBezTo>
                  <a:pt x="659644" y="227144"/>
                  <a:pt x="658373" y="230002"/>
                  <a:pt x="656423" y="233218"/>
                </a:cubicBezTo>
                <a:cubicBezTo>
                  <a:pt x="688738" y="230218"/>
                  <a:pt x="712703" y="227377"/>
                  <a:pt x="728319" y="224694"/>
                </a:cubicBezTo>
                <a:cubicBezTo>
                  <a:pt x="743935" y="222011"/>
                  <a:pt x="756509" y="223952"/>
                  <a:pt x="766042" y="230518"/>
                </a:cubicBezTo>
                <a:cubicBezTo>
                  <a:pt x="775574" y="237085"/>
                  <a:pt x="779270" y="243130"/>
                  <a:pt x="777128" y="248655"/>
                </a:cubicBezTo>
                <a:cubicBezTo>
                  <a:pt x="774987" y="254179"/>
                  <a:pt x="766867" y="256679"/>
                  <a:pt x="752768" y="256154"/>
                </a:cubicBezTo>
                <a:cubicBezTo>
                  <a:pt x="738668" y="255629"/>
                  <a:pt x="726394" y="255367"/>
                  <a:pt x="715945" y="255367"/>
                </a:cubicBezTo>
                <a:cubicBezTo>
                  <a:pt x="706729" y="255367"/>
                  <a:pt x="686888" y="256325"/>
                  <a:pt x="656423" y="258242"/>
                </a:cubicBezTo>
                <a:cubicBezTo>
                  <a:pt x="656423" y="304372"/>
                  <a:pt x="656140" y="329700"/>
                  <a:pt x="655574" y="334225"/>
                </a:cubicBezTo>
                <a:cubicBezTo>
                  <a:pt x="655007" y="338749"/>
                  <a:pt x="652991" y="346349"/>
                  <a:pt x="649524" y="357023"/>
                </a:cubicBezTo>
                <a:cubicBezTo>
                  <a:pt x="646057" y="367698"/>
                  <a:pt x="642158" y="371247"/>
                  <a:pt x="637825" y="367673"/>
                </a:cubicBezTo>
                <a:cubicBezTo>
                  <a:pt x="633492" y="364098"/>
                  <a:pt x="630775" y="358736"/>
                  <a:pt x="629676" y="351586"/>
                </a:cubicBezTo>
                <a:cubicBezTo>
                  <a:pt x="628575" y="344436"/>
                  <a:pt x="627758" y="333920"/>
                  <a:pt x="627225" y="320038"/>
                </a:cubicBezTo>
                <a:cubicBezTo>
                  <a:pt x="626692" y="306155"/>
                  <a:pt x="626425" y="286173"/>
                  <a:pt x="626425" y="260092"/>
                </a:cubicBezTo>
                <a:lnTo>
                  <a:pt x="559905" y="269041"/>
                </a:lnTo>
                <a:cubicBezTo>
                  <a:pt x="555988" y="288590"/>
                  <a:pt x="546647" y="306297"/>
                  <a:pt x="531881" y="322163"/>
                </a:cubicBezTo>
                <a:cubicBezTo>
                  <a:pt x="517115" y="338029"/>
                  <a:pt x="498854" y="348382"/>
                  <a:pt x="477097" y="353223"/>
                </a:cubicBezTo>
                <a:cubicBezTo>
                  <a:pt x="455340" y="358065"/>
                  <a:pt x="452219" y="355169"/>
                  <a:pt x="467735" y="344536"/>
                </a:cubicBezTo>
                <a:cubicBezTo>
                  <a:pt x="483251" y="333904"/>
                  <a:pt x="496350" y="322484"/>
                  <a:pt x="507033" y="310276"/>
                </a:cubicBezTo>
                <a:cubicBezTo>
                  <a:pt x="517715" y="298068"/>
                  <a:pt x="525098" y="284998"/>
                  <a:pt x="529181" y="271066"/>
                </a:cubicBezTo>
                <a:cubicBezTo>
                  <a:pt x="493417" y="277332"/>
                  <a:pt x="470160" y="281511"/>
                  <a:pt x="459410" y="283603"/>
                </a:cubicBezTo>
                <a:cubicBezTo>
                  <a:pt x="448661" y="285694"/>
                  <a:pt x="437995" y="281482"/>
                  <a:pt x="427413" y="270966"/>
                </a:cubicBezTo>
                <a:cubicBezTo>
                  <a:pt x="416830" y="260450"/>
                  <a:pt x="420130" y="255979"/>
                  <a:pt x="437312" y="257554"/>
                </a:cubicBezTo>
                <a:cubicBezTo>
                  <a:pt x="454494" y="259129"/>
                  <a:pt x="485642" y="256975"/>
                  <a:pt x="530756" y="251092"/>
                </a:cubicBezTo>
                <a:cubicBezTo>
                  <a:pt x="530756" y="243359"/>
                  <a:pt x="529448" y="236356"/>
                  <a:pt x="526832" y="230081"/>
                </a:cubicBezTo>
                <a:cubicBezTo>
                  <a:pt x="524215" y="223806"/>
                  <a:pt x="526815" y="221219"/>
                  <a:pt x="534631" y="222319"/>
                </a:cubicBezTo>
                <a:lnTo>
                  <a:pt x="538478" y="223303"/>
                </a:lnTo>
                <a:lnTo>
                  <a:pt x="533419" y="213004"/>
                </a:lnTo>
                <a:cubicBezTo>
                  <a:pt x="531956" y="208869"/>
                  <a:pt x="530823" y="204245"/>
                  <a:pt x="530019" y="199133"/>
                </a:cubicBezTo>
                <a:cubicBezTo>
                  <a:pt x="528410" y="188909"/>
                  <a:pt x="526323" y="174309"/>
                  <a:pt x="523756" y="155336"/>
                </a:cubicBezTo>
                <a:cubicBezTo>
                  <a:pt x="521191" y="136362"/>
                  <a:pt x="517532" y="122646"/>
                  <a:pt x="512783" y="114188"/>
                </a:cubicBezTo>
                <a:cubicBezTo>
                  <a:pt x="508033" y="105730"/>
                  <a:pt x="510391" y="101501"/>
                  <a:pt x="519857" y="101501"/>
                </a:cubicBezTo>
                <a:cubicBezTo>
                  <a:pt x="526407" y="101501"/>
                  <a:pt x="532232" y="101755"/>
                  <a:pt x="537331" y="102264"/>
                </a:cubicBezTo>
                <a:cubicBezTo>
                  <a:pt x="539880" y="102518"/>
                  <a:pt x="544976" y="102199"/>
                  <a:pt x="552618" y="101308"/>
                </a:cubicBezTo>
                <a:lnTo>
                  <a:pt x="553166" y="101229"/>
                </a:lnTo>
                <a:lnTo>
                  <a:pt x="546281" y="97177"/>
                </a:lnTo>
                <a:cubicBezTo>
                  <a:pt x="535931" y="84361"/>
                  <a:pt x="532964" y="76120"/>
                  <a:pt x="537381" y="72453"/>
                </a:cubicBezTo>
                <a:cubicBezTo>
                  <a:pt x="541797" y="68787"/>
                  <a:pt x="549672" y="69041"/>
                  <a:pt x="561004" y="73216"/>
                </a:cubicBezTo>
                <a:cubicBezTo>
                  <a:pt x="572337" y="77390"/>
                  <a:pt x="576299" y="85002"/>
                  <a:pt x="572891" y="96052"/>
                </a:cubicBezTo>
                <a:lnTo>
                  <a:pt x="571439" y="98602"/>
                </a:lnTo>
                <a:lnTo>
                  <a:pt x="583178" y="96914"/>
                </a:lnTo>
                <a:lnTo>
                  <a:pt x="608477" y="91092"/>
                </a:lnTo>
                <a:lnTo>
                  <a:pt x="608284" y="86996"/>
                </a:lnTo>
                <a:cubicBezTo>
                  <a:pt x="608944" y="84867"/>
                  <a:pt x="610329" y="81994"/>
                  <a:pt x="612439" y="78378"/>
                </a:cubicBezTo>
                <a:cubicBezTo>
                  <a:pt x="620880" y="63912"/>
                  <a:pt x="626892" y="51154"/>
                  <a:pt x="630475" y="40105"/>
                </a:cubicBezTo>
                <a:cubicBezTo>
                  <a:pt x="634058" y="29056"/>
                  <a:pt x="635067" y="21452"/>
                  <a:pt x="633500" y="17294"/>
                </a:cubicBezTo>
                <a:cubicBezTo>
                  <a:pt x="631933" y="13136"/>
                  <a:pt x="631525" y="8607"/>
                  <a:pt x="632275" y="3707"/>
                </a:cubicBezTo>
                <a:cubicBezTo>
                  <a:pt x="632650" y="1257"/>
                  <a:pt x="634807" y="22"/>
                  <a:pt x="638743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92223" y="1079282"/>
            <a:ext cx="11047494" cy="5876501"/>
            <a:chOff x="1516344" y="1196751"/>
            <a:chExt cx="11047494" cy="5876501"/>
          </a:xfrm>
        </p:grpSpPr>
        <p:grpSp>
          <p:nvGrpSpPr>
            <p:cNvPr id="7" name="组合 6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0" name="矩形: 圆角 9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1939515" y="1890935"/>
            <a:ext cx="138564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" name="任意多边形: 形状 4"/>
          <p:cNvSpPr/>
          <p:nvPr/>
        </p:nvSpPr>
        <p:spPr>
          <a:xfrm>
            <a:off x="2091331" y="2775544"/>
            <a:ext cx="7579090" cy="1543818"/>
          </a:xfrm>
          <a:custGeom>
            <a:avLst/>
            <a:gdLst/>
            <a:ahLst/>
            <a:cxnLst/>
            <a:rect l="l" t="t" r="r" b="b"/>
            <a:pathLst>
              <a:path w="6606419" h="1345689">
                <a:moveTo>
                  <a:pt x="1309111" y="1233867"/>
                </a:moveTo>
                <a:cubicBezTo>
                  <a:pt x="1305192" y="1234087"/>
                  <a:pt x="1301381" y="1235575"/>
                  <a:pt x="1297677" y="1238329"/>
                </a:cubicBezTo>
                <a:cubicBezTo>
                  <a:pt x="1290269" y="1243837"/>
                  <a:pt x="1286565" y="1251178"/>
                  <a:pt x="1286565" y="1260352"/>
                </a:cubicBezTo>
                <a:cubicBezTo>
                  <a:pt x="1286565" y="1269527"/>
                  <a:pt x="1290690" y="1276414"/>
                  <a:pt x="1298940" y="1281014"/>
                </a:cubicBezTo>
                <a:cubicBezTo>
                  <a:pt x="1307189" y="1285613"/>
                  <a:pt x="1315264" y="1285380"/>
                  <a:pt x="1323163" y="1280314"/>
                </a:cubicBezTo>
                <a:cubicBezTo>
                  <a:pt x="1331063" y="1275231"/>
                  <a:pt x="1334775" y="1267898"/>
                  <a:pt x="1334300" y="1258315"/>
                </a:cubicBezTo>
                <a:cubicBezTo>
                  <a:pt x="1333825" y="1248732"/>
                  <a:pt x="1329455" y="1241629"/>
                  <a:pt x="1321188" y="1237004"/>
                </a:cubicBezTo>
                <a:cubicBezTo>
                  <a:pt x="1317055" y="1234692"/>
                  <a:pt x="1313029" y="1233646"/>
                  <a:pt x="1309111" y="1233867"/>
                </a:cubicBezTo>
                <a:close/>
                <a:moveTo>
                  <a:pt x="4777465" y="1218330"/>
                </a:moveTo>
                <a:cubicBezTo>
                  <a:pt x="4776223" y="1217788"/>
                  <a:pt x="4768856" y="1218288"/>
                  <a:pt x="4755366" y="1219830"/>
                </a:cubicBezTo>
                <a:cubicBezTo>
                  <a:pt x="4741875" y="1221371"/>
                  <a:pt x="4723780" y="1224017"/>
                  <a:pt x="4701082" y="1227767"/>
                </a:cubicBezTo>
                <a:cubicBezTo>
                  <a:pt x="4703132" y="1246782"/>
                  <a:pt x="4705065" y="1263173"/>
                  <a:pt x="4706881" y="1276939"/>
                </a:cubicBezTo>
                <a:cubicBezTo>
                  <a:pt x="4725913" y="1276022"/>
                  <a:pt x="4748154" y="1274097"/>
                  <a:pt x="4773602" y="1271164"/>
                </a:cubicBezTo>
                <a:cubicBezTo>
                  <a:pt x="4777418" y="1254915"/>
                  <a:pt x="4779327" y="1241708"/>
                  <a:pt x="4779327" y="1231542"/>
                </a:cubicBezTo>
                <a:cubicBezTo>
                  <a:pt x="4779327" y="1223276"/>
                  <a:pt x="4778706" y="1218872"/>
                  <a:pt x="4777465" y="1218330"/>
                </a:cubicBezTo>
                <a:close/>
                <a:moveTo>
                  <a:pt x="2329539" y="1218330"/>
                </a:moveTo>
                <a:cubicBezTo>
                  <a:pt x="2328298" y="1217788"/>
                  <a:pt x="2320931" y="1218288"/>
                  <a:pt x="2307441" y="1219830"/>
                </a:cubicBezTo>
                <a:cubicBezTo>
                  <a:pt x="2293950" y="1221371"/>
                  <a:pt x="2275855" y="1224017"/>
                  <a:pt x="2253156" y="1227767"/>
                </a:cubicBezTo>
                <a:cubicBezTo>
                  <a:pt x="2255206" y="1246782"/>
                  <a:pt x="2257139" y="1263173"/>
                  <a:pt x="2258956" y="1276939"/>
                </a:cubicBezTo>
                <a:cubicBezTo>
                  <a:pt x="2277988" y="1276022"/>
                  <a:pt x="2300228" y="1274097"/>
                  <a:pt x="2325677" y="1271164"/>
                </a:cubicBezTo>
                <a:cubicBezTo>
                  <a:pt x="2329493" y="1254915"/>
                  <a:pt x="2331401" y="1241708"/>
                  <a:pt x="2331401" y="1231542"/>
                </a:cubicBezTo>
                <a:cubicBezTo>
                  <a:pt x="2331401" y="1223276"/>
                  <a:pt x="2330781" y="1218872"/>
                  <a:pt x="2329539" y="1218330"/>
                </a:cubicBezTo>
                <a:close/>
                <a:moveTo>
                  <a:pt x="6606419" y="1209328"/>
                </a:moveTo>
                <a:lnTo>
                  <a:pt x="6606419" y="1237034"/>
                </a:lnTo>
                <a:lnTo>
                  <a:pt x="6603103" y="1238329"/>
                </a:lnTo>
                <a:cubicBezTo>
                  <a:pt x="6595694" y="1243837"/>
                  <a:pt x="6591991" y="1251178"/>
                  <a:pt x="6591991" y="1260352"/>
                </a:cubicBezTo>
                <a:cubicBezTo>
                  <a:pt x="6591991" y="1269527"/>
                  <a:pt x="6596115" y="1276414"/>
                  <a:pt x="6604365" y="1281014"/>
                </a:cubicBezTo>
                <a:lnTo>
                  <a:pt x="6606419" y="1280954"/>
                </a:lnTo>
                <a:lnTo>
                  <a:pt x="6606419" y="1310117"/>
                </a:lnTo>
                <a:lnTo>
                  <a:pt x="6595390" y="1307768"/>
                </a:lnTo>
                <a:cubicBezTo>
                  <a:pt x="6589637" y="1305189"/>
                  <a:pt x="6584183" y="1301321"/>
                  <a:pt x="6579029" y="1296163"/>
                </a:cubicBezTo>
                <a:cubicBezTo>
                  <a:pt x="6568721" y="1285847"/>
                  <a:pt x="6563567" y="1274756"/>
                  <a:pt x="6563567" y="1262890"/>
                </a:cubicBezTo>
                <a:cubicBezTo>
                  <a:pt x="6563567" y="1251024"/>
                  <a:pt x="6566343" y="1240645"/>
                  <a:pt x="6571892" y="1231754"/>
                </a:cubicBezTo>
                <a:cubicBezTo>
                  <a:pt x="6577441" y="1222863"/>
                  <a:pt x="6586345" y="1215884"/>
                  <a:pt x="6598603" y="1210818"/>
                </a:cubicBezTo>
                <a:close/>
                <a:moveTo>
                  <a:pt x="1311995" y="1207231"/>
                </a:moveTo>
                <a:cubicBezTo>
                  <a:pt x="1318411" y="1207372"/>
                  <a:pt x="1324971" y="1208851"/>
                  <a:pt x="1331675" y="1211668"/>
                </a:cubicBezTo>
                <a:cubicBezTo>
                  <a:pt x="1345083" y="1217301"/>
                  <a:pt x="1353986" y="1226225"/>
                  <a:pt x="1358386" y="1238441"/>
                </a:cubicBezTo>
                <a:cubicBezTo>
                  <a:pt x="1362786" y="1250657"/>
                  <a:pt x="1363302" y="1262740"/>
                  <a:pt x="1359936" y="1274689"/>
                </a:cubicBezTo>
                <a:cubicBezTo>
                  <a:pt x="1356569" y="1286638"/>
                  <a:pt x="1350270" y="1295784"/>
                  <a:pt x="1341037" y="1302125"/>
                </a:cubicBezTo>
                <a:cubicBezTo>
                  <a:pt x="1331804" y="1308466"/>
                  <a:pt x="1320834" y="1311637"/>
                  <a:pt x="1308127" y="1311637"/>
                </a:cubicBezTo>
                <a:cubicBezTo>
                  <a:pt x="1295419" y="1311637"/>
                  <a:pt x="1283911" y="1306479"/>
                  <a:pt x="1273604" y="1296163"/>
                </a:cubicBezTo>
                <a:cubicBezTo>
                  <a:pt x="1263296" y="1285847"/>
                  <a:pt x="1258142" y="1274756"/>
                  <a:pt x="1258142" y="1262890"/>
                </a:cubicBezTo>
                <a:cubicBezTo>
                  <a:pt x="1258142" y="1251024"/>
                  <a:pt x="1260917" y="1240645"/>
                  <a:pt x="1266467" y="1231754"/>
                </a:cubicBezTo>
                <a:cubicBezTo>
                  <a:pt x="1272016" y="1222863"/>
                  <a:pt x="1280920" y="1215884"/>
                  <a:pt x="1293178" y="1210818"/>
                </a:cubicBezTo>
                <a:cubicBezTo>
                  <a:pt x="1299306" y="1208285"/>
                  <a:pt x="1305579" y="1207089"/>
                  <a:pt x="1311995" y="1207231"/>
                </a:cubicBezTo>
                <a:close/>
                <a:moveTo>
                  <a:pt x="3461207" y="1201819"/>
                </a:moveTo>
                <a:lnTo>
                  <a:pt x="3418685" y="1206318"/>
                </a:lnTo>
                <a:cubicBezTo>
                  <a:pt x="3415551" y="1211801"/>
                  <a:pt x="3412998" y="1216026"/>
                  <a:pt x="3411023" y="1218993"/>
                </a:cubicBezTo>
                <a:cubicBezTo>
                  <a:pt x="3409048" y="1221959"/>
                  <a:pt x="3409577" y="1223759"/>
                  <a:pt x="3412610" y="1224392"/>
                </a:cubicBezTo>
                <a:cubicBezTo>
                  <a:pt x="3415643" y="1225025"/>
                  <a:pt x="3426426" y="1227900"/>
                  <a:pt x="3444958" y="1233017"/>
                </a:cubicBezTo>
                <a:cubicBezTo>
                  <a:pt x="3449658" y="1227184"/>
                  <a:pt x="3455074" y="1216784"/>
                  <a:pt x="3461207" y="1201819"/>
                </a:cubicBezTo>
                <a:close/>
                <a:moveTo>
                  <a:pt x="4290596" y="1182847"/>
                </a:moveTo>
                <a:lnTo>
                  <a:pt x="4222486" y="1190544"/>
                </a:lnTo>
                <a:cubicBezTo>
                  <a:pt x="4220936" y="1192948"/>
                  <a:pt x="4219447" y="1194854"/>
                  <a:pt x="4218020" y="1196263"/>
                </a:cubicBezTo>
                <a:lnTo>
                  <a:pt x="4216357" y="1197370"/>
                </a:lnTo>
                <a:lnTo>
                  <a:pt x="4224711" y="1199506"/>
                </a:lnTo>
                <a:cubicBezTo>
                  <a:pt x="4231594" y="1202164"/>
                  <a:pt x="4234485" y="1205010"/>
                  <a:pt x="4233385" y="1208043"/>
                </a:cubicBezTo>
                <a:cubicBezTo>
                  <a:pt x="4232285" y="1211076"/>
                  <a:pt x="4231269" y="1214168"/>
                  <a:pt x="4230335" y="1217318"/>
                </a:cubicBezTo>
                <a:cubicBezTo>
                  <a:pt x="4246068" y="1216401"/>
                  <a:pt x="4267441" y="1214009"/>
                  <a:pt x="4294457" y="1210143"/>
                </a:cubicBezTo>
                <a:cubicBezTo>
                  <a:pt x="4294457" y="1202377"/>
                  <a:pt x="4293152" y="1195356"/>
                  <a:pt x="4290544" y="1189082"/>
                </a:cubicBezTo>
                <a:close/>
                <a:moveTo>
                  <a:pt x="1023520" y="1182847"/>
                </a:moveTo>
                <a:lnTo>
                  <a:pt x="955411" y="1190544"/>
                </a:lnTo>
                <a:cubicBezTo>
                  <a:pt x="953861" y="1192948"/>
                  <a:pt x="952372" y="1194854"/>
                  <a:pt x="950945" y="1196263"/>
                </a:cubicBezTo>
                <a:lnTo>
                  <a:pt x="949282" y="1197370"/>
                </a:lnTo>
                <a:lnTo>
                  <a:pt x="957636" y="1199506"/>
                </a:lnTo>
                <a:cubicBezTo>
                  <a:pt x="964518" y="1202164"/>
                  <a:pt x="967410" y="1205010"/>
                  <a:pt x="966310" y="1208043"/>
                </a:cubicBezTo>
                <a:cubicBezTo>
                  <a:pt x="965210" y="1211076"/>
                  <a:pt x="964193" y="1214168"/>
                  <a:pt x="963260" y="1217318"/>
                </a:cubicBezTo>
                <a:cubicBezTo>
                  <a:pt x="978993" y="1216401"/>
                  <a:pt x="1000366" y="1214009"/>
                  <a:pt x="1027381" y="1210143"/>
                </a:cubicBezTo>
                <a:cubicBezTo>
                  <a:pt x="1027381" y="1202377"/>
                  <a:pt x="1026077" y="1195356"/>
                  <a:pt x="1023469" y="1189082"/>
                </a:cubicBezTo>
                <a:close/>
                <a:moveTo>
                  <a:pt x="4303006" y="1181445"/>
                </a:moveTo>
                <a:lnTo>
                  <a:pt x="4294076" y="1182454"/>
                </a:lnTo>
                <a:lnTo>
                  <a:pt x="4298581" y="1182195"/>
                </a:lnTo>
                <a:lnTo>
                  <a:pt x="4306240" y="1184495"/>
                </a:lnTo>
                <a:close/>
                <a:moveTo>
                  <a:pt x="1035931" y="1181445"/>
                </a:moveTo>
                <a:lnTo>
                  <a:pt x="1027001" y="1182454"/>
                </a:lnTo>
                <a:lnTo>
                  <a:pt x="1031506" y="1182195"/>
                </a:lnTo>
                <a:lnTo>
                  <a:pt x="1039165" y="1184495"/>
                </a:lnTo>
                <a:close/>
                <a:moveTo>
                  <a:pt x="6320877" y="1151220"/>
                </a:moveTo>
                <a:cubicBezTo>
                  <a:pt x="6323571" y="1151582"/>
                  <a:pt x="6326831" y="1152319"/>
                  <a:pt x="6330656" y="1153434"/>
                </a:cubicBezTo>
                <a:cubicBezTo>
                  <a:pt x="6345955" y="1157892"/>
                  <a:pt x="6356967" y="1164646"/>
                  <a:pt x="6363691" y="1173695"/>
                </a:cubicBezTo>
                <a:cubicBezTo>
                  <a:pt x="6370416" y="1182745"/>
                  <a:pt x="6372075" y="1193877"/>
                  <a:pt x="6368666" y="1207093"/>
                </a:cubicBezTo>
                <a:cubicBezTo>
                  <a:pt x="6365258" y="1220309"/>
                  <a:pt x="6354513" y="1217193"/>
                  <a:pt x="6336431" y="1197744"/>
                </a:cubicBezTo>
                <a:cubicBezTo>
                  <a:pt x="6322849" y="1178928"/>
                  <a:pt x="6314665" y="1165725"/>
                  <a:pt x="6311883" y="1158134"/>
                </a:cubicBezTo>
                <a:cubicBezTo>
                  <a:pt x="6309795" y="1152440"/>
                  <a:pt x="6312793" y="1150136"/>
                  <a:pt x="6320877" y="1151220"/>
                </a:cubicBezTo>
                <a:close/>
                <a:moveTo>
                  <a:pt x="3063327" y="1151220"/>
                </a:moveTo>
                <a:cubicBezTo>
                  <a:pt x="3066022" y="1151582"/>
                  <a:pt x="3069282" y="1152319"/>
                  <a:pt x="3073106" y="1153434"/>
                </a:cubicBezTo>
                <a:cubicBezTo>
                  <a:pt x="3088405" y="1157892"/>
                  <a:pt x="3099417" y="1164646"/>
                  <a:pt x="3106142" y="1173695"/>
                </a:cubicBezTo>
                <a:cubicBezTo>
                  <a:pt x="3112866" y="1182745"/>
                  <a:pt x="3114525" y="1193877"/>
                  <a:pt x="3111116" y="1207093"/>
                </a:cubicBezTo>
                <a:cubicBezTo>
                  <a:pt x="3107708" y="1220309"/>
                  <a:pt x="3096963" y="1217193"/>
                  <a:pt x="3078881" y="1197744"/>
                </a:cubicBezTo>
                <a:cubicBezTo>
                  <a:pt x="3065298" y="1178928"/>
                  <a:pt x="3057116" y="1165725"/>
                  <a:pt x="3054332" y="1158134"/>
                </a:cubicBezTo>
                <a:cubicBezTo>
                  <a:pt x="3052245" y="1152440"/>
                  <a:pt x="3055243" y="1150136"/>
                  <a:pt x="3063327" y="1151220"/>
                </a:cubicBezTo>
                <a:close/>
                <a:moveTo>
                  <a:pt x="5832837" y="1140647"/>
                </a:moveTo>
                <a:cubicBezTo>
                  <a:pt x="5825004" y="1141647"/>
                  <a:pt x="5811279" y="1143522"/>
                  <a:pt x="5791664" y="1146272"/>
                </a:cubicBezTo>
                <a:cubicBezTo>
                  <a:pt x="5794731" y="1173354"/>
                  <a:pt x="5796793" y="1195873"/>
                  <a:pt x="5797851" y="1213830"/>
                </a:cubicBezTo>
                <a:cubicBezTo>
                  <a:pt x="5798909" y="1231788"/>
                  <a:pt x="5799889" y="1247082"/>
                  <a:pt x="5800789" y="1259715"/>
                </a:cubicBezTo>
                <a:cubicBezTo>
                  <a:pt x="5808321" y="1259715"/>
                  <a:pt x="5822471" y="1258807"/>
                  <a:pt x="5843236" y="1256990"/>
                </a:cubicBezTo>
                <a:cubicBezTo>
                  <a:pt x="5843236" y="1208160"/>
                  <a:pt x="5842211" y="1177853"/>
                  <a:pt x="5840161" y="1166071"/>
                </a:cubicBezTo>
                <a:cubicBezTo>
                  <a:pt x="5838111" y="1154288"/>
                  <a:pt x="5835669" y="1145814"/>
                  <a:pt x="5832837" y="1140647"/>
                </a:cubicBezTo>
                <a:close/>
                <a:moveTo>
                  <a:pt x="5910382" y="1132798"/>
                </a:moveTo>
                <a:cubicBezTo>
                  <a:pt x="5890533" y="1134848"/>
                  <a:pt x="5873967" y="1136606"/>
                  <a:pt x="5860685" y="1138072"/>
                </a:cubicBezTo>
                <a:cubicBezTo>
                  <a:pt x="5863701" y="1139189"/>
                  <a:pt x="5865501" y="1140893"/>
                  <a:pt x="5866085" y="1143185"/>
                </a:cubicBezTo>
                <a:cubicBezTo>
                  <a:pt x="5866667" y="1145476"/>
                  <a:pt x="5866959" y="1150322"/>
                  <a:pt x="5866959" y="1157721"/>
                </a:cubicBezTo>
                <a:cubicBezTo>
                  <a:pt x="5873309" y="1157821"/>
                  <a:pt x="5880951" y="1156275"/>
                  <a:pt x="5889883" y="1153084"/>
                </a:cubicBezTo>
                <a:cubicBezTo>
                  <a:pt x="5898815" y="1149893"/>
                  <a:pt x="5905857" y="1152267"/>
                  <a:pt x="5911007" y="1160209"/>
                </a:cubicBezTo>
                <a:cubicBezTo>
                  <a:pt x="5916157" y="1168150"/>
                  <a:pt x="5912785" y="1173412"/>
                  <a:pt x="5900895" y="1175995"/>
                </a:cubicBezTo>
                <a:cubicBezTo>
                  <a:pt x="5889004" y="1178578"/>
                  <a:pt x="5877692" y="1179870"/>
                  <a:pt x="5866959" y="1179870"/>
                </a:cubicBezTo>
                <a:lnTo>
                  <a:pt x="5866959" y="1201644"/>
                </a:lnTo>
                <a:cubicBezTo>
                  <a:pt x="5873259" y="1201760"/>
                  <a:pt x="5880346" y="1200481"/>
                  <a:pt x="5888221" y="1197806"/>
                </a:cubicBezTo>
                <a:cubicBezTo>
                  <a:pt x="5896095" y="1195131"/>
                  <a:pt x="5902624" y="1197406"/>
                  <a:pt x="5907807" y="1204631"/>
                </a:cubicBezTo>
                <a:cubicBezTo>
                  <a:pt x="5912990" y="1211855"/>
                  <a:pt x="5910478" y="1217118"/>
                  <a:pt x="5900269" y="1220417"/>
                </a:cubicBezTo>
                <a:cubicBezTo>
                  <a:pt x="5890062" y="1223717"/>
                  <a:pt x="5878959" y="1225367"/>
                  <a:pt x="5866959" y="1225367"/>
                </a:cubicBezTo>
                <a:lnTo>
                  <a:pt x="5866959" y="1253415"/>
                </a:lnTo>
                <a:lnTo>
                  <a:pt x="5909357" y="1249266"/>
                </a:lnTo>
                <a:cubicBezTo>
                  <a:pt x="5911290" y="1228817"/>
                  <a:pt x="5912519" y="1206256"/>
                  <a:pt x="5913044" y="1181582"/>
                </a:cubicBezTo>
                <a:cubicBezTo>
                  <a:pt x="5913569" y="1156909"/>
                  <a:pt x="5912681" y="1140647"/>
                  <a:pt x="5910382" y="1132798"/>
                </a:cubicBezTo>
                <a:close/>
                <a:moveTo>
                  <a:pt x="5992927" y="1123686"/>
                </a:moveTo>
                <a:cubicBezTo>
                  <a:pt x="5988144" y="1122444"/>
                  <a:pt x="5970203" y="1124015"/>
                  <a:pt x="5939105" y="1128398"/>
                </a:cubicBezTo>
                <a:cubicBezTo>
                  <a:pt x="5949571" y="1136464"/>
                  <a:pt x="5953200" y="1143380"/>
                  <a:pt x="5949991" y="1149147"/>
                </a:cubicBezTo>
                <a:cubicBezTo>
                  <a:pt x="5946783" y="1154913"/>
                  <a:pt x="5944147" y="1165296"/>
                  <a:pt x="5942080" y="1180295"/>
                </a:cubicBezTo>
                <a:cubicBezTo>
                  <a:pt x="5940013" y="1195294"/>
                  <a:pt x="5937980" y="1217051"/>
                  <a:pt x="5935981" y="1245566"/>
                </a:cubicBezTo>
                <a:cubicBezTo>
                  <a:pt x="5951879" y="1243466"/>
                  <a:pt x="5963233" y="1243604"/>
                  <a:pt x="5970041" y="1245978"/>
                </a:cubicBezTo>
                <a:cubicBezTo>
                  <a:pt x="5976849" y="1248353"/>
                  <a:pt x="5980907" y="1251753"/>
                  <a:pt x="5982215" y="1256178"/>
                </a:cubicBezTo>
                <a:cubicBezTo>
                  <a:pt x="5983523" y="1260602"/>
                  <a:pt x="5986048" y="1254449"/>
                  <a:pt x="5989789" y="1237716"/>
                </a:cubicBezTo>
                <a:cubicBezTo>
                  <a:pt x="5993531" y="1220984"/>
                  <a:pt x="5996185" y="1203698"/>
                  <a:pt x="5997751" y="1185857"/>
                </a:cubicBezTo>
                <a:cubicBezTo>
                  <a:pt x="5999319" y="1168016"/>
                  <a:pt x="6000101" y="1152913"/>
                  <a:pt x="6000101" y="1140547"/>
                </a:cubicBezTo>
                <a:cubicBezTo>
                  <a:pt x="6000101" y="1130548"/>
                  <a:pt x="5997709" y="1124927"/>
                  <a:pt x="5992927" y="1123686"/>
                </a:cubicBezTo>
                <a:close/>
                <a:moveTo>
                  <a:pt x="6232399" y="1119461"/>
                </a:moveTo>
                <a:cubicBezTo>
                  <a:pt x="6226675" y="1119969"/>
                  <a:pt x="6212105" y="1122557"/>
                  <a:pt x="6188690" y="1127223"/>
                </a:cubicBezTo>
                <a:lnTo>
                  <a:pt x="6190065" y="1171845"/>
                </a:lnTo>
                <a:cubicBezTo>
                  <a:pt x="6199281" y="1170979"/>
                  <a:pt x="6206951" y="1168929"/>
                  <a:pt x="6213075" y="1165696"/>
                </a:cubicBezTo>
                <a:cubicBezTo>
                  <a:pt x="6219200" y="1162463"/>
                  <a:pt x="6225817" y="1164342"/>
                  <a:pt x="6232925" y="1171333"/>
                </a:cubicBezTo>
                <a:cubicBezTo>
                  <a:pt x="6240033" y="1178324"/>
                  <a:pt x="6237991" y="1184107"/>
                  <a:pt x="6226799" y="1188682"/>
                </a:cubicBezTo>
                <a:cubicBezTo>
                  <a:pt x="6215609" y="1193257"/>
                  <a:pt x="6203431" y="1195544"/>
                  <a:pt x="6190265" y="1195544"/>
                </a:cubicBezTo>
                <a:lnTo>
                  <a:pt x="6191615" y="1236141"/>
                </a:lnTo>
                <a:cubicBezTo>
                  <a:pt x="6196881" y="1236291"/>
                  <a:pt x="6204731" y="1234237"/>
                  <a:pt x="6215163" y="1229979"/>
                </a:cubicBezTo>
                <a:cubicBezTo>
                  <a:pt x="6225595" y="1225721"/>
                  <a:pt x="6232591" y="1225946"/>
                  <a:pt x="6236149" y="1230654"/>
                </a:cubicBezTo>
                <a:cubicBezTo>
                  <a:pt x="6239707" y="1235362"/>
                  <a:pt x="6242329" y="1235062"/>
                  <a:pt x="6244011" y="1229754"/>
                </a:cubicBezTo>
                <a:cubicBezTo>
                  <a:pt x="6245695" y="1224446"/>
                  <a:pt x="6246799" y="1206414"/>
                  <a:pt x="6247323" y="1175658"/>
                </a:cubicBezTo>
                <a:cubicBezTo>
                  <a:pt x="6247849" y="1144901"/>
                  <a:pt x="6246923" y="1127719"/>
                  <a:pt x="6244549" y="1124111"/>
                </a:cubicBezTo>
                <a:cubicBezTo>
                  <a:pt x="6242174" y="1120503"/>
                  <a:pt x="6238124" y="1118953"/>
                  <a:pt x="6232399" y="1119461"/>
                </a:cubicBezTo>
                <a:close/>
                <a:moveTo>
                  <a:pt x="2974850" y="1119461"/>
                </a:moveTo>
                <a:cubicBezTo>
                  <a:pt x="2969125" y="1119969"/>
                  <a:pt x="2954555" y="1122557"/>
                  <a:pt x="2931140" y="1127223"/>
                </a:cubicBezTo>
                <a:lnTo>
                  <a:pt x="2932515" y="1171845"/>
                </a:lnTo>
                <a:cubicBezTo>
                  <a:pt x="2941731" y="1170979"/>
                  <a:pt x="2949401" y="1168929"/>
                  <a:pt x="2955526" y="1165696"/>
                </a:cubicBezTo>
                <a:cubicBezTo>
                  <a:pt x="2961651" y="1162463"/>
                  <a:pt x="2968267" y="1164342"/>
                  <a:pt x="2975375" y="1171333"/>
                </a:cubicBezTo>
                <a:cubicBezTo>
                  <a:pt x="2982483" y="1178324"/>
                  <a:pt x="2980441" y="1184107"/>
                  <a:pt x="2969250" y="1188682"/>
                </a:cubicBezTo>
                <a:cubicBezTo>
                  <a:pt x="2958059" y="1193257"/>
                  <a:pt x="2945881" y="1195544"/>
                  <a:pt x="2932715" y="1195544"/>
                </a:cubicBezTo>
                <a:lnTo>
                  <a:pt x="2934065" y="1236141"/>
                </a:lnTo>
                <a:cubicBezTo>
                  <a:pt x="2939331" y="1236291"/>
                  <a:pt x="2947181" y="1234237"/>
                  <a:pt x="2957613" y="1229979"/>
                </a:cubicBezTo>
                <a:cubicBezTo>
                  <a:pt x="2968046" y="1225721"/>
                  <a:pt x="2975041" y="1225946"/>
                  <a:pt x="2978600" y="1230654"/>
                </a:cubicBezTo>
                <a:cubicBezTo>
                  <a:pt x="2982158" y="1235362"/>
                  <a:pt x="2984778" y="1235062"/>
                  <a:pt x="2986462" y="1229754"/>
                </a:cubicBezTo>
                <a:cubicBezTo>
                  <a:pt x="2988145" y="1224446"/>
                  <a:pt x="2989249" y="1206414"/>
                  <a:pt x="2989774" y="1175658"/>
                </a:cubicBezTo>
                <a:cubicBezTo>
                  <a:pt x="2990299" y="1144901"/>
                  <a:pt x="2989374" y="1127719"/>
                  <a:pt x="2986999" y="1124111"/>
                </a:cubicBezTo>
                <a:cubicBezTo>
                  <a:pt x="2984624" y="1120503"/>
                  <a:pt x="2980574" y="1118953"/>
                  <a:pt x="2974850" y="1119461"/>
                </a:cubicBezTo>
                <a:close/>
                <a:moveTo>
                  <a:pt x="3400186" y="1103000"/>
                </a:moveTo>
                <a:lnTo>
                  <a:pt x="3373538" y="1108349"/>
                </a:lnTo>
                <a:cubicBezTo>
                  <a:pt x="3375488" y="1111516"/>
                  <a:pt x="3377537" y="1117124"/>
                  <a:pt x="3379687" y="1125173"/>
                </a:cubicBezTo>
                <a:cubicBezTo>
                  <a:pt x="3381837" y="1133223"/>
                  <a:pt x="3383278" y="1139889"/>
                  <a:pt x="3384012" y="1145172"/>
                </a:cubicBezTo>
                <a:lnTo>
                  <a:pt x="3401586" y="1144172"/>
                </a:lnTo>
                <a:close/>
                <a:moveTo>
                  <a:pt x="5224774" y="1100432"/>
                </a:moveTo>
                <a:cubicBezTo>
                  <a:pt x="5236371" y="1100996"/>
                  <a:pt x="5246467" y="1106006"/>
                  <a:pt x="5255060" y="1115461"/>
                </a:cubicBezTo>
                <a:cubicBezTo>
                  <a:pt x="5266518" y="1128069"/>
                  <a:pt x="5263326" y="1134110"/>
                  <a:pt x="5245486" y="1133585"/>
                </a:cubicBezTo>
                <a:cubicBezTo>
                  <a:pt x="5227645" y="1133060"/>
                  <a:pt x="5208880" y="1133323"/>
                  <a:pt x="5189189" y="1134373"/>
                </a:cubicBezTo>
                <a:cubicBezTo>
                  <a:pt x="5169499" y="1135423"/>
                  <a:pt x="5133913" y="1138256"/>
                  <a:pt x="5082433" y="1142872"/>
                </a:cubicBezTo>
                <a:cubicBezTo>
                  <a:pt x="5090800" y="1148255"/>
                  <a:pt x="5092087" y="1153226"/>
                  <a:pt x="5086296" y="1157784"/>
                </a:cubicBezTo>
                <a:cubicBezTo>
                  <a:pt x="5080504" y="1162342"/>
                  <a:pt x="5074751" y="1167396"/>
                  <a:pt x="5069034" y="1172945"/>
                </a:cubicBezTo>
                <a:cubicBezTo>
                  <a:pt x="5063318" y="1178495"/>
                  <a:pt x="5060951" y="1181270"/>
                  <a:pt x="5061934" y="1181270"/>
                </a:cubicBezTo>
                <a:cubicBezTo>
                  <a:pt x="5066884" y="1181270"/>
                  <a:pt x="5075917" y="1180261"/>
                  <a:pt x="5089033" y="1178245"/>
                </a:cubicBezTo>
                <a:cubicBezTo>
                  <a:pt x="5102149" y="1176228"/>
                  <a:pt x="5112427" y="1173349"/>
                  <a:pt x="5119869" y="1169608"/>
                </a:cubicBezTo>
                <a:cubicBezTo>
                  <a:pt x="5127310" y="1165867"/>
                  <a:pt x="5134647" y="1165958"/>
                  <a:pt x="5141880" y="1169883"/>
                </a:cubicBezTo>
                <a:cubicBezTo>
                  <a:pt x="5149112" y="1173808"/>
                  <a:pt x="5157483" y="1179366"/>
                  <a:pt x="5166991" y="1186557"/>
                </a:cubicBezTo>
                <a:cubicBezTo>
                  <a:pt x="5176498" y="1193748"/>
                  <a:pt x="5178802" y="1199823"/>
                  <a:pt x="5173903" y="1204781"/>
                </a:cubicBezTo>
                <a:cubicBezTo>
                  <a:pt x="5169003" y="1209739"/>
                  <a:pt x="5165320" y="1216909"/>
                  <a:pt x="5162853" y="1226292"/>
                </a:cubicBezTo>
                <a:cubicBezTo>
                  <a:pt x="5160387" y="1235675"/>
                  <a:pt x="5157029" y="1250732"/>
                  <a:pt x="5152779" y="1271464"/>
                </a:cubicBezTo>
                <a:cubicBezTo>
                  <a:pt x="5148529" y="1292196"/>
                  <a:pt x="5142525" y="1307820"/>
                  <a:pt x="5134768" y="1318336"/>
                </a:cubicBezTo>
                <a:cubicBezTo>
                  <a:pt x="5127010" y="1328852"/>
                  <a:pt x="5117585" y="1336902"/>
                  <a:pt x="5106495" y="1342485"/>
                </a:cubicBezTo>
                <a:cubicBezTo>
                  <a:pt x="5095403" y="1348068"/>
                  <a:pt x="5088925" y="1346356"/>
                  <a:pt x="5087058" y="1337348"/>
                </a:cubicBezTo>
                <a:cubicBezTo>
                  <a:pt x="5085191" y="1328340"/>
                  <a:pt x="5076600" y="1317328"/>
                  <a:pt x="5061284" y="1304312"/>
                </a:cubicBezTo>
                <a:cubicBezTo>
                  <a:pt x="5045969" y="1291296"/>
                  <a:pt x="5047264" y="1287138"/>
                  <a:pt x="5065172" y="1291838"/>
                </a:cubicBezTo>
                <a:cubicBezTo>
                  <a:pt x="5083079" y="1296538"/>
                  <a:pt x="5094474" y="1298725"/>
                  <a:pt x="5099357" y="1298400"/>
                </a:cubicBezTo>
                <a:cubicBezTo>
                  <a:pt x="5104240" y="1298075"/>
                  <a:pt x="5108640" y="1293013"/>
                  <a:pt x="5112556" y="1283214"/>
                </a:cubicBezTo>
                <a:cubicBezTo>
                  <a:pt x="5116473" y="1273414"/>
                  <a:pt x="5120506" y="1257498"/>
                  <a:pt x="5124656" y="1235467"/>
                </a:cubicBezTo>
                <a:cubicBezTo>
                  <a:pt x="5128805" y="1213434"/>
                  <a:pt x="5128863" y="1201014"/>
                  <a:pt x="5124831" y="1198206"/>
                </a:cubicBezTo>
                <a:cubicBezTo>
                  <a:pt x="5120798" y="1195398"/>
                  <a:pt x="5108532" y="1195540"/>
                  <a:pt x="5088033" y="1198631"/>
                </a:cubicBezTo>
                <a:cubicBezTo>
                  <a:pt x="5067534" y="1201723"/>
                  <a:pt x="5050610" y="1206689"/>
                  <a:pt x="5037261" y="1213530"/>
                </a:cubicBezTo>
                <a:cubicBezTo>
                  <a:pt x="5023912" y="1220372"/>
                  <a:pt x="5016566" y="1218338"/>
                  <a:pt x="5015225" y="1207431"/>
                </a:cubicBezTo>
                <a:cubicBezTo>
                  <a:pt x="5013883" y="1196523"/>
                  <a:pt x="5019008" y="1187624"/>
                  <a:pt x="5030599" y="1180732"/>
                </a:cubicBezTo>
                <a:cubicBezTo>
                  <a:pt x="5042190" y="1173841"/>
                  <a:pt x="5049993" y="1162571"/>
                  <a:pt x="5054010" y="1146922"/>
                </a:cubicBezTo>
                <a:cubicBezTo>
                  <a:pt x="5011063" y="1153205"/>
                  <a:pt x="4982372" y="1157650"/>
                  <a:pt x="4967940" y="1160259"/>
                </a:cubicBezTo>
                <a:cubicBezTo>
                  <a:pt x="4953508" y="1162867"/>
                  <a:pt x="4939667" y="1158654"/>
                  <a:pt x="4926418" y="1147622"/>
                </a:cubicBezTo>
                <a:cubicBezTo>
                  <a:pt x="4913169" y="1136589"/>
                  <a:pt x="4915993" y="1131073"/>
                  <a:pt x="4934892" y="1131073"/>
                </a:cubicBezTo>
                <a:cubicBezTo>
                  <a:pt x="4951808" y="1131073"/>
                  <a:pt x="4970207" y="1130310"/>
                  <a:pt x="4990089" y="1128786"/>
                </a:cubicBezTo>
                <a:cubicBezTo>
                  <a:pt x="5009971" y="1127261"/>
                  <a:pt x="5035957" y="1124657"/>
                  <a:pt x="5068047" y="1120974"/>
                </a:cubicBezTo>
                <a:cubicBezTo>
                  <a:pt x="5100136" y="1117290"/>
                  <a:pt x="5128064" y="1113899"/>
                  <a:pt x="5151829" y="1110799"/>
                </a:cubicBezTo>
                <a:cubicBezTo>
                  <a:pt x="5175594" y="1107699"/>
                  <a:pt x="5195876" y="1104550"/>
                  <a:pt x="5212675" y="1101350"/>
                </a:cubicBezTo>
                <a:cubicBezTo>
                  <a:pt x="5216875" y="1100550"/>
                  <a:pt x="5220908" y="1100244"/>
                  <a:pt x="5224774" y="1100432"/>
                </a:cubicBezTo>
                <a:close/>
                <a:moveTo>
                  <a:pt x="2776849" y="1100432"/>
                </a:moveTo>
                <a:cubicBezTo>
                  <a:pt x="2788446" y="1100996"/>
                  <a:pt x="2798542" y="1106006"/>
                  <a:pt x="2807135" y="1115461"/>
                </a:cubicBezTo>
                <a:cubicBezTo>
                  <a:pt x="2818593" y="1128069"/>
                  <a:pt x="2815401" y="1134110"/>
                  <a:pt x="2797561" y="1133585"/>
                </a:cubicBezTo>
                <a:cubicBezTo>
                  <a:pt x="2779720" y="1133060"/>
                  <a:pt x="2760954" y="1133323"/>
                  <a:pt x="2741264" y="1134373"/>
                </a:cubicBezTo>
                <a:cubicBezTo>
                  <a:pt x="2721574" y="1135423"/>
                  <a:pt x="2685988" y="1138256"/>
                  <a:pt x="2634508" y="1142872"/>
                </a:cubicBezTo>
                <a:cubicBezTo>
                  <a:pt x="2642874" y="1148255"/>
                  <a:pt x="2644162" y="1153226"/>
                  <a:pt x="2638370" y="1157784"/>
                </a:cubicBezTo>
                <a:cubicBezTo>
                  <a:pt x="2632579" y="1162342"/>
                  <a:pt x="2626825" y="1167396"/>
                  <a:pt x="2621109" y="1172945"/>
                </a:cubicBezTo>
                <a:cubicBezTo>
                  <a:pt x="2615393" y="1178495"/>
                  <a:pt x="2613026" y="1181270"/>
                  <a:pt x="2614009" y="1181270"/>
                </a:cubicBezTo>
                <a:cubicBezTo>
                  <a:pt x="2618959" y="1181270"/>
                  <a:pt x="2627992" y="1180261"/>
                  <a:pt x="2641108" y="1178245"/>
                </a:cubicBezTo>
                <a:cubicBezTo>
                  <a:pt x="2654223" y="1176228"/>
                  <a:pt x="2664502" y="1173349"/>
                  <a:pt x="2671943" y="1169608"/>
                </a:cubicBezTo>
                <a:cubicBezTo>
                  <a:pt x="2679384" y="1165867"/>
                  <a:pt x="2686721" y="1165958"/>
                  <a:pt x="2693954" y="1169883"/>
                </a:cubicBezTo>
                <a:cubicBezTo>
                  <a:pt x="2701187" y="1173808"/>
                  <a:pt x="2709558" y="1179366"/>
                  <a:pt x="2719065" y="1186557"/>
                </a:cubicBezTo>
                <a:cubicBezTo>
                  <a:pt x="2728573" y="1193748"/>
                  <a:pt x="2730877" y="1199823"/>
                  <a:pt x="2725977" y="1204781"/>
                </a:cubicBezTo>
                <a:cubicBezTo>
                  <a:pt x="2721078" y="1209739"/>
                  <a:pt x="2717395" y="1216909"/>
                  <a:pt x="2714928" y="1226292"/>
                </a:cubicBezTo>
                <a:cubicBezTo>
                  <a:pt x="2712462" y="1235675"/>
                  <a:pt x="2709104" y="1250732"/>
                  <a:pt x="2704854" y="1271464"/>
                </a:cubicBezTo>
                <a:cubicBezTo>
                  <a:pt x="2700604" y="1292196"/>
                  <a:pt x="2694600" y="1307820"/>
                  <a:pt x="2686842" y="1318336"/>
                </a:cubicBezTo>
                <a:cubicBezTo>
                  <a:pt x="2679084" y="1328852"/>
                  <a:pt x="2669660" y="1336902"/>
                  <a:pt x="2658569" y="1342485"/>
                </a:cubicBezTo>
                <a:cubicBezTo>
                  <a:pt x="2647478" y="1348068"/>
                  <a:pt x="2640999" y="1346356"/>
                  <a:pt x="2639133" y="1337348"/>
                </a:cubicBezTo>
                <a:cubicBezTo>
                  <a:pt x="2637266" y="1328340"/>
                  <a:pt x="2628675" y="1317328"/>
                  <a:pt x="2613359" y="1304312"/>
                </a:cubicBezTo>
                <a:cubicBezTo>
                  <a:pt x="2598044" y="1291296"/>
                  <a:pt x="2599339" y="1287138"/>
                  <a:pt x="2617247" y="1291838"/>
                </a:cubicBezTo>
                <a:cubicBezTo>
                  <a:pt x="2635154" y="1296538"/>
                  <a:pt x="2646549" y="1298725"/>
                  <a:pt x="2651432" y="1298400"/>
                </a:cubicBezTo>
                <a:cubicBezTo>
                  <a:pt x="2656315" y="1298075"/>
                  <a:pt x="2660715" y="1293013"/>
                  <a:pt x="2664631" y="1283214"/>
                </a:cubicBezTo>
                <a:cubicBezTo>
                  <a:pt x="2668548" y="1273414"/>
                  <a:pt x="2672581" y="1257498"/>
                  <a:pt x="2676730" y="1235467"/>
                </a:cubicBezTo>
                <a:cubicBezTo>
                  <a:pt x="2680880" y="1213434"/>
                  <a:pt x="2680939" y="1201014"/>
                  <a:pt x="2676905" y="1198206"/>
                </a:cubicBezTo>
                <a:cubicBezTo>
                  <a:pt x="2672872" y="1195398"/>
                  <a:pt x="2660606" y="1195540"/>
                  <a:pt x="2640108" y="1198631"/>
                </a:cubicBezTo>
                <a:cubicBezTo>
                  <a:pt x="2619609" y="1201723"/>
                  <a:pt x="2602685" y="1206689"/>
                  <a:pt x="2589336" y="1213530"/>
                </a:cubicBezTo>
                <a:cubicBezTo>
                  <a:pt x="2575987" y="1220372"/>
                  <a:pt x="2568641" y="1218338"/>
                  <a:pt x="2567300" y="1207431"/>
                </a:cubicBezTo>
                <a:cubicBezTo>
                  <a:pt x="2565958" y="1196523"/>
                  <a:pt x="2571083" y="1187624"/>
                  <a:pt x="2582674" y="1180732"/>
                </a:cubicBezTo>
                <a:cubicBezTo>
                  <a:pt x="2594265" y="1173841"/>
                  <a:pt x="2602068" y="1162571"/>
                  <a:pt x="2606085" y="1146922"/>
                </a:cubicBezTo>
                <a:cubicBezTo>
                  <a:pt x="2563137" y="1153205"/>
                  <a:pt x="2534448" y="1157650"/>
                  <a:pt x="2520015" y="1160259"/>
                </a:cubicBezTo>
                <a:cubicBezTo>
                  <a:pt x="2505583" y="1162867"/>
                  <a:pt x="2491742" y="1158654"/>
                  <a:pt x="2478493" y="1147622"/>
                </a:cubicBezTo>
                <a:cubicBezTo>
                  <a:pt x="2465243" y="1136589"/>
                  <a:pt x="2468068" y="1131073"/>
                  <a:pt x="2486967" y="1131073"/>
                </a:cubicBezTo>
                <a:cubicBezTo>
                  <a:pt x="2503883" y="1131073"/>
                  <a:pt x="2522281" y="1130310"/>
                  <a:pt x="2542164" y="1128786"/>
                </a:cubicBezTo>
                <a:cubicBezTo>
                  <a:pt x="2562046" y="1127261"/>
                  <a:pt x="2588032" y="1124657"/>
                  <a:pt x="2620121" y="1120974"/>
                </a:cubicBezTo>
                <a:cubicBezTo>
                  <a:pt x="2652211" y="1117290"/>
                  <a:pt x="2680139" y="1113899"/>
                  <a:pt x="2703904" y="1110799"/>
                </a:cubicBezTo>
                <a:cubicBezTo>
                  <a:pt x="2727669" y="1107699"/>
                  <a:pt x="2747951" y="1104550"/>
                  <a:pt x="2764750" y="1101350"/>
                </a:cubicBezTo>
                <a:cubicBezTo>
                  <a:pt x="2768950" y="1100550"/>
                  <a:pt x="2772983" y="1100244"/>
                  <a:pt x="2776849" y="1100432"/>
                </a:cubicBezTo>
                <a:close/>
                <a:moveTo>
                  <a:pt x="3451783" y="1093600"/>
                </a:moveTo>
                <a:lnTo>
                  <a:pt x="3424935" y="1099225"/>
                </a:lnTo>
                <a:cubicBezTo>
                  <a:pt x="3424135" y="1108808"/>
                  <a:pt x="3423735" y="1122032"/>
                  <a:pt x="3423735" y="1138897"/>
                </a:cubicBezTo>
                <a:lnTo>
                  <a:pt x="3441409" y="1135048"/>
                </a:lnTo>
                <a:cubicBezTo>
                  <a:pt x="3448324" y="1111299"/>
                  <a:pt x="3451783" y="1097483"/>
                  <a:pt x="3451783" y="1093600"/>
                </a:cubicBezTo>
                <a:close/>
                <a:moveTo>
                  <a:pt x="502623" y="1091053"/>
                </a:moveTo>
                <a:cubicBezTo>
                  <a:pt x="506574" y="1090635"/>
                  <a:pt x="511613" y="1091525"/>
                  <a:pt x="517737" y="1093725"/>
                </a:cubicBezTo>
                <a:cubicBezTo>
                  <a:pt x="534386" y="1099141"/>
                  <a:pt x="539736" y="1105095"/>
                  <a:pt x="533786" y="1111587"/>
                </a:cubicBezTo>
                <a:cubicBezTo>
                  <a:pt x="527837" y="1118078"/>
                  <a:pt x="523629" y="1125511"/>
                  <a:pt x="521162" y="1133885"/>
                </a:cubicBezTo>
                <a:cubicBezTo>
                  <a:pt x="518696" y="1142260"/>
                  <a:pt x="514896" y="1170071"/>
                  <a:pt x="509763" y="1217318"/>
                </a:cubicBezTo>
                <a:cubicBezTo>
                  <a:pt x="523245" y="1209585"/>
                  <a:pt x="536811" y="1202685"/>
                  <a:pt x="550460" y="1196619"/>
                </a:cubicBezTo>
                <a:cubicBezTo>
                  <a:pt x="564109" y="1190553"/>
                  <a:pt x="568059" y="1190423"/>
                  <a:pt x="562310" y="1196231"/>
                </a:cubicBezTo>
                <a:cubicBezTo>
                  <a:pt x="556560" y="1202039"/>
                  <a:pt x="545661" y="1213034"/>
                  <a:pt x="529612" y="1229217"/>
                </a:cubicBezTo>
                <a:cubicBezTo>
                  <a:pt x="513563" y="1245399"/>
                  <a:pt x="501455" y="1259261"/>
                  <a:pt x="493289" y="1270802"/>
                </a:cubicBezTo>
                <a:cubicBezTo>
                  <a:pt x="485123" y="1282343"/>
                  <a:pt x="477169" y="1281251"/>
                  <a:pt x="469428" y="1267527"/>
                </a:cubicBezTo>
                <a:cubicBezTo>
                  <a:pt x="461687" y="1253803"/>
                  <a:pt x="460745" y="1244158"/>
                  <a:pt x="466603" y="1238591"/>
                </a:cubicBezTo>
                <a:cubicBezTo>
                  <a:pt x="472461" y="1233025"/>
                  <a:pt x="477165" y="1224663"/>
                  <a:pt x="480715" y="1213505"/>
                </a:cubicBezTo>
                <a:cubicBezTo>
                  <a:pt x="484265" y="1202348"/>
                  <a:pt x="486827" y="1188153"/>
                  <a:pt x="488402" y="1170920"/>
                </a:cubicBezTo>
                <a:cubicBezTo>
                  <a:pt x="489977" y="1153688"/>
                  <a:pt x="491023" y="1141981"/>
                  <a:pt x="491539" y="1135798"/>
                </a:cubicBezTo>
                <a:cubicBezTo>
                  <a:pt x="492056" y="1129615"/>
                  <a:pt x="488172" y="1128052"/>
                  <a:pt x="479890" y="1131110"/>
                </a:cubicBezTo>
                <a:cubicBezTo>
                  <a:pt x="471607" y="1134168"/>
                  <a:pt x="463511" y="1137568"/>
                  <a:pt x="455604" y="1141310"/>
                </a:cubicBezTo>
                <a:cubicBezTo>
                  <a:pt x="447696" y="1145051"/>
                  <a:pt x="437984" y="1143268"/>
                  <a:pt x="426468" y="1135960"/>
                </a:cubicBezTo>
                <a:cubicBezTo>
                  <a:pt x="414952" y="1128652"/>
                  <a:pt x="415515" y="1123944"/>
                  <a:pt x="428155" y="1121836"/>
                </a:cubicBezTo>
                <a:cubicBezTo>
                  <a:pt x="440796" y="1119728"/>
                  <a:pt x="454045" y="1116453"/>
                  <a:pt x="467903" y="1112012"/>
                </a:cubicBezTo>
                <a:cubicBezTo>
                  <a:pt x="481761" y="1107570"/>
                  <a:pt x="490468" y="1102312"/>
                  <a:pt x="494026" y="1096237"/>
                </a:cubicBezTo>
                <a:cubicBezTo>
                  <a:pt x="495805" y="1093200"/>
                  <a:pt x="498671" y="1091472"/>
                  <a:pt x="502623" y="1091053"/>
                </a:cubicBezTo>
                <a:close/>
                <a:moveTo>
                  <a:pt x="3507629" y="1086538"/>
                </a:moveTo>
                <a:cubicBezTo>
                  <a:pt x="3498980" y="1087063"/>
                  <a:pt x="3489964" y="1088175"/>
                  <a:pt x="3480581" y="1089875"/>
                </a:cubicBezTo>
                <a:lnTo>
                  <a:pt x="3464532" y="1131048"/>
                </a:lnTo>
                <a:lnTo>
                  <a:pt x="3508179" y="1128248"/>
                </a:lnTo>
                <a:cubicBezTo>
                  <a:pt x="3514562" y="1118249"/>
                  <a:pt x="3518524" y="1109516"/>
                  <a:pt x="3520066" y="1102050"/>
                </a:cubicBezTo>
                <a:cubicBezTo>
                  <a:pt x="3521607" y="1094583"/>
                  <a:pt x="3522082" y="1090000"/>
                  <a:pt x="3521491" y="1088300"/>
                </a:cubicBezTo>
                <a:cubicBezTo>
                  <a:pt x="3520899" y="1086601"/>
                  <a:pt x="3516279" y="1086013"/>
                  <a:pt x="3507629" y="1086538"/>
                </a:cubicBezTo>
                <a:close/>
                <a:moveTo>
                  <a:pt x="4291675" y="1081029"/>
                </a:moveTo>
                <a:cubicBezTo>
                  <a:pt x="4286755" y="1081302"/>
                  <a:pt x="4280099" y="1082092"/>
                  <a:pt x="4271708" y="1083401"/>
                </a:cubicBezTo>
                <a:cubicBezTo>
                  <a:pt x="4254925" y="1086017"/>
                  <a:pt x="4236426" y="1088700"/>
                  <a:pt x="4216211" y="1091450"/>
                </a:cubicBezTo>
                <a:cubicBezTo>
                  <a:pt x="4216211" y="1098983"/>
                  <a:pt x="4216428" y="1103291"/>
                  <a:pt x="4216861" y="1104375"/>
                </a:cubicBezTo>
                <a:cubicBezTo>
                  <a:pt x="4227911" y="1103458"/>
                  <a:pt x="4239926" y="1100616"/>
                  <a:pt x="4252909" y="1095850"/>
                </a:cubicBezTo>
                <a:cubicBezTo>
                  <a:pt x="4265891" y="1091084"/>
                  <a:pt x="4275833" y="1092625"/>
                  <a:pt x="4282732" y="1100475"/>
                </a:cubicBezTo>
                <a:cubicBezTo>
                  <a:pt x="4289632" y="1108324"/>
                  <a:pt x="4284536" y="1114103"/>
                  <a:pt x="4267446" y="1117811"/>
                </a:cubicBezTo>
                <a:cubicBezTo>
                  <a:pt x="4250355" y="1121519"/>
                  <a:pt x="4234327" y="1123798"/>
                  <a:pt x="4219361" y="1124648"/>
                </a:cubicBezTo>
                <a:cubicBezTo>
                  <a:pt x="4220411" y="1128981"/>
                  <a:pt x="4220936" y="1132681"/>
                  <a:pt x="4220936" y="1135748"/>
                </a:cubicBezTo>
                <a:cubicBezTo>
                  <a:pt x="4233468" y="1132998"/>
                  <a:pt x="4245705" y="1129960"/>
                  <a:pt x="4257646" y="1126636"/>
                </a:cubicBezTo>
                <a:cubicBezTo>
                  <a:pt x="4269587" y="1123311"/>
                  <a:pt x="4279003" y="1125265"/>
                  <a:pt x="4285895" y="1132498"/>
                </a:cubicBezTo>
                <a:cubicBezTo>
                  <a:pt x="4292785" y="1139731"/>
                  <a:pt x="4288782" y="1145247"/>
                  <a:pt x="4273883" y="1149047"/>
                </a:cubicBezTo>
                <a:cubicBezTo>
                  <a:pt x="4258984" y="1152847"/>
                  <a:pt x="4241851" y="1155196"/>
                  <a:pt x="4222486" y="1156096"/>
                </a:cubicBezTo>
                <a:lnTo>
                  <a:pt x="4223661" y="1171845"/>
                </a:lnTo>
                <a:cubicBezTo>
                  <a:pt x="4224844" y="1170945"/>
                  <a:pt x="4235051" y="1168896"/>
                  <a:pt x="4254284" y="1165696"/>
                </a:cubicBezTo>
                <a:cubicBezTo>
                  <a:pt x="4273516" y="1162496"/>
                  <a:pt x="4285373" y="1160896"/>
                  <a:pt x="4289857" y="1160896"/>
                </a:cubicBezTo>
                <a:cubicBezTo>
                  <a:pt x="4295390" y="1160896"/>
                  <a:pt x="4299664" y="1160879"/>
                  <a:pt x="4302681" y="1160846"/>
                </a:cubicBezTo>
                <a:cubicBezTo>
                  <a:pt x="4305564" y="1132598"/>
                  <a:pt x="4306768" y="1112737"/>
                  <a:pt x="4306293" y="1101262"/>
                </a:cubicBezTo>
                <a:cubicBezTo>
                  <a:pt x="4305818" y="1089788"/>
                  <a:pt x="4304131" y="1083288"/>
                  <a:pt x="4301231" y="1081763"/>
                </a:cubicBezTo>
                <a:cubicBezTo>
                  <a:pt x="4299781" y="1081001"/>
                  <a:pt x="4296596" y="1080756"/>
                  <a:pt x="4291675" y="1081029"/>
                </a:cubicBezTo>
                <a:close/>
                <a:moveTo>
                  <a:pt x="1024600" y="1081029"/>
                </a:moveTo>
                <a:cubicBezTo>
                  <a:pt x="1019680" y="1081302"/>
                  <a:pt x="1013024" y="1082092"/>
                  <a:pt x="1004633" y="1083401"/>
                </a:cubicBezTo>
                <a:cubicBezTo>
                  <a:pt x="987850" y="1086017"/>
                  <a:pt x="969351" y="1088700"/>
                  <a:pt x="949136" y="1091450"/>
                </a:cubicBezTo>
                <a:cubicBezTo>
                  <a:pt x="949136" y="1098983"/>
                  <a:pt x="949353" y="1103291"/>
                  <a:pt x="949786" y="1104375"/>
                </a:cubicBezTo>
                <a:cubicBezTo>
                  <a:pt x="960835" y="1103458"/>
                  <a:pt x="972851" y="1100616"/>
                  <a:pt x="985834" y="1095850"/>
                </a:cubicBezTo>
                <a:cubicBezTo>
                  <a:pt x="998816" y="1091084"/>
                  <a:pt x="1008757" y="1092625"/>
                  <a:pt x="1015657" y="1100475"/>
                </a:cubicBezTo>
                <a:cubicBezTo>
                  <a:pt x="1022556" y="1108324"/>
                  <a:pt x="1017461" y="1114103"/>
                  <a:pt x="1000371" y="1117811"/>
                </a:cubicBezTo>
                <a:cubicBezTo>
                  <a:pt x="983280" y="1121519"/>
                  <a:pt x="967252" y="1123798"/>
                  <a:pt x="952286" y="1124648"/>
                </a:cubicBezTo>
                <a:cubicBezTo>
                  <a:pt x="953336" y="1128981"/>
                  <a:pt x="953861" y="1132681"/>
                  <a:pt x="953861" y="1135748"/>
                </a:cubicBezTo>
                <a:cubicBezTo>
                  <a:pt x="966393" y="1132998"/>
                  <a:pt x="978630" y="1129960"/>
                  <a:pt x="990571" y="1126636"/>
                </a:cubicBezTo>
                <a:cubicBezTo>
                  <a:pt x="1002512" y="1123311"/>
                  <a:pt x="1011928" y="1125265"/>
                  <a:pt x="1018819" y="1132498"/>
                </a:cubicBezTo>
                <a:cubicBezTo>
                  <a:pt x="1025710" y="1139731"/>
                  <a:pt x="1021707" y="1145247"/>
                  <a:pt x="1006808" y="1149047"/>
                </a:cubicBezTo>
                <a:cubicBezTo>
                  <a:pt x="991909" y="1152847"/>
                  <a:pt x="974776" y="1155196"/>
                  <a:pt x="955411" y="1156096"/>
                </a:cubicBezTo>
                <a:lnTo>
                  <a:pt x="956585" y="1171845"/>
                </a:lnTo>
                <a:cubicBezTo>
                  <a:pt x="957769" y="1170945"/>
                  <a:pt x="967977" y="1168896"/>
                  <a:pt x="987209" y="1165696"/>
                </a:cubicBezTo>
                <a:cubicBezTo>
                  <a:pt x="1006441" y="1162496"/>
                  <a:pt x="1018298" y="1160896"/>
                  <a:pt x="1022781" y="1160896"/>
                </a:cubicBezTo>
                <a:cubicBezTo>
                  <a:pt x="1028315" y="1160896"/>
                  <a:pt x="1032589" y="1160879"/>
                  <a:pt x="1035606" y="1160846"/>
                </a:cubicBezTo>
                <a:cubicBezTo>
                  <a:pt x="1038489" y="1132598"/>
                  <a:pt x="1039693" y="1112737"/>
                  <a:pt x="1039219" y="1101262"/>
                </a:cubicBezTo>
                <a:cubicBezTo>
                  <a:pt x="1038743" y="1089788"/>
                  <a:pt x="1037056" y="1083288"/>
                  <a:pt x="1034156" y="1081763"/>
                </a:cubicBezTo>
                <a:cubicBezTo>
                  <a:pt x="1032706" y="1081001"/>
                  <a:pt x="1029521" y="1080756"/>
                  <a:pt x="1024600" y="1081029"/>
                </a:cubicBezTo>
                <a:close/>
                <a:moveTo>
                  <a:pt x="5474684" y="1044953"/>
                </a:moveTo>
                <a:lnTo>
                  <a:pt x="5429262" y="1049228"/>
                </a:lnTo>
                <a:cubicBezTo>
                  <a:pt x="5433395" y="1079493"/>
                  <a:pt x="5437911" y="1110949"/>
                  <a:pt x="5442811" y="1143597"/>
                </a:cubicBezTo>
                <a:lnTo>
                  <a:pt x="5480833" y="1139522"/>
                </a:lnTo>
                <a:lnTo>
                  <a:pt x="5480833" y="1110849"/>
                </a:lnTo>
                <a:lnTo>
                  <a:pt x="5466809" y="1110849"/>
                </a:lnTo>
                <a:cubicBezTo>
                  <a:pt x="5460427" y="1110849"/>
                  <a:pt x="5454631" y="1108441"/>
                  <a:pt x="5449423" y="1103625"/>
                </a:cubicBezTo>
                <a:cubicBezTo>
                  <a:pt x="5444215" y="1098808"/>
                  <a:pt x="5445261" y="1094633"/>
                  <a:pt x="5452561" y="1091100"/>
                </a:cubicBezTo>
                <a:cubicBezTo>
                  <a:pt x="5459860" y="1087567"/>
                  <a:pt x="5468759" y="1084926"/>
                  <a:pt x="5479259" y="1083176"/>
                </a:cubicBezTo>
                <a:cubicBezTo>
                  <a:pt x="5479259" y="1060260"/>
                  <a:pt x="5477734" y="1047520"/>
                  <a:pt x="5474684" y="1044953"/>
                </a:cubicBezTo>
                <a:close/>
                <a:moveTo>
                  <a:pt x="3455483" y="1037129"/>
                </a:moveTo>
                <a:cubicBezTo>
                  <a:pt x="3443150" y="1040245"/>
                  <a:pt x="3429951" y="1042337"/>
                  <a:pt x="3415885" y="1043403"/>
                </a:cubicBezTo>
                <a:cubicBezTo>
                  <a:pt x="3425301" y="1045720"/>
                  <a:pt x="3429226" y="1050015"/>
                  <a:pt x="3427659" y="1056290"/>
                </a:cubicBezTo>
                <a:cubicBezTo>
                  <a:pt x="3426093" y="1062564"/>
                  <a:pt x="3425310" y="1070227"/>
                  <a:pt x="3425310" y="1079276"/>
                </a:cubicBezTo>
                <a:lnTo>
                  <a:pt x="3455183" y="1075226"/>
                </a:lnTo>
                <a:cubicBezTo>
                  <a:pt x="3456049" y="1067393"/>
                  <a:pt x="3456483" y="1059369"/>
                  <a:pt x="3456483" y="1051153"/>
                </a:cubicBezTo>
                <a:cubicBezTo>
                  <a:pt x="3456483" y="1043637"/>
                  <a:pt x="3456149" y="1038962"/>
                  <a:pt x="3455483" y="1037129"/>
                </a:cubicBezTo>
                <a:close/>
                <a:moveTo>
                  <a:pt x="5562329" y="1035854"/>
                </a:moveTo>
                <a:cubicBezTo>
                  <a:pt x="5557046" y="1034604"/>
                  <a:pt x="5538313" y="1036145"/>
                  <a:pt x="5506132" y="1040478"/>
                </a:cubicBezTo>
                <a:cubicBezTo>
                  <a:pt x="5513449" y="1044128"/>
                  <a:pt x="5516061" y="1048795"/>
                  <a:pt x="5513969" y="1054477"/>
                </a:cubicBezTo>
                <a:cubicBezTo>
                  <a:pt x="5511877" y="1060160"/>
                  <a:pt x="5510832" y="1067385"/>
                  <a:pt x="5510832" y="1076151"/>
                </a:cubicBezTo>
                <a:cubicBezTo>
                  <a:pt x="5516365" y="1075185"/>
                  <a:pt x="5522202" y="1073897"/>
                  <a:pt x="5528343" y="1072289"/>
                </a:cubicBezTo>
                <a:cubicBezTo>
                  <a:pt x="5534485" y="1070681"/>
                  <a:pt x="5540684" y="1073360"/>
                  <a:pt x="5546943" y="1080326"/>
                </a:cubicBezTo>
                <a:cubicBezTo>
                  <a:pt x="5553200" y="1087292"/>
                  <a:pt x="5551292" y="1093063"/>
                  <a:pt x="5541217" y="1097637"/>
                </a:cubicBezTo>
                <a:cubicBezTo>
                  <a:pt x="5531143" y="1102212"/>
                  <a:pt x="5520931" y="1105358"/>
                  <a:pt x="5510582" y="1107074"/>
                </a:cubicBezTo>
                <a:lnTo>
                  <a:pt x="5509257" y="1135748"/>
                </a:lnTo>
                <a:cubicBezTo>
                  <a:pt x="5519639" y="1133664"/>
                  <a:pt x="5527973" y="1132098"/>
                  <a:pt x="5534255" y="1131048"/>
                </a:cubicBezTo>
                <a:cubicBezTo>
                  <a:pt x="5540538" y="1129998"/>
                  <a:pt x="5545238" y="1131306"/>
                  <a:pt x="5548355" y="1134973"/>
                </a:cubicBezTo>
                <a:cubicBezTo>
                  <a:pt x="5551471" y="1138639"/>
                  <a:pt x="5555642" y="1128898"/>
                  <a:pt x="5560867" y="1105749"/>
                </a:cubicBezTo>
                <a:cubicBezTo>
                  <a:pt x="5566091" y="1082601"/>
                  <a:pt x="5568961" y="1065477"/>
                  <a:pt x="5569478" y="1054377"/>
                </a:cubicBezTo>
                <a:cubicBezTo>
                  <a:pt x="5569995" y="1043278"/>
                  <a:pt x="5567611" y="1037104"/>
                  <a:pt x="5562329" y="1035854"/>
                </a:cubicBezTo>
                <a:close/>
                <a:moveTo>
                  <a:pt x="4323873" y="1027179"/>
                </a:moveTo>
                <a:cubicBezTo>
                  <a:pt x="4327044" y="1026354"/>
                  <a:pt x="4333221" y="1027504"/>
                  <a:pt x="4342404" y="1030629"/>
                </a:cubicBezTo>
                <a:cubicBezTo>
                  <a:pt x="4360769" y="1036879"/>
                  <a:pt x="4368577" y="1046057"/>
                  <a:pt x="4365827" y="1058165"/>
                </a:cubicBezTo>
                <a:cubicBezTo>
                  <a:pt x="4363077" y="1070272"/>
                  <a:pt x="4355353" y="1071618"/>
                  <a:pt x="4342654" y="1062202"/>
                </a:cubicBezTo>
                <a:cubicBezTo>
                  <a:pt x="4335487" y="1054003"/>
                  <a:pt x="4329063" y="1045128"/>
                  <a:pt x="4323380" y="1035579"/>
                </a:cubicBezTo>
                <a:cubicBezTo>
                  <a:pt x="4320538" y="1030804"/>
                  <a:pt x="4320703" y="1028004"/>
                  <a:pt x="4323873" y="1027179"/>
                </a:cubicBezTo>
                <a:close/>
                <a:moveTo>
                  <a:pt x="1056798" y="1027179"/>
                </a:moveTo>
                <a:cubicBezTo>
                  <a:pt x="1059969" y="1026354"/>
                  <a:pt x="1066145" y="1027504"/>
                  <a:pt x="1075329" y="1030629"/>
                </a:cubicBezTo>
                <a:cubicBezTo>
                  <a:pt x="1093694" y="1036879"/>
                  <a:pt x="1101502" y="1046057"/>
                  <a:pt x="1098752" y="1058165"/>
                </a:cubicBezTo>
                <a:cubicBezTo>
                  <a:pt x="1096002" y="1070272"/>
                  <a:pt x="1088278" y="1071618"/>
                  <a:pt x="1075578" y="1062202"/>
                </a:cubicBezTo>
                <a:cubicBezTo>
                  <a:pt x="1068412" y="1054003"/>
                  <a:pt x="1061987" y="1045128"/>
                  <a:pt x="1056305" y="1035579"/>
                </a:cubicBezTo>
                <a:cubicBezTo>
                  <a:pt x="1053463" y="1030804"/>
                  <a:pt x="1053628" y="1028004"/>
                  <a:pt x="1056798" y="1027179"/>
                </a:cubicBezTo>
                <a:close/>
                <a:moveTo>
                  <a:pt x="5110688" y="1018023"/>
                </a:moveTo>
                <a:cubicBezTo>
                  <a:pt x="5107746" y="1018153"/>
                  <a:pt x="5104041" y="1018713"/>
                  <a:pt x="5099570" y="1019705"/>
                </a:cubicBezTo>
                <a:cubicBezTo>
                  <a:pt x="5090629" y="1021688"/>
                  <a:pt x="5073409" y="1025129"/>
                  <a:pt x="5047910" y="1030029"/>
                </a:cubicBezTo>
                <a:cubicBezTo>
                  <a:pt x="5047910" y="1048911"/>
                  <a:pt x="5048327" y="1064285"/>
                  <a:pt x="5049160" y="1076151"/>
                </a:cubicBezTo>
                <a:cubicBezTo>
                  <a:pt x="5073359" y="1071968"/>
                  <a:pt x="5095474" y="1068568"/>
                  <a:pt x="5115506" y="1065952"/>
                </a:cubicBezTo>
                <a:cubicBezTo>
                  <a:pt x="5118439" y="1049370"/>
                  <a:pt x="5120164" y="1037754"/>
                  <a:pt x="5120681" y="1031104"/>
                </a:cubicBezTo>
                <a:cubicBezTo>
                  <a:pt x="5121198" y="1024454"/>
                  <a:pt x="5120044" y="1020396"/>
                  <a:pt x="5117219" y="1018930"/>
                </a:cubicBezTo>
                <a:cubicBezTo>
                  <a:pt x="5115806" y="1018196"/>
                  <a:pt x="5113630" y="1017894"/>
                  <a:pt x="5110688" y="1018023"/>
                </a:cubicBezTo>
                <a:close/>
                <a:moveTo>
                  <a:pt x="2662763" y="1018023"/>
                </a:moveTo>
                <a:cubicBezTo>
                  <a:pt x="2659821" y="1018153"/>
                  <a:pt x="2656115" y="1018713"/>
                  <a:pt x="2651645" y="1019705"/>
                </a:cubicBezTo>
                <a:cubicBezTo>
                  <a:pt x="2642703" y="1021688"/>
                  <a:pt x="2625484" y="1025129"/>
                  <a:pt x="2599985" y="1030029"/>
                </a:cubicBezTo>
                <a:cubicBezTo>
                  <a:pt x="2599985" y="1048911"/>
                  <a:pt x="2600402" y="1064285"/>
                  <a:pt x="2601235" y="1076151"/>
                </a:cubicBezTo>
                <a:cubicBezTo>
                  <a:pt x="2625434" y="1071968"/>
                  <a:pt x="2647549" y="1068568"/>
                  <a:pt x="2667581" y="1065952"/>
                </a:cubicBezTo>
                <a:cubicBezTo>
                  <a:pt x="2670514" y="1049370"/>
                  <a:pt x="2672239" y="1037754"/>
                  <a:pt x="2672756" y="1031104"/>
                </a:cubicBezTo>
                <a:cubicBezTo>
                  <a:pt x="2673272" y="1024454"/>
                  <a:pt x="2672118" y="1020396"/>
                  <a:pt x="2669293" y="1018930"/>
                </a:cubicBezTo>
                <a:cubicBezTo>
                  <a:pt x="2667881" y="1018196"/>
                  <a:pt x="2665704" y="1017894"/>
                  <a:pt x="2662763" y="1018023"/>
                </a:cubicBezTo>
                <a:close/>
                <a:moveTo>
                  <a:pt x="4754250" y="1016542"/>
                </a:moveTo>
                <a:cubicBezTo>
                  <a:pt x="4757136" y="1015905"/>
                  <a:pt x="4761595" y="1016838"/>
                  <a:pt x="4767628" y="1019342"/>
                </a:cubicBezTo>
                <a:cubicBezTo>
                  <a:pt x="4779693" y="1024350"/>
                  <a:pt x="4789397" y="1030250"/>
                  <a:pt x="4796738" y="1037041"/>
                </a:cubicBezTo>
                <a:cubicBezTo>
                  <a:pt x="4804079" y="1043832"/>
                  <a:pt x="4802783" y="1048899"/>
                  <a:pt x="4792851" y="1052240"/>
                </a:cubicBezTo>
                <a:cubicBezTo>
                  <a:pt x="4782918" y="1055582"/>
                  <a:pt x="4761219" y="1065419"/>
                  <a:pt x="4727755" y="1081751"/>
                </a:cubicBezTo>
                <a:cubicBezTo>
                  <a:pt x="4735871" y="1084801"/>
                  <a:pt x="4742346" y="1087905"/>
                  <a:pt x="4747179" y="1091063"/>
                </a:cubicBezTo>
                <a:cubicBezTo>
                  <a:pt x="4752012" y="1094221"/>
                  <a:pt x="4753357" y="1098754"/>
                  <a:pt x="4751216" y="1104662"/>
                </a:cubicBezTo>
                <a:cubicBezTo>
                  <a:pt x="4749074" y="1110570"/>
                  <a:pt x="4747529" y="1116749"/>
                  <a:pt x="4746579" y="1123198"/>
                </a:cubicBezTo>
                <a:cubicBezTo>
                  <a:pt x="4777977" y="1119149"/>
                  <a:pt x="4801396" y="1114999"/>
                  <a:pt x="4816837" y="1110749"/>
                </a:cubicBezTo>
                <a:cubicBezTo>
                  <a:pt x="4832278" y="1106499"/>
                  <a:pt x="4845344" y="1107987"/>
                  <a:pt x="4856035" y="1115211"/>
                </a:cubicBezTo>
                <a:cubicBezTo>
                  <a:pt x="4866725" y="1122436"/>
                  <a:pt x="4870367" y="1128744"/>
                  <a:pt x="4866959" y="1134135"/>
                </a:cubicBezTo>
                <a:cubicBezTo>
                  <a:pt x="4863551" y="1139526"/>
                  <a:pt x="4853693" y="1141960"/>
                  <a:pt x="4837386" y="1141435"/>
                </a:cubicBezTo>
                <a:cubicBezTo>
                  <a:pt x="4821078" y="1140910"/>
                  <a:pt x="4789559" y="1144130"/>
                  <a:pt x="4742829" y="1151097"/>
                </a:cubicBezTo>
                <a:lnTo>
                  <a:pt x="4734030" y="1201644"/>
                </a:lnTo>
                <a:cubicBezTo>
                  <a:pt x="4757495" y="1199744"/>
                  <a:pt x="4773235" y="1195869"/>
                  <a:pt x="4781252" y="1190019"/>
                </a:cubicBezTo>
                <a:cubicBezTo>
                  <a:pt x="4789267" y="1184170"/>
                  <a:pt x="4798113" y="1184332"/>
                  <a:pt x="4807788" y="1190507"/>
                </a:cubicBezTo>
                <a:cubicBezTo>
                  <a:pt x="4817462" y="1196681"/>
                  <a:pt x="4825890" y="1203523"/>
                  <a:pt x="4833073" y="1211031"/>
                </a:cubicBezTo>
                <a:cubicBezTo>
                  <a:pt x="4840256" y="1218538"/>
                  <a:pt x="4839227" y="1224688"/>
                  <a:pt x="4829986" y="1229479"/>
                </a:cubicBezTo>
                <a:cubicBezTo>
                  <a:pt x="4820745" y="1234271"/>
                  <a:pt x="4811766" y="1247324"/>
                  <a:pt x="4803050" y="1268639"/>
                </a:cubicBezTo>
                <a:cubicBezTo>
                  <a:pt x="4819782" y="1285805"/>
                  <a:pt x="4818182" y="1294388"/>
                  <a:pt x="4798251" y="1294388"/>
                </a:cubicBezTo>
                <a:cubicBezTo>
                  <a:pt x="4782768" y="1294388"/>
                  <a:pt x="4752937" y="1295888"/>
                  <a:pt x="4708756" y="1298888"/>
                </a:cubicBezTo>
                <a:cubicBezTo>
                  <a:pt x="4698540" y="1313653"/>
                  <a:pt x="4691045" y="1313941"/>
                  <a:pt x="4686270" y="1299750"/>
                </a:cubicBezTo>
                <a:cubicBezTo>
                  <a:pt x="4681495" y="1285559"/>
                  <a:pt x="4677821" y="1271498"/>
                  <a:pt x="4675246" y="1257565"/>
                </a:cubicBezTo>
                <a:cubicBezTo>
                  <a:pt x="4672671" y="1243633"/>
                  <a:pt x="4668200" y="1231092"/>
                  <a:pt x="4661834" y="1219942"/>
                </a:cubicBezTo>
                <a:cubicBezTo>
                  <a:pt x="4655468" y="1208793"/>
                  <a:pt x="4656818" y="1203752"/>
                  <a:pt x="4665884" y="1204818"/>
                </a:cubicBezTo>
                <a:cubicBezTo>
                  <a:pt x="4674950" y="1205885"/>
                  <a:pt x="4682037" y="1206672"/>
                  <a:pt x="4687145" y="1207181"/>
                </a:cubicBezTo>
                <a:cubicBezTo>
                  <a:pt x="4692253" y="1207689"/>
                  <a:pt x="4699023" y="1207560"/>
                  <a:pt x="4707456" y="1206793"/>
                </a:cubicBezTo>
                <a:lnTo>
                  <a:pt x="4713456" y="1156346"/>
                </a:lnTo>
                <a:cubicBezTo>
                  <a:pt x="4692157" y="1160513"/>
                  <a:pt x="4676554" y="1164167"/>
                  <a:pt x="4666646" y="1167308"/>
                </a:cubicBezTo>
                <a:cubicBezTo>
                  <a:pt x="4656738" y="1170450"/>
                  <a:pt x="4645851" y="1167691"/>
                  <a:pt x="4633986" y="1159034"/>
                </a:cubicBezTo>
                <a:cubicBezTo>
                  <a:pt x="4622120" y="1150376"/>
                  <a:pt x="4625195" y="1145397"/>
                  <a:pt x="4643210" y="1144097"/>
                </a:cubicBezTo>
                <a:cubicBezTo>
                  <a:pt x="4661225" y="1142797"/>
                  <a:pt x="4685199" y="1138289"/>
                  <a:pt x="4715131" y="1130573"/>
                </a:cubicBezTo>
                <a:cubicBezTo>
                  <a:pt x="4716097" y="1111091"/>
                  <a:pt x="4714881" y="1098766"/>
                  <a:pt x="4711481" y="1093600"/>
                </a:cubicBezTo>
                <a:cubicBezTo>
                  <a:pt x="4697698" y="1097767"/>
                  <a:pt x="4685953" y="1100112"/>
                  <a:pt x="4676246" y="1100637"/>
                </a:cubicBezTo>
                <a:cubicBezTo>
                  <a:pt x="4666538" y="1101162"/>
                  <a:pt x="4668742" y="1096583"/>
                  <a:pt x="4682858" y="1086901"/>
                </a:cubicBezTo>
                <a:cubicBezTo>
                  <a:pt x="4696973" y="1077218"/>
                  <a:pt x="4711877" y="1066064"/>
                  <a:pt x="4727568" y="1053440"/>
                </a:cubicBezTo>
                <a:cubicBezTo>
                  <a:pt x="4743258" y="1040816"/>
                  <a:pt x="4750841" y="1030725"/>
                  <a:pt x="4750316" y="1023167"/>
                </a:cubicBezTo>
                <a:cubicBezTo>
                  <a:pt x="4750054" y="1019388"/>
                  <a:pt x="4751365" y="1017180"/>
                  <a:pt x="4754250" y="1016542"/>
                </a:cubicBezTo>
                <a:close/>
                <a:moveTo>
                  <a:pt x="2306325" y="1016542"/>
                </a:moveTo>
                <a:cubicBezTo>
                  <a:pt x="2309210" y="1015905"/>
                  <a:pt x="2313669" y="1016838"/>
                  <a:pt x="2319702" y="1019342"/>
                </a:cubicBezTo>
                <a:cubicBezTo>
                  <a:pt x="2331768" y="1024350"/>
                  <a:pt x="2341472" y="1030250"/>
                  <a:pt x="2348813" y="1037041"/>
                </a:cubicBezTo>
                <a:cubicBezTo>
                  <a:pt x="2356154" y="1043832"/>
                  <a:pt x="2354859" y="1048899"/>
                  <a:pt x="2344926" y="1052240"/>
                </a:cubicBezTo>
                <a:cubicBezTo>
                  <a:pt x="2334993" y="1055582"/>
                  <a:pt x="2313294" y="1065419"/>
                  <a:pt x="2279830" y="1081751"/>
                </a:cubicBezTo>
                <a:cubicBezTo>
                  <a:pt x="2287946" y="1084801"/>
                  <a:pt x="2294420" y="1087905"/>
                  <a:pt x="2299254" y="1091063"/>
                </a:cubicBezTo>
                <a:cubicBezTo>
                  <a:pt x="2304087" y="1094221"/>
                  <a:pt x="2305432" y="1098754"/>
                  <a:pt x="2303291" y="1104662"/>
                </a:cubicBezTo>
                <a:cubicBezTo>
                  <a:pt x="2301149" y="1110570"/>
                  <a:pt x="2299604" y="1116749"/>
                  <a:pt x="2298654" y="1123198"/>
                </a:cubicBezTo>
                <a:cubicBezTo>
                  <a:pt x="2330052" y="1119149"/>
                  <a:pt x="2353471" y="1114999"/>
                  <a:pt x="2368912" y="1110749"/>
                </a:cubicBezTo>
                <a:cubicBezTo>
                  <a:pt x="2384352" y="1106499"/>
                  <a:pt x="2397418" y="1107987"/>
                  <a:pt x="2408109" y="1115211"/>
                </a:cubicBezTo>
                <a:cubicBezTo>
                  <a:pt x="2418800" y="1122436"/>
                  <a:pt x="2422442" y="1128744"/>
                  <a:pt x="2419034" y="1134135"/>
                </a:cubicBezTo>
                <a:cubicBezTo>
                  <a:pt x="2415625" y="1139526"/>
                  <a:pt x="2405768" y="1141960"/>
                  <a:pt x="2389461" y="1141435"/>
                </a:cubicBezTo>
                <a:cubicBezTo>
                  <a:pt x="2373153" y="1140910"/>
                  <a:pt x="2341634" y="1144130"/>
                  <a:pt x="2294904" y="1151097"/>
                </a:cubicBezTo>
                <a:lnTo>
                  <a:pt x="2286104" y="1201644"/>
                </a:lnTo>
                <a:cubicBezTo>
                  <a:pt x="2309569" y="1199744"/>
                  <a:pt x="2325310" y="1195869"/>
                  <a:pt x="2333326" y="1190019"/>
                </a:cubicBezTo>
                <a:cubicBezTo>
                  <a:pt x="2341343" y="1184170"/>
                  <a:pt x="2350188" y="1184332"/>
                  <a:pt x="2359862" y="1190507"/>
                </a:cubicBezTo>
                <a:cubicBezTo>
                  <a:pt x="2369537" y="1196681"/>
                  <a:pt x="2377965" y="1203523"/>
                  <a:pt x="2385148" y="1211031"/>
                </a:cubicBezTo>
                <a:cubicBezTo>
                  <a:pt x="2392331" y="1218538"/>
                  <a:pt x="2391302" y="1224688"/>
                  <a:pt x="2382061" y="1229479"/>
                </a:cubicBezTo>
                <a:cubicBezTo>
                  <a:pt x="2372820" y="1234271"/>
                  <a:pt x="2363841" y="1247324"/>
                  <a:pt x="2355125" y="1268639"/>
                </a:cubicBezTo>
                <a:cubicBezTo>
                  <a:pt x="2371858" y="1285805"/>
                  <a:pt x="2370258" y="1294388"/>
                  <a:pt x="2350325" y="1294388"/>
                </a:cubicBezTo>
                <a:cubicBezTo>
                  <a:pt x="2334843" y="1294388"/>
                  <a:pt x="2305012" y="1295888"/>
                  <a:pt x="2260831" y="1298888"/>
                </a:cubicBezTo>
                <a:cubicBezTo>
                  <a:pt x="2250615" y="1313653"/>
                  <a:pt x="2243119" y="1313941"/>
                  <a:pt x="2238345" y="1299750"/>
                </a:cubicBezTo>
                <a:cubicBezTo>
                  <a:pt x="2233570" y="1285559"/>
                  <a:pt x="2229895" y="1271498"/>
                  <a:pt x="2227320" y="1257565"/>
                </a:cubicBezTo>
                <a:cubicBezTo>
                  <a:pt x="2224745" y="1243633"/>
                  <a:pt x="2220275" y="1231092"/>
                  <a:pt x="2213909" y="1219942"/>
                </a:cubicBezTo>
                <a:cubicBezTo>
                  <a:pt x="2207543" y="1208793"/>
                  <a:pt x="2208892" y="1203752"/>
                  <a:pt x="2217958" y="1204818"/>
                </a:cubicBezTo>
                <a:cubicBezTo>
                  <a:pt x="2227025" y="1205885"/>
                  <a:pt x="2234112" y="1206672"/>
                  <a:pt x="2239220" y="1207181"/>
                </a:cubicBezTo>
                <a:cubicBezTo>
                  <a:pt x="2244328" y="1207689"/>
                  <a:pt x="2251098" y="1207560"/>
                  <a:pt x="2259531" y="1206793"/>
                </a:cubicBezTo>
                <a:lnTo>
                  <a:pt x="2265530" y="1156346"/>
                </a:lnTo>
                <a:cubicBezTo>
                  <a:pt x="2244232" y="1160513"/>
                  <a:pt x="2228629" y="1164167"/>
                  <a:pt x="2218721" y="1167308"/>
                </a:cubicBezTo>
                <a:cubicBezTo>
                  <a:pt x="2208813" y="1170450"/>
                  <a:pt x="2197926" y="1167691"/>
                  <a:pt x="2186060" y="1159034"/>
                </a:cubicBezTo>
                <a:cubicBezTo>
                  <a:pt x="2174195" y="1150376"/>
                  <a:pt x="2177269" y="1145397"/>
                  <a:pt x="2195285" y="1144097"/>
                </a:cubicBezTo>
                <a:cubicBezTo>
                  <a:pt x="2213300" y="1142797"/>
                  <a:pt x="2237274" y="1138289"/>
                  <a:pt x="2267205" y="1130573"/>
                </a:cubicBezTo>
                <a:cubicBezTo>
                  <a:pt x="2268172" y="1111091"/>
                  <a:pt x="2266956" y="1098766"/>
                  <a:pt x="2263556" y="1093600"/>
                </a:cubicBezTo>
                <a:cubicBezTo>
                  <a:pt x="2249773" y="1097767"/>
                  <a:pt x="2238028" y="1100112"/>
                  <a:pt x="2228320" y="1100637"/>
                </a:cubicBezTo>
                <a:cubicBezTo>
                  <a:pt x="2218613" y="1101162"/>
                  <a:pt x="2220817" y="1096583"/>
                  <a:pt x="2234932" y="1086901"/>
                </a:cubicBezTo>
                <a:cubicBezTo>
                  <a:pt x="2249048" y="1077218"/>
                  <a:pt x="2263952" y="1066064"/>
                  <a:pt x="2279642" y="1053440"/>
                </a:cubicBezTo>
                <a:cubicBezTo>
                  <a:pt x="2295333" y="1040816"/>
                  <a:pt x="2302916" y="1030725"/>
                  <a:pt x="2302391" y="1023167"/>
                </a:cubicBezTo>
                <a:cubicBezTo>
                  <a:pt x="2302128" y="1019388"/>
                  <a:pt x="2303440" y="1017180"/>
                  <a:pt x="2306325" y="1016542"/>
                </a:cubicBezTo>
                <a:close/>
                <a:moveTo>
                  <a:pt x="5975148" y="1006119"/>
                </a:moveTo>
                <a:cubicBezTo>
                  <a:pt x="5981501" y="1006720"/>
                  <a:pt x="5988027" y="1010061"/>
                  <a:pt x="5994727" y="1016142"/>
                </a:cubicBezTo>
                <a:cubicBezTo>
                  <a:pt x="6003659" y="1024250"/>
                  <a:pt x="6002263" y="1030287"/>
                  <a:pt x="5990539" y="1034254"/>
                </a:cubicBezTo>
                <a:cubicBezTo>
                  <a:pt x="5978815" y="1038220"/>
                  <a:pt x="5948605" y="1043478"/>
                  <a:pt x="5899907" y="1050028"/>
                </a:cubicBezTo>
                <a:cubicBezTo>
                  <a:pt x="5910357" y="1058977"/>
                  <a:pt x="5911127" y="1066456"/>
                  <a:pt x="5902219" y="1072464"/>
                </a:cubicBezTo>
                <a:cubicBezTo>
                  <a:pt x="5893312" y="1078472"/>
                  <a:pt x="5877901" y="1093817"/>
                  <a:pt x="5855985" y="1118499"/>
                </a:cubicBezTo>
                <a:cubicBezTo>
                  <a:pt x="5888883" y="1114365"/>
                  <a:pt x="5917503" y="1110487"/>
                  <a:pt x="5941842" y="1106862"/>
                </a:cubicBezTo>
                <a:cubicBezTo>
                  <a:pt x="5966183" y="1103237"/>
                  <a:pt x="5982527" y="1099825"/>
                  <a:pt x="5990877" y="1096625"/>
                </a:cubicBezTo>
                <a:cubicBezTo>
                  <a:pt x="5999227" y="1093425"/>
                  <a:pt x="6007301" y="1093533"/>
                  <a:pt x="6015101" y="1096950"/>
                </a:cubicBezTo>
                <a:cubicBezTo>
                  <a:pt x="6022900" y="1100366"/>
                  <a:pt x="6032316" y="1106991"/>
                  <a:pt x="6043349" y="1116824"/>
                </a:cubicBezTo>
                <a:cubicBezTo>
                  <a:pt x="6054381" y="1126656"/>
                  <a:pt x="6056944" y="1134793"/>
                  <a:pt x="6051035" y="1141235"/>
                </a:cubicBezTo>
                <a:cubicBezTo>
                  <a:pt x="6045127" y="1147676"/>
                  <a:pt x="6040665" y="1158188"/>
                  <a:pt x="6037649" y="1172770"/>
                </a:cubicBezTo>
                <a:cubicBezTo>
                  <a:pt x="6034633" y="1187353"/>
                  <a:pt x="6032067" y="1205731"/>
                  <a:pt x="6029949" y="1227904"/>
                </a:cubicBezTo>
                <a:cubicBezTo>
                  <a:pt x="6027833" y="1250078"/>
                  <a:pt x="6023496" y="1268273"/>
                  <a:pt x="6016937" y="1282489"/>
                </a:cubicBezTo>
                <a:cubicBezTo>
                  <a:pt x="6010380" y="1296704"/>
                  <a:pt x="6002263" y="1306683"/>
                  <a:pt x="5992589" y="1312424"/>
                </a:cubicBezTo>
                <a:cubicBezTo>
                  <a:pt x="5982915" y="1318166"/>
                  <a:pt x="5976545" y="1313658"/>
                  <a:pt x="5973478" y="1298900"/>
                </a:cubicBezTo>
                <a:cubicBezTo>
                  <a:pt x="5970411" y="1284143"/>
                  <a:pt x="5967720" y="1273672"/>
                  <a:pt x="5965403" y="1267490"/>
                </a:cubicBezTo>
                <a:cubicBezTo>
                  <a:pt x="5953071" y="1266590"/>
                  <a:pt x="5928651" y="1267710"/>
                  <a:pt x="5892145" y="1270852"/>
                </a:cubicBezTo>
                <a:cubicBezTo>
                  <a:pt x="5855639" y="1273993"/>
                  <a:pt x="5824895" y="1276522"/>
                  <a:pt x="5799913" y="1278439"/>
                </a:cubicBezTo>
                <a:cubicBezTo>
                  <a:pt x="5791564" y="1299521"/>
                  <a:pt x="5784415" y="1303946"/>
                  <a:pt x="5778465" y="1291713"/>
                </a:cubicBezTo>
                <a:cubicBezTo>
                  <a:pt x="5772515" y="1279480"/>
                  <a:pt x="5769011" y="1262302"/>
                  <a:pt x="5767953" y="1240179"/>
                </a:cubicBezTo>
                <a:cubicBezTo>
                  <a:pt x="5766895" y="1218055"/>
                  <a:pt x="5764841" y="1198831"/>
                  <a:pt x="5761791" y="1182507"/>
                </a:cubicBezTo>
                <a:cubicBezTo>
                  <a:pt x="5758741" y="1166183"/>
                  <a:pt x="5754299" y="1151172"/>
                  <a:pt x="5748467" y="1137472"/>
                </a:cubicBezTo>
                <a:cubicBezTo>
                  <a:pt x="5742634" y="1123773"/>
                  <a:pt x="5744684" y="1117740"/>
                  <a:pt x="5754617" y="1119374"/>
                </a:cubicBezTo>
                <a:cubicBezTo>
                  <a:pt x="5764549" y="1121007"/>
                  <a:pt x="5772269" y="1122577"/>
                  <a:pt x="5777777" y="1124086"/>
                </a:cubicBezTo>
                <a:cubicBezTo>
                  <a:pt x="5783285" y="1125594"/>
                  <a:pt x="5801939" y="1124915"/>
                  <a:pt x="5833737" y="1122048"/>
                </a:cubicBezTo>
                <a:cubicBezTo>
                  <a:pt x="5848503" y="1099416"/>
                  <a:pt x="5857177" y="1083701"/>
                  <a:pt x="5859760" y="1074901"/>
                </a:cubicBezTo>
                <a:cubicBezTo>
                  <a:pt x="5862343" y="1066102"/>
                  <a:pt x="5863635" y="1059261"/>
                  <a:pt x="5863635" y="1054377"/>
                </a:cubicBezTo>
                <a:cubicBezTo>
                  <a:pt x="5858268" y="1055361"/>
                  <a:pt x="5851997" y="1056390"/>
                  <a:pt x="5844823" y="1057465"/>
                </a:cubicBezTo>
                <a:cubicBezTo>
                  <a:pt x="5837649" y="1058540"/>
                  <a:pt x="5831387" y="1058794"/>
                  <a:pt x="5826037" y="1058227"/>
                </a:cubicBezTo>
                <a:cubicBezTo>
                  <a:pt x="5820687" y="1057661"/>
                  <a:pt x="5813587" y="1053190"/>
                  <a:pt x="5804739" y="1044816"/>
                </a:cubicBezTo>
                <a:cubicBezTo>
                  <a:pt x="5795889" y="1036441"/>
                  <a:pt x="5801431" y="1032254"/>
                  <a:pt x="5821363" y="1032254"/>
                </a:cubicBezTo>
                <a:cubicBezTo>
                  <a:pt x="5837745" y="1032254"/>
                  <a:pt x="5859339" y="1029933"/>
                  <a:pt x="5886145" y="1025292"/>
                </a:cubicBezTo>
                <a:cubicBezTo>
                  <a:pt x="5912953" y="1020650"/>
                  <a:pt x="5931359" y="1016755"/>
                  <a:pt x="5941367" y="1013605"/>
                </a:cubicBezTo>
                <a:cubicBezTo>
                  <a:pt x="5951375" y="1010455"/>
                  <a:pt x="5960537" y="1008064"/>
                  <a:pt x="5968853" y="1006430"/>
                </a:cubicBezTo>
                <a:cubicBezTo>
                  <a:pt x="5970932" y="1006022"/>
                  <a:pt x="5973031" y="1005918"/>
                  <a:pt x="5975148" y="1006119"/>
                </a:cubicBezTo>
                <a:close/>
                <a:moveTo>
                  <a:pt x="5576134" y="1002746"/>
                </a:moveTo>
                <a:cubicBezTo>
                  <a:pt x="5580346" y="1002915"/>
                  <a:pt x="5585085" y="1004239"/>
                  <a:pt x="5590352" y="1006718"/>
                </a:cubicBezTo>
                <a:cubicBezTo>
                  <a:pt x="5600885" y="1011676"/>
                  <a:pt x="5611179" y="1018034"/>
                  <a:pt x="5621238" y="1025792"/>
                </a:cubicBezTo>
                <a:cubicBezTo>
                  <a:pt x="5631295" y="1033550"/>
                  <a:pt x="5632283" y="1041233"/>
                  <a:pt x="5624200" y="1048840"/>
                </a:cubicBezTo>
                <a:cubicBezTo>
                  <a:pt x="5616117" y="1056448"/>
                  <a:pt x="5607389" y="1073781"/>
                  <a:pt x="5598015" y="1100837"/>
                </a:cubicBezTo>
                <a:cubicBezTo>
                  <a:pt x="5588640" y="1127894"/>
                  <a:pt x="5578973" y="1146784"/>
                  <a:pt x="5569016" y="1157509"/>
                </a:cubicBezTo>
                <a:cubicBezTo>
                  <a:pt x="5559058" y="1168233"/>
                  <a:pt x="5552005" y="1167846"/>
                  <a:pt x="5547855" y="1156346"/>
                </a:cubicBezTo>
                <a:lnTo>
                  <a:pt x="5509257" y="1157746"/>
                </a:lnTo>
                <a:lnTo>
                  <a:pt x="5509257" y="1196944"/>
                </a:lnTo>
                <a:cubicBezTo>
                  <a:pt x="5519989" y="1195977"/>
                  <a:pt x="5530747" y="1193902"/>
                  <a:pt x="5541530" y="1190719"/>
                </a:cubicBezTo>
                <a:cubicBezTo>
                  <a:pt x="5552313" y="1187536"/>
                  <a:pt x="5562179" y="1190778"/>
                  <a:pt x="5571128" y="1200444"/>
                </a:cubicBezTo>
                <a:cubicBezTo>
                  <a:pt x="5580077" y="1210110"/>
                  <a:pt x="5576369" y="1215880"/>
                  <a:pt x="5560004" y="1217755"/>
                </a:cubicBezTo>
                <a:cubicBezTo>
                  <a:pt x="5543638" y="1219630"/>
                  <a:pt x="5526656" y="1221967"/>
                  <a:pt x="5509057" y="1224767"/>
                </a:cubicBezTo>
                <a:lnTo>
                  <a:pt x="5507682" y="1265965"/>
                </a:lnTo>
                <a:cubicBezTo>
                  <a:pt x="5536280" y="1263948"/>
                  <a:pt x="5559445" y="1262419"/>
                  <a:pt x="5577177" y="1261377"/>
                </a:cubicBezTo>
                <a:cubicBezTo>
                  <a:pt x="5594910" y="1260336"/>
                  <a:pt x="5611943" y="1258748"/>
                  <a:pt x="5628275" y="1256615"/>
                </a:cubicBezTo>
                <a:cubicBezTo>
                  <a:pt x="5644607" y="1254482"/>
                  <a:pt x="5658398" y="1261027"/>
                  <a:pt x="5669647" y="1276252"/>
                </a:cubicBezTo>
                <a:cubicBezTo>
                  <a:pt x="5680897" y="1291476"/>
                  <a:pt x="5675651" y="1297517"/>
                  <a:pt x="5653911" y="1294375"/>
                </a:cubicBezTo>
                <a:cubicBezTo>
                  <a:pt x="5632171" y="1291234"/>
                  <a:pt x="5606926" y="1289663"/>
                  <a:pt x="5578177" y="1289663"/>
                </a:cubicBezTo>
                <a:cubicBezTo>
                  <a:pt x="5549247" y="1289663"/>
                  <a:pt x="5511569" y="1292276"/>
                  <a:pt x="5465147" y="1297500"/>
                </a:cubicBezTo>
                <a:cubicBezTo>
                  <a:pt x="5418725" y="1302725"/>
                  <a:pt x="5388673" y="1306908"/>
                  <a:pt x="5374990" y="1310049"/>
                </a:cubicBezTo>
                <a:cubicBezTo>
                  <a:pt x="5361308" y="1313191"/>
                  <a:pt x="5347817" y="1309245"/>
                  <a:pt x="5334518" y="1298213"/>
                </a:cubicBezTo>
                <a:cubicBezTo>
                  <a:pt x="5321219" y="1287180"/>
                  <a:pt x="5324535" y="1281664"/>
                  <a:pt x="5344467" y="1281664"/>
                </a:cubicBezTo>
                <a:cubicBezTo>
                  <a:pt x="5361183" y="1281664"/>
                  <a:pt x="5380161" y="1280626"/>
                  <a:pt x="5401402" y="1278551"/>
                </a:cubicBezTo>
                <a:cubicBezTo>
                  <a:pt x="5422641" y="1276477"/>
                  <a:pt x="5449119" y="1273514"/>
                  <a:pt x="5480833" y="1269664"/>
                </a:cubicBezTo>
                <a:lnTo>
                  <a:pt x="5480833" y="1228492"/>
                </a:lnTo>
                <a:cubicBezTo>
                  <a:pt x="5464568" y="1231625"/>
                  <a:pt x="5452185" y="1233717"/>
                  <a:pt x="5443686" y="1234767"/>
                </a:cubicBezTo>
                <a:cubicBezTo>
                  <a:pt x="5435187" y="1235816"/>
                  <a:pt x="5426183" y="1231954"/>
                  <a:pt x="5416676" y="1223180"/>
                </a:cubicBezTo>
                <a:cubicBezTo>
                  <a:pt x="5407167" y="1214405"/>
                  <a:pt x="5409576" y="1209685"/>
                  <a:pt x="5423900" y="1209018"/>
                </a:cubicBezTo>
                <a:cubicBezTo>
                  <a:pt x="5438224" y="1208351"/>
                  <a:pt x="5457202" y="1206127"/>
                  <a:pt x="5480833" y="1202344"/>
                </a:cubicBezTo>
                <a:lnTo>
                  <a:pt x="5480833" y="1159471"/>
                </a:lnTo>
                <a:cubicBezTo>
                  <a:pt x="5467167" y="1161504"/>
                  <a:pt x="5454152" y="1163471"/>
                  <a:pt x="5441786" y="1165371"/>
                </a:cubicBezTo>
                <a:cubicBezTo>
                  <a:pt x="5431070" y="1181303"/>
                  <a:pt x="5422671" y="1175795"/>
                  <a:pt x="5416588" y="1148847"/>
                </a:cubicBezTo>
                <a:cubicBezTo>
                  <a:pt x="5410505" y="1121898"/>
                  <a:pt x="5405363" y="1099762"/>
                  <a:pt x="5401164" y="1082438"/>
                </a:cubicBezTo>
                <a:cubicBezTo>
                  <a:pt x="5396964" y="1065114"/>
                  <a:pt x="5390893" y="1050586"/>
                  <a:pt x="5382953" y="1038853"/>
                </a:cubicBezTo>
                <a:cubicBezTo>
                  <a:pt x="5375011" y="1027121"/>
                  <a:pt x="5377415" y="1022050"/>
                  <a:pt x="5390164" y="1023642"/>
                </a:cubicBezTo>
                <a:cubicBezTo>
                  <a:pt x="5402914" y="1025233"/>
                  <a:pt x="5412105" y="1026279"/>
                  <a:pt x="5417738" y="1026779"/>
                </a:cubicBezTo>
                <a:cubicBezTo>
                  <a:pt x="5423371" y="1027279"/>
                  <a:pt x="5440336" y="1026246"/>
                  <a:pt x="5468635" y="1023679"/>
                </a:cubicBezTo>
                <a:cubicBezTo>
                  <a:pt x="5496933" y="1021113"/>
                  <a:pt x="5518503" y="1018546"/>
                  <a:pt x="5533343" y="1015980"/>
                </a:cubicBezTo>
                <a:cubicBezTo>
                  <a:pt x="5548183" y="1013413"/>
                  <a:pt x="5558762" y="1009989"/>
                  <a:pt x="5565079" y="1005705"/>
                </a:cubicBezTo>
                <a:cubicBezTo>
                  <a:pt x="5568237" y="1003564"/>
                  <a:pt x="5571921" y="1002578"/>
                  <a:pt x="5576134" y="1002746"/>
                </a:cubicBezTo>
                <a:close/>
                <a:moveTo>
                  <a:pt x="3498480" y="1001706"/>
                </a:moveTo>
                <a:cubicBezTo>
                  <a:pt x="3508296" y="1000089"/>
                  <a:pt x="3517116" y="1003164"/>
                  <a:pt x="3524941" y="1010930"/>
                </a:cubicBezTo>
                <a:cubicBezTo>
                  <a:pt x="3532765" y="1018696"/>
                  <a:pt x="3529999" y="1024213"/>
                  <a:pt x="3516641" y="1027479"/>
                </a:cubicBezTo>
                <a:cubicBezTo>
                  <a:pt x="3503284" y="1030746"/>
                  <a:pt x="3489572" y="1032929"/>
                  <a:pt x="3475506" y="1034029"/>
                </a:cubicBezTo>
                <a:cubicBezTo>
                  <a:pt x="3488056" y="1038362"/>
                  <a:pt x="3493763" y="1043595"/>
                  <a:pt x="3492630" y="1049728"/>
                </a:cubicBezTo>
                <a:cubicBezTo>
                  <a:pt x="3491497" y="1055861"/>
                  <a:pt x="3488922" y="1062577"/>
                  <a:pt x="3484906" y="1069877"/>
                </a:cubicBezTo>
                <a:cubicBezTo>
                  <a:pt x="3506071" y="1067877"/>
                  <a:pt x="3519883" y="1065806"/>
                  <a:pt x="3526341" y="1063664"/>
                </a:cubicBezTo>
                <a:cubicBezTo>
                  <a:pt x="3532799" y="1061523"/>
                  <a:pt x="3541544" y="1064123"/>
                  <a:pt x="3552577" y="1071464"/>
                </a:cubicBezTo>
                <a:cubicBezTo>
                  <a:pt x="3563609" y="1078805"/>
                  <a:pt x="3569729" y="1084684"/>
                  <a:pt x="3570938" y="1089100"/>
                </a:cubicBezTo>
                <a:cubicBezTo>
                  <a:pt x="3572146" y="1093517"/>
                  <a:pt x="3569896" y="1097512"/>
                  <a:pt x="3564189" y="1101087"/>
                </a:cubicBezTo>
                <a:cubicBezTo>
                  <a:pt x="3558480" y="1104662"/>
                  <a:pt x="3552731" y="1110532"/>
                  <a:pt x="3546940" y="1118699"/>
                </a:cubicBezTo>
                <a:cubicBezTo>
                  <a:pt x="3541148" y="1126865"/>
                  <a:pt x="3533482" y="1136227"/>
                  <a:pt x="3523941" y="1146784"/>
                </a:cubicBezTo>
                <a:cubicBezTo>
                  <a:pt x="3514400" y="1157342"/>
                  <a:pt x="3508821" y="1157913"/>
                  <a:pt x="3507205" y="1148497"/>
                </a:cubicBezTo>
                <a:cubicBezTo>
                  <a:pt x="3483222" y="1151630"/>
                  <a:pt x="3458541" y="1154346"/>
                  <a:pt x="3433159" y="1156646"/>
                </a:cubicBezTo>
                <a:cubicBezTo>
                  <a:pt x="3439425" y="1158046"/>
                  <a:pt x="3441675" y="1160809"/>
                  <a:pt x="3439909" y="1164933"/>
                </a:cubicBezTo>
                <a:cubicBezTo>
                  <a:pt x="3438142" y="1169058"/>
                  <a:pt x="3433800" y="1175545"/>
                  <a:pt x="3426884" y="1184395"/>
                </a:cubicBezTo>
                <a:lnTo>
                  <a:pt x="3461207" y="1183220"/>
                </a:lnTo>
                <a:cubicBezTo>
                  <a:pt x="3461207" y="1178237"/>
                  <a:pt x="3462328" y="1174570"/>
                  <a:pt x="3464570" y="1172220"/>
                </a:cubicBezTo>
                <a:cubicBezTo>
                  <a:pt x="3466811" y="1169871"/>
                  <a:pt x="3474998" y="1171837"/>
                  <a:pt x="3489131" y="1178120"/>
                </a:cubicBezTo>
                <a:cubicBezTo>
                  <a:pt x="3527695" y="1175037"/>
                  <a:pt x="3553989" y="1172433"/>
                  <a:pt x="3568013" y="1170308"/>
                </a:cubicBezTo>
                <a:cubicBezTo>
                  <a:pt x="3582037" y="1168183"/>
                  <a:pt x="3595540" y="1169629"/>
                  <a:pt x="3608523" y="1174645"/>
                </a:cubicBezTo>
                <a:cubicBezTo>
                  <a:pt x="3621506" y="1179661"/>
                  <a:pt x="3630555" y="1187015"/>
                  <a:pt x="3635672" y="1196706"/>
                </a:cubicBezTo>
                <a:cubicBezTo>
                  <a:pt x="3640788" y="1206397"/>
                  <a:pt x="3630913" y="1209414"/>
                  <a:pt x="3606048" y="1205756"/>
                </a:cubicBezTo>
                <a:cubicBezTo>
                  <a:pt x="3581183" y="1202098"/>
                  <a:pt x="3560643" y="1200269"/>
                  <a:pt x="3544427" y="1200269"/>
                </a:cubicBezTo>
                <a:lnTo>
                  <a:pt x="3494530" y="1200269"/>
                </a:lnTo>
                <a:cubicBezTo>
                  <a:pt x="3488864" y="1217251"/>
                  <a:pt x="3481472" y="1232058"/>
                  <a:pt x="3472357" y="1244691"/>
                </a:cubicBezTo>
                <a:cubicBezTo>
                  <a:pt x="3521920" y="1265923"/>
                  <a:pt x="3550523" y="1283393"/>
                  <a:pt x="3558164" y="1297100"/>
                </a:cubicBezTo>
                <a:cubicBezTo>
                  <a:pt x="3565805" y="1310808"/>
                  <a:pt x="3568538" y="1322149"/>
                  <a:pt x="3566363" y="1331123"/>
                </a:cubicBezTo>
                <a:cubicBezTo>
                  <a:pt x="3564189" y="1340098"/>
                  <a:pt x="3555435" y="1338827"/>
                  <a:pt x="3540103" y="1327311"/>
                </a:cubicBezTo>
                <a:cubicBezTo>
                  <a:pt x="3524770" y="1315795"/>
                  <a:pt x="3512650" y="1306570"/>
                  <a:pt x="3503742" y="1299638"/>
                </a:cubicBezTo>
                <a:cubicBezTo>
                  <a:pt x="3494834" y="1292705"/>
                  <a:pt x="3479314" y="1280497"/>
                  <a:pt x="3457183" y="1263015"/>
                </a:cubicBezTo>
                <a:cubicBezTo>
                  <a:pt x="3447299" y="1274914"/>
                  <a:pt x="3436125" y="1284118"/>
                  <a:pt x="3423660" y="1290626"/>
                </a:cubicBezTo>
                <a:cubicBezTo>
                  <a:pt x="3411194" y="1297134"/>
                  <a:pt x="3398361" y="1302233"/>
                  <a:pt x="3385162" y="1305925"/>
                </a:cubicBezTo>
                <a:cubicBezTo>
                  <a:pt x="3371963" y="1309616"/>
                  <a:pt x="3359405" y="1312537"/>
                  <a:pt x="3347489" y="1314687"/>
                </a:cubicBezTo>
                <a:cubicBezTo>
                  <a:pt x="3335573" y="1316837"/>
                  <a:pt x="3323049" y="1316999"/>
                  <a:pt x="3309917" y="1315174"/>
                </a:cubicBezTo>
                <a:cubicBezTo>
                  <a:pt x="3296784" y="1313349"/>
                  <a:pt x="3301138" y="1309191"/>
                  <a:pt x="3322978" y="1302700"/>
                </a:cubicBezTo>
                <a:cubicBezTo>
                  <a:pt x="3344818" y="1296209"/>
                  <a:pt x="3365434" y="1288626"/>
                  <a:pt x="3384824" y="1279951"/>
                </a:cubicBezTo>
                <a:cubicBezTo>
                  <a:pt x="3404215" y="1271277"/>
                  <a:pt x="3420260" y="1261656"/>
                  <a:pt x="3432959" y="1251091"/>
                </a:cubicBezTo>
                <a:cubicBezTo>
                  <a:pt x="3409210" y="1243291"/>
                  <a:pt x="3393599" y="1238687"/>
                  <a:pt x="3386124" y="1237279"/>
                </a:cubicBezTo>
                <a:cubicBezTo>
                  <a:pt x="3378650" y="1235871"/>
                  <a:pt x="3376283" y="1232533"/>
                  <a:pt x="3379025" y="1227267"/>
                </a:cubicBezTo>
                <a:cubicBezTo>
                  <a:pt x="3381766" y="1222001"/>
                  <a:pt x="3386153" y="1215609"/>
                  <a:pt x="3392187" y="1208093"/>
                </a:cubicBezTo>
                <a:cubicBezTo>
                  <a:pt x="3349689" y="1215426"/>
                  <a:pt x="3323232" y="1220397"/>
                  <a:pt x="3312816" y="1223005"/>
                </a:cubicBezTo>
                <a:cubicBezTo>
                  <a:pt x="3302400" y="1225613"/>
                  <a:pt x="3291584" y="1222380"/>
                  <a:pt x="3280368" y="1213305"/>
                </a:cubicBezTo>
                <a:cubicBezTo>
                  <a:pt x="3269152" y="1204231"/>
                  <a:pt x="3266773" y="1199256"/>
                  <a:pt x="3273231" y="1198381"/>
                </a:cubicBezTo>
                <a:cubicBezTo>
                  <a:pt x="3279689" y="1197506"/>
                  <a:pt x="3286951" y="1196798"/>
                  <a:pt x="3295017" y="1196256"/>
                </a:cubicBezTo>
                <a:cubicBezTo>
                  <a:pt x="3303083" y="1195715"/>
                  <a:pt x="3316099" y="1194677"/>
                  <a:pt x="3334065" y="1193144"/>
                </a:cubicBezTo>
                <a:cubicBezTo>
                  <a:pt x="3352030" y="1191611"/>
                  <a:pt x="3373804" y="1189369"/>
                  <a:pt x="3399386" y="1186420"/>
                </a:cubicBezTo>
                <a:cubicBezTo>
                  <a:pt x="3401902" y="1180053"/>
                  <a:pt x="3404206" y="1174233"/>
                  <a:pt x="3406298" y="1168958"/>
                </a:cubicBezTo>
                <a:cubicBezTo>
                  <a:pt x="3408389" y="1163683"/>
                  <a:pt x="3410660" y="1161046"/>
                  <a:pt x="3413110" y="1161046"/>
                </a:cubicBezTo>
                <a:lnTo>
                  <a:pt x="3383537" y="1163846"/>
                </a:lnTo>
                <a:cubicBezTo>
                  <a:pt x="3378487" y="1176612"/>
                  <a:pt x="3370921" y="1171641"/>
                  <a:pt x="3360838" y="1148934"/>
                </a:cubicBezTo>
                <a:cubicBezTo>
                  <a:pt x="3350755" y="1126227"/>
                  <a:pt x="3343002" y="1109987"/>
                  <a:pt x="3337577" y="1100212"/>
                </a:cubicBezTo>
                <a:cubicBezTo>
                  <a:pt x="3332153" y="1090438"/>
                  <a:pt x="3334915" y="1086076"/>
                  <a:pt x="3345864" y="1087125"/>
                </a:cubicBezTo>
                <a:cubicBezTo>
                  <a:pt x="3356814" y="1088175"/>
                  <a:pt x="3365542" y="1088459"/>
                  <a:pt x="3372050" y="1087975"/>
                </a:cubicBezTo>
                <a:cubicBezTo>
                  <a:pt x="3378558" y="1087492"/>
                  <a:pt x="3387878" y="1085967"/>
                  <a:pt x="3400011" y="1083401"/>
                </a:cubicBezTo>
                <a:cubicBezTo>
                  <a:pt x="3398061" y="1059802"/>
                  <a:pt x="3396228" y="1047511"/>
                  <a:pt x="3394511" y="1046528"/>
                </a:cubicBezTo>
                <a:cubicBezTo>
                  <a:pt x="3385795" y="1047578"/>
                  <a:pt x="3377737" y="1044620"/>
                  <a:pt x="3370338" y="1037654"/>
                </a:cubicBezTo>
                <a:cubicBezTo>
                  <a:pt x="3362938" y="1030687"/>
                  <a:pt x="3366659" y="1026233"/>
                  <a:pt x="3381500" y="1024292"/>
                </a:cubicBezTo>
                <a:cubicBezTo>
                  <a:pt x="3396340" y="1022350"/>
                  <a:pt x="3410035" y="1020071"/>
                  <a:pt x="3422585" y="1017455"/>
                </a:cubicBezTo>
                <a:cubicBezTo>
                  <a:pt x="3435134" y="1014838"/>
                  <a:pt x="3448466" y="1011963"/>
                  <a:pt x="3462582" y="1008830"/>
                </a:cubicBezTo>
                <a:cubicBezTo>
                  <a:pt x="3476698" y="1005697"/>
                  <a:pt x="3488664" y="1003322"/>
                  <a:pt x="3498480" y="1001706"/>
                </a:cubicBezTo>
                <a:close/>
                <a:moveTo>
                  <a:pt x="496128" y="993719"/>
                </a:moveTo>
                <a:cubicBezTo>
                  <a:pt x="500626" y="993548"/>
                  <a:pt x="506313" y="993860"/>
                  <a:pt x="513188" y="994656"/>
                </a:cubicBezTo>
                <a:cubicBezTo>
                  <a:pt x="527187" y="995839"/>
                  <a:pt x="537436" y="999418"/>
                  <a:pt x="543936" y="1005393"/>
                </a:cubicBezTo>
                <a:cubicBezTo>
                  <a:pt x="550435" y="1011368"/>
                  <a:pt x="552381" y="1019980"/>
                  <a:pt x="549773" y="1031229"/>
                </a:cubicBezTo>
                <a:cubicBezTo>
                  <a:pt x="547165" y="1042478"/>
                  <a:pt x="538799" y="1044541"/>
                  <a:pt x="524675" y="1037416"/>
                </a:cubicBezTo>
                <a:cubicBezTo>
                  <a:pt x="510550" y="1030291"/>
                  <a:pt x="498230" y="1020588"/>
                  <a:pt x="487714" y="1008305"/>
                </a:cubicBezTo>
                <a:cubicBezTo>
                  <a:pt x="479827" y="999093"/>
                  <a:pt x="482632" y="994231"/>
                  <a:pt x="496128" y="993719"/>
                </a:cubicBezTo>
                <a:close/>
                <a:moveTo>
                  <a:pt x="6358177" y="988029"/>
                </a:moveTo>
                <a:cubicBezTo>
                  <a:pt x="6360373" y="987962"/>
                  <a:pt x="6363085" y="988409"/>
                  <a:pt x="6366316" y="989369"/>
                </a:cubicBezTo>
                <a:cubicBezTo>
                  <a:pt x="6379241" y="993210"/>
                  <a:pt x="6388945" y="997681"/>
                  <a:pt x="6395427" y="1002781"/>
                </a:cubicBezTo>
                <a:cubicBezTo>
                  <a:pt x="6401910" y="1007880"/>
                  <a:pt x="6402673" y="1013480"/>
                  <a:pt x="6397715" y="1019580"/>
                </a:cubicBezTo>
                <a:cubicBezTo>
                  <a:pt x="6392757" y="1025679"/>
                  <a:pt x="6386899" y="1035479"/>
                  <a:pt x="6380141" y="1048978"/>
                </a:cubicBezTo>
                <a:cubicBezTo>
                  <a:pt x="6373383" y="1062477"/>
                  <a:pt x="6363421" y="1076243"/>
                  <a:pt x="6350255" y="1090275"/>
                </a:cubicBezTo>
                <a:cubicBezTo>
                  <a:pt x="6383203" y="1089359"/>
                  <a:pt x="6403573" y="1085992"/>
                  <a:pt x="6411363" y="1080176"/>
                </a:cubicBezTo>
                <a:cubicBezTo>
                  <a:pt x="6419155" y="1074360"/>
                  <a:pt x="6428183" y="1073693"/>
                  <a:pt x="6438449" y="1078176"/>
                </a:cubicBezTo>
                <a:cubicBezTo>
                  <a:pt x="6448716" y="1082659"/>
                  <a:pt x="6456977" y="1088263"/>
                  <a:pt x="6463235" y="1094988"/>
                </a:cubicBezTo>
                <a:cubicBezTo>
                  <a:pt x="6469493" y="1101712"/>
                  <a:pt x="6469965" y="1107970"/>
                  <a:pt x="6464648" y="1113761"/>
                </a:cubicBezTo>
                <a:cubicBezTo>
                  <a:pt x="6459331" y="1119553"/>
                  <a:pt x="6455645" y="1133285"/>
                  <a:pt x="6453586" y="1154959"/>
                </a:cubicBezTo>
                <a:cubicBezTo>
                  <a:pt x="6451528" y="1176633"/>
                  <a:pt x="6449716" y="1198431"/>
                  <a:pt x="6448149" y="1220355"/>
                </a:cubicBezTo>
                <a:cubicBezTo>
                  <a:pt x="6446582" y="1242279"/>
                  <a:pt x="6441957" y="1261190"/>
                  <a:pt x="6434275" y="1277089"/>
                </a:cubicBezTo>
                <a:cubicBezTo>
                  <a:pt x="6426592" y="1292988"/>
                  <a:pt x="6414672" y="1305075"/>
                  <a:pt x="6398514" y="1313349"/>
                </a:cubicBezTo>
                <a:cubicBezTo>
                  <a:pt x="6382357" y="1321624"/>
                  <a:pt x="6373666" y="1319545"/>
                  <a:pt x="6372441" y="1307112"/>
                </a:cubicBezTo>
                <a:cubicBezTo>
                  <a:pt x="6371216" y="1294679"/>
                  <a:pt x="6364567" y="1280530"/>
                  <a:pt x="6352492" y="1264665"/>
                </a:cubicBezTo>
                <a:cubicBezTo>
                  <a:pt x="6340418" y="1248799"/>
                  <a:pt x="6342051" y="1244583"/>
                  <a:pt x="6357392" y="1252016"/>
                </a:cubicBezTo>
                <a:cubicBezTo>
                  <a:pt x="6372733" y="1259448"/>
                  <a:pt x="6383445" y="1263631"/>
                  <a:pt x="6389527" y="1264565"/>
                </a:cubicBezTo>
                <a:cubicBezTo>
                  <a:pt x="6395611" y="1265498"/>
                  <a:pt x="6401273" y="1259911"/>
                  <a:pt x="6406514" y="1247803"/>
                </a:cubicBezTo>
                <a:cubicBezTo>
                  <a:pt x="6411755" y="1235696"/>
                  <a:pt x="6415422" y="1217359"/>
                  <a:pt x="6417513" y="1192794"/>
                </a:cubicBezTo>
                <a:cubicBezTo>
                  <a:pt x="6419605" y="1168229"/>
                  <a:pt x="6420651" y="1147680"/>
                  <a:pt x="6420651" y="1131148"/>
                </a:cubicBezTo>
                <a:cubicBezTo>
                  <a:pt x="6420651" y="1116232"/>
                  <a:pt x="6419213" y="1107812"/>
                  <a:pt x="6416338" y="1105887"/>
                </a:cubicBezTo>
                <a:cubicBezTo>
                  <a:pt x="6413463" y="1103962"/>
                  <a:pt x="6406319" y="1104433"/>
                  <a:pt x="6394903" y="1107299"/>
                </a:cubicBezTo>
                <a:lnTo>
                  <a:pt x="6362204" y="1115499"/>
                </a:lnTo>
                <a:cubicBezTo>
                  <a:pt x="6354271" y="1116582"/>
                  <a:pt x="6347222" y="1113982"/>
                  <a:pt x="6341055" y="1107699"/>
                </a:cubicBezTo>
                <a:cubicBezTo>
                  <a:pt x="6325107" y="1125815"/>
                  <a:pt x="6308503" y="1139756"/>
                  <a:pt x="6291246" y="1149522"/>
                </a:cubicBezTo>
                <a:cubicBezTo>
                  <a:pt x="6286931" y="1151963"/>
                  <a:pt x="6283683" y="1153449"/>
                  <a:pt x="6281501" y="1153979"/>
                </a:cubicBezTo>
                <a:lnTo>
                  <a:pt x="6279570" y="1153243"/>
                </a:lnTo>
                <a:lnTo>
                  <a:pt x="6279200" y="1159709"/>
                </a:lnTo>
                <a:cubicBezTo>
                  <a:pt x="6278961" y="1168229"/>
                  <a:pt x="6279101" y="1178762"/>
                  <a:pt x="6279621" y="1191307"/>
                </a:cubicBezTo>
                <a:cubicBezTo>
                  <a:pt x="6280663" y="1216397"/>
                  <a:pt x="6279839" y="1235396"/>
                  <a:pt x="6277147" y="1248303"/>
                </a:cubicBezTo>
                <a:cubicBezTo>
                  <a:pt x="6274455" y="1261211"/>
                  <a:pt x="6270839" y="1271593"/>
                  <a:pt x="6266297" y="1279451"/>
                </a:cubicBezTo>
                <a:cubicBezTo>
                  <a:pt x="6261757" y="1287309"/>
                  <a:pt x="6256894" y="1287426"/>
                  <a:pt x="6251711" y="1279801"/>
                </a:cubicBezTo>
                <a:cubicBezTo>
                  <a:pt x="6246528" y="1272177"/>
                  <a:pt x="6242561" y="1265844"/>
                  <a:pt x="6239811" y="1260802"/>
                </a:cubicBezTo>
                <a:cubicBezTo>
                  <a:pt x="6237062" y="1255761"/>
                  <a:pt x="6234375" y="1253036"/>
                  <a:pt x="6231749" y="1252628"/>
                </a:cubicBezTo>
                <a:cubicBezTo>
                  <a:pt x="6229125" y="1252220"/>
                  <a:pt x="6216080" y="1253932"/>
                  <a:pt x="6192615" y="1257765"/>
                </a:cubicBezTo>
                <a:cubicBezTo>
                  <a:pt x="6187148" y="1281130"/>
                  <a:pt x="6180911" y="1287522"/>
                  <a:pt x="6173903" y="1276939"/>
                </a:cubicBezTo>
                <a:cubicBezTo>
                  <a:pt x="6166895" y="1266356"/>
                  <a:pt x="6163391" y="1252265"/>
                  <a:pt x="6163391" y="1234667"/>
                </a:cubicBezTo>
                <a:cubicBezTo>
                  <a:pt x="6163391" y="1218084"/>
                  <a:pt x="6162879" y="1197481"/>
                  <a:pt x="6161853" y="1172858"/>
                </a:cubicBezTo>
                <a:cubicBezTo>
                  <a:pt x="6160829" y="1148234"/>
                  <a:pt x="6157171" y="1130410"/>
                  <a:pt x="6150879" y="1119386"/>
                </a:cubicBezTo>
                <a:cubicBezTo>
                  <a:pt x="6144589" y="1108362"/>
                  <a:pt x="6145659" y="1102850"/>
                  <a:pt x="6154092" y="1102850"/>
                </a:cubicBezTo>
                <a:cubicBezTo>
                  <a:pt x="6159659" y="1102850"/>
                  <a:pt x="6166166" y="1103358"/>
                  <a:pt x="6173616" y="1104375"/>
                </a:cubicBezTo>
                <a:cubicBezTo>
                  <a:pt x="6181615" y="1094325"/>
                  <a:pt x="6190539" y="1078784"/>
                  <a:pt x="6200389" y="1057752"/>
                </a:cubicBezTo>
                <a:cubicBezTo>
                  <a:pt x="6210239" y="1036720"/>
                  <a:pt x="6213335" y="1020150"/>
                  <a:pt x="6209676" y="1008043"/>
                </a:cubicBezTo>
                <a:cubicBezTo>
                  <a:pt x="6206018" y="995935"/>
                  <a:pt x="6215230" y="994673"/>
                  <a:pt x="6237312" y="1004256"/>
                </a:cubicBezTo>
                <a:cubicBezTo>
                  <a:pt x="6256144" y="1013355"/>
                  <a:pt x="6261965" y="1021367"/>
                  <a:pt x="6254773" y="1028292"/>
                </a:cubicBezTo>
                <a:cubicBezTo>
                  <a:pt x="6247582" y="1035216"/>
                  <a:pt x="6239837" y="1044903"/>
                  <a:pt x="6231537" y="1057352"/>
                </a:cubicBezTo>
                <a:cubicBezTo>
                  <a:pt x="6223237" y="1069802"/>
                  <a:pt x="6210521" y="1085476"/>
                  <a:pt x="6193389" y="1104375"/>
                </a:cubicBezTo>
                <a:cubicBezTo>
                  <a:pt x="6213555" y="1101475"/>
                  <a:pt x="6227571" y="1096567"/>
                  <a:pt x="6235437" y="1089650"/>
                </a:cubicBezTo>
                <a:cubicBezTo>
                  <a:pt x="6243303" y="1082734"/>
                  <a:pt x="6251819" y="1081509"/>
                  <a:pt x="6260985" y="1085976"/>
                </a:cubicBezTo>
                <a:cubicBezTo>
                  <a:pt x="6270151" y="1090442"/>
                  <a:pt x="6278171" y="1095092"/>
                  <a:pt x="6285046" y="1099925"/>
                </a:cubicBezTo>
                <a:cubicBezTo>
                  <a:pt x="6291921" y="1104758"/>
                  <a:pt x="6293475" y="1110428"/>
                  <a:pt x="6289709" y="1116936"/>
                </a:cubicBezTo>
                <a:cubicBezTo>
                  <a:pt x="6285942" y="1123444"/>
                  <a:pt x="6283059" y="1131194"/>
                  <a:pt x="6281059" y="1140185"/>
                </a:cubicBezTo>
                <a:cubicBezTo>
                  <a:pt x="6280559" y="1142433"/>
                  <a:pt x="6280154" y="1145183"/>
                  <a:pt x="6279844" y="1148437"/>
                </a:cubicBezTo>
                <a:lnTo>
                  <a:pt x="6279819" y="1148869"/>
                </a:lnTo>
                <a:lnTo>
                  <a:pt x="6281201" y="1145692"/>
                </a:lnTo>
                <a:cubicBezTo>
                  <a:pt x="6283283" y="1142400"/>
                  <a:pt x="6286431" y="1138152"/>
                  <a:pt x="6290646" y="1132948"/>
                </a:cubicBezTo>
                <a:cubicBezTo>
                  <a:pt x="6307503" y="1112132"/>
                  <a:pt x="6322927" y="1088338"/>
                  <a:pt x="6336918" y="1061565"/>
                </a:cubicBezTo>
                <a:cubicBezTo>
                  <a:pt x="6350909" y="1034791"/>
                  <a:pt x="6356075" y="1015105"/>
                  <a:pt x="6352417" y="1002506"/>
                </a:cubicBezTo>
                <a:cubicBezTo>
                  <a:pt x="6349673" y="993056"/>
                  <a:pt x="6351594" y="988231"/>
                  <a:pt x="6358177" y="988029"/>
                </a:cubicBezTo>
                <a:close/>
                <a:moveTo>
                  <a:pt x="3100628" y="988029"/>
                </a:moveTo>
                <a:cubicBezTo>
                  <a:pt x="3102823" y="987962"/>
                  <a:pt x="3105536" y="988409"/>
                  <a:pt x="3108767" y="989369"/>
                </a:cubicBezTo>
                <a:cubicBezTo>
                  <a:pt x="3121691" y="993210"/>
                  <a:pt x="3131394" y="997681"/>
                  <a:pt x="3137877" y="1002781"/>
                </a:cubicBezTo>
                <a:cubicBezTo>
                  <a:pt x="3144360" y="1007880"/>
                  <a:pt x="3145123" y="1013480"/>
                  <a:pt x="3140165" y="1019580"/>
                </a:cubicBezTo>
                <a:cubicBezTo>
                  <a:pt x="3135207" y="1025679"/>
                  <a:pt x="3129349" y="1035479"/>
                  <a:pt x="3122591" y="1048978"/>
                </a:cubicBezTo>
                <a:cubicBezTo>
                  <a:pt x="3115833" y="1062477"/>
                  <a:pt x="3105871" y="1076243"/>
                  <a:pt x="3092705" y="1090275"/>
                </a:cubicBezTo>
                <a:cubicBezTo>
                  <a:pt x="3125653" y="1089359"/>
                  <a:pt x="3146023" y="1085992"/>
                  <a:pt x="3153814" y="1080176"/>
                </a:cubicBezTo>
                <a:cubicBezTo>
                  <a:pt x="3161605" y="1074360"/>
                  <a:pt x="3170634" y="1073693"/>
                  <a:pt x="3180900" y="1078176"/>
                </a:cubicBezTo>
                <a:cubicBezTo>
                  <a:pt x="3191166" y="1082659"/>
                  <a:pt x="3199428" y="1088263"/>
                  <a:pt x="3205686" y="1094988"/>
                </a:cubicBezTo>
                <a:cubicBezTo>
                  <a:pt x="3211944" y="1101712"/>
                  <a:pt x="3212415" y="1107970"/>
                  <a:pt x="3207098" y="1113761"/>
                </a:cubicBezTo>
                <a:cubicBezTo>
                  <a:pt x="3201782" y="1119553"/>
                  <a:pt x="3198095" y="1133285"/>
                  <a:pt x="3196036" y="1154959"/>
                </a:cubicBezTo>
                <a:cubicBezTo>
                  <a:pt x="3193978" y="1176633"/>
                  <a:pt x="3192166" y="1198431"/>
                  <a:pt x="3190599" y="1220355"/>
                </a:cubicBezTo>
                <a:cubicBezTo>
                  <a:pt x="3189033" y="1242279"/>
                  <a:pt x="3184408" y="1261190"/>
                  <a:pt x="3176725" y="1277089"/>
                </a:cubicBezTo>
                <a:cubicBezTo>
                  <a:pt x="3169042" y="1292988"/>
                  <a:pt x="3157122" y="1305075"/>
                  <a:pt x="3140965" y="1313349"/>
                </a:cubicBezTo>
                <a:cubicBezTo>
                  <a:pt x="3124807" y="1321624"/>
                  <a:pt x="3116116" y="1319545"/>
                  <a:pt x="3114891" y="1307112"/>
                </a:cubicBezTo>
                <a:cubicBezTo>
                  <a:pt x="3113666" y="1294679"/>
                  <a:pt x="3107017" y="1280530"/>
                  <a:pt x="3094942" y="1264665"/>
                </a:cubicBezTo>
                <a:cubicBezTo>
                  <a:pt x="3082868" y="1248799"/>
                  <a:pt x="3084502" y="1244583"/>
                  <a:pt x="3099842" y="1252016"/>
                </a:cubicBezTo>
                <a:cubicBezTo>
                  <a:pt x="3115183" y="1259448"/>
                  <a:pt x="3125895" y="1263631"/>
                  <a:pt x="3131978" y="1264565"/>
                </a:cubicBezTo>
                <a:cubicBezTo>
                  <a:pt x="3138061" y="1265498"/>
                  <a:pt x="3143723" y="1259911"/>
                  <a:pt x="3148964" y="1247803"/>
                </a:cubicBezTo>
                <a:cubicBezTo>
                  <a:pt x="3154205" y="1235696"/>
                  <a:pt x="3157872" y="1217359"/>
                  <a:pt x="3159963" y="1192794"/>
                </a:cubicBezTo>
                <a:cubicBezTo>
                  <a:pt x="3162055" y="1168229"/>
                  <a:pt x="3163101" y="1147680"/>
                  <a:pt x="3163101" y="1131148"/>
                </a:cubicBezTo>
                <a:cubicBezTo>
                  <a:pt x="3163101" y="1116232"/>
                  <a:pt x="3161663" y="1107812"/>
                  <a:pt x="3158789" y="1105887"/>
                </a:cubicBezTo>
                <a:cubicBezTo>
                  <a:pt x="3155914" y="1103962"/>
                  <a:pt x="3148768" y="1104433"/>
                  <a:pt x="3137352" y="1107299"/>
                </a:cubicBezTo>
                <a:lnTo>
                  <a:pt x="3104654" y="1115499"/>
                </a:lnTo>
                <a:cubicBezTo>
                  <a:pt x="3096721" y="1116582"/>
                  <a:pt x="3089672" y="1113982"/>
                  <a:pt x="3083506" y="1107699"/>
                </a:cubicBezTo>
                <a:cubicBezTo>
                  <a:pt x="3067557" y="1125815"/>
                  <a:pt x="3050954" y="1139756"/>
                  <a:pt x="3033696" y="1149522"/>
                </a:cubicBezTo>
                <a:cubicBezTo>
                  <a:pt x="3029382" y="1151963"/>
                  <a:pt x="3026134" y="1153449"/>
                  <a:pt x="3023951" y="1153979"/>
                </a:cubicBezTo>
                <a:lnTo>
                  <a:pt x="3022020" y="1153243"/>
                </a:lnTo>
                <a:lnTo>
                  <a:pt x="3021650" y="1159709"/>
                </a:lnTo>
                <a:cubicBezTo>
                  <a:pt x="3021411" y="1168229"/>
                  <a:pt x="3021551" y="1178762"/>
                  <a:pt x="3022072" y="1191307"/>
                </a:cubicBezTo>
                <a:cubicBezTo>
                  <a:pt x="3023113" y="1216397"/>
                  <a:pt x="3022288" y="1235396"/>
                  <a:pt x="3019597" y="1248303"/>
                </a:cubicBezTo>
                <a:cubicBezTo>
                  <a:pt x="3016906" y="1261211"/>
                  <a:pt x="3013289" y="1271593"/>
                  <a:pt x="3008748" y="1279451"/>
                </a:cubicBezTo>
                <a:cubicBezTo>
                  <a:pt x="3004206" y="1287309"/>
                  <a:pt x="2999345" y="1287426"/>
                  <a:pt x="2994161" y="1279801"/>
                </a:cubicBezTo>
                <a:cubicBezTo>
                  <a:pt x="2988978" y="1272177"/>
                  <a:pt x="2985012" y="1265844"/>
                  <a:pt x="2982262" y="1260802"/>
                </a:cubicBezTo>
                <a:cubicBezTo>
                  <a:pt x="2979512" y="1255761"/>
                  <a:pt x="2976825" y="1253036"/>
                  <a:pt x="2974200" y="1252628"/>
                </a:cubicBezTo>
                <a:cubicBezTo>
                  <a:pt x="2971575" y="1252220"/>
                  <a:pt x="2958530" y="1253932"/>
                  <a:pt x="2935065" y="1257765"/>
                </a:cubicBezTo>
                <a:cubicBezTo>
                  <a:pt x="2929598" y="1281130"/>
                  <a:pt x="2923361" y="1287522"/>
                  <a:pt x="2916353" y="1276939"/>
                </a:cubicBezTo>
                <a:cubicBezTo>
                  <a:pt x="2909345" y="1266356"/>
                  <a:pt x="2905842" y="1252265"/>
                  <a:pt x="2905842" y="1234667"/>
                </a:cubicBezTo>
                <a:cubicBezTo>
                  <a:pt x="2905842" y="1218084"/>
                  <a:pt x="2905329" y="1197481"/>
                  <a:pt x="2904304" y="1172858"/>
                </a:cubicBezTo>
                <a:cubicBezTo>
                  <a:pt x="2903279" y="1148234"/>
                  <a:pt x="2899621" y="1130410"/>
                  <a:pt x="2893330" y="1119386"/>
                </a:cubicBezTo>
                <a:cubicBezTo>
                  <a:pt x="2887039" y="1108362"/>
                  <a:pt x="2888109" y="1102850"/>
                  <a:pt x="2896542" y="1102850"/>
                </a:cubicBezTo>
                <a:cubicBezTo>
                  <a:pt x="2902108" y="1102850"/>
                  <a:pt x="2908616" y="1103358"/>
                  <a:pt x="2916066" y="1104375"/>
                </a:cubicBezTo>
                <a:cubicBezTo>
                  <a:pt x="2924065" y="1094325"/>
                  <a:pt x="2932990" y="1078784"/>
                  <a:pt x="2942839" y="1057752"/>
                </a:cubicBezTo>
                <a:cubicBezTo>
                  <a:pt x="2952689" y="1036720"/>
                  <a:pt x="2955784" y="1020150"/>
                  <a:pt x="2952126" y="1008043"/>
                </a:cubicBezTo>
                <a:cubicBezTo>
                  <a:pt x="2948468" y="995935"/>
                  <a:pt x="2957680" y="994673"/>
                  <a:pt x="2979762" y="1004256"/>
                </a:cubicBezTo>
                <a:cubicBezTo>
                  <a:pt x="2998594" y="1013355"/>
                  <a:pt x="3004415" y="1021367"/>
                  <a:pt x="2997223" y="1028292"/>
                </a:cubicBezTo>
                <a:cubicBezTo>
                  <a:pt x="2990032" y="1035216"/>
                  <a:pt x="2982287" y="1044903"/>
                  <a:pt x="2973987" y="1057352"/>
                </a:cubicBezTo>
                <a:cubicBezTo>
                  <a:pt x="2965688" y="1069802"/>
                  <a:pt x="2952972" y="1085476"/>
                  <a:pt x="2935840" y="1104375"/>
                </a:cubicBezTo>
                <a:cubicBezTo>
                  <a:pt x="2956005" y="1101475"/>
                  <a:pt x="2970021" y="1096567"/>
                  <a:pt x="2977887" y="1089650"/>
                </a:cubicBezTo>
                <a:cubicBezTo>
                  <a:pt x="2985753" y="1082734"/>
                  <a:pt x="2994270" y="1081509"/>
                  <a:pt x="3003436" y="1085976"/>
                </a:cubicBezTo>
                <a:cubicBezTo>
                  <a:pt x="3012602" y="1090442"/>
                  <a:pt x="3020622" y="1095092"/>
                  <a:pt x="3027497" y="1099925"/>
                </a:cubicBezTo>
                <a:cubicBezTo>
                  <a:pt x="3034371" y="1104758"/>
                  <a:pt x="3035925" y="1110428"/>
                  <a:pt x="3032159" y="1116936"/>
                </a:cubicBezTo>
                <a:cubicBezTo>
                  <a:pt x="3028392" y="1123444"/>
                  <a:pt x="3025509" y="1131194"/>
                  <a:pt x="3023509" y="1140185"/>
                </a:cubicBezTo>
                <a:cubicBezTo>
                  <a:pt x="3023009" y="1142433"/>
                  <a:pt x="3022604" y="1145183"/>
                  <a:pt x="3022295" y="1148437"/>
                </a:cubicBezTo>
                <a:lnTo>
                  <a:pt x="3022270" y="1148870"/>
                </a:lnTo>
                <a:lnTo>
                  <a:pt x="3023651" y="1145692"/>
                </a:lnTo>
                <a:cubicBezTo>
                  <a:pt x="3025734" y="1142400"/>
                  <a:pt x="3028882" y="1138152"/>
                  <a:pt x="3033096" y="1132948"/>
                </a:cubicBezTo>
                <a:cubicBezTo>
                  <a:pt x="3049954" y="1112132"/>
                  <a:pt x="3065378" y="1088338"/>
                  <a:pt x="3079368" y="1061565"/>
                </a:cubicBezTo>
                <a:cubicBezTo>
                  <a:pt x="3093359" y="1034791"/>
                  <a:pt x="3098526" y="1015105"/>
                  <a:pt x="3094868" y="1002506"/>
                </a:cubicBezTo>
                <a:cubicBezTo>
                  <a:pt x="3092124" y="993056"/>
                  <a:pt x="3094044" y="988231"/>
                  <a:pt x="3100628" y="988029"/>
                </a:cubicBezTo>
                <a:close/>
                <a:moveTo>
                  <a:pt x="5130127" y="986891"/>
                </a:moveTo>
                <a:cubicBezTo>
                  <a:pt x="5133979" y="986935"/>
                  <a:pt x="5138313" y="988073"/>
                  <a:pt x="5143129" y="990306"/>
                </a:cubicBezTo>
                <a:cubicBezTo>
                  <a:pt x="5152762" y="994773"/>
                  <a:pt x="5161262" y="1000152"/>
                  <a:pt x="5168628" y="1006443"/>
                </a:cubicBezTo>
                <a:cubicBezTo>
                  <a:pt x="5175994" y="1012734"/>
                  <a:pt x="5175361" y="1019134"/>
                  <a:pt x="5166728" y="1025642"/>
                </a:cubicBezTo>
                <a:cubicBezTo>
                  <a:pt x="5158095" y="1032150"/>
                  <a:pt x="5150387" y="1045070"/>
                  <a:pt x="5143604" y="1064402"/>
                </a:cubicBezTo>
                <a:cubicBezTo>
                  <a:pt x="5159287" y="1078001"/>
                  <a:pt x="5156571" y="1085734"/>
                  <a:pt x="5135455" y="1087600"/>
                </a:cubicBezTo>
                <a:cubicBezTo>
                  <a:pt x="5114339" y="1089467"/>
                  <a:pt x="5085166" y="1092917"/>
                  <a:pt x="5047935" y="1097950"/>
                </a:cubicBezTo>
                <a:cubicBezTo>
                  <a:pt x="5040236" y="1109682"/>
                  <a:pt x="5034103" y="1110749"/>
                  <a:pt x="5029536" y="1101150"/>
                </a:cubicBezTo>
                <a:cubicBezTo>
                  <a:pt x="5024970" y="1091550"/>
                  <a:pt x="5021395" y="1077464"/>
                  <a:pt x="5018812" y="1058890"/>
                </a:cubicBezTo>
                <a:cubicBezTo>
                  <a:pt x="5016229" y="1040316"/>
                  <a:pt x="5012037" y="1026000"/>
                  <a:pt x="5006238" y="1015942"/>
                </a:cubicBezTo>
                <a:cubicBezTo>
                  <a:pt x="5000438" y="1005885"/>
                  <a:pt x="5002076" y="1001647"/>
                  <a:pt x="5011150" y="1003231"/>
                </a:cubicBezTo>
                <a:cubicBezTo>
                  <a:pt x="5020225" y="1004814"/>
                  <a:pt x="5027295" y="1005860"/>
                  <a:pt x="5032361" y="1006368"/>
                </a:cubicBezTo>
                <a:cubicBezTo>
                  <a:pt x="5037428" y="1006876"/>
                  <a:pt x="5051860" y="1005355"/>
                  <a:pt x="5075659" y="1001806"/>
                </a:cubicBezTo>
                <a:cubicBezTo>
                  <a:pt x="5099457" y="998256"/>
                  <a:pt x="5114244" y="994335"/>
                  <a:pt x="5120019" y="990044"/>
                </a:cubicBezTo>
                <a:cubicBezTo>
                  <a:pt x="5122906" y="987898"/>
                  <a:pt x="5126276" y="986847"/>
                  <a:pt x="5130127" y="986891"/>
                </a:cubicBezTo>
                <a:close/>
                <a:moveTo>
                  <a:pt x="2682202" y="986891"/>
                </a:moveTo>
                <a:cubicBezTo>
                  <a:pt x="2686054" y="986935"/>
                  <a:pt x="2690388" y="988073"/>
                  <a:pt x="2695204" y="990306"/>
                </a:cubicBezTo>
                <a:cubicBezTo>
                  <a:pt x="2704837" y="994773"/>
                  <a:pt x="2713337" y="1000152"/>
                  <a:pt x="2720703" y="1006443"/>
                </a:cubicBezTo>
                <a:cubicBezTo>
                  <a:pt x="2728069" y="1012734"/>
                  <a:pt x="2727436" y="1019134"/>
                  <a:pt x="2718803" y="1025642"/>
                </a:cubicBezTo>
                <a:cubicBezTo>
                  <a:pt x="2710170" y="1032150"/>
                  <a:pt x="2702462" y="1045070"/>
                  <a:pt x="2695679" y="1064402"/>
                </a:cubicBezTo>
                <a:cubicBezTo>
                  <a:pt x="2711362" y="1078001"/>
                  <a:pt x="2708645" y="1085734"/>
                  <a:pt x="2687530" y="1087600"/>
                </a:cubicBezTo>
                <a:cubicBezTo>
                  <a:pt x="2666415" y="1089467"/>
                  <a:pt x="2637241" y="1092917"/>
                  <a:pt x="2600010" y="1097950"/>
                </a:cubicBezTo>
                <a:cubicBezTo>
                  <a:pt x="2592311" y="1109682"/>
                  <a:pt x="2586178" y="1110749"/>
                  <a:pt x="2581611" y="1101150"/>
                </a:cubicBezTo>
                <a:cubicBezTo>
                  <a:pt x="2577045" y="1091550"/>
                  <a:pt x="2573470" y="1077464"/>
                  <a:pt x="2570887" y="1058890"/>
                </a:cubicBezTo>
                <a:cubicBezTo>
                  <a:pt x="2568304" y="1040316"/>
                  <a:pt x="2564112" y="1026000"/>
                  <a:pt x="2558313" y="1015942"/>
                </a:cubicBezTo>
                <a:cubicBezTo>
                  <a:pt x="2552513" y="1005885"/>
                  <a:pt x="2554150" y="1001647"/>
                  <a:pt x="2563225" y="1003231"/>
                </a:cubicBezTo>
                <a:cubicBezTo>
                  <a:pt x="2572299" y="1004814"/>
                  <a:pt x="2579370" y="1005860"/>
                  <a:pt x="2584436" y="1006368"/>
                </a:cubicBezTo>
                <a:cubicBezTo>
                  <a:pt x="2589502" y="1006876"/>
                  <a:pt x="2603935" y="1005355"/>
                  <a:pt x="2627733" y="1001806"/>
                </a:cubicBezTo>
                <a:cubicBezTo>
                  <a:pt x="2651532" y="998256"/>
                  <a:pt x="2666319" y="994335"/>
                  <a:pt x="2672093" y="990044"/>
                </a:cubicBezTo>
                <a:cubicBezTo>
                  <a:pt x="2674981" y="987898"/>
                  <a:pt x="2678350" y="986847"/>
                  <a:pt x="2682202" y="986891"/>
                </a:cubicBezTo>
                <a:close/>
                <a:moveTo>
                  <a:pt x="4191756" y="984360"/>
                </a:moveTo>
                <a:cubicBezTo>
                  <a:pt x="4193877" y="983629"/>
                  <a:pt x="4197321" y="983674"/>
                  <a:pt x="4202087" y="984494"/>
                </a:cubicBezTo>
                <a:cubicBezTo>
                  <a:pt x="4211620" y="986136"/>
                  <a:pt x="4219494" y="988673"/>
                  <a:pt x="4225711" y="992106"/>
                </a:cubicBezTo>
                <a:cubicBezTo>
                  <a:pt x="4231927" y="995539"/>
                  <a:pt x="4233606" y="999356"/>
                  <a:pt x="4230748" y="1003556"/>
                </a:cubicBezTo>
                <a:cubicBezTo>
                  <a:pt x="4227889" y="1007755"/>
                  <a:pt x="4224619" y="1012097"/>
                  <a:pt x="4220936" y="1016580"/>
                </a:cubicBezTo>
                <a:cubicBezTo>
                  <a:pt x="4224336" y="1016580"/>
                  <a:pt x="4232481" y="1014222"/>
                  <a:pt x="4245372" y="1009505"/>
                </a:cubicBezTo>
                <a:cubicBezTo>
                  <a:pt x="4258263" y="1004789"/>
                  <a:pt x="4267871" y="1006280"/>
                  <a:pt x="4274195" y="1013980"/>
                </a:cubicBezTo>
                <a:cubicBezTo>
                  <a:pt x="4280520" y="1021679"/>
                  <a:pt x="4278620" y="1027188"/>
                  <a:pt x="4268496" y="1030504"/>
                </a:cubicBezTo>
                <a:cubicBezTo>
                  <a:pt x="4258371" y="1033820"/>
                  <a:pt x="4247813" y="1036012"/>
                  <a:pt x="4236823" y="1037079"/>
                </a:cubicBezTo>
                <a:cubicBezTo>
                  <a:pt x="4225831" y="1038145"/>
                  <a:pt x="4217519" y="1037637"/>
                  <a:pt x="4211887" y="1035554"/>
                </a:cubicBezTo>
                <a:cubicBezTo>
                  <a:pt x="4200287" y="1053486"/>
                  <a:pt x="4184484" y="1068164"/>
                  <a:pt x="4164477" y="1079588"/>
                </a:cubicBezTo>
                <a:cubicBezTo>
                  <a:pt x="4144470" y="1091013"/>
                  <a:pt x="4138995" y="1091000"/>
                  <a:pt x="4148053" y="1079551"/>
                </a:cubicBezTo>
                <a:cubicBezTo>
                  <a:pt x="4157111" y="1068102"/>
                  <a:pt x="4164477" y="1058248"/>
                  <a:pt x="4170152" y="1049990"/>
                </a:cubicBezTo>
                <a:cubicBezTo>
                  <a:pt x="4175826" y="1041732"/>
                  <a:pt x="4180709" y="1033262"/>
                  <a:pt x="4184801" y="1024579"/>
                </a:cubicBezTo>
                <a:cubicBezTo>
                  <a:pt x="4188892" y="1015897"/>
                  <a:pt x="4190938" y="1009064"/>
                  <a:pt x="4190938" y="1004081"/>
                </a:cubicBezTo>
                <a:cubicBezTo>
                  <a:pt x="4190938" y="998514"/>
                  <a:pt x="4190413" y="993448"/>
                  <a:pt x="4189363" y="988881"/>
                </a:cubicBezTo>
                <a:cubicBezTo>
                  <a:pt x="4188838" y="986598"/>
                  <a:pt x="4189636" y="985091"/>
                  <a:pt x="4191756" y="984360"/>
                </a:cubicBezTo>
                <a:close/>
                <a:moveTo>
                  <a:pt x="924681" y="984360"/>
                </a:moveTo>
                <a:cubicBezTo>
                  <a:pt x="926802" y="983629"/>
                  <a:pt x="930245" y="983674"/>
                  <a:pt x="935012" y="984494"/>
                </a:cubicBezTo>
                <a:cubicBezTo>
                  <a:pt x="944544" y="986136"/>
                  <a:pt x="952419" y="988673"/>
                  <a:pt x="958635" y="992106"/>
                </a:cubicBezTo>
                <a:cubicBezTo>
                  <a:pt x="964852" y="995539"/>
                  <a:pt x="966531" y="999356"/>
                  <a:pt x="963673" y="1003556"/>
                </a:cubicBezTo>
                <a:cubicBezTo>
                  <a:pt x="960815" y="1007755"/>
                  <a:pt x="957544" y="1012097"/>
                  <a:pt x="953861" y="1016580"/>
                </a:cubicBezTo>
                <a:cubicBezTo>
                  <a:pt x="957260" y="1016580"/>
                  <a:pt x="965406" y="1014222"/>
                  <a:pt x="978297" y="1009505"/>
                </a:cubicBezTo>
                <a:cubicBezTo>
                  <a:pt x="991188" y="1004789"/>
                  <a:pt x="1000795" y="1006280"/>
                  <a:pt x="1007120" y="1013980"/>
                </a:cubicBezTo>
                <a:cubicBezTo>
                  <a:pt x="1013445" y="1021679"/>
                  <a:pt x="1011545" y="1027188"/>
                  <a:pt x="1001420" y="1030504"/>
                </a:cubicBezTo>
                <a:cubicBezTo>
                  <a:pt x="991296" y="1033820"/>
                  <a:pt x="980738" y="1036012"/>
                  <a:pt x="969747" y="1037079"/>
                </a:cubicBezTo>
                <a:cubicBezTo>
                  <a:pt x="958756" y="1038145"/>
                  <a:pt x="950444" y="1037637"/>
                  <a:pt x="944812" y="1035554"/>
                </a:cubicBezTo>
                <a:cubicBezTo>
                  <a:pt x="933212" y="1053486"/>
                  <a:pt x="917409" y="1068164"/>
                  <a:pt x="897402" y="1079588"/>
                </a:cubicBezTo>
                <a:cubicBezTo>
                  <a:pt x="877395" y="1091013"/>
                  <a:pt x="871920" y="1091000"/>
                  <a:pt x="880978" y="1079551"/>
                </a:cubicBezTo>
                <a:cubicBezTo>
                  <a:pt x="890035" y="1068102"/>
                  <a:pt x="897402" y="1058248"/>
                  <a:pt x="903076" y="1049990"/>
                </a:cubicBezTo>
                <a:cubicBezTo>
                  <a:pt x="908751" y="1041732"/>
                  <a:pt x="913634" y="1033262"/>
                  <a:pt x="917726" y="1024579"/>
                </a:cubicBezTo>
                <a:cubicBezTo>
                  <a:pt x="921817" y="1015897"/>
                  <a:pt x="923863" y="1009064"/>
                  <a:pt x="923863" y="1004081"/>
                </a:cubicBezTo>
                <a:cubicBezTo>
                  <a:pt x="923863" y="998514"/>
                  <a:pt x="923338" y="993448"/>
                  <a:pt x="922288" y="988881"/>
                </a:cubicBezTo>
                <a:cubicBezTo>
                  <a:pt x="921763" y="986598"/>
                  <a:pt x="922561" y="985091"/>
                  <a:pt x="924681" y="984360"/>
                </a:cubicBezTo>
                <a:close/>
                <a:moveTo>
                  <a:pt x="629864" y="979729"/>
                </a:moveTo>
                <a:cubicBezTo>
                  <a:pt x="631756" y="979569"/>
                  <a:pt x="634182" y="979903"/>
                  <a:pt x="637142" y="980732"/>
                </a:cubicBezTo>
                <a:cubicBezTo>
                  <a:pt x="648984" y="984049"/>
                  <a:pt x="659733" y="988669"/>
                  <a:pt x="669391" y="994594"/>
                </a:cubicBezTo>
                <a:cubicBezTo>
                  <a:pt x="679048" y="1000518"/>
                  <a:pt x="680994" y="1008264"/>
                  <a:pt x="675228" y="1017830"/>
                </a:cubicBezTo>
                <a:cubicBezTo>
                  <a:pt x="669462" y="1027396"/>
                  <a:pt x="667070" y="1057819"/>
                  <a:pt x="668053" y="1109099"/>
                </a:cubicBezTo>
                <a:cubicBezTo>
                  <a:pt x="691435" y="1106049"/>
                  <a:pt x="708117" y="1103195"/>
                  <a:pt x="718100" y="1100537"/>
                </a:cubicBezTo>
                <a:cubicBezTo>
                  <a:pt x="728083" y="1097879"/>
                  <a:pt x="738995" y="1099991"/>
                  <a:pt x="750836" y="1106874"/>
                </a:cubicBezTo>
                <a:cubicBezTo>
                  <a:pt x="762677" y="1113757"/>
                  <a:pt x="762964" y="1119007"/>
                  <a:pt x="751698" y="1122623"/>
                </a:cubicBezTo>
                <a:cubicBezTo>
                  <a:pt x="740432" y="1126240"/>
                  <a:pt x="712601" y="1130023"/>
                  <a:pt x="668203" y="1133973"/>
                </a:cubicBezTo>
                <a:cubicBezTo>
                  <a:pt x="668203" y="1194269"/>
                  <a:pt x="667645" y="1243599"/>
                  <a:pt x="666528" y="1281964"/>
                </a:cubicBezTo>
                <a:cubicBezTo>
                  <a:pt x="665412" y="1320328"/>
                  <a:pt x="660150" y="1339831"/>
                  <a:pt x="650742" y="1340473"/>
                </a:cubicBezTo>
                <a:cubicBezTo>
                  <a:pt x="641334" y="1341114"/>
                  <a:pt x="636630" y="1322061"/>
                  <a:pt x="636630" y="1283314"/>
                </a:cubicBezTo>
                <a:lnTo>
                  <a:pt x="636630" y="1137522"/>
                </a:lnTo>
                <a:cubicBezTo>
                  <a:pt x="613715" y="1142605"/>
                  <a:pt x="596337" y="1146489"/>
                  <a:pt x="584496" y="1149172"/>
                </a:cubicBezTo>
                <a:cubicBezTo>
                  <a:pt x="572655" y="1151855"/>
                  <a:pt x="561130" y="1148572"/>
                  <a:pt x="549923" y="1139322"/>
                </a:cubicBezTo>
                <a:cubicBezTo>
                  <a:pt x="538715" y="1130073"/>
                  <a:pt x="539065" y="1125090"/>
                  <a:pt x="550973" y="1124373"/>
                </a:cubicBezTo>
                <a:cubicBezTo>
                  <a:pt x="562880" y="1123657"/>
                  <a:pt x="574467" y="1122782"/>
                  <a:pt x="585733" y="1121748"/>
                </a:cubicBezTo>
                <a:cubicBezTo>
                  <a:pt x="596999" y="1120715"/>
                  <a:pt x="613965" y="1118307"/>
                  <a:pt x="636630" y="1114524"/>
                </a:cubicBezTo>
                <a:cubicBezTo>
                  <a:pt x="636630" y="1077643"/>
                  <a:pt x="636380" y="1051553"/>
                  <a:pt x="635880" y="1036254"/>
                </a:cubicBezTo>
                <a:cubicBezTo>
                  <a:pt x="635380" y="1020955"/>
                  <a:pt x="632505" y="1007047"/>
                  <a:pt x="627256" y="994531"/>
                </a:cubicBezTo>
                <a:cubicBezTo>
                  <a:pt x="623318" y="985144"/>
                  <a:pt x="624188" y="980210"/>
                  <a:pt x="629864" y="979729"/>
                </a:cubicBezTo>
                <a:close/>
                <a:moveTo>
                  <a:pt x="4579192" y="977631"/>
                </a:moveTo>
                <a:cubicBezTo>
                  <a:pt x="4580902" y="977394"/>
                  <a:pt x="4583160" y="977620"/>
                  <a:pt x="4585964" y="978307"/>
                </a:cubicBezTo>
                <a:cubicBezTo>
                  <a:pt x="4597179" y="981057"/>
                  <a:pt x="4606883" y="984857"/>
                  <a:pt x="4615075" y="989706"/>
                </a:cubicBezTo>
                <a:cubicBezTo>
                  <a:pt x="4623265" y="994556"/>
                  <a:pt x="4625253" y="1001764"/>
                  <a:pt x="4621037" y="1011330"/>
                </a:cubicBezTo>
                <a:cubicBezTo>
                  <a:pt x="4616820" y="1020896"/>
                  <a:pt x="4614220" y="1048253"/>
                  <a:pt x="4613237" y="1093400"/>
                </a:cubicBezTo>
                <a:cubicBezTo>
                  <a:pt x="4640435" y="1087134"/>
                  <a:pt x="4652530" y="1089146"/>
                  <a:pt x="4649522" y="1099437"/>
                </a:cubicBezTo>
                <a:cubicBezTo>
                  <a:pt x="4646514" y="1109728"/>
                  <a:pt x="4634419" y="1117390"/>
                  <a:pt x="4613237" y="1122423"/>
                </a:cubicBezTo>
                <a:lnTo>
                  <a:pt x="4613237" y="1156146"/>
                </a:lnTo>
                <a:cubicBezTo>
                  <a:pt x="4620820" y="1149880"/>
                  <a:pt x="4625595" y="1148801"/>
                  <a:pt x="4627561" y="1152909"/>
                </a:cubicBezTo>
                <a:cubicBezTo>
                  <a:pt x="4629527" y="1157017"/>
                  <a:pt x="4624753" y="1165079"/>
                  <a:pt x="4613237" y="1177095"/>
                </a:cubicBezTo>
                <a:cubicBezTo>
                  <a:pt x="4613237" y="1197710"/>
                  <a:pt x="4613758" y="1219651"/>
                  <a:pt x="4614800" y="1242916"/>
                </a:cubicBezTo>
                <a:cubicBezTo>
                  <a:pt x="4615841" y="1266181"/>
                  <a:pt x="4614970" y="1281976"/>
                  <a:pt x="4612187" y="1290301"/>
                </a:cubicBezTo>
                <a:cubicBezTo>
                  <a:pt x="4609404" y="1298625"/>
                  <a:pt x="4604216" y="1307137"/>
                  <a:pt x="4596626" y="1315837"/>
                </a:cubicBezTo>
                <a:cubicBezTo>
                  <a:pt x="4589034" y="1324536"/>
                  <a:pt x="4582405" y="1322799"/>
                  <a:pt x="4576739" y="1310624"/>
                </a:cubicBezTo>
                <a:cubicBezTo>
                  <a:pt x="4571073" y="1298450"/>
                  <a:pt x="4562898" y="1286392"/>
                  <a:pt x="4552216" y="1274452"/>
                </a:cubicBezTo>
                <a:cubicBezTo>
                  <a:pt x="4541533" y="1262511"/>
                  <a:pt x="4543041" y="1258369"/>
                  <a:pt x="4556741" y="1262027"/>
                </a:cubicBezTo>
                <a:cubicBezTo>
                  <a:pt x="4570440" y="1265685"/>
                  <a:pt x="4578806" y="1267415"/>
                  <a:pt x="4581839" y="1267215"/>
                </a:cubicBezTo>
                <a:cubicBezTo>
                  <a:pt x="4584872" y="1267015"/>
                  <a:pt x="4586389" y="1261398"/>
                  <a:pt x="4586389" y="1250366"/>
                </a:cubicBezTo>
                <a:lnTo>
                  <a:pt x="4586389" y="1195544"/>
                </a:lnTo>
                <a:cubicBezTo>
                  <a:pt x="4557541" y="1225842"/>
                  <a:pt x="4540400" y="1245445"/>
                  <a:pt x="4534967" y="1254353"/>
                </a:cubicBezTo>
                <a:cubicBezTo>
                  <a:pt x="4529534" y="1263261"/>
                  <a:pt x="4518968" y="1261669"/>
                  <a:pt x="4503269" y="1249578"/>
                </a:cubicBezTo>
                <a:cubicBezTo>
                  <a:pt x="4487570" y="1237487"/>
                  <a:pt x="4485353" y="1230450"/>
                  <a:pt x="4496619" y="1228467"/>
                </a:cubicBezTo>
                <a:cubicBezTo>
                  <a:pt x="4507885" y="1226484"/>
                  <a:pt x="4521926" y="1219380"/>
                  <a:pt x="4538742" y="1207156"/>
                </a:cubicBezTo>
                <a:cubicBezTo>
                  <a:pt x="4555557" y="1194931"/>
                  <a:pt x="4571440" y="1182345"/>
                  <a:pt x="4586389" y="1169396"/>
                </a:cubicBezTo>
                <a:lnTo>
                  <a:pt x="4586389" y="1128098"/>
                </a:lnTo>
                <a:cubicBezTo>
                  <a:pt x="4576656" y="1133298"/>
                  <a:pt x="4567069" y="1136427"/>
                  <a:pt x="4557628" y="1137485"/>
                </a:cubicBezTo>
                <a:cubicBezTo>
                  <a:pt x="4548187" y="1138543"/>
                  <a:pt x="4537808" y="1136106"/>
                  <a:pt x="4526492" y="1130173"/>
                </a:cubicBezTo>
                <a:cubicBezTo>
                  <a:pt x="4515176" y="1124240"/>
                  <a:pt x="4518614" y="1119036"/>
                  <a:pt x="4536804" y="1114561"/>
                </a:cubicBezTo>
                <a:cubicBezTo>
                  <a:pt x="4554994" y="1110087"/>
                  <a:pt x="4571531" y="1105524"/>
                  <a:pt x="4586414" y="1100875"/>
                </a:cubicBezTo>
                <a:cubicBezTo>
                  <a:pt x="4587447" y="1040478"/>
                  <a:pt x="4584826" y="1004264"/>
                  <a:pt x="4578552" y="992231"/>
                </a:cubicBezTo>
                <a:cubicBezTo>
                  <a:pt x="4573846" y="983207"/>
                  <a:pt x="4574059" y="978340"/>
                  <a:pt x="4579192" y="977631"/>
                </a:cubicBezTo>
                <a:close/>
                <a:moveTo>
                  <a:pt x="2131266" y="977631"/>
                </a:moveTo>
                <a:cubicBezTo>
                  <a:pt x="2132977" y="977394"/>
                  <a:pt x="2135234" y="977620"/>
                  <a:pt x="2138038" y="978307"/>
                </a:cubicBezTo>
                <a:cubicBezTo>
                  <a:pt x="2149254" y="981057"/>
                  <a:pt x="2158958" y="984857"/>
                  <a:pt x="2167149" y="989706"/>
                </a:cubicBezTo>
                <a:cubicBezTo>
                  <a:pt x="2175340" y="994556"/>
                  <a:pt x="2177328" y="1001764"/>
                  <a:pt x="2173111" y="1011330"/>
                </a:cubicBezTo>
                <a:cubicBezTo>
                  <a:pt x="2168895" y="1020896"/>
                  <a:pt x="2166295" y="1048253"/>
                  <a:pt x="2165312" y="1093400"/>
                </a:cubicBezTo>
                <a:cubicBezTo>
                  <a:pt x="2192510" y="1087134"/>
                  <a:pt x="2204605" y="1089146"/>
                  <a:pt x="2201597" y="1099437"/>
                </a:cubicBezTo>
                <a:cubicBezTo>
                  <a:pt x="2198589" y="1109728"/>
                  <a:pt x="2186494" y="1117390"/>
                  <a:pt x="2165312" y="1122423"/>
                </a:cubicBezTo>
                <a:lnTo>
                  <a:pt x="2165312" y="1156146"/>
                </a:lnTo>
                <a:cubicBezTo>
                  <a:pt x="2172895" y="1149880"/>
                  <a:pt x="2177669" y="1148801"/>
                  <a:pt x="2179636" y="1152909"/>
                </a:cubicBezTo>
                <a:cubicBezTo>
                  <a:pt x="2181602" y="1157017"/>
                  <a:pt x="2176828" y="1165079"/>
                  <a:pt x="2165312" y="1177095"/>
                </a:cubicBezTo>
                <a:cubicBezTo>
                  <a:pt x="2165312" y="1197710"/>
                  <a:pt x="2165833" y="1219651"/>
                  <a:pt x="2166874" y="1242916"/>
                </a:cubicBezTo>
                <a:cubicBezTo>
                  <a:pt x="2167916" y="1266181"/>
                  <a:pt x="2167045" y="1281976"/>
                  <a:pt x="2164262" y="1290301"/>
                </a:cubicBezTo>
                <a:cubicBezTo>
                  <a:pt x="2161479" y="1298625"/>
                  <a:pt x="2156291" y="1307137"/>
                  <a:pt x="2148700" y="1315837"/>
                </a:cubicBezTo>
                <a:cubicBezTo>
                  <a:pt x="2141109" y="1324536"/>
                  <a:pt x="2134480" y="1322799"/>
                  <a:pt x="2128814" y="1310624"/>
                </a:cubicBezTo>
                <a:cubicBezTo>
                  <a:pt x="2123148" y="1298450"/>
                  <a:pt x="2114973" y="1286392"/>
                  <a:pt x="2104290" y="1274452"/>
                </a:cubicBezTo>
                <a:cubicBezTo>
                  <a:pt x="2093608" y="1262511"/>
                  <a:pt x="2095116" y="1258369"/>
                  <a:pt x="2108815" y="1262027"/>
                </a:cubicBezTo>
                <a:cubicBezTo>
                  <a:pt x="2122514" y="1265685"/>
                  <a:pt x="2130880" y="1267415"/>
                  <a:pt x="2133914" y="1267215"/>
                </a:cubicBezTo>
                <a:cubicBezTo>
                  <a:pt x="2136947" y="1267015"/>
                  <a:pt x="2138463" y="1261398"/>
                  <a:pt x="2138463" y="1250366"/>
                </a:cubicBezTo>
                <a:lnTo>
                  <a:pt x="2138463" y="1195544"/>
                </a:lnTo>
                <a:cubicBezTo>
                  <a:pt x="2109615" y="1225842"/>
                  <a:pt x="2092474" y="1245445"/>
                  <a:pt x="2087041" y="1254353"/>
                </a:cubicBezTo>
                <a:cubicBezTo>
                  <a:pt x="2081608" y="1263261"/>
                  <a:pt x="2071042" y="1261669"/>
                  <a:pt x="2055343" y="1249578"/>
                </a:cubicBezTo>
                <a:cubicBezTo>
                  <a:pt x="2039644" y="1237487"/>
                  <a:pt x="2037428" y="1230450"/>
                  <a:pt x="2048694" y="1228467"/>
                </a:cubicBezTo>
                <a:cubicBezTo>
                  <a:pt x="2059960" y="1226484"/>
                  <a:pt x="2074001" y="1219380"/>
                  <a:pt x="2090816" y="1207156"/>
                </a:cubicBezTo>
                <a:cubicBezTo>
                  <a:pt x="2107632" y="1194931"/>
                  <a:pt x="2123514" y="1182345"/>
                  <a:pt x="2138463" y="1169396"/>
                </a:cubicBezTo>
                <a:lnTo>
                  <a:pt x="2138463" y="1128098"/>
                </a:lnTo>
                <a:cubicBezTo>
                  <a:pt x="2128731" y="1133298"/>
                  <a:pt x="2119144" y="1136427"/>
                  <a:pt x="2109702" y="1137485"/>
                </a:cubicBezTo>
                <a:cubicBezTo>
                  <a:pt x="2100262" y="1138543"/>
                  <a:pt x="2089883" y="1136106"/>
                  <a:pt x="2078567" y="1130173"/>
                </a:cubicBezTo>
                <a:cubicBezTo>
                  <a:pt x="2067251" y="1124240"/>
                  <a:pt x="2070688" y="1119036"/>
                  <a:pt x="2088879" y="1114561"/>
                </a:cubicBezTo>
                <a:cubicBezTo>
                  <a:pt x="2107069" y="1110087"/>
                  <a:pt x="2123606" y="1105524"/>
                  <a:pt x="2138488" y="1100875"/>
                </a:cubicBezTo>
                <a:cubicBezTo>
                  <a:pt x="2139522" y="1040478"/>
                  <a:pt x="2136901" y="1004264"/>
                  <a:pt x="2130626" y="992231"/>
                </a:cubicBezTo>
                <a:cubicBezTo>
                  <a:pt x="2125920" y="983207"/>
                  <a:pt x="2126134" y="978340"/>
                  <a:pt x="2131266" y="977631"/>
                </a:cubicBezTo>
                <a:close/>
                <a:moveTo>
                  <a:pt x="3844228" y="976432"/>
                </a:moveTo>
                <a:cubicBezTo>
                  <a:pt x="3848948" y="977066"/>
                  <a:pt x="3855408" y="978974"/>
                  <a:pt x="3863608" y="982157"/>
                </a:cubicBezTo>
                <a:cubicBezTo>
                  <a:pt x="3880007" y="988523"/>
                  <a:pt x="3886352" y="996106"/>
                  <a:pt x="3882644" y="1004906"/>
                </a:cubicBezTo>
                <a:cubicBezTo>
                  <a:pt x="3878936" y="1013705"/>
                  <a:pt x="3876090" y="1033270"/>
                  <a:pt x="3874107" y="1063602"/>
                </a:cubicBezTo>
                <a:cubicBezTo>
                  <a:pt x="3880357" y="1062702"/>
                  <a:pt x="3890394" y="1059861"/>
                  <a:pt x="3904218" y="1055077"/>
                </a:cubicBezTo>
                <a:cubicBezTo>
                  <a:pt x="3918042" y="1050294"/>
                  <a:pt x="3930074" y="1051649"/>
                  <a:pt x="3940316" y="1059140"/>
                </a:cubicBezTo>
                <a:cubicBezTo>
                  <a:pt x="3950556" y="1066631"/>
                  <a:pt x="3946140" y="1073456"/>
                  <a:pt x="3927066" y="1079613"/>
                </a:cubicBezTo>
                <a:cubicBezTo>
                  <a:pt x="3907993" y="1085771"/>
                  <a:pt x="3889706" y="1090242"/>
                  <a:pt x="3872207" y="1093025"/>
                </a:cubicBezTo>
                <a:cubicBezTo>
                  <a:pt x="3871374" y="1106408"/>
                  <a:pt x="3870957" y="1118557"/>
                  <a:pt x="3870957" y="1129473"/>
                </a:cubicBezTo>
                <a:cubicBezTo>
                  <a:pt x="3906805" y="1124340"/>
                  <a:pt x="3931949" y="1119661"/>
                  <a:pt x="3946390" y="1115436"/>
                </a:cubicBezTo>
                <a:cubicBezTo>
                  <a:pt x="3960831" y="1111212"/>
                  <a:pt x="3973309" y="1114761"/>
                  <a:pt x="3983825" y="1126086"/>
                </a:cubicBezTo>
                <a:cubicBezTo>
                  <a:pt x="3994341" y="1137410"/>
                  <a:pt x="3991671" y="1143701"/>
                  <a:pt x="3975813" y="1144960"/>
                </a:cubicBezTo>
                <a:cubicBezTo>
                  <a:pt x="3959956" y="1146218"/>
                  <a:pt x="3929712" y="1149155"/>
                  <a:pt x="3885081" y="1153771"/>
                </a:cubicBezTo>
                <a:cubicBezTo>
                  <a:pt x="3894497" y="1160604"/>
                  <a:pt x="3898126" y="1166121"/>
                  <a:pt x="3895968" y="1170320"/>
                </a:cubicBezTo>
                <a:cubicBezTo>
                  <a:pt x="3893810" y="1174520"/>
                  <a:pt x="3891194" y="1188873"/>
                  <a:pt x="3888119" y="1213380"/>
                </a:cubicBezTo>
                <a:cubicBezTo>
                  <a:pt x="3885044" y="1237887"/>
                  <a:pt x="3886160" y="1255919"/>
                  <a:pt x="3891469" y="1267477"/>
                </a:cubicBezTo>
                <a:cubicBezTo>
                  <a:pt x="3896776" y="1279035"/>
                  <a:pt x="3913438" y="1284813"/>
                  <a:pt x="3941453" y="1284813"/>
                </a:cubicBezTo>
                <a:cubicBezTo>
                  <a:pt x="3971367" y="1284813"/>
                  <a:pt x="3989304" y="1282293"/>
                  <a:pt x="3995262" y="1277251"/>
                </a:cubicBezTo>
                <a:cubicBezTo>
                  <a:pt x="4001220" y="1272210"/>
                  <a:pt x="4006678" y="1257823"/>
                  <a:pt x="4011636" y="1234092"/>
                </a:cubicBezTo>
                <a:cubicBezTo>
                  <a:pt x="4016594" y="1210360"/>
                  <a:pt x="4020506" y="1206989"/>
                  <a:pt x="4023373" y="1223980"/>
                </a:cubicBezTo>
                <a:cubicBezTo>
                  <a:pt x="4026239" y="1240970"/>
                  <a:pt x="4028206" y="1252895"/>
                  <a:pt x="4029273" y="1259753"/>
                </a:cubicBezTo>
                <a:cubicBezTo>
                  <a:pt x="4030339" y="1266610"/>
                  <a:pt x="4033501" y="1273872"/>
                  <a:pt x="4038760" y="1281539"/>
                </a:cubicBezTo>
                <a:cubicBezTo>
                  <a:pt x="4044017" y="1289205"/>
                  <a:pt x="4039513" y="1296917"/>
                  <a:pt x="4025248" y="1304675"/>
                </a:cubicBezTo>
                <a:cubicBezTo>
                  <a:pt x="4010982" y="1312433"/>
                  <a:pt x="3987429" y="1316841"/>
                  <a:pt x="3954590" y="1317899"/>
                </a:cubicBezTo>
                <a:cubicBezTo>
                  <a:pt x="3921750" y="1318957"/>
                  <a:pt x="3897739" y="1313858"/>
                  <a:pt x="3882557" y="1302600"/>
                </a:cubicBezTo>
                <a:cubicBezTo>
                  <a:pt x="3867374" y="1291342"/>
                  <a:pt x="3860570" y="1271960"/>
                  <a:pt x="3862145" y="1244453"/>
                </a:cubicBezTo>
                <a:cubicBezTo>
                  <a:pt x="3863720" y="1216947"/>
                  <a:pt x="3864766" y="1196440"/>
                  <a:pt x="3865283" y="1182932"/>
                </a:cubicBezTo>
                <a:cubicBezTo>
                  <a:pt x="3865799" y="1169425"/>
                  <a:pt x="3864383" y="1160563"/>
                  <a:pt x="3861033" y="1156346"/>
                </a:cubicBezTo>
                <a:cubicBezTo>
                  <a:pt x="3848184" y="1158429"/>
                  <a:pt x="3839992" y="1159529"/>
                  <a:pt x="3836459" y="1159646"/>
                </a:cubicBezTo>
                <a:cubicBezTo>
                  <a:pt x="3844825" y="1165996"/>
                  <a:pt x="3847521" y="1171191"/>
                  <a:pt x="3844546" y="1175233"/>
                </a:cubicBezTo>
                <a:cubicBezTo>
                  <a:pt x="3841572" y="1179274"/>
                  <a:pt x="3833280" y="1192544"/>
                  <a:pt x="3819673" y="1215043"/>
                </a:cubicBezTo>
                <a:cubicBezTo>
                  <a:pt x="3806065" y="1237541"/>
                  <a:pt x="3788529" y="1257378"/>
                  <a:pt x="3767064" y="1274552"/>
                </a:cubicBezTo>
                <a:cubicBezTo>
                  <a:pt x="3745598" y="1291726"/>
                  <a:pt x="3724837" y="1302983"/>
                  <a:pt x="3704780" y="1308325"/>
                </a:cubicBezTo>
                <a:cubicBezTo>
                  <a:pt x="3684722" y="1313666"/>
                  <a:pt x="3680052" y="1311845"/>
                  <a:pt x="3690768" y="1302862"/>
                </a:cubicBezTo>
                <a:cubicBezTo>
                  <a:pt x="3701484" y="1293880"/>
                  <a:pt x="3714971" y="1283359"/>
                  <a:pt x="3731228" y="1271302"/>
                </a:cubicBezTo>
                <a:cubicBezTo>
                  <a:pt x="3747485" y="1259244"/>
                  <a:pt x="3763830" y="1242437"/>
                  <a:pt x="3780263" y="1220880"/>
                </a:cubicBezTo>
                <a:cubicBezTo>
                  <a:pt x="3796695" y="1199323"/>
                  <a:pt x="3805428" y="1179903"/>
                  <a:pt x="3806461" y="1162621"/>
                </a:cubicBezTo>
                <a:cubicBezTo>
                  <a:pt x="3777913" y="1169887"/>
                  <a:pt x="3758585" y="1174579"/>
                  <a:pt x="3748477" y="1176695"/>
                </a:cubicBezTo>
                <a:cubicBezTo>
                  <a:pt x="3738369" y="1178812"/>
                  <a:pt x="3727466" y="1174874"/>
                  <a:pt x="3715767" y="1164883"/>
                </a:cubicBezTo>
                <a:cubicBezTo>
                  <a:pt x="3704067" y="1154892"/>
                  <a:pt x="3704526" y="1149897"/>
                  <a:pt x="3717142" y="1149897"/>
                </a:cubicBezTo>
                <a:cubicBezTo>
                  <a:pt x="3726374" y="1149897"/>
                  <a:pt x="3741119" y="1148601"/>
                  <a:pt x="3761376" y="1146009"/>
                </a:cubicBezTo>
                <a:cubicBezTo>
                  <a:pt x="3781633" y="1143418"/>
                  <a:pt x="3809211" y="1139697"/>
                  <a:pt x="3844109" y="1134848"/>
                </a:cubicBezTo>
                <a:lnTo>
                  <a:pt x="3844109" y="1096725"/>
                </a:lnTo>
                <a:cubicBezTo>
                  <a:pt x="3829293" y="1099808"/>
                  <a:pt x="3819010" y="1101625"/>
                  <a:pt x="3813261" y="1102175"/>
                </a:cubicBezTo>
                <a:cubicBezTo>
                  <a:pt x="3807511" y="1102725"/>
                  <a:pt x="3800703" y="1101958"/>
                  <a:pt x="3792837" y="1099875"/>
                </a:cubicBezTo>
                <a:cubicBezTo>
                  <a:pt x="3781138" y="1115874"/>
                  <a:pt x="3768197" y="1127452"/>
                  <a:pt x="3754014" y="1134610"/>
                </a:cubicBezTo>
                <a:cubicBezTo>
                  <a:pt x="3739832" y="1141768"/>
                  <a:pt x="3736203" y="1140164"/>
                  <a:pt x="3743128" y="1129798"/>
                </a:cubicBezTo>
                <a:cubicBezTo>
                  <a:pt x="3750052" y="1119432"/>
                  <a:pt x="3756868" y="1107799"/>
                  <a:pt x="3763576" y="1094900"/>
                </a:cubicBezTo>
                <a:cubicBezTo>
                  <a:pt x="3770284" y="1082001"/>
                  <a:pt x="3774663" y="1071764"/>
                  <a:pt x="3776713" y="1064189"/>
                </a:cubicBezTo>
                <a:cubicBezTo>
                  <a:pt x="3778763" y="1056615"/>
                  <a:pt x="3779004" y="1048086"/>
                  <a:pt x="3777438" y="1038603"/>
                </a:cubicBezTo>
                <a:cubicBezTo>
                  <a:pt x="3775871" y="1029121"/>
                  <a:pt x="3780325" y="1026075"/>
                  <a:pt x="3790800" y="1029467"/>
                </a:cubicBezTo>
                <a:cubicBezTo>
                  <a:pt x="3801274" y="1032858"/>
                  <a:pt x="3809932" y="1037970"/>
                  <a:pt x="3816773" y="1044803"/>
                </a:cubicBezTo>
                <a:cubicBezTo>
                  <a:pt x="3823614" y="1051636"/>
                  <a:pt x="3825243" y="1056802"/>
                  <a:pt x="3821660" y="1060302"/>
                </a:cubicBezTo>
                <a:cubicBezTo>
                  <a:pt x="3818077" y="1063802"/>
                  <a:pt x="3812027" y="1069610"/>
                  <a:pt x="3803511" y="1077726"/>
                </a:cubicBezTo>
                <a:cubicBezTo>
                  <a:pt x="3815244" y="1076759"/>
                  <a:pt x="3828776" y="1074476"/>
                  <a:pt x="3844109" y="1070876"/>
                </a:cubicBezTo>
                <a:cubicBezTo>
                  <a:pt x="3844109" y="1052644"/>
                  <a:pt x="3843855" y="1036449"/>
                  <a:pt x="3843346" y="1022292"/>
                </a:cubicBezTo>
                <a:cubicBezTo>
                  <a:pt x="3842838" y="1008135"/>
                  <a:pt x="3840747" y="998231"/>
                  <a:pt x="3837072" y="992581"/>
                </a:cubicBezTo>
                <a:cubicBezTo>
                  <a:pt x="3833397" y="986932"/>
                  <a:pt x="3832801" y="982190"/>
                  <a:pt x="3835284" y="978357"/>
                </a:cubicBezTo>
                <a:cubicBezTo>
                  <a:pt x="3836526" y="976441"/>
                  <a:pt x="3839507" y="975799"/>
                  <a:pt x="3844228" y="976432"/>
                </a:cubicBezTo>
                <a:close/>
                <a:moveTo>
                  <a:pt x="186458" y="975329"/>
                </a:moveTo>
                <a:cubicBezTo>
                  <a:pt x="190434" y="975844"/>
                  <a:pt x="195372" y="977011"/>
                  <a:pt x="201269" y="978832"/>
                </a:cubicBezTo>
                <a:cubicBezTo>
                  <a:pt x="224859" y="986115"/>
                  <a:pt x="234472" y="997127"/>
                  <a:pt x="230105" y="1011868"/>
                </a:cubicBezTo>
                <a:cubicBezTo>
                  <a:pt x="229013" y="1015553"/>
                  <a:pt x="227614" y="1018528"/>
                  <a:pt x="225908" y="1020794"/>
                </a:cubicBezTo>
                <a:lnTo>
                  <a:pt x="220793" y="1024749"/>
                </a:lnTo>
                <a:lnTo>
                  <a:pt x="245254" y="1019767"/>
                </a:lnTo>
                <a:cubicBezTo>
                  <a:pt x="255870" y="1017642"/>
                  <a:pt x="264478" y="1016580"/>
                  <a:pt x="271077" y="1016580"/>
                </a:cubicBezTo>
                <a:cubicBezTo>
                  <a:pt x="279410" y="1016580"/>
                  <a:pt x="287785" y="1019605"/>
                  <a:pt x="296201" y="1025654"/>
                </a:cubicBezTo>
                <a:cubicBezTo>
                  <a:pt x="304617" y="1031704"/>
                  <a:pt x="300046" y="1036958"/>
                  <a:pt x="282489" y="1041416"/>
                </a:cubicBezTo>
                <a:cubicBezTo>
                  <a:pt x="264932" y="1045874"/>
                  <a:pt x="245487" y="1049924"/>
                  <a:pt x="224156" y="1053565"/>
                </a:cubicBezTo>
                <a:cubicBezTo>
                  <a:pt x="202823" y="1057207"/>
                  <a:pt x="181700" y="1059561"/>
                  <a:pt x="160784" y="1060627"/>
                </a:cubicBezTo>
                <a:cubicBezTo>
                  <a:pt x="139869" y="1061694"/>
                  <a:pt x="127403" y="1061702"/>
                  <a:pt x="123387" y="1060652"/>
                </a:cubicBezTo>
                <a:cubicBezTo>
                  <a:pt x="122486" y="1079001"/>
                  <a:pt x="120428" y="1099916"/>
                  <a:pt x="117212" y="1123398"/>
                </a:cubicBezTo>
                <a:cubicBezTo>
                  <a:pt x="114179" y="1141614"/>
                  <a:pt x="110595" y="1157763"/>
                  <a:pt x="106463" y="1171845"/>
                </a:cubicBezTo>
                <a:cubicBezTo>
                  <a:pt x="104129" y="1171979"/>
                  <a:pt x="109062" y="1171516"/>
                  <a:pt x="121261" y="1170458"/>
                </a:cubicBezTo>
                <a:cubicBezTo>
                  <a:pt x="133461" y="1169400"/>
                  <a:pt x="159842" y="1166529"/>
                  <a:pt x="200407" y="1161846"/>
                </a:cubicBezTo>
                <a:cubicBezTo>
                  <a:pt x="182724" y="1141614"/>
                  <a:pt x="173596" y="1128023"/>
                  <a:pt x="173021" y="1121073"/>
                </a:cubicBezTo>
                <a:cubicBezTo>
                  <a:pt x="172446" y="1114124"/>
                  <a:pt x="184866" y="1115357"/>
                  <a:pt x="210281" y="1124773"/>
                </a:cubicBezTo>
                <a:cubicBezTo>
                  <a:pt x="216714" y="1119557"/>
                  <a:pt x="222951" y="1112795"/>
                  <a:pt x="228993" y="1104487"/>
                </a:cubicBezTo>
                <a:cubicBezTo>
                  <a:pt x="235034" y="1096179"/>
                  <a:pt x="233721" y="1093017"/>
                  <a:pt x="225055" y="1095000"/>
                </a:cubicBezTo>
                <a:cubicBezTo>
                  <a:pt x="216389" y="1096983"/>
                  <a:pt x="207435" y="1099058"/>
                  <a:pt x="198194" y="1101225"/>
                </a:cubicBezTo>
                <a:cubicBezTo>
                  <a:pt x="188953" y="1103391"/>
                  <a:pt x="179850" y="1106058"/>
                  <a:pt x="170884" y="1109224"/>
                </a:cubicBezTo>
                <a:cubicBezTo>
                  <a:pt x="161917" y="1112391"/>
                  <a:pt x="152047" y="1109503"/>
                  <a:pt x="141273" y="1100562"/>
                </a:cubicBezTo>
                <a:cubicBezTo>
                  <a:pt x="130499" y="1091621"/>
                  <a:pt x="130894" y="1087150"/>
                  <a:pt x="142460" y="1087150"/>
                </a:cubicBezTo>
                <a:cubicBezTo>
                  <a:pt x="150543" y="1087150"/>
                  <a:pt x="166092" y="1085363"/>
                  <a:pt x="189107" y="1081788"/>
                </a:cubicBezTo>
                <a:cubicBezTo>
                  <a:pt x="212123" y="1078214"/>
                  <a:pt x="227655" y="1074289"/>
                  <a:pt x="235704" y="1070014"/>
                </a:cubicBezTo>
                <a:cubicBezTo>
                  <a:pt x="243754" y="1065739"/>
                  <a:pt x="252803" y="1066681"/>
                  <a:pt x="262853" y="1072839"/>
                </a:cubicBezTo>
                <a:cubicBezTo>
                  <a:pt x="272902" y="1078997"/>
                  <a:pt x="279939" y="1084946"/>
                  <a:pt x="283964" y="1090688"/>
                </a:cubicBezTo>
                <a:cubicBezTo>
                  <a:pt x="287989" y="1096429"/>
                  <a:pt x="285381" y="1100896"/>
                  <a:pt x="276140" y="1104087"/>
                </a:cubicBezTo>
                <a:cubicBezTo>
                  <a:pt x="266898" y="1107278"/>
                  <a:pt x="249037" y="1118849"/>
                  <a:pt x="222555" y="1138797"/>
                </a:cubicBezTo>
                <a:cubicBezTo>
                  <a:pt x="224639" y="1140831"/>
                  <a:pt x="225109" y="1144535"/>
                  <a:pt x="223968" y="1149909"/>
                </a:cubicBezTo>
                <a:cubicBezTo>
                  <a:pt x="222826" y="1155284"/>
                  <a:pt x="221305" y="1157888"/>
                  <a:pt x="219406" y="1157721"/>
                </a:cubicBezTo>
                <a:cubicBezTo>
                  <a:pt x="250271" y="1153588"/>
                  <a:pt x="269494" y="1151017"/>
                  <a:pt x="277077" y="1150009"/>
                </a:cubicBezTo>
                <a:cubicBezTo>
                  <a:pt x="284660" y="1149001"/>
                  <a:pt x="291993" y="1147159"/>
                  <a:pt x="299076" y="1144485"/>
                </a:cubicBezTo>
                <a:cubicBezTo>
                  <a:pt x="306159" y="1141810"/>
                  <a:pt x="314900" y="1144380"/>
                  <a:pt x="325299" y="1152197"/>
                </a:cubicBezTo>
                <a:cubicBezTo>
                  <a:pt x="335698" y="1160013"/>
                  <a:pt x="343656" y="1167696"/>
                  <a:pt x="349173" y="1175245"/>
                </a:cubicBezTo>
                <a:cubicBezTo>
                  <a:pt x="354689" y="1182795"/>
                  <a:pt x="351477" y="1187515"/>
                  <a:pt x="339536" y="1189407"/>
                </a:cubicBezTo>
                <a:cubicBezTo>
                  <a:pt x="327595" y="1191298"/>
                  <a:pt x="312925" y="1198285"/>
                  <a:pt x="295526" y="1210368"/>
                </a:cubicBezTo>
                <a:cubicBezTo>
                  <a:pt x="278127" y="1222451"/>
                  <a:pt x="272365" y="1222526"/>
                  <a:pt x="278240" y="1210593"/>
                </a:cubicBezTo>
                <a:cubicBezTo>
                  <a:pt x="284114" y="1198660"/>
                  <a:pt x="289080" y="1188728"/>
                  <a:pt x="293138" y="1180795"/>
                </a:cubicBezTo>
                <a:cubicBezTo>
                  <a:pt x="297197" y="1172862"/>
                  <a:pt x="291222" y="1169941"/>
                  <a:pt x="275215" y="1172033"/>
                </a:cubicBezTo>
                <a:cubicBezTo>
                  <a:pt x="259207" y="1174124"/>
                  <a:pt x="239563" y="1176228"/>
                  <a:pt x="216281" y="1178345"/>
                </a:cubicBezTo>
                <a:cubicBezTo>
                  <a:pt x="225680" y="1180478"/>
                  <a:pt x="230380" y="1185661"/>
                  <a:pt x="230380" y="1193894"/>
                </a:cubicBezTo>
                <a:lnTo>
                  <a:pt x="230380" y="1239391"/>
                </a:lnTo>
                <a:cubicBezTo>
                  <a:pt x="230380" y="1263873"/>
                  <a:pt x="230905" y="1282609"/>
                  <a:pt x="231955" y="1295600"/>
                </a:cubicBezTo>
                <a:cubicBezTo>
                  <a:pt x="233005" y="1308591"/>
                  <a:pt x="226968" y="1320786"/>
                  <a:pt x="213843" y="1332186"/>
                </a:cubicBezTo>
                <a:cubicBezTo>
                  <a:pt x="200719" y="1343585"/>
                  <a:pt x="192445" y="1346085"/>
                  <a:pt x="189020" y="1339685"/>
                </a:cubicBezTo>
                <a:cubicBezTo>
                  <a:pt x="185595" y="1333286"/>
                  <a:pt x="181924" y="1328127"/>
                  <a:pt x="178008" y="1324211"/>
                </a:cubicBezTo>
                <a:cubicBezTo>
                  <a:pt x="174092" y="1320295"/>
                  <a:pt x="166909" y="1313528"/>
                  <a:pt x="156459" y="1303912"/>
                </a:cubicBezTo>
                <a:cubicBezTo>
                  <a:pt x="146010" y="1294296"/>
                  <a:pt x="147672" y="1291317"/>
                  <a:pt x="161447" y="1294975"/>
                </a:cubicBezTo>
                <a:cubicBezTo>
                  <a:pt x="175221" y="1298633"/>
                  <a:pt x="184658" y="1300317"/>
                  <a:pt x="189757" y="1300025"/>
                </a:cubicBezTo>
                <a:cubicBezTo>
                  <a:pt x="194857" y="1299733"/>
                  <a:pt x="197907" y="1291430"/>
                  <a:pt x="198907" y="1275114"/>
                </a:cubicBezTo>
                <a:cubicBezTo>
                  <a:pt x="199907" y="1258798"/>
                  <a:pt x="199632" y="1240904"/>
                  <a:pt x="198082" y="1221430"/>
                </a:cubicBezTo>
                <a:cubicBezTo>
                  <a:pt x="196532" y="1201956"/>
                  <a:pt x="194391" y="1189669"/>
                  <a:pt x="191657" y="1184570"/>
                </a:cubicBezTo>
                <a:cubicBezTo>
                  <a:pt x="164892" y="1188753"/>
                  <a:pt x="145927" y="1191890"/>
                  <a:pt x="134761" y="1193982"/>
                </a:cubicBezTo>
                <a:cubicBezTo>
                  <a:pt x="123595" y="1196073"/>
                  <a:pt x="113837" y="1194819"/>
                  <a:pt x="105487" y="1190219"/>
                </a:cubicBezTo>
                <a:lnTo>
                  <a:pt x="102063" y="1186145"/>
                </a:lnTo>
                <a:cubicBezTo>
                  <a:pt x="102913" y="1185778"/>
                  <a:pt x="103338" y="1186495"/>
                  <a:pt x="103338" y="1188294"/>
                </a:cubicBezTo>
                <a:cubicBezTo>
                  <a:pt x="96788" y="1210126"/>
                  <a:pt x="85497" y="1232800"/>
                  <a:pt x="69465" y="1256315"/>
                </a:cubicBezTo>
                <a:cubicBezTo>
                  <a:pt x="53432" y="1279830"/>
                  <a:pt x="36475" y="1296759"/>
                  <a:pt x="18593" y="1307100"/>
                </a:cubicBezTo>
                <a:cubicBezTo>
                  <a:pt x="711" y="1317441"/>
                  <a:pt x="-4273" y="1316941"/>
                  <a:pt x="3644" y="1305600"/>
                </a:cubicBezTo>
                <a:cubicBezTo>
                  <a:pt x="11560" y="1294259"/>
                  <a:pt x="20747" y="1281260"/>
                  <a:pt x="31205" y="1266602"/>
                </a:cubicBezTo>
                <a:cubicBezTo>
                  <a:pt x="41662" y="1251945"/>
                  <a:pt x="51307" y="1233717"/>
                  <a:pt x="60140" y="1211918"/>
                </a:cubicBezTo>
                <a:cubicBezTo>
                  <a:pt x="68973" y="1190119"/>
                  <a:pt x="75998" y="1167737"/>
                  <a:pt x="81214" y="1144772"/>
                </a:cubicBezTo>
                <a:cubicBezTo>
                  <a:pt x="86431" y="1121807"/>
                  <a:pt x="89822" y="1101970"/>
                  <a:pt x="91388" y="1085263"/>
                </a:cubicBezTo>
                <a:cubicBezTo>
                  <a:pt x="92955" y="1068556"/>
                  <a:pt x="91122" y="1054757"/>
                  <a:pt x="85889" y="1043866"/>
                </a:cubicBezTo>
                <a:cubicBezTo>
                  <a:pt x="80656" y="1032975"/>
                  <a:pt x="83035" y="1028621"/>
                  <a:pt x="93026" y="1030804"/>
                </a:cubicBezTo>
                <a:cubicBezTo>
                  <a:pt x="103017" y="1032987"/>
                  <a:pt x="111237" y="1035079"/>
                  <a:pt x="117687" y="1037079"/>
                </a:cubicBezTo>
                <a:cubicBezTo>
                  <a:pt x="124137" y="1039078"/>
                  <a:pt x="135548" y="1039037"/>
                  <a:pt x="151922" y="1036954"/>
                </a:cubicBezTo>
                <a:cubicBezTo>
                  <a:pt x="168296" y="1034870"/>
                  <a:pt x="185291" y="1032016"/>
                  <a:pt x="202907" y="1028392"/>
                </a:cubicBezTo>
                <a:lnTo>
                  <a:pt x="216392" y="1025645"/>
                </a:lnTo>
                <a:lnTo>
                  <a:pt x="211985" y="1025875"/>
                </a:lnTo>
                <a:cubicBezTo>
                  <a:pt x="209049" y="1025303"/>
                  <a:pt x="205807" y="1024021"/>
                  <a:pt x="202257" y="1022029"/>
                </a:cubicBezTo>
                <a:cubicBezTo>
                  <a:pt x="192291" y="1013180"/>
                  <a:pt x="183737" y="1001947"/>
                  <a:pt x="176596" y="988332"/>
                </a:cubicBezTo>
                <a:cubicBezTo>
                  <a:pt x="171240" y="978120"/>
                  <a:pt x="174527" y="973786"/>
                  <a:pt x="186458" y="975329"/>
                </a:cubicBezTo>
                <a:close/>
                <a:moveTo>
                  <a:pt x="1804284" y="974207"/>
                </a:moveTo>
                <a:cubicBezTo>
                  <a:pt x="1809134" y="974207"/>
                  <a:pt x="1818204" y="976645"/>
                  <a:pt x="1831495" y="981519"/>
                </a:cubicBezTo>
                <a:cubicBezTo>
                  <a:pt x="1844785" y="986394"/>
                  <a:pt x="1849489" y="991794"/>
                  <a:pt x="1845606" y="997718"/>
                </a:cubicBezTo>
                <a:cubicBezTo>
                  <a:pt x="1841723" y="1003643"/>
                  <a:pt x="1838173" y="1010889"/>
                  <a:pt x="1834957" y="1019455"/>
                </a:cubicBezTo>
                <a:cubicBezTo>
                  <a:pt x="1831741" y="1028021"/>
                  <a:pt x="1827824" y="1035937"/>
                  <a:pt x="1823208" y="1043203"/>
                </a:cubicBezTo>
                <a:cubicBezTo>
                  <a:pt x="1840423" y="1041170"/>
                  <a:pt x="1859239" y="1038583"/>
                  <a:pt x="1879654" y="1035441"/>
                </a:cubicBezTo>
                <a:cubicBezTo>
                  <a:pt x="1900070" y="1032300"/>
                  <a:pt x="1916406" y="1029671"/>
                  <a:pt x="1928664" y="1027554"/>
                </a:cubicBezTo>
                <a:cubicBezTo>
                  <a:pt x="1940921" y="1025438"/>
                  <a:pt x="1953037" y="1025492"/>
                  <a:pt x="1965011" y="1027717"/>
                </a:cubicBezTo>
                <a:cubicBezTo>
                  <a:pt x="1976986" y="1029941"/>
                  <a:pt x="1985885" y="1035254"/>
                  <a:pt x="1991710" y="1043653"/>
                </a:cubicBezTo>
                <a:cubicBezTo>
                  <a:pt x="1997534" y="1052053"/>
                  <a:pt x="1996593" y="1056986"/>
                  <a:pt x="1988885" y="1058452"/>
                </a:cubicBezTo>
                <a:cubicBezTo>
                  <a:pt x="1981177" y="1059919"/>
                  <a:pt x="1968861" y="1060127"/>
                  <a:pt x="1951937" y="1059077"/>
                </a:cubicBezTo>
                <a:cubicBezTo>
                  <a:pt x="1935013" y="1058027"/>
                  <a:pt x="1915485" y="1058281"/>
                  <a:pt x="1893353" y="1059840"/>
                </a:cubicBezTo>
                <a:cubicBezTo>
                  <a:pt x="1871221" y="1061398"/>
                  <a:pt x="1845756" y="1064160"/>
                  <a:pt x="1816958" y="1068127"/>
                </a:cubicBezTo>
                <a:cubicBezTo>
                  <a:pt x="1808209" y="1087609"/>
                  <a:pt x="1799309" y="1103516"/>
                  <a:pt x="1790260" y="1115849"/>
                </a:cubicBezTo>
                <a:cubicBezTo>
                  <a:pt x="1792643" y="1117615"/>
                  <a:pt x="1802896" y="1116445"/>
                  <a:pt x="1821020" y="1112337"/>
                </a:cubicBezTo>
                <a:cubicBezTo>
                  <a:pt x="1839144" y="1108228"/>
                  <a:pt x="1851577" y="1104829"/>
                  <a:pt x="1858318" y="1102137"/>
                </a:cubicBezTo>
                <a:cubicBezTo>
                  <a:pt x="1865059" y="1099446"/>
                  <a:pt x="1872509" y="1099487"/>
                  <a:pt x="1880667" y="1102262"/>
                </a:cubicBezTo>
                <a:cubicBezTo>
                  <a:pt x="1888824" y="1105037"/>
                  <a:pt x="1896186" y="1108266"/>
                  <a:pt x="1902753" y="1111949"/>
                </a:cubicBezTo>
                <a:cubicBezTo>
                  <a:pt x="1909319" y="1115632"/>
                  <a:pt x="1910769" y="1123515"/>
                  <a:pt x="1907103" y="1135598"/>
                </a:cubicBezTo>
                <a:cubicBezTo>
                  <a:pt x="1903436" y="1147680"/>
                  <a:pt x="1902119" y="1160654"/>
                  <a:pt x="1903153" y="1174520"/>
                </a:cubicBezTo>
                <a:cubicBezTo>
                  <a:pt x="1904186" y="1188386"/>
                  <a:pt x="1905224" y="1204722"/>
                  <a:pt x="1906265" y="1223530"/>
                </a:cubicBezTo>
                <a:cubicBezTo>
                  <a:pt x="1907307" y="1242337"/>
                  <a:pt x="1908365" y="1259486"/>
                  <a:pt x="1909440" y="1274977"/>
                </a:cubicBezTo>
                <a:cubicBezTo>
                  <a:pt x="1910515" y="1290467"/>
                  <a:pt x="1908806" y="1303550"/>
                  <a:pt x="1904315" y="1314224"/>
                </a:cubicBezTo>
                <a:cubicBezTo>
                  <a:pt x="1899824" y="1324899"/>
                  <a:pt x="1893062" y="1333673"/>
                  <a:pt x="1884029" y="1340548"/>
                </a:cubicBezTo>
                <a:cubicBezTo>
                  <a:pt x="1874996" y="1347422"/>
                  <a:pt x="1869167" y="1346018"/>
                  <a:pt x="1866542" y="1336335"/>
                </a:cubicBezTo>
                <a:cubicBezTo>
                  <a:pt x="1863918" y="1326653"/>
                  <a:pt x="1857314" y="1315116"/>
                  <a:pt x="1846731" y="1301725"/>
                </a:cubicBezTo>
                <a:cubicBezTo>
                  <a:pt x="1836148" y="1288334"/>
                  <a:pt x="1836311" y="1283234"/>
                  <a:pt x="1847219" y="1286426"/>
                </a:cubicBezTo>
                <a:cubicBezTo>
                  <a:pt x="1858126" y="1289617"/>
                  <a:pt x="1865446" y="1291188"/>
                  <a:pt x="1869180" y="1291138"/>
                </a:cubicBezTo>
                <a:cubicBezTo>
                  <a:pt x="1872913" y="1291088"/>
                  <a:pt x="1874780" y="1279064"/>
                  <a:pt x="1874780" y="1255065"/>
                </a:cubicBezTo>
                <a:cubicBezTo>
                  <a:pt x="1874780" y="1227084"/>
                  <a:pt x="1873771" y="1199010"/>
                  <a:pt x="1871755" y="1170845"/>
                </a:cubicBezTo>
                <a:cubicBezTo>
                  <a:pt x="1869738" y="1142680"/>
                  <a:pt x="1865784" y="1127731"/>
                  <a:pt x="1859893" y="1125998"/>
                </a:cubicBezTo>
                <a:cubicBezTo>
                  <a:pt x="1854002" y="1124265"/>
                  <a:pt x="1832357" y="1127290"/>
                  <a:pt x="1794959" y="1135073"/>
                </a:cubicBezTo>
                <a:lnTo>
                  <a:pt x="1794959" y="1167121"/>
                </a:lnTo>
                <a:cubicBezTo>
                  <a:pt x="1802509" y="1167221"/>
                  <a:pt x="1813925" y="1165154"/>
                  <a:pt x="1829207" y="1160921"/>
                </a:cubicBezTo>
                <a:cubicBezTo>
                  <a:pt x="1844490" y="1156688"/>
                  <a:pt x="1854368" y="1158563"/>
                  <a:pt x="1858843" y="1166546"/>
                </a:cubicBezTo>
                <a:cubicBezTo>
                  <a:pt x="1863318" y="1174529"/>
                  <a:pt x="1858043" y="1180053"/>
                  <a:pt x="1843019" y="1183120"/>
                </a:cubicBezTo>
                <a:cubicBezTo>
                  <a:pt x="1827995" y="1186186"/>
                  <a:pt x="1811975" y="1187719"/>
                  <a:pt x="1794959" y="1187719"/>
                </a:cubicBezTo>
                <a:cubicBezTo>
                  <a:pt x="1794959" y="1198252"/>
                  <a:pt x="1793918" y="1209168"/>
                  <a:pt x="1791835" y="1220467"/>
                </a:cubicBezTo>
                <a:cubicBezTo>
                  <a:pt x="1806584" y="1220551"/>
                  <a:pt x="1819958" y="1218480"/>
                  <a:pt x="1831957" y="1214255"/>
                </a:cubicBezTo>
                <a:cubicBezTo>
                  <a:pt x="1843956" y="1210031"/>
                  <a:pt x="1853077" y="1212172"/>
                  <a:pt x="1859318" y="1220680"/>
                </a:cubicBezTo>
                <a:cubicBezTo>
                  <a:pt x="1865559" y="1229188"/>
                  <a:pt x="1858414" y="1235233"/>
                  <a:pt x="1837882" y="1238816"/>
                </a:cubicBezTo>
                <a:cubicBezTo>
                  <a:pt x="1817350" y="1242399"/>
                  <a:pt x="1801834" y="1242099"/>
                  <a:pt x="1791335" y="1237916"/>
                </a:cubicBezTo>
                <a:cubicBezTo>
                  <a:pt x="1789468" y="1264931"/>
                  <a:pt x="1784381" y="1286326"/>
                  <a:pt x="1776073" y="1302100"/>
                </a:cubicBezTo>
                <a:cubicBezTo>
                  <a:pt x="1767765" y="1317874"/>
                  <a:pt x="1760441" y="1320328"/>
                  <a:pt x="1754099" y="1309462"/>
                </a:cubicBezTo>
                <a:cubicBezTo>
                  <a:pt x="1747758" y="1298596"/>
                  <a:pt x="1746954" y="1287742"/>
                  <a:pt x="1751687" y="1276901"/>
                </a:cubicBezTo>
                <a:cubicBezTo>
                  <a:pt x="1756420" y="1266060"/>
                  <a:pt x="1760078" y="1253928"/>
                  <a:pt x="1762661" y="1240504"/>
                </a:cubicBezTo>
                <a:cubicBezTo>
                  <a:pt x="1765245" y="1227080"/>
                  <a:pt x="1767319" y="1208147"/>
                  <a:pt x="1768886" y="1183707"/>
                </a:cubicBezTo>
                <a:cubicBezTo>
                  <a:pt x="1770452" y="1159267"/>
                  <a:pt x="1771169" y="1143872"/>
                  <a:pt x="1771036" y="1137522"/>
                </a:cubicBezTo>
                <a:cubicBezTo>
                  <a:pt x="1759037" y="1159404"/>
                  <a:pt x="1744758" y="1178349"/>
                  <a:pt x="1728201" y="1194357"/>
                </a:cubicBezTo>
                <a:cubicBezTo>
                  <a:pt x="1711644" y="1210364"/>
                  <a:pt x="1691670" y="1223717"/>
                  <a:pt x="1668280" y="1234417"/>
                </a:cubicBezTo>
                <a:cubicBezTo>
                  <a:pt x="1644889" y="1245116"/>
                  <a:pt x="1643269" y="1241533"/>
                  <a:pt x="1663417" y="1223667"/>
                </a:cubicBezTo>
                <a:cubicBezTo>
                  <a:pt x="1683566" y="1205802"/>
                  <a:pt x="1704531" y="1183640"/>
                  <a:pt x="1726314" y="1157184"/>
                </a:cubicBezTo>
                <a:cubicBezTo>
                  <a:pt x="1748096" y="1130727"/>
                  <a:pt x="1767778" y="1101683"/>
                  <a:pt x="1785360" y="1070052"/>
                </a:cubicBezTo>
                <a:cubicBezTo>
                  <a:pt x="1745346" y="1075235"/>
                  <a:pt x="1719514" y="1079147"/>
                  <a:pt x="1707865" y="1081788"/>
                </a:cubicBezTo>
                <a:cubicBezTo>
                  <a:pt x="1696215" y="1084430"/>
                  <a:pt x="1685041" y="1081493"/>
                  <a:pt x="1674342" y="1072976"/>
                </a:cubicBezTo>
                <a:cubicBezTo>
                  <a:pt x="1663642" y="1064460"/>
                  <a:pt x="1661305" y="1059740"/>
                  <a:pt x="1667330" y="1058815"/>
                </a:cubicBezTo>
                <a:cubicBezTo>
                  <a:pt x="1673354" y="1057890"/>
                  <a:pt x="1684725" y="1057165"/>
                  <a:pt x="1701440" y="1056640"/>
                </a:cubicBezTo>
                <a:cubicBezTo>
                  <a:pt x="1718156" y="1056115"/>
                  <a:pt x="1748004" y="1052861"/>
                  <a:pt x="1790985" y="1046878"/>
                </a:cubicBezTo>
                <a:cubicBezTo>
                  <a:pt x="1802917" y="1017696"/>
                  <a:pt x="1806534" y="998289"/>
                  <a:pt x="1801834" y="988657"/>
                </a:cubicBezTo>
                <a:cubicBezTo>
                  <a:pt x="1797134" y="979024"/>
                  <a:pt x="1797951" y="974207"/>
                  <a:pt x="1804284" y="974207"/>
                </a:cubicBezTo>
                <a:close/>
                <a:moveTo>
                  <a:pt x="4306775" y="971551"/>
                </a:moveTo>
                <a:cubicBezTo>
                  <a:pt x="4310712" y="971531"/>
                  <a:pt x="4316430" y="972724"/>
                  <a:pt x="4323930" y="975132"/>
                </a:cubicBezTo>
                <a:cubicBezTo>
                  <a:pt x="4338929" y="979949"/>
                  <a:pt x="4344337" y="986123"/>
                  <a:pt x="4340154" y="993656"/>
                </a:cubicBezTo>
                <a:lnTo>
                  <a:pt x="4330729" y="1000856"/>
                </a:lnTo>
                <a:cubicBezTo>
                  <a:pt x="4338329" y="1000939"/>
                  <a:pt x="4349678" y="999131"/>
                  <a:pt x="4364777" y="995431"/>
                </a:cubicBezTo>
                <a:cubicBezTo>
                  <a:pt x="4379876" y="991731"/>
                  <a:pt x="4390788" y="994135"/>
                  <a:pt x="4397513" y="1002643"/>
                </a:cubicBezTo>
                <a:cubicBezTo>
                  <a:pt x="4404237" y="1011151"/>
                  <a:pt x="4396858" y="1017192"/>
                  <a:pt x="4375377" y="1020767"/>
                </a:cubicBezTo>
                <a:cubicBezTo>
                  <a:pt x="4353894" y="1024342"/>
                  <a:pt x="4337129" y="1025088"/>
                  <a:pt x="4325080" y="1023004"/>
                </a:cubicBezTo>
                <a:cubicBezTo>
                  <a:pt x="4316430" y="1036754"/>
                  <a:pt x="4304722" y="1048295"/>
                  <a:pt x="4289957" y="1057627"/>
                </a:cubicBezTo>
                <a:lnTo>
                  <a:pt x="4283679" y="1060991"/>
                </a:lnTo>
                <a:lnTo>
                  <a:pt x="4298894" y="1057490"/>
                </a:lnTo>
                <a:cubicBezTo>
                  <a:pt x="4305218" y="1054248"/>
                  <a:pt x="4312297" y="1054315"/>
                  <a:pt x="4320130" y="1057690"/>
                </a:cubicBezTo>
                <a:cubicBezTo>
                  <a:pt x="4327963" y="1061065"/>
                  <a:pt x="4335608" y="1065181"/>
                  <a:pt x="4343066" y="1070039"/>
                </a:cubicBezTo>
                <a:cubicBezTo>
                  <a:pt x="4350524" y="1074897"/>
                  <a:pt x="4352124" y="1080843"/>
                  <a:pt x="4347866" y="1087875"/>
                </a:cubicBezTo>
                <a:cubicBezTo>
                  <a:pt x="4343607" y="1094908"/>
                  <a:pt x="4339924" y="1109045"/>
                  <a:pt x="4336816" y="1130285"/>
                </a:cubicBezTo>
                <a:cubicBezTo>
                  <a:pt x="4333708" y="1151526"/>
                  <a:pt x="4329429" y="1167975"/>
                  <a:pt x="4323980" y="1179632"/>
                </a:cubicBezTo>
                <a:cubicBezTo>
                  <a:pt x="4322617" y="1182547"/>
                  <a:pt x="4321158" y="1184770"/>
                  <a:pt x="4319604" y="1186303"/>
                </a:cubicBezTo>
                <a:lnTo>
                  <a:pt x="4316879" y="1187692"/>
                </a:lnTo>
                <a:lnTo>
                  <a:pt x="4319843" y="1188582"/>
                </a:lnTo>
                <a:cubicBezTo>
                  <a:pt x="4326050" y="1191157"/>
                  <a:pt x="4328858" y="1193694"/>
                  <a:pt x="4328267" y="1196194"/>
                </a:cubicBezTo>
                <a:cubicBezTo>
                  <a:pt x="4327675" y="1198694"/>
                  <a:pt x="4326405" y="1201552"/>
                  <a:pt x="4324455" y="1204768"/>
                </a:cubicBezTo>
                <a:cubicBezTo>
                  <a:pt x="4356769" y="1201769"/>
                  <a:pt x="4380734" y="1198927"/>
                  <a:pt x="4396350" y="1196244"/>
                </a:cubicBezTo>
                <a:cubicBezTo>
                  <a:pt x="4411966" y="1193561"/>
                  <a:pt x="4424540" y="1195502"/>
                  <a:pt x="4434073" y="1202069"/>
                </a:cubicBezTo>
                <a:cubicBezTo>
                  <a:pt x="4443606" y="1208635"/>
                  <a:pt x="4447301" y="1214680"/>
                  <a:pt x="4445160" y="1220205"/>
                </a:cubicBezTo>
                <a:cubicBezTo>
                  <a:pt x="4443018" y="1225730"/>
                  <a:pt x="4434898" y="1228229"/>
                  <a:pt x="4420799" y="1227704"/>
                </a:cubicBezTo>
                <a:cubicBezTo>
                  <a:pt x="4406700" y="1227180"/>
                  <a:pt x="4394425" y="1226917"/>
                  <a:pt x="4383976" y="1226917"/>
                </a:cubicBezTo>
                <a:cubicBezTo>
                  <a:pt x="4374760" y="1226917"/>
                  <a:pt x="4354919" y="1227875"/>
                  <a:pt x="4324455" y="1229792"/>
                </a:cubicBezTo>
                <a:cubicBezTo>
                  <a:pt x="4324455" y="1275922"/>
                  <a:pt x="4324171" y="1301250"/>
                  <a:pt x="4323605" y="1305775"/>
                </a:cubicBezTo>
                <a:cubicBezTo>
                  <a:pt x="4323038" y="1310299"/>
                  <a:pt x="4321021" y="1317899"/>
                  <a:pt x="4317555" y="1328573"/>
                </a:cubicBezTo>
                <a:cubicBezTo>
                  <a:pt x="4314089" y="1339248"/>
                  <a:pt x="4310189" y="1342797"/>
                  <a:pt x="4305856" y="1339223"/>
                </a:cubicBezTo>
                <a:cubicBezTo>
                  <a:pt x="4301522" y="1335648"/>
                  <a:pt x="4298806" y="1330286"/>
                  <a:pt x="4297706" y="1323136"/>
                </a:cubicBezTo>
                <a:cubicBezTo>
                  <a:pt x="4296606" y="1315987"/>
                  <a:pt x="4295790" y="1305471"/>
                  <a:pt x="4295257" y="1291588"/>
                </a:cubicBezTo>
                <a:cubicBezTo>
                  <a:pt x="4294723" y="1277706"/>
                  <a:pt x="4294457" y="1257723"/>
                  <a:pt x="4294457" y="1231642"/>
                </a:cubicBezTo>
                <a:lnTo>
                  <a:pt x="4227936" y="1240591"/>
                </a:lnTo>
                <a:cubicBezTo>
                  <a:pt x="4224019" y="1260140"/>
                  <a:pt x="4214678" y="1277847"/>
                  <a:pt x="4199912" y="1293713"/>
                </a:cubicBezTo>
                <a:cubicBezTo>
                  <a:pt x="4185146" y="1309579"/>
                  <a:pt x="4166885" y="1319932"/>
                  <a:pt x="4145128" y="1324774"/>
                </a:cubicBezTo>
                <a:cubicBezTo>
                  <a:pt x="4123371" y="1329615"/>
                  <a:pt x="4120250" y="1326719"/>
                  <a:pt x="4135766" y="1316087"/>
                </a:cubicBezTo>
                <a:cubicBezTo>
                  <a:pt x="4151282" y="1305454"/>
                  <a:pt x="4164381" y="1294034"/>
                  <a:pt x="4175064" y="1281826"/>
                </a:cubicBezTo>
                <a:cubicBezTo>
                  <a:pt x="4185746" y="1269618"/>
                  <a:pt x="4193129" y="1256549"/>
                  <a:pt x="4197213" y="1242616"/>
                </a:cubicBezTo>
                <a:cubicBezTo>
                  <a:pt x="4161448" y="1248882"/>
                  <a:pt x="4138191" y="1253061"/>
                  <a:pt x="4127442" y="1255153"/>
                </a:cubicBezTo>
                <a:cubicBezTo>
                  <a:pt x="4116692" y="1257244"/>
                  <a:pt x="4106026" y="1253032"/>
                  <a:pt x="4095444" y="1242516"/>
                </a:cubicBezTo>
                <a:cubicBezTo>
                  <a:pt x="4084861" y="1232000"/>
                  <a:pt x="4088160" y="1227529"/>
                  <a:pt x="4105343" y="1229104"/>
                </a:cubicBezTo>
                <a:cubicBezTo>
                  <a:pt x="4122525" y="1230679"/>
                  <a:pt x="4153673" y="1228525"/>
                  <a:pt x="4198787" y="1222642"/>
                </a:cubicBezTo>
                <a:cubicBezTo>
                  <a:pt x="4198787" y="1214909"/>
                  <a:pt x="4197479" y="1207906"/>
                  <a:pt x="4194863" y="1201631"/>
                </a:cubicBezTo>
                <a:cubicBezTo>
                  <a:pt x="4192246" y="1195356"/>
                  <a:pt x="4194846" y="1192769"/>
                  <a:pt x="4202662" y="1193869"/>
                </a:cubicBezTo>
                <a:lnTo>
                  <a:pt x="4206509" y="1194853"/>
                </a:lnTo>
                <a:lnTo>
                  <a:pt x="4201450" y="1184554"/>
                </a:lnTo>
                <a:cubicBezTo>
                  <a:pt x="4199987" y="1180419"/>
                  <a:pt x="4198854" y="1175795"/>
                  <a:pt x="4198050" y="1170683"/>
                </a:cubicBezTo>
                <a:cubicBezTo>
                  <a:pt x="4196441" y="1160459"/>
                  <a:pt x="4194354" y="1145859"/>
                  <a:pt x="4191788" y="1126886"/>
                </a:cubicBezTo>
                <a:cubicBezTo>
                  <a:pt x="4189221" y="1107912"/>
                  <a:pt x="4185563" y="1094196"/>
                  <a:pt x="4180814" y="1085738"/>
                </a:cubicBezTo>
                <a:cubicBezTo>
                  <a:pt x="4176064" y="1077280"/>
                  <a:pt x="4178422" y="1073051"/>
                  <a:pt x="4187888" y="1073051"/>
                </a:cubicBezTo>
                <a:cubicBezTo>
                  <a:pt x="4194438" y="1073051"/>
                  <a:pt x="4200262" y="1073306"/>
                  <a:pt x="4205362" y="1073814"/>
                </a:cubicBezTo>
                <a:cubicBezTo>
                  <a:pt x="4207912" y="1074068"/>
                  <a:pt x="4213007" y="1073749"/>
                  <a:pt x="4220649" y="1072858"/>
                </a:cubicBezTo>
                <a:lnTo>
                  <a:pt x="4221197" y="1072779"/>
                </a:lnTo>
                <a:lnTo>
                  <a:pt x="4214311" y="1068727"/>
                </a:lnTo>
                <a:cubicBezTo>
                  <a:pt x="4203962" y="1055911"/>
                  <a:pt x="4200995" y="1047670"/>
                  <a:pt x="4205412" y="1044003"/>
                </a:cubicBezTo>
                <a:cubicBezTo>
                  <a:pt x="4209828" y="1040337"/>
                  <a:pt x="4217703" y="1040591"/>
                  <a:pt x="4229036" y="1044766"/>
                </a:cubicBezTo>
                <a:cubicBezTo>
                  <a:pt x="4240368" y="1048940"/>
                  <a:pt x="4244330" y="1056552"/>
                  <a:pt x="4240922" y="1067602"/>
                </a:cubicBezTo>
                <a:lnTo>
                  <a:pt x="4239470" y="1070152"/>
                </a:lnTo>
                <a:lnTo>
                  <a:pt x="4251209" y="1068464"/>
                </a:lnTo>
                <a:lnTo>
                  <a:pt x="4276508" y="1062642"/>
                </a:lnTo>
                <a:lnTo>
                  <a:pt x="4276315" y="1058546"/>
                </a:lnTo>
                <a:cubicBezTo>
                  <a:pt x="4276975" y="1056417"/>
                  <a:pt x="4278360" y="1053544"/>
                  <a:pt x="4280470" y="1049928"/>
                </a:cubicBezTo>
                <a:cubicBezTo>
                  <a:pt x="4288911" y="1035462"/>
                  <a:pt x="4294923" y="1022704"/>
                  <a:pt x="4298506" y="1011655"/>
                </a:cubicBezTo>
                <a:cubicBezTo>
                  <a:pt x="4302089" y="1000606"/>
                  <a:pt x="4303097" y="993002"/>
                  <a:pt x="4301531" y="988844"/>
                </a:cubicBezTo>
                <a:cubicBezTo>
                  <a:pt x="4299964" y="984686"/>
                  <a:pt x="4299556" y="980157"/>
                  <a:pt x="4300306" y="975257"/>
                </a:cubicBezTo>
                <a:cubicBezTo>
                  <a:pt x="4300681" y="972807"/>
                  <a:pt x="4302837" y="971572"/>
                  <a:pt x="4306775" y="971551"/>
                </a:cubicBezTo>
                <a:close/>
                <a:moveTo>
                  <a:pt x="1039699" y="971551"/>
                </a:moveTo>
                <a:cubicBezTo>
                  <a:pt x="1043637" y="971531"/>
                  <a:pt x="1049355" y="972724"/>
                  <a:pt x="1056854" y="975132"/>
                </a:cubicBezTo>
                <a:cubicBezTo>
                  <a:pt x="1071853" y="979949"/>
                  <a:pt x="1077261" y="986123"/>
                  <a:pt x="1073078" y="993656"/>
                </a:cubicBezTo>
                <a:lnTo>
                  <a:pt x="1063654" y="1000856"/>
                </a:lnTo>
                <a:cubicBezTo>
                  <a:pt x="1071254" y="1000939"/>
                  <a:pt x="1082603" y="999131"/>
                  <a:pt x="1097702" y="995431"/>
                </a:cubicBezTo>
                <a:cubicBezTo>
                  <a:pt x="1112801" y="991731"/>
                  <a:pt x="1123713" y="994135"/>
                  <a:pt x="1130437" y="1002643"/>
                </a:cubicBezTo>
                <a:cubicBezTo>
                  <a:pt x="1137163" y="1011151"/>
                  <a:pt x="1129783" y="1017192"/>
                  <a:pt x="1108301" y="1020767"/>
                </a:cubicBezTo>
                <a:cubicBezTo>
                  <a:pt x="1086819" y="1024342"/>
                  <a:pt x="1070054" y="1025088"/>
                  <a:pt x="1058005" y="1023004"/>
                </a:cubicBezTo>
                <a:cubicBezTo>
                  <a:pt x="1049355" y="1036754"/>
                  <a:pt x="1037647" y="1048295"/>
                  <a:pt x="1022881" y="1057627"/>
                </a:cubicBezTo>
                <a:lnTo>
                  <a:pt x="1016603" y="1060991"/>
                </a:lnTo>
                <a:lnTo>
                  <a:pt x="1031818" y="1057490"/>
                </a:lnTo>
                <a:cubicBezTo>
                  <a:pt x="1038143" y="1054248"/>
                  <a:pt x="1045222" y="1054315"/>
                  <a:pt x="1053055" y="1057690"/>
                </a:cubicBezTo>
                <a:cubicBezTo>
                  <a:pt x="1060888" y="1061065"/>
                  <a:pt x="1068533" y="1065181"/>
                  <a:pt x="1075991" y="1070039"/>
                </a:cubicBezTo>
                <a:cubicBezTo>
                  <a:pt x="1083449" y="1074897"/>
                  <a:pt x="1085048" y="1080843"/>
                  <a:pt x="1080790" y="1087875"/>
                </a:cubicBezTo>
                <a:cubicBezTo>
                  <a:pt x="1076532" y="1094908"/>
                  <a:pt x="1072849" y="1109045"/>
                  <a:pt x="1069741" y="1130285"/>
                </a:cubicBezTo>
                <a:cubicBezTo>
                  <a:pt x="1066633" y="1151526"/>
                  <a:pt x="1062354" y="1167975"/>
                  <a:pt x="1056905" y="1179632"/>
                </a:cubicBezTo>
                <a:cubicBezTo>
                  <a:pt x="1055542" y="1182547"/>
                  <a:pt x="1054083" y="1184770"/>
                  <a:pt x="1052528" y="1186303"/>
                </a:cubicBezTo>
                <a:lnTo>
                  <a:pt x="1049804" y="1187692"/>
                </a:lnTo>
                <a:lnTo>
                  <a:pt x="1052767" y="1188582"/>
                </a:lnTo>
                <a:cubicBezTo>
                  <a:pt x="1058975" y="1191157"/>
                  <a:pt x="1061783" y="1193694"/>
                  <a:pt x="1061192" y="1196194"/>
                </a:cubicBezTo>
                <a:cubicBezTo>
                  <a:pt x="1060600" y="1198694"/>
                  <a:pt x="1059329" y="1201552"/>
                  <a:pt x="1057379" y="1204768"/>
                </a:cubicBezTo>
                <a:cubicBezTo>
                  <a:pt x="1089694" y="1201769"/>
                  <a:pt x="1113659" y="1198927"/>
                  <a:pt x="1129275" y="1196244"/>
                </a:cubicBezTo>
                <a:cubicBezTo>
                  <a:pt x="1144891" y="1193561"/>
                  <a:pt x="1157465" y="1195502"/>
                  <a:pt x="1166998" y="1202069"/>
                </a:cubicBezTo>
                <a:cubicBezTo>
                  <a:pt x="1176530" y="1208635"/>
                  <a:pt x="1180226" y="1214680"/>
                  <a:pt x="1178085" y="1220205"/>
                </a:cubicBezTo>
                <a:cubicBezTo>
                  <a:pt x="1175943" y="1225730"/>
                  <a:pt x="1167823" y="1228229"/>
                  <a:pt x="1153724" y="1227704"/>
                </a:cubicBezTo>
                <a:cubicBezTo>
                  <a:pt x="1139624" y="1227180"/>
                  <a:pt x="1127350" y="1226917"/>
                  <a:pt x="1116901" y="1226917"/>
                </a:cubicBezTo>
                <a:cubicBezTo>
                  <a:pt x="1107685" y="1226917"/>
                  <a:pt x="1087844" y="1227875"/>
                  <a:pt x="1057379" y="1229792"/>
                </a:cubicBezTo>
                <a:cubicBezTo>
                  <a:pt x="1057379" y="1275922"/>
                  <a:pt x="1057097" y="1301250"/>
                  <a:pt x="1056529" y="1305775"/>
                </a:cubicBezTo>
                <a:cubicBezTo>
                  <a:pt x="1055963" y="1310299"/>
                  <a:pt x="1053946" y="1317899"/>
                  <a:pt x="1050480" y="1328573"/>
                </a:cubicBezTo>
                <a:cubicBezTo>
                  <a:pt x="1047013" y="1339248"/>
                  <a:pt x="1043113" y="1342797"/>
                  <a:pt x="1038781" y="1339223"/>
                </a:cubicBezTo>
                <a:cubicBezTo>
                  <a:pt x="1034448" y="1335648"/>
                  <a:pt x="1031731" y="1330286"/>
                  <a:pt x="1030631" y="1323136"/>
                </a:cubicBezTo>
                <a:cubicBezTo>
                  <a:pt x="1029531" y="1315987"/>
                  <a:pt x="1028714" y="1305471"/>
                  <a:pt x="1028181" y="1291588"/>
                </a:cubicBezTo>
                <a:cubicBezTo>
                  <a:pt x="1027648" y="1277706"/>
                  <a:pt x="1027381" y="1257723"/>
                  <a:pt x="1027381" y="1231642"/>
                </a:cubicBezTo>
                <a:lnTo>
                  <a:pt x="960860" y="1240591"/>
                </a:lnTo>
                <a:cubicBezTo>
                  <a:pt x="956944" y="1260140"/>
                  <a:pt x="947603" y="1277847"/>
                  <a:pt x="932837" y="1293713"/>
                </a:cubicBezTo>
                <a:cubicBezTo>
                  <a:pt x="918072" y="1309579"/>
                  <a:pt x="899810" y="1319932"/>
                  <a:pt x="878053" y="1324774"/>
                </a:cubicBezTo>
                <a:cubicBezTo>
                  <a:pt x="856296" y="1329615"/>
                  <a:pt x="853175" y="1326719"/>
                  <a:pt x="868691" y="1316087"/>
                </a:cubicBezTo>
                <a:cubicBezTo>
                  <a:pt x="884207" y="1305454"/>
                  <a:pt x="897306" y="1294034"/>
                  <a:pt x="907988" y="1281826"/>
                </a:cubicBezTo>
                <a:cubicBezTo>
                  <a:pt x="918671" y="1269618"/>
                  <a:pt x="926054" y="1256549"/>
                  <a:pt x="930137" y="1242616"/>
                </a:cubicBezTo>
                <a:cubicBezTo>
                  <a:pt x="894373" y="1248882"/>
                  <a:pt x="871116" y="1253061"/>
                  <a:pt x="860366" y="1255153"/>
                </a:cubicBezTo>
                <a:cubicBezTo>
                  <a:pt x="849617" y="1257244"/>
                  <a:pt x="838951" y="1253032"/>
                  <a:pt x="828368" y="1242516"/>
                </a:cubicBezTo>
                <a:cubicBezTo>
                  <a:pt x="817786" y="1232000"/>
                  <a:pt x="821085" y="1227529"/>
                  <a:pt x="838268" y="1229104"/>
                </a:cubicBezTo>
                <a:cubicBezTo>
                  <a:pt x="855450" y="1230679"/>
                  <a:pt x="886598" y="1228525"/>
                  <a:pt x="931712" y="1222642"/>
                </a:cubicBezTo>
                <a:cubicBezTo>
                  <a:pt x="931712" y="1214909"/>
                  <a:pt x="930404" y="1207906"/>
                  <a:pt x="927787" y="1201631"/>
                </a:cubicBezTo>
                <a:cubicBezTo>
                  <a:pt x="925171" y="1195356"/>
                  <a:pt x="927771" y="1192769"/>
                  <a:pt x="935587" y="1193869"/>
                </a:cubicBezTo>
                <a:lnTo>
                  <a:pt x="939434" y="1194853"/>
                </a:lnTo>
                <a:lnTo>
                  <a:pt x="934374" y="1184554"/>
                </a:lnTo>
                <a:cubicBezTo>
                  <a:pt x="932912" y="1180419"/>
                  <a:pt x="931779" y="1175795"/>
                  <a:pt x="930975" y="1170683"/>
                </a:cubicBezTo>
                <a:cubicBezTo>
                  <a:pt x="929366" y="1160459"/>
                  <a:pt x="927279" y="1145859"/>
                  <a:pt x="924712" y="1126886"/>
                </a:cubicBezTo>
                <a:cubicBezTo>
                  <a:pt x="922146" y="1107912"/>
                  <a:pt x="918488" y="1094196"/>
                  <a:pt x="913738" y="1085738"/>
                </a:cubicBezTo>
                <a:cubicBezTo>
                  <a:pt x="908988" y="1077280"/>
                  <a:pt x="911347" y="1073051"/>
                  <a:pt x="920813" y="1073051"/>
                </a:cubicBezTo>
                <a:cubicBezTo>
                  <a:pt x="927362" y="1073051"/>
                  <a:pt x="933187" y="1073306"/>
                  <a:pt x="938287" y="1073814"/>
                </a:cubicBezTo>
                <a:cubicBezTo>
                  <a:pt x="940837" y="1074068"/>
                  <a:pt x="945932" y="1073749"/>
                  <a:pt x="953573" y="1072858"/>
                </a:cubicBezTo>
                <a:lnTo>
                  <a:pt x="954122" y="1072779"/>
                </a:lnTo>
                <a:lnTo>
                  <a:pt x="947236" y="1068727"/>
                </a:lnTo>
                <a:cubicBezTo>
                  <a:pt x="936887" y="1055911"/>
                  <a:pt x="933921" y="1047670"/>
                  <a:pt x="938337" y="1044003"/>
                </a:cubicBezTo>
                <a:cubicBezTo>
                  <a:pt x="942753" y="1040337"/>
                  <a:pt x="950628" y="1040591"/>
                  <a:pt x="961960" y="1044766"/>
                </a:cubicBezTo>
                <a:cubicBezTo>
                  <a:pt x="973293" y="1048940"/>
                  <a:pt x="977255" y="1056552"/>
                  <a:pt x="973847" y="1067602"/>
                </a:cubicBezTo>
                <a:lnTo>
                  <a:pt x="972394" y="1070152"/>
                </a:lnTo>
                <a:lnTo>
                  <a:pt x="984134" y="1068464"/>
                </a:lnTo>
                <a:lnTo>
                  <a:pt x="1009433" y="1062642"/>
                </a:lnTo>
                <a:lnTo>
                  <a:pt x="1009239" y="1058546"/>
                </a:lnTo>
                <a:cubicBezTo>
                  <a:pt x="1009899" y="1056417"/>
                  <a:pt x="1011284" y="1053544"/>
                  <a:pt x="1013395" y="1049928"/>
                </a:cubicBezTo>
                <a:cubicBezTo>
                  <a:pt x="1021836" y="1035462"/>
                  <a:pt x="1027848" y="1022704"/>
                  <a:pt x="1031431" y="1011655"/>
                </a:cubicBezTo>
                <a:cubicBezTo>
                  <a:pt x="1035014" y="1000606"/>
                  <a:pt x="1036022" y="993002"/>
                  <a:pt x="1034456" y="988844"/>
                </a:cubicBezTo>
                <a:cubicBezTo>
                  <a:pt x="1032889" y="984686"/>
                  <a:pt x="1032481" y="980157"/>
                  <a:pt x="1033231" y="975257"/>
                </a:cubicBezTo>
                <a:cubicBezTo>
                  <a:pt x="1033606" y="972807"/>
                  <a:pt x="1035762" y="971572"/>
                  <a:pt x="1039699" y="971551"/>
                </a:cubicBezTo>
                <a:close/>
                <a:moveTo>
                  <a:pt x="6397461" y="753069"/>
                </a:moveTo>
                <a:cubicBezTo>
                  <a:pt x="6401349" y="754157"/>
                  <a:pt x="6406416" y="756401"/>
                  <a:pt x="6412663" y="759803"/>
                </a:cubicBezTo>
                <a:cubicBezTo>
                  <a:pt x="6437653" y="773411"/>
                  <a:pt x="6452586" y="787118"/>
                  <a:pt x="6457461" y="800926"/>
                </a:cubicBezTo>
                <a:cubicBezTo>
                  <a:pt x="6462335" y="814733"/>
                  <a:pt x="6462557" y="825478"/>
                  <a:pt x="6458123" y="833161"/>
                </a:cubicBezTo>
                <a:cubicBezTo>
                  <a:pt x="6453691" y="840844"/>
                  <a:pt x="6445199" y="837590"/>
                  <a:pt x="6432650" y="823399"/>
                </a:cubicBezTo>
                <a:cubicBezTo>
                  <a:pt x="6420101" y="809209"/>
                  <a:pt x="6407327" y="792914"/>
                  <a:pt x="6394327" y="774515"/>
                </a:cubicBezTo>
                <a:cubicBezTo>
                  <a:pt x="6384753" y="756953"/>
                  <a:pt x="6385797" y="749805"/>
                  <a:pt x="6397461" y="753069"/>
                </a:cubicBezTo>
                <a:close/>
                <a:moveTo>
                  <a:pt x="2537836" y="748092"/>
                </a:moveTo>
                <a:cubicBezTo>
                  <a:pt x="2533917" y="748312"/>
                  <a:pt x="2530106" y="749800"/>
                  <a:pt x="2526402" y="752554"/>
                </a:cubicBezTo>
                <a:cubicBezTo>
                  <a:pt x="2518994" y="758062"/>
                  <a:pt x="2515290" y="765403"/>
                  <a:pt x="2515290" y="774577"/>
                </a:cubicBezTo>
                <a:cubicBezTo>
                  <a:pt x="2515290" y="783752"/>
                  <a:pt x="2519415" y="790639"/>
                  <a:pt x="2527665" y="795239"/>
                </a:cubicBezTo>
                <a:cubicBezTo>
                  <a:pt x="2535914" y="799838"/>
                  <a:pt x="2543989" y="799605"/>
                  <a:pt x="2551888" y="794539"/>
                </a:cubicBezTo>
                <a:cubicBezTo>
                  <a:pt x="2559788" y="789456"/>
                  <a:pt x="2563500" y="782123"/>
                  <a:pt x="2563025" y="772540"/>
                </a:cubicBezTo>
                <a:cubicBezTo>
                  <a:pt x="2562550" y="762957"/>
                  <a:pt x="2558179" y="755854"/>
                  <a:pt x="2549913" y="751229"/>
                </a:cubicBezTo>
                <a:cubicBezTo>
                  <a:pt x="2545780" y="748916"/>
                  <a:pt x="2541754" y="747871"/>
                  <a:pt x="2537836" y="748092"/>
                </a:cubicBezTo>
                <a:close/>
                <a:moveTo>
                  <a:pt x="3791156" y="745575"/>
                </a:moveTo>
                <a:cubicBezTo>
                  <a:pt x="3794006" y="745697"/>
                  <a:pt x="3797516" y="746465"/>
                  <a:pt x="3801687" y="747879"/>
                </a:cubicBezTo>
                <a:cubicBezTo>
                  <a:pt x="3818369" y="753537"/>
                  <a:pt x="3827547" y="761291"/>
                  <a:pt x="3829222" y="771140"/>
                </a:cubicBezTo>
                <a:cubicBezTo>
                  <a:pt x="3830897" y="780989"/>
                  <a:pt x="3829476" y="789172"/>
                  <a:pt x="3824960" y="795689"/>
                </a:cubicBezTo>
                <a:cubicBezTo>
                  <a:pt x="3820444" y="802205"/>
                  <a:pt x="3813744" y="800955"/>
                  <a:pt x="3804861" y="791939"/>
                </a:cubicBezTo>
                <a:cubicBezTo>
                  <a:pt x="3795978" y="782923"/>
                  <a:pt x="3788804" y="772923"/>
                  <a:pt x="3783338" y="761941"/>
                </a:cubicBezTo>
                <a:cubicBezTo>
                  <a:pt x="3780000" y="750666"/>
                  <a:pt x="3782606" y="745211"/>
                  <a:pt x="3791156" y="745575"/>
                </a:cubicBezTo>
                <a:close/>
                <a:moveTo>
                  <a:pt x="3723572" y="740367"/>
                </a:moveTo>
                <a:cubicBezTo>
                  <a:pt x="3726447" y="740625"/>
                  <a:pt x="3728966" y="745392"/>
                  <a:pt x="3731128" y="754666"/>
                </a:cubicBezTo>
                <a:cubicBezTo>
                  <a:pt x="3735453" y="773215"/>
                  <a:pt x="3733303" y="791810"/>
                  <a:pt x="3724679" y="810450"/>
                </a:cubicBezTo>
                <a:cubicBezTo>
                  <a:pt x="3716054" y="829091"/>
                  <a:pt x="3707659" y="832991"/>
                  <a:pt x="3699493" y="822149"/>
                </a:cubicBezTo>
                <a:cubicBezTo>
                  <a:pt x="3691326" y="811309"/>
                  <a:pt x="3690085" y="800980"/>
                  <a:pt x="3695768" y="791164"/>
                </a:cubicBezTo>
                <a:cubicBezTo>
                  <a:pt x="3700668" y="783314"/>
                  <a:pt x="3706705" y="770632"/>
                  <a:pt x="3713879" y="753116"/>
                </a:cubicBezTo>
                <a:cubicBezTo>
                  <a:pt x="3717467" y="744358"/>
                  <a:pt x="3720698" y="740109"/>
                  <a:pt x="3723572" y="740367"/>
                </a:cubicBezTo>
                <a:close/>
                <a:moveTo>
                  <a:pt x="3868986" y="739828"/>
                </a:moveTo>
                <a:cubicBezTo>
                  <a:pt x="3871973" y="739991"/>
                  <a:pt x="3875684" y="740846"/>
                  <a:pt x="3880119" y="742392"/>
                </a:cubicBezTo>
                <a:cubicBezTo>
                  <a:pt x="3897859" y="748575"/>
                  <a:pt x="3907568" y="757216"/>
                  <a:pt x="3909242" y="768315"/>
                </a:cubicBezTo>
                <a:cubicBezTo>
                  <a:pt x="3910917" y="779415"/>
                  <a:pt x="3909096" y="787597"/>
                  <a:pt x="3903780" y="792864"/>
                </a:cubicBezTo>
                <a:cubicBezTo>
                  <a:pt x="3898464" y="798130"/>
                  <a:pt x="3891794" y="796272"/>
                  <a:pt x="3883769" y="787289"/>
                </a:cubicBezTo>
                <a:cubicBezTo>
                  <a:pt x="3875745" y="778306"/>
                  <a:pt x="3868374" y="768215"/>
                  <a:pt x="3861658" y="757016"/>
                </a:cubicBezTo>
                <a:cubicBezTo>
                  <a:pt x="3857583" y="745067"/>
                  <a:pt x="3860026" y="739337"/>
                  <a:pt x="3868986" y="739828"/>
                </a:cubicBezTo>
                <a:close/>
                <a:moveTo>
                  <a:pt x="3962539" y="738719"/>
                </a:moveTo>
                <a:cubicBezTo>
                  <a:pt x="3965166" y="738691"/>
                  <a:pt x="3968574" y="739294"/>
                  <a:pt x="3972764" y="740529"/>
                </a:cubicBezTo>
                <a:cubicBezTo>
                  <a:pt x="3989521" y="745471"/>
                  <a:pt x="4001649" y="751691"/>
                  <a:pt x="4009149" y="759191"/>
                </a:cubicBezTo>
                <a:cubicBezTo>
                  <a:pt x="4017315" y="767374"/>
                  <a:pt x="4022206" y="777856"/>
                  <a:pt x="4023823" y="790639"/>
                </a:cubicBezTo>
                <a:cubicBezTo>
                  <a:pt x="4025439" y="803421"/>
                  <a:pt x="4023311" y="813271"/>
                  <a:pt x="4017436" y="820187"/>
                </a:cubicBezTo>
                <a:cubicBezTo>
                  <a:pt x="4011561" y="827103"/>
                  <a:pt x="4002578" y="821958"/>
                  <a:pt x="3990488" y="804751"/>
                </a:cubicBezTo>
                <a:cubicBezTo>
                  <a:pt x="3978396" y="787543"/>
                  <a:pt x="3968230" y="771303"/>
                  <a:pt x="3959989" y="756029"/>
                </a:cubicBezTo>
                <a:cubicBezTo>
                  <a:pt x="3953808" y="744573"/>
                  <a:pt x="3954658" y="738803"/>
                  <a:pt x="3962539" y="738719"/>
                </a:cubicBezTo>
                <a:close/>
                <a:moveTo>
                  <a:pt x="2540720" y="721456"/>
                </a:moveTo>
                <a:cubicBezTo>
                  <a:pt x="2547136" y="721597"/>
                  <a:pt x="2553696" y="723076"/>
                  <a:pt x="2560400" y="725893"/>
                </a:cubicBezTo>
                <a:cubicBezTo>
                  <a:pt x="2573808" y="731526"/>
                  <a:pt x="2582711" y="740450"/>
                  <a:pt x="2587111" y="752666"/>
                </a:cubicBezTo>
                <a:cubicBezTo>
                  <a:pt x="2591511" y="764882"/>
                  <a:pt x="2592027" y="776965"/>
                  <a:pt x="2588661" y="788914"/>
                </a:cubicBezTo>
                <a:cubicBezTo>
                  <a:pt x="2585295" y="800863"/>
                  <a:pt x="2578995" y="810009"/>
                  <a:pt x="2569762" y="816350"/>
                </a:cubicBezTo>
                <a:cubicBezTo>
                  <a:pt x="2560529" y="822691"/>
                  <a:pt x="2549559" y="825862"/>
                  <a:pt x="2536852" y="825862"/>
                </a:cubicBezTo>
                <a:cubicBezTo>
                  <a:pt x="2524144" y="825862"/>
                  <a:pt x="2512636" y="820704"/>
                  <a:pt x="2502329" y="810388"/>
                </a:cubicBezTo>
                <a:cubicBezTo>
                  <a:pt x="2492021" y="800072"/>
                  <a:pt x="2486867" y="788981"/>
                  <a:pt x="2486867" y="777115"/>
                </a:cubicBezTo>
                <a:cubicBezTo>
                  <a:pt x="2486867" y="765249"/>
                  <a:pt x="2489642" y="754870"/>
                  <a:pt x="2495192" y="745979"/>
                </a:cubicBezTo>
                <a:cubicBezTo>
                  <a:pt x="2500741" y="737088"/>
                  <a:pt x="2509645" y="730109"/>
                  <a:pt x="2521902" y="725043"/>
                </a:cubicBezTo>
                <a:cubicBezTo>
                  <a:pt x="2528031" y="722510"/>
                  <a:pt x="2534304" y="721314"/>
                  <a:pt x="2540720" y="721456"/>
                </a:cubicBezTo>
                <a:close/>
                <a:moveTo>
                  <a:pt x="5551529" y="716043"/>
                </a:moveTo>
                <a:cubicBezTo>
                  <a:pt x="5541413" y="716043"/>
                  <a:pt x="5512681" y="719002"/>
                  <a:pt x="5465335" y="724918"/>
                </a:cubicBezTo>
                <a:cubicBezTo>
                  <a:pt x="5466335" y="747017"/>
                  <a:pt x="5467777" y="769099"/>
                  <a:pt x="5469659" y="791164"/>
                </a:cubicBezTo>
                <a:cubicBezTo>
                  <a:pt x="5498291" y="789181"/>
                  <a:pt x="5526756" y="786239"/>
                  <a:pt x="5555054" y="782339"/>
                </a:cubicBezTo>
                <a:cubicBezTo>
                  <a:pt x="5558921" y="763974"/>
                  <a:pt x="5561375" y="748333"/>
                  <a:pt x="5562417" y="735417"/>
                </a:cubicBezTo>
                <a:cubicBezTo>
                  <a:pt x="5563457" y="722501"/>
                  <a:pt x="5559829" y="716043"/>
                  <a:pt x="5551529" y="716043"/>
                </a:cubicBezTo>
                <a:close/>
                <a:moveTo>
                  <a:pt x="3061157" y="716043"/>
                </a:moveTo>
                <a:lnTo>
                  <a:pt x="3018635" y="720543"/>
                </a:lnTo>
                <a:cubicBezTo>
                  <a:pt x="3015501" y="726026"/>
                  <a:pt x="3012947" y="730251"/>
                  <a:pt x="3010973" y="733217"/>
                </a:cubicBezTo>
                <a:cubicBezTo>
                  <a:pt x="3008998" y="736184"/>
                  <a:pt x="3009527" y="737984"/>
                  <a:pt x="3012560" y="738617"/>
                </a:cubicBezTo>
                <a:cubicBezTo>
                  <a:pt x="3015593" y="739250"/>
                  <a:pt x="3026376" y="742125"/>
                  <a:pt x="3044908" y="747242"/>
                </a:cubicBezTo>
                <a:cubicBezTo>
                  <a:pt x="3049608" y="741409"/>
                  <a:pt x="3055024" y="731009"/>
                  <a:pt x="3061157" y="716043"/>
                </a:cubicBezTo>
                <a:close/>
                <a:moveTo>
                  <a:pt x="3516104" y="698795"/>
                </a:moveTo>
                <a:lnTo>
                  <a:pt x="3486806" y="703119"/>
                </a:lnTo>
                <a:cubicBezTo>
                  <a:pt x="3481989" y="717568"/>
                  <a:pt x="3478377" y="725743"/>
                  <a:pt x="3475969" y="727643"/>
                </a:cubicBezTo>
                <a:cubicBezTo>
                  <a:pt x="3473560" y="729543"/>
                  <a:pt x="3481306" y="732934"/>
                  <a:pt x="3499205" y="737817"/>
                </a:cubicBezTo>
                <a:cubicBezTo>
                  <a:pt x="3501388" y="733734"/>
                  <a:pt x="3504488" y="726947"/>
                  <a:pt x="3508504" y="717456"/>
                </a:cubicBezTo>
                <a:cubicBezTo>
                  <a:pt x="3512520" y="707965"/>
                  <a:pt x="3515054" y="701744"/>
                  <a:pt x="3516104" y="698795"/>
                </a:cubicBezTo>
                <a:close/>
                <a:moveTo>
                  <a:pt x="204370" y="697072"/>
                </a:moveTo>
                <a:lnTo>
                  <a:pt x="136261" y="704769"/>
                </a:lnTo>
                <a:cubicBezTo>
                  <a:pt x="134711" y="707173"/>
                  <a:pt x="133222" y="709079"/>
                  <a:pt x="131794" y="710488"/>
                </a:cubicBezTo>
                <a:lnTo>
                  <a:pt x="130132" y="711595"/>
                </a:lnTo>
                <a:lnTo>
                  <a:pt x="138485" y="713731"/>
                </a:lnTo>
                <a:cubicBezTo>
                  <a:pt x="145368" y="716389"/>
                  <a:pt x="148260" y="719235"/>
                  <a:pt x="147160" y="722268"/>
                </a:cubicBezTo>
                <a:cubicBezTo>
                  <a:pt x="146060" y="725301"/>
                  <a:pt x="145043" y="728393"/>
                  <a:pt x="144110" y="731543"/>
                </a:cubicBezTo>
                <a:cubicBezTo>
                  <a:pt x="159842" y="730626"/>
                  <a:pt x="181216" y="728234"/>
                  <a:pt x="208231" y="724368"/>
                </a:cubicBezTo>
                <a:cubicBezTo>
                  <a:pt x="208231" y="716602"/>
                  <a:pt x="206927" y="709581"/>
                  <a:pt x="204319" y="703307"/>
                </a:cubicBezTo>
                <a:close/>
                <a:moveTo>
                  <a:pt x="216781" y="695670"/>
                </a:moveTo>
                <a:lnTo>
                  <a:pt x="207851" y="696679"/>
                </a:lnTo>
                <a:lnTo>
                  <a:pt x="212356" y="696420"/>
                </a:lnTo>
                <a:lnTo>
                  <a:pt x="220014" y="698720"/>
                </a:lnTo>
                <a:close/>
                <a:moveTo>
                  <a:pt x="2238120" y="666971"/>
                </a:moveTo>
                <a:cubicBezTo>
                  <a:pt x="2234495" y="666222"/>
                  <a:pt x="2215984" y="668738"/>
                  <a:pt x="2182586" y="674521"/>
                </a:cubicBezTo>
                <a:lnTo>
                  <a:pt x="2186860" y="717443"/>
                </a:lnTo>
                <a:cubicBezTo>
                  <a:pt x="2207976" y="713260"/>
                  <a:pt x="2224925" y="710385"/>
                  <a:pt x="2237707" y="708819"/>
                </a:cubicBezTo>
                <a:cubicBezTo>
                  <a:pt x="2240574" y="693570"/>
                  <a:pt x="2242265" y="682970"/>
                  <a:pt x="2242782" y="677021"/>
                </a:cubicBezTo>
                <a:cubicBezTo>
                  <a:pt x="2243299" y="671071"/>
                  <a:pt x="2241744" y="667721"/>
                  <a:pt x="2238120" y="666971"/>
                </a:cubicBezTo>
                <a:close/>
                <a:moveTo>
                  <a:pt x="5911302" y="665445"/>
                </a:moveTo>
                <a:cubicBezTo>
                  <a:pt x="5913997" y="665806"/>
                  <a:pt x="5917257" y="666544"/>
                  <a:pt x="5921081" y="667659"/>
                </a:cubicBezTo>
                <a:cubicBezTo>
                  <a:pt x="5936380" y="672117"/>
                  <a:pt x="5947392" y="678871"/>
                  <a:pt x="5954117" y="687920"/>
                </a:cubicBezTo>
                <a:cubicBezTo>
                  <a:pt x="5960841" y="696970"/>
                  <a:pt x="5962499" y="708102"/>
                  <a:pt x="5959091" y="721318"/>
                </a:cubicBezTo>
                <a:cubicBezTo>
                  <a:pt x="5955683" y="734534"/>
                  <a:pt x="5944938" y="731418"/>
                  <a:pt x="5926856" y="711969"/>
                </a:cubicBezTo>
                <a:cubicBezTo>
                  <a:pt x="5913273" y="693153"/>
                  <a:pt x="5905091" y="679950"/>
                  <a:pt x="5902307" y="672359"/>
                </a:cubicBezTo>
                <a:cubicBezTo>
                  <a:pt x="5900220" y="666665"/>
                  <a:pt x="5903219" y="664361"/>
                  <a:pt x="5911302" y="665445"/>
                </a:cubicBezTo>
                <a:close/>
                <a:moveTo>
                  <a:pt x="605877" y="665445"/>
                </a:moveTo>
                <a:cubicBezTo>
                  <a:pt x="608572" y="665806"/>
                  <a:pt x="611832" y="666544"/>
                  <a:pt x="615656" y="667659"/>
                </a:cubicBezTo>
                <a:cubicBezTo>
                  <a:pt x="630956" y="672117"/>
                  <a:pt x="641967" y="678871"/>
                  <a:pt x="648692" y="687920"/>
                </a:cubicBezTo>
                <a:cubicBezTo>
                  <a:pt x="655417" y="696970"/>
                  <a:pt x="657075" y="708102"/>
                  <a:pt x="653666" y="721318"/>
                </a:cubicBezTo>
                <a:cubicBezTo>
                  <a:pt x="650259" y="734534"/>
                  <a:pt x="639513" y="731418"/>
                  <a:pt x="621431" y="711969"/>
                </a:cubicBezTo>
                <a:cubicBezTo>
                  <a:pt x="607848" y="693153"/>
                  <a:pt x="599666" y="679950"/>
                  <a:pt x="596882" y="672359"/>
                </a:cubicBezTo>
                <a:cubicBezTo>
                  <a:pt x="594795" y="666665"/>
                  <a:pt x="597793" y="664361"/>
                  <a:pt x="605877" y="665445"/>
                </a:cubicBezTo>
                <a:close/>
                <a:moveTo>
                  <a:pt x="1338196" y="665394"/>
                </a:moveTo>
                <a:cubicBezTo>
                  <a:pt x="1341177" y="666221"/>
                  <a:pt x="1336367" y="681112"/>
                  <a:pt x="1323763" y="710069"/>
                </a:cubicBezTo>
                <a:cubicBezTo>
                  <a:pt x="1309314" y="743084"/>
                  <a:pt x="1300531" y="768544"/>
                  <a:pt x="1297415" y="786452"/>
                </a:cubicBezTo>
                <a:cubicBezTo>
                  <a:pt x="1294298" y="804359"/>
                  <a:pt x="1287845" y="808755"/>
                  <a:pt x="1278053" y="799638"/>
                </a:cubicBezTo>
                <a:cubicBezTo>
                  <a:pt x="1268262" y="790522"/>
                  <a:pt x="1261450" y="780306"/>
                  <a:pt x="1257617" y="768990"/>
                </a:cubicBezTo>
                <a:cubicBezTo>
                  <a:pt x="1253784" y="757674"/>
                  <a:pt x="1255234" y="750841"/>
                  <a:pt x="1261967" y="748491"/>
                </a:cubicBezTo>
                <a:cubicBezTo>
                  <a:pt x="1268700" y="746142"/>
                  <a:pt x="1275858" y="740409"/>
                  <a:pt x="1283441" y="731293"/>
                </a:cubicBezTo>
                <a:cubicBezTo>
                  <a:pt x="1291023" y="722176"/>
                  <a:pt x="1304681" y="704778"/>
                  <a:pt x="1324413" y="679096"/>
                </a:cubicBezTo>
                <a:cubicBezTo>
                  <a:pt x="1331813" y="669465"/>
                  <a:pt x="1336407" y="664898"/>
                  <a:pt x="1338196" y="665394"/>
                </a:cubicBezTo>
                <a:close/>
                <a:moveTo>
                  <a:pt x="3941803" y="661784"/>
                </a:moveTo>
                <a:cubicBezTo>
                  <a:pt x="3941053" y="661359"/>
                  <a:pt x="3933478" y="662434"/>
                  <a:pt x="3919079" y="665009"/>
                </a:cubicBezTo>
                <a:cubicBezTo>
                  <a:pt x="3904680" y="667584"/>
                  <a:pt x="3891256" y="669713"/>
                  <a:pt x="3878807" y="671396"/>
                </a:cubicBezTo>
                <a:cubicBezTo>
                  <a:pt x="3881940" y="683312"/>
                  <a:pt x="3884348" y="694478"/>
                  <a:pt x="3886031" y="704894"/>
                </a:cubicBezTo>
                <a:cubicBezTo>
                  <a:pt x="3903197" y="702928"/>
                  <a:pt x="3921179" y="699594"/>
                  <a:pt x="3939978" y="694895"/>
                </a:cubicBezTo>
                <a:cubicBezTo>
                  <a:pt x="3940894" y="684729"/>
                  <a:pt x="3941615" y="676775"/>
                  <a:pt x="3942140" y="671034"/>
                </a:cubicBezTo>
                <a:cubicBezTo>
                  <a:pt x="3942665" y="665292"/>
                  <a:pt x="3942553" y="662209"/>
                  <a:pt x="3941803" y="661784"/>
                </a:cubicBezTo>
                <a:close/>
                <a:moveTo>
                  <a:pt x="6367540" y="638120"/>
                </a:moveTo>
                <a:cubicBezTo>
                  <a:pt x="6370507" y="638547"/>
                  <a:pt x="6374079" y="639431"/>
                  <a:pt x="6378253" y="640773"/>
                </a:cubicBezTo>
                <a:cubicBezTo>
                  <a:pt x="6393053" y="644773"/>
                  <a:pt x="6399114" y="649427"/>
                  <a:pt x="6396439" y="654735"/>
                </a:cubicBezTo>
                <a:cubicBezTo>
                  <a:pt x="6393765" y="660043"/>
                  <a:pt x="6391119" y="678171"/>
                  <a:pt x="6388503" y="709119"/>
                </a:cubicBezTo>
                <a:cubicBezTo>
                  <a:pt x="6385886" y="740067"/>
                  <a:pt x="6376975" y="765315"/>
                  <a:pt x="6361767" y="784864"/>
                </a:cubicBezTo>
                <a:cubicBezTo>
                  <a:pt x="6346559" y="804413"/>
                  <a:pt x="6325643" y="818225"/>
                  <a:pt x="6299021" y="826299"/>
                </a:cubicBezTo>
                <a:cubicBezTo>
                  <a:pt x="6272397" y="834374"/>
                  <a:pt x="6269668" y="830782"/>
                  <a:pt x="6290833" y="815525"/>
                </a:cubicBezTo>
                <a:cubicBezTo>
                  <a:pt x="6311999" y="800268"/>
                  <a:pt x="6327423" y="785248"/>
                  <a:pt x="6337106" y="770465"/>
                </a:cubicBezTo>
                <a:cubicBezTo>
                  <a:pt x="6346789" y="755683"/>
                  <a:pt x="6353201" y="739409"/>
                  <a:pt x="6356342" y="721643"/>
                </a:cubicBezTo>
                <a:cubicBezTo>
                  <a:pt x="6359483" y="703878"/>
                  <a:pt x="6361055" y="689437"/>
                  <a:pt x="6361055" y="678321"/>
                </a:cubicBezTo>
                <a:cubicBezTo>
                  <a:pt x="6361055" y="666455"/>
                  <a:pt x="6359747" y="655889"/>
                  <a:pt x="6357129" y="646623"/>
                </a:cubicBezTo>
                <a:cubicBezTo>
                  <a:pt x="6355167" y="639673"/>
                  <a:pt x="6358637" y="636839"/>
                  <a:pt x="6367540" y="638120"/>
                </a:cubicBezTo>
                <a:close/>
                <a:moveTo>
                  <a:pt x="5822825" y="633686"/>
                </a:moveTo>
                <a:cubicBezTo>
                  <a:pt x="5817099" y="634194"/>
                  <a:pt x="5802531" y="636782"/>
                  <a:pt x="5779115" y="641448"/>
                </a:cubicBezTo>
                <a:lnTo>
                  <a:pt x="5780490" y="686070"/>
                </a:lnTo>
                <a:cubicBezTo>
                  <a:pt x="5789706" y="685204"/>
                  <a:pt x="5797376" y="683154"/>
                  <a:pt x="5803501" y="679921"/>
                </a:cubicBezTo>
                <a:cubicBezTo>
                  <a:pt x="5809625" y="676688"/>
                  <a:pt x="5816241" y="678567"/>
                  <a:pt x="5823349" y="685558"/>
                </a:cubicBezTo>
                <a:cubicBezTo>
                  <a:pt x="5830457" y="692549"/>
                  <a:pt x="5828416" y="698332"/>
                  <a:pt x="5817225" y="702907"/>
                </a:cubicBezTo>
                <a:cubicBezTo>
                  <a:pt x="5806034" y="707481"/>
                  <a:pt x="5793856" y="709769"/>
                  <a:pt x="5780689" y="709769"/>
                </a:cubicBezTo>
                <a:lnTo>
                  <a:pt x="5782039" y="750366"/>
                </a:lnTo>
                <a:cubicBezTo>
                  <a:pt x="5787306" y="750516"/>
                  <a:pt x="5795155" y="748462"/>
                  <a:pt x="5805588" y="744204"/>
                </a:cubicBezTo>
                <a:cubicBezTo>
                  <a:pt x="5816021" y="739946"/>
                  <a:pt x="5823016" y="740171"/>
                  <a:pt x="5826574" y="744879"/>
                </a:cubicBezTo>
                <a:cubicBezTo>
                  <a:pt x="5830133" y="749587"/>
                  <a:pt x="5832753" y="749287"/>
                  <a:pt x="5834437" y="743979"/>
                </a:cubicBezTo>
                <a:cubicBezTo>
                  <a:pt x="5836119" y="738671"/>
                  <a:pt x="5837223" y="720639"/>
                  <a:pt x="5837749" y="689883"/>
                </a:cubicBezTo>
                <a:cubicBezTo>
                  <a:pt x="5838273" y="659126"/>
                  <a:pt x="5837349" y="641944"/>
                  <a:pt x="5834973" y="638336"/>
                </a:cubicBezTo>
                <a:cubicBezTo>
                  <a:pt x="5832599" y="634728"/>
                  <a:pt x="5828549" y="633178"/>
                  <a:pt x="5822825" y="633686"/>
                </a:cubicBezTo>
                <a:close/>
                <a:moveTo>
                  <a:pt x="517400" y="633686"/>
                </a:moveTo>
                <a:cubicBezTo>
                  <a:pt x="511675" y="634194"/>
                  <a:pt x="497105" y="636782"/>
                  <a:pt x="473690" y="641448"/>
                </a:cubicBezTo>
                <a:lnTo>
                  <a:pt x="475065" y="686070"/>
                </a:lnTo>
                <a:cubicBezTo>
                  <a:pt x="484282" y="685204"/>
                  <a:pt x="491952" y="683154"/>
                  <a:pt x="498076" y="679921"/>
                </a:cubicBezTo>
                <a:cubicBezTo>
                  <a:pt x="504201" y="676688"/>
                  <a:pt x="510817" y="678567"/>
                  <a:pt x="517925" y="685558"/>
                </a:cubicBezTo>
                <a:cubicBezTo>
                  <a:pt x="525033" y="692549"/>
                  <a:pt x="522991" y="698332"/>
                  <a:pt x="511800" y="702907"/>
                </a:cubicBezTo>
                <a:cubicBezTo>
                  <a:pt x="500609" y="707481"/>
                  <a:pt x="488431" y="709769"/>
                  <a:pt x="475265" y="709769"/>
                </a:cubicBezTo>
                <a:lnTo>
                  <a:pt x="476615" y="750366"/>
                </a:lnTo>
                <a:cubicBezTo>
                  <a:pt x="481882" y="750516"/>
                  <a:pt x="489731" y="748462"/>
                  <a:pt x="500164" y="744204"/>
                </a:cubicBezTo>
                <a:cubicBezTo>
                  <a:pt x="510596" y="739946"/>
                  <a:pt x="517592" y="740171"/>
                  <a:pt x="521150" y="744879"/>
                </a:cubicBezTo>
                <a:cubicBezTo>
                  <a:pt x="524708" y="749587"/>
                  <a:pt x="527328" y="749287"/>
                  <a:pt x="529012" y="743979"/>
                </a:cubicBezTo>
                <a:cubicBezTo>
                  <a:pt x="530695" y="738671"/>
                  <a:pt x="531799" y="720639"/>
                  <a:pt x="532324" y="689883"/>
                </a:cubicBezTo>
                <a:cubicBezTo>
                  <a:pt x="532849" y="659126"/>
                  <a:pt x="531924" y="641944"/>
                  <a:pt x="529549" y="638336"/>
                </a:cubicBezTo>
                <a:cubicBezTo>
                  <a:pt x="527174" y="634728"/>
                  <a:pt x="523124" y="633178"/>
                  <a:pt x="517400" y="633686"/>
                </a:cubicBezTo>
                <a:close/>
                <a:moveTo>
                  <a:pt x="2250647" y="633092"/>
                </a:moveTo>
                <a:cubicBezTo>
                  <a:pt x="2254532" y="632984"/>
                  <a:pt x="2259048" y="634040"/>
                  <a:pt x="2264193" y="636261"/>
                </a:cubicBezTo>
                <a:cubicBezTo>
                  <a:pt x="2274484" y="640702"/>
                  <a:pt x="2283325" y="646364"/>
                  <a:pt x="2290717" y="653247"/>
                </a:cubicBezTo>
                <a:cubicBezTo>
                  <a:pt x="2298108" y="660130"/>
                  <a:pt x="2297983" y="666563"/>
                  <a:pt x="2290342" y="672546"/>
                </a:cubicBezTo>
                <a:cubicBezTo>
                  <a:pt x="2282700" y="678529"/>
                  <a:pt x="2275013" y="691212"/>
                  <a:pt x="2267280" y="710594"/>
                </a:cubicBezTo>
                <a:cubicBezTo>
                  <a:pt x="2280880" y="724410"/>
                  <a:pt x="2279709" y="731647"/>
                  <a:pt x="2263768" y="732305"/>
                </a:cubicBezTo>
                <a:cubicBezTo>
                  <a:pt x="2247828" y="732963"/>
                  <a:pt x="2223075" y="735751"/>
                  <a:pt x="2189510" y="740667"/>
                </a:cubicBezTo>
                <a:cubicBezTo>
                  <a:pt x="2183794" y="758766"/>
                  <a:pt x="2177536" y="762553"/>
                  <a:pt x="2170736" y="752029"/>
                </a:cubicBezTo>
                <a:cubicBezTo>
                  <a:pt x="2163937" y="741504"/>
                  <a:pt x="2159237" y="727409"/>
                  <a:pt x="2156637" y="709744"/>
                </a:cubicBezTo>
                <a:cubicBezTo>
                  <a:pt x="2154037" y="692078"/>
                  <a:pt x="2149838" y="678229"/>
                  <a:pt x="2144038" y="668196"/>
                </a:cubicBezTo>
                <a:cubicBezTo>
                  <a:pt x="2138238" y="658164"/>
                  <a:pt x="2139547" y="653147"/>
                  <a:pt x="2147963" y="653147"/>
                </a:cubicBezTo>
                <a:cubicBezTo>
                  <a:pt x="2154679" y="653147"/>
                  <a:pt x="2160808" y="653664"/>
                  <a:pt x="2166349" y="654697"/>
                </a:cubicBezTo>
                <a:cubicBezTo>
                  <a:pt x="2171890" y="655731"/>
                  <a:pt x="2184385" y="654243"/>
                  <a:pt x="2203834" y="650235"/>
                </a:cubicBezTo>
                <a:cubicBezTo>
                  <a:pt x="2223283" y="646227"/>
                  <a:pt x="2235632" y="641785"/>
                  <a:pt x="2240882" y="636911"/>
                </a:cubicBezTo>
                <a:cubicBezTo>
                  <a:pt x="2243507" y="634473"/>
                  <a:pt x="2246762" y="633201"/>
                  <a:pt x="2250647" y="633092"/>
                </a:cubicBezTo>
                <a:close/>
                <a:moveTo>
                  <a:pt x="3000136" y="617224"/>
                </a:moveTo>
                <a:lnTo>
                  <a:pt x="2973487" y="622574"/>
                </a:lnTo>
                <a:cubicBezTo>
                  <a:pt x="2975437" y="625741"/>
                  <a:pt x="2977487" y="631349"/>
                  <a:pt x="2979637" y="639398"/>
                </a:cubicBezTo>
                <a:cubicBezTo>
                  <a:pt x="2981787" y="647448"/>
                  <a:pt x="2983228" y="654114"/>
                  <a:pt x="2983962" y="659397"/>
                </a:cubicBezTo>
                <a:lnTo>
                  <a:pt x="3001536" y="658397"/>
                </a:lnTo>
                <a:close/>
                <a:moveTo>
                  <a:pt x="1267095" y="610228"/>
                </a:moveTo>
                <a:cubicBezTo>
                  <a:pt x="1269893" y="610380"/>
                  <a:pt x="1273275" y="610946"/>
                  <a:pt x="1277241" y="611925"/>
                </a:cubicBezTo>
                <a:cubicBezTo>
                  <a:pt x="1293107" y="615841"/>
                  <a:pt x="1303331" y="621924"/>
                  <a:pt x="1307914" y="630174"/>
                </a:cubicBezTo>
                <a:cubicBezTo>
                  <a:pt x="1312497" y="638423"/>
                  <a:pt x="1312393" y="646956"/>
                  <a:pt x="1307601" y="655772"/>
                </a:cubicBezTo>
                <a:cubicBezTo>
                  <a:pt x="1302810" y="664588"/>
                  <a:pt x="1291332" y="661580"/>
                  <a:pt x="1273166" y="646748"/>
                </a:cubicBezTo>
                <a:cubicBezTo>
                  <a:pt x="1265700" y="638248"/>
                  <a:pt x="1260546" y="629340"/>
                  <a:pt x="1257705" y="620024"/>
                </a:cubicBezTo>
                <a:cubicBezTo>
                  <a:pt x="1255574" y="613037"/>
                  <a:pt x="1258704" y="609772"/>
                  <a:pt x="1267095" y="610228"/>
                </a:cubicBezTo>
                <a:close/>
                <a:moveTo>
                  <a:pt x="3051733" y="607825"/>
                </a:moveTo>
                <a:lnTo>
                  <a:pt x="3024884" y="613450"/>
                </a:lnTo>
                <a:cubicBezTo>
                  <a:pt x="3024084" y="623032"/>
                  <a:pt x="3023684" y="636257"/>
                  <a:pt x="3023684" y="653122"/>
                </a:cubicBezTo>
                <a:lnTo>
                  <a:pt x="3041358" y="649273"/>
                </a:lnTo>
                <a:cubicBezTo>
                  <a:pt x="3048274" y="625524"/>
                  <a:pt x="3051733" y="611708"/>
                  <a:pt x="3051733" y="607825"/>
                </a:cubicBezTo>
                <a:close/>
                <a:moveTo>
                  <a:pt x="3107579" y="600763"/>
                </a:moveTo>
                <a:cubicBezTo>
                  <a:pt x="3098930" y="601288"/>
                  <a:pt x="3089914" y="602400"/>
                  <a:pt x="3080531" y="604100"/>
                </a:cubicBezTo>
                <a:lnTo>
                  <a:pt x="3064482" y="645273"/>
                </a:lnTo>
                <a:lnTo>
                  <a:pt x="3108129" y="642473"/>
                </a:lnTo>
                <a:cubicBezTo>
                  <a:pt x="3114512" y="632474"/>
                  <a:pt x="3118474" y="623741"/>
                  <a:pt x="3120016" y="616275"/>
                </a:cubicBezTo>
                <a:cubicBezTo>
                  <a:pt x="3121557" y="608808"/>
                  <a:pt x="3122032" y="604225"/>
                  <a:pt x="3121441" y="602525"/>
                </a:cubicBezTo>
                <a:cubicBezTo>
                  <a:pt x="3120849" y="600825"/>
                  <a:pt x="3116229" y="600238"/>
                  <a:pt x="3107579" y="600763"/>
                </a:cubicBezTo>
                <a:close/>
                <a:moveTo>
                  <a:pt x="5002650" y="597941"/>
                </a:moveTo>
                <a:cubicBezTo>
                  <a:pt x="5006850" y="598227"/>
                  <a:pt x="5013804" y="601034"/>
                  <a:pt x="5023512" y="606363"/>
                </a:cubicBezTo>
                <a:cubicBezTo>
                  <a:pt x="5042927" y="617020"/>
                  <a:pt x="5049506" y="624707"/>
                  <a:pt x="5043248" y="629424"/>
                </a:cubicBezTo>
                <a:cubicBezTo>
                  <a:pt x="5036990" y="634140"/>
                  <a:pt x="5022862" y="651931"/>
                  <a:pt x="5000863" y="682795"/>
                </a:cubicBezTo>
                <a:cubicBezTo>
                  <a:pt x="5013412" y="691728"/>
                  <a:pt x="5018904" y="701611"/>
                  <a:pt x="5017337" y="712444"/>
                </a:cubicBezTo>
                <a:cubicBezTo>
                  <a:pt x="5015770" y="723276"/>
                  <a:pt x="5014987" y="737001"/>
                  <a:pt x="5014987" y="753616"/>
                </a:cubicBezTo>
                <a:cubicBezTo>
                  <a:pt x="5014987" y="768982"/>
                  <a:pt x="5014154" y="786881"/>
                  <a:pt x="5012487" y="807313"/>
                </a:cubicBezTo>
                <a:cubicBezTo>
                  <a:pt x="5010821" y="827745"/>
                  <a:pt x="5007371" y="839344"/>
                  <a:pt x="5002138" y="842111"/>
                </a:cubicBezTo>
                <a:cubicBezTo>
                  <a:pt x="4996905" y="844877"/>
                  <a:pt x="4991168" y="840619"/>
                  <a:pt x="4984927" y="829337"/>
                </a:cubicBezTo>
                <a:cubicBezTo>
                  <a:pt x="4978685" y="818054"/>
                  <a:pt x="4977919" y="803101"/>
                  <a:pt x="4982627" y="784477"/>
                </a:cubicBezTo>
                <a:cubicBezTo>
                  <a:pt x="4987335" y="765853"/>
                  <a:pt x="4989689" y="747717"/>
                  <a:pt x="4989689" y="730068"/>
                </a:cubicBezTo>
                <a:cubicBezTo>
                  <a:pt x="4989689" y="713152"/>
                  <a:pt x="4989272" y="702728"/>
                  <a:pt x="4988439" y="698795"/>
                </a:cubicBezTo>
                <a:cubicBezTo>
                  <a:pt x="4982756" y="706727"/>
                  <a:pt x="4972569" y="717502"/>
                  <a:pt x="4957879" y="731118"/>
                </a:cubicBezTo>
                <a:cubicBezTo>
                  <a:pt x="4943188" y="744733"/>
                  <a:pt x="4928609" y="753991"/>
                  <a:pt x="4914143" y="758891"/>
                </a:cubicBezTo>
                <a:cubicBezTo>
                  <a:pt x="4899677" y="763791"/>
                  <a:pt x="4895441" y="762820"/>
                  <a:pt x="4901432" y="755979"/>
                </a:cubicBezTo>
                <a:cubicBezTo>
                  <a:pt x="4907423" y="749137"/>
                  <a:pt x="4916964" y="739430"/>
                  <a:pt x="4930055" y="726855"/>
                </a:cubicBezTo>
                <a:cubicBezTo>
                  <a:pt x="4943146" y="714281"/>
                  <a:pt x="4956895" y="697961"/>
                  <a:pt x="4971303" y="677896"/>
                </a:cubicBezTo>
                <a:cubicBezTo>
                  <a:pt x="4985710" y="657830"/>
                  <a:pt x="4994468" y="642985"/>
                  <a:pt x="4997576" y="633361"/>
                </a:cubicBezTo>
                <a:cubicBezTo>
                  <a:pt x="5000684" y="623737"/>
                  <a:pt x="5000930" y="614166"/>
                  <a:pt x="4998313" y="604650"/>
                </a:cubicBezTo>
                <a:cubicBezTo>
                  <a:pt x="4997005" y="599892"/>
                  <a:pt x="4998451" y="597656"/>
                  <a:pt x="5002650" y="597941"/>
                </a:cubicBezTo>
                <a:close/>
                <a:moveTo>
                  <a:pt x="205450" y="595254"/>
                </a:moveTo>
                <a:cubicBezTo>
                  <a:pt x="200530" y="595527"/>
                  <a:pt x="193874" y="596317"/>
                  <a:pt x="185483" y="597626"/>
                </a:cubicBezTo>
                <a:cubicBezTo>
                  <a:pt x="168700" y="600242"/>
                  <a:pt x="150201" y="602925"/>
                  <a:pt x="129986" y="605675"/>
                </a:cubicBezTo>
                <a:cubicBezTo>
                  <a:pt x="129986" y="613208"/>
                  <a:pt x="130203" y="617516"/>
                  <a:pt x="130636" y="618599"/>
                </a:cubicBezTo>
                <a:cubicBezTo>
                  <a:pt x="141685" y="617683"/>
                  <a:pt x="153701" y="614841"/>
                  <a:pt x="166684" y="610075"/>
                </a:cubicBezTo>
                <a:cubicBezTo>
                  <a:pt x="179666" y="605309"/>
                  <a:pt x="189608" y="606850"/>
                  <a:pt x="196507" y="614700"/>
                </a:cubicBezTo>
                <a:cubicBezTo>
                  <a:pt x="203407" y="622549"/>
                  <a:pt x="198311" y="628328"/>
                  <a:pt x="181221" y="632036"/>
                </a:cubicBezTo>
                <a:cubicBezTo>
                  <a:pt x="164130" y="635744"/>
                  <a:pt x="148101" y="638023"/>
                  <a:pt x="133136" y="638873"/>
                </a:cubicBezTo>
                <a:cubicBezTo>
                  <a:pt x="134186" y="643206"/>
                  <a:pt x="134711" y="646906"/>
                  <a:pt x="134711" y="649972"/>
                </a:cubicBezTo>
                <a:cubicBezTo>
                  <a:pt x="147243" y="647223"/>
                  <a:pt x="159480" y="644185"/>
                  <a:pt x="171421" y="640861"/>
                </a:cubicBezTo>
                <a:cubicBezTo>
                  <a:pt x="183362" y="637536"/>
                  <a:pt x="192778" y="639490"/>
                  <a:pt x="199669" y="646723"/>
                </a:cubicBezTo>
                <a:cubicBezTo>
                  <a:pt x="206561" y="653956"/>
                  <a:pt x="202557" y="659472"/>
                  <a:pt x="187658" y="663272"/>
                </a:cubicBezTo>
                <a:cubicBezTo>
                  <a:pt x="172759" y="667071"/>
                  <a:pt x="155626" y="669421"/>
                  <a:pt x="136261" y="670321"/>
                </a:cubicBezTo>
                <a:lnTo>
                  <a:pt x="137436" y="686070"/>
                </a:lnTo>
                <a:cubicBezTo>
                  <a:pt x="138619" y="685170"/>
                  <a:pt x="148826" y="683120"/>
                  <a:pt x="168059" y="679921"/>
                </a:cubicBezTo>
                <a:cubicBezTo>
                  <a:pt x="187291" y="676721"/>
                  <a:pt x="199149" y="675121"/>
                  <a:pt x="203632" y="675121"/>
                </a:cubicBezTo>
                <a:cubicBezTo>
                  <a:pt x="209164" y="675121"/>
                  <a:pt x="213440" y="675104"/>
                  <a:pt x="216456" y="675071"/>
                </a:cubicBezTo>
                <a:cubicBezTo>
                  <a:pt x="219339" y="646823"/>
                  <a:pt x="220543" y="626961"/>
                  <a:pt x="220068" y="615487"/>
                </a:cubicBezTo>
                <a:cubicBezTo>
                  <a:pt x="219593" y="604013"/>
                  <a:pt x="217906" y="597513"/>
                  <a:pt x="215006" y="595988"/>
                </a:cubicBezTo>
                <a:cubicBezTo>
                  <a:pt x="213556" y="595226"/>
                  <a:pt x="210371" y="594981"/>
                  <a:pt x="205450" y="595254"/>
                </a:cubicBezTo>
                <a:close/>
                <a:moveTo>
                  <a:pt x="1931051" y="591332"/>
                </a:moveTo>
                <a:cubicBezTo>
                  <a:pt x="1927872" y="590562"/>
                  <a:pt x="1923818" y="590568"/>
                  <a:pt x="1918889" y="591351"/>
                </a:cubicBezTo>
                <a:cubicBezTo>
                  <a:pt x="1909031" y="592918"/>
                  <a:pt x="1891778" y="596051"/>
                  <a:pt x="1867130" y="600750"/>
                </a:cubicBezTo>
                <a:lnTo>
                  <a:pt x="1867130" y="640573"/>
                </a:lnTo>
                <a:cubicBezTo>
                  <a:pt x="1881696" y="638623"/>
                  <a:pt x="1893328" y="635782"/>
                  <a:pt x="1902028" y="632049"/>
                </a:cubicBezTo>
                <a:cubicBezTo>
                  <a:pt x="1910727" y="628315"/>
                  <a:pt x="1918589" y="630057"/>
                  <a:pt x="1925614" y="637273"/>
                </a:cubicBezTo>
                <a:cubicBezTo>
                  <a:pt x="1932638" y="644489"/>
                  <a:pt x="1928935" y="650010"/>
                  <a:pt x="1914502" y="653835"/>
                </a:cubicBezTo>
                <a:cubicBezTo>
                  <a:pt x="1900070" y="657660"/>
                  <a:pt x="1884279" y="659572"/>
                  <a:pt x="1867130" y="659572"/>
                </a:cubicBezTo>
                <a:lnTo>
                  <a:pt x="1867130" y="693895"/>
                </a:lnTo>
                <a:cubicBezTo>
                  <a:pt x="1882695" y="691962"/>
                  <a:pt x="1894599" y="689387"/>
                  <a:pt x="1902840" y="686170"/>
                </a:cubicBezTo>
                <a:cubicBezTo>
                  <a:pt x="1911081" y="682954"/>
                  <a:pt x="1918952" y="685354"/>
                  <a:pt x="1926451" y="693370"/>
                </a:cubicBezTo>
                <a:cubicBezTo>
                  <a:pt x="1933951" y="701386"/>
                  <a:pt x="1926901" y="706911"/>
                  <a:pt x="1905302" y="709944"/>
                </a:cubicBezTo>
                <a:cubicBezTo>
                  <a:pt x="1883704" y="712977"/>
                  <a:pt x="1870855" y="713444"/>
                  <a:pt x="1866755" y="711344"/>
                </a:cubicBezTo>
                <a:cubicBezTo>
                  <a:pt x="1865905" y="729259"/>
                  <a:pt x="1864980" y="745408"/>
                  <a:pt x="1863980" y="759791"/>
                </a:cubicBezTo>
                <a:cubicBezTo>
                  <a:pt x="1882845" y="757824"/>
                  <a:pt x="1896762" y="755504"/>
                  <a:pt x="1905727" y="752829"/>
                </a:cubicBezTo>
                <a:cubicBezTo>
                  <a:pt x="1914694" y="750154"/>
                  <a:pt x="1922348" y="750304"/>
                  <a:pt x="1928689" y="753279"/>
                </a:cubicBezTo>
                <a:cubicBezTo>
                  <a:pt x="1935030" y="756254"/>
                  <a:pt x="1938434" y="758603"/>
                  <a:pt x="1938901" y="760328"/>
                </a:cubicBezTo>
                <a:cubicBezTo>
                  <a:pt x="1939367" y="762053"/>
                  <a:pt x="1940301" y="761507"/>
                  <a:pt x="1941700" y="758691"/>
                </a:cubicBezTo>
                <a:cubicBezTo>
                  <a:pt x="1943100" y="755874"/>
                  <a:pt x="1943800" y="742675"/>
                  <a:pt x="1943800" y="719093"/>
                </a:cubicBezTo>
                <a:cubicBezTo>
                  <a:pt x="1943800" y="694095"/>
                  <a:pt x="1943542" y="668488"/>
                  <a:pt x="1943025" y="642273"/>
                </a:cubicBezTo>
                <a:cubicBezTo>
                  <a:pt x="1942509" y="616058"/>
                  <a:pt x="1940821" y="600626"/>
                  <a:pt x="1937963" y="595976"/>
                </a:cubicBezTo>
                <a:cubicBezTo>
                  <a:pt x="1936534" y="593651"/>
                  <a:pt x="1934230" y="592103"/>
                  <a:pt x="1931051" y="591332"/>
                </a:cubicBezTo>
                <a:close/>
                <a:moveTo>
                  <a:pt x="6221538" y="587276"/>
                </a:moveTo>
                <a:cubicBezTo>
                  <a:pt x="6226505" y="587276"/>
                  <a:pt x="6232879" y="588943"/>
                  <a:pt x="6240661" y="592276"/>
                </a:cubicBezTo>
                <a:cubicBezTo>
                  <a:pt x="6249928" y="596559"/>
                  <a:pt x="6253236" y="601742"/>
                  <a:pt x="6250586" y="607825"/>
                </a:cubicBezTo>
                <a:cubicBezTo>
                  <a:pt x="6247936" y="613908"/>
                  <a:pt x="6246369" y="621274"/>
                  <a:pt x="6245887" y="629924"/>
                </a:cubicBezTo>
                <a:cubicBezTo>
                  <a:pt x="6245403" y="638573"/>
                  <a:pt x="6245161" y="654706"/>
                  <a:pt x="6245161" y="678321"/>
                </a:cubicBezTo>
                <a:cubicBezTo>
                  <a:pt x="6245161" y="701769"/>
                  <a:pt x="6243215" y="718102"/>
                  <a:pt x="6239324" y="727318"/>
                </a:cubicBezTo>
                <a:cubicBezTo>
                  <a:pt x="6235433" y="736534"/>
                  <a:pt x="6230433" y="736571"/>
                  <a:pt x="6224325" y="727430"/>
                </a:cubicBezTo>
                <a:cubicBezTo>
                  <a:pt x="6218217" y="718289"/>
                  <a:pt x="6215947" y="708773"/>
                  <a:pt x="6217513" y="698882"/>
                </a:cubicBezTo>
                <a:cubicBezTo>
                  <a:pt x="6219080" y="688991"/>
                  <a:pt x="6220125" y="671280"/>
                  <a:pt x="6220650" y="645748"/>
                </a:cubicBezTo>
                <a:cubicBezTo>
                  <a:pt x="6221175" y="620216"/>
                  <a:pt x="6219871" y="604088"/>
                  <a:pt x="6216738" y="597363"/>
                </a:cubicBezTo>
                <a:cubicBezTo>
                  <a:pt x="6213605" y="590639"/>
                  <a:pt x="6215205" y="587276"/>
                  <a:pt x="6221538" y="587276"/>
                </a:cubicBezTo>
                <a:close/>
                <a:moveTo>
                  <a:pt x="5185964" y="583345"/>
                </a:moveTo>
                <a:cubicBezTo>
                  <a:pt x="5194226" y="582552"/>
                  <a:pt x="5202413" y="584908"/>
                  <a:pt x="5210525" y="590414"/>
                </a:cubicBezTo>
                <a:cubicBezTo>
                  <a:pt x="5221342" y="597755"/>
                  <a:pt x="5218883" y="604550"/>
                  <a:pt x="5203151" y="610800"/>
                </a:cubicBezTo>
                <a:cubicBezTo>
                  <a:pt x="5187419" y="617050"/>
                  <a:pt x="5167570" y="621999"/>
                  <a:pt x="5143604" y="625649"/>
                </a:cubicBezTo>
                <a:cubicBezTo>
                  <a:pt x="5155104" y="628499"/>
                  <a:pt x="5159808" y="633394"/>
                  <a:pt x="5157716" y="640336"/>
                </a:cubicBezTo>
                <a:cubicBezTo>
                  <a:pt x="5155625" y="647277"/>
                  <a:pt x="5154579" y="653664"/>
                  <a:pt x="5154579" y="659497"/>
                </a:cubicBezTo>
                <a:lnTo>
                  <a:pt x="5154579" y="676646"/>
                </a:lnTo>
                <a:cubicBezTo>
                  <a:pt x="5159762" y="676763"/>
                  <a:pt x="5166611" y="674963"/>
                  <a:pt x="5175128" y="671246"/>
                </a:cubicBezTo>
                <a:cubicBezTo>
                  <a:pt x="5183644" y="667530"/>
                  <a:pt x="5192547" y="669026"/>
                  <a:pt x="5201839" y="675733"/>
                </a:cubicBezTo>
                <a:cubicBezTo>
                  <a:pt x="5211129" y="682441"/>
                  <a:pt x="5211300" y="688204"/>
                  <a:pt x="5202351" y="693020"/>
                </a:cubicBezTo>
                <a:cubicBezTo>
                  <a:pt x="5193401" y="697836"/>
                  <a:pt x="5177394" y="702169"/>
                  <a:pt x="5154329" y="706019"/>
                </a:cubicBezTo>
                <a:cubicBezTo>
                  <a:pt x="5153462" y="726135"/>
                  <a:pt x="5153029" y="744583"/>
                  <a:pt x="5153029" y="761366"/>
                </a:cubicBezTo>
                <a:cubicBezTo>
                  <a:pt x="5185427" y="758349"/>
                  <a:pt x="5209167" y="755504"/>
                  <a:pt x="5224250" y="752829"/>
                </a:cubicBezTo>
                <a:cubicBezTo>
                  <a:pt x="5239332" y="750154"/>
                  <a:pt x="5251311" y="751995"/>
                  <a:pt x="5260185" y="758353"/>
                </a:cubicBezTo>
                <a:cubicBezTo>
                  <a:pt x="5269060" y="764711"/>
                  <a:pt x="5274071" y="771540"/>
                  <a:pt x="5275221" y="778840"/>
                </a:cubicBezTo>
                <a:cubicBezTo>
                  <a:pt x="5276371" y="786139"/>
                  <a:pt x="5263097" y="788743"/>
                  <a:pt x="5235399" y="786652"/>
                </a:cubicBezTo>
                <a:cubicBezTo>
                  <a:pt x="5207701" y="784560"/>
                  <a:pt x="5180598" y="785077"/>
                  <a:pt x="5154092" y="788202"/>
                </a:cubicBezTo>
                <a:cubicBezTo>
                  <a:pt x="5127585" y="791326"/>
                  <a:pt x="5105249" y="794722"/>
                  <a:pt x="5087083" y="798388"/>
                </a:cubicBezTo>
                <a:cubicBezTo>
                  <a:pt x="5068917" y="802055"/>
                  <a:pt x="5056573" y="804413"/>
                  <a:pt x="5050048" y="805463"/>
                </a:cubicBezTo>
                <a:cubicBezTo>
                  <a:pt x="5043523" y="806513"/>
                  <a:pt x="5034969" y="801776"/>
                  <a:pt x="5024387" y="791251"/>
                </a:cubicBezTo>
                <a:cubicBezTo>
                  <a:pt x="5013804" y="780727"/>
                  <a:pt x="5015008" y="775990"/>
                  <a:pt x="5027999" y="777040"/>
                </a:cubicBezTo>
                <a:cubicBezTo>
                  <a:pt x="5040990" y="778090"/>
                  <a:pt x="5073192" y="774190"/>
                  <a:pt x="5124606" y="765340"/>
                </a:cubicBezTo>
                <a:lnTo>
                  <a:pt x="5124606" y="711344"/>
                </a:lnTo>
                <a:cubicBezTo>
                  <a:pt x="5116506" y="712394"/>
                  <a:pt x="5108878" y="713181"/>
                  <a:pt x="5101720" y="713706"/>
                </a:cubicBezTo>
                <a:cubicBezTo>
                  <a:pt x="5094562" y="714231"/>
                  <a:pt x="5085341" y="711319"/>
                  <a:pt x="5074059" y="704969"/>
                </a:cubicBezTo>
                <a:cubicBezTo>
                  <a:pt x="5062776" y="698620"/>
                  <a:pt x="5063463" y="694695"/>
                  <a:pt x="5076121" y="693195"/>
                </a:cubicBezTo>
                <a:cubicBezTo>
                  <a:pt x="5088779" y="691695"/>
                  <a:pt x="5104415" y="688612"/>
                  <a:pt x="5123031" y="683945"/>
                </a:cubicBezTo>
                <a:cubicBezTo>
                  <a:pt x="5123031" y="659814"/>
                  <a:pt x="5121773" y="642281"/>
                  <a:pt x="5119256" y="631349"/>
                </a:cubicBezTo>
                <a:cubicBezTo>
                  <a:pt x="5114806" y="631349"/>
                  <a:pt x="5109773" y="631611"/>
                  <a:pt x="5104157" y="632136"/>
                </a:cubicBezTo>
                <a:cubicBezTo>
                  <a:pt x="5098540" y="632661"/>
                  <a:pt x="5090608" y="630536"/>
                  <a:pt x="5080358" y="625761"/>
                </a:cubicBezTo>
                <a:cubicBezTo>
                  <a:pt x="5070109" y="620987"/>
                  <a:pt x="5071505" y="616816"/>
                  <a:pt x="5084546" y="613250"/>
                </a:cubicBezTo>
                <a:cubicBezTo>
                  <a:pt x="5097586" y="609683"/>
                  <a:pt x="5113598" y="605079"/>
                  <a:pt x="5132580" y="599438"/>
                </a:cubicBezTo>
                <a:cubicBezTo>
                  <a:pt x="5151562" y="593797"/>
                  <a:pt x="5166595" y="589047"/>
                  <a:pt x="5177677" y="585189"/>
                </a:cubicBezTo>
                <a:cubicBezTo>
                  <a:pt x="5180448" y="584224"/>
                  <a:pt x="5183210" y="583610"/>
                  <a:pt x="5185964" y="583345"/>
                </a:cubicBezTo>
                <a:close/>
                <a:moveTo>
                  <a:pt x="2264862" y="578842"/>
                </a:moveTo>
                <a:cubicBezTo>
                  <a:pt x="2271232" y="579503"/>
                  <a:pt x="2276413" y="581552"/>
                  <a:pt x="2280405" y="584989"/>
                </a:cubicBezTo>
                <a:cubicBezTo>
                  <a:pt x="2288388" y="591864"/>
                  <a:pt x="2287058" y="597634"/>
                  <a:pt x="2276417" y="602300"/>
                </a:cubicBezTo>
                <a:cubicBezTo>
                  <a:pt x="2265777" y="606967"/>
                  <a:pt x="2247082" y="611146"/>
                  <a:pt x="2220333" y="614837"/>
                </a:cubicBezTo>
                <a:cubicBezTo>
                  <a:pt x="2193585" y="618529"/>
                  <a:pt x="2173778" y="617100"/>
                  <a:pt x="2160912" y="610550"/>
                </a:cubicBezTo>
                <a:cubicBezTo>
                  <a:pt x="2148046" y="604000"/>
                  <a:pt x="2146604" y="599555"/>
                  <a:pt x="2156587" y="597213"/>
                </a:cubicBezTo>
                <a:cubicBezTo>
                  <a:pt x="2166570" y="594872"/>
                  <a:pt x="2179136" y="592618"/>
                  <a:pt x="2194285" y="590451"/>
                </a:cubicBezTo>
                <a:cubicBezTo>
                  <a:pt x="2208717" y="588401"/>
                  <a:pt x="2224683" y="585260"/>
                  <a:pt x="2242182" y="581027"/>
                </a:cubicBezTo>
                <a:cubicBezTo>
                  <a:pt x="2250931" y="578910"/>
                  <a:pt x="2258491" y="578182"/>
                  <a:pt x="2264862" y="578842"/>
                </a:cubicBezTo>
                <a:close/>
                <a:moveTo>
                  <a:pt x="3562739" y="569752"/>
                </a:moveTo>
                <a:cubicBezTo>
                  <a:pt x="3566080" y="570023"/>
                  <a:pt x="3570001" y="571261"/>
                  <a:pt x="3574500" y="573465"/>
                </a:cubicBezTo>
                <a:cubicBezTo>
                  <a:pt x="3583500" y="577873"/>
                  <a:pt x="3592257" y="583764"/>
                  <a:pt x="3600774" y="591139"/>
                </a:cubicBezTo>
                <a:cubicBezTo>
                  <a:pt x="3609290" y="598513"/>
                  <a:pt x="3607582" y="604125"/>
                  <a:pt x="3595649" y="607975"/>
                </a:cubicBezTo>
                <a:cubicBezTo>
                  <a:pt x="3583716" y="611825"/>
                  <a:pt x="3570351" y="617729"/>
                  <a:pt x="3555552" y="625686"/>
                </a:cubicBezTo>
                <a:cubicBezTo>
                  <a:pt x="3540752" y="633644"/>
                  <a:pt x="3537015" y="631307"/>
                  <a:pt x="3544340" y="618674"/>
                </a:cubicBezTo>
                <a:cubicBezTo>
                  <a:pt x="3551664" y="606042"/>
                  <a:pt x="3553489" y="599242"/>
                  <a:pt x="3549814" y="598276"/>
                </a:cubicBezTo>
                <a:cubicBezTo>
                  <a:pt x="3546140" y="597309"/>
                  <a:pt x="3529736" y="601009"/>
                  <a:pt x="3500605" y="609375"/>
                </a:cubicBezTo>
                <a:cubicBezTo>
                  <a:pt x="3471473" y="617741"/>
                  <a:pt x="3453833" y="621408"/>
                  <a:pt x="3447683" y="620374"/>
                </a:cubicBezTo>
                <a:cubicBezTo>
                  <a:pt x="3443950" y="636623"/>
                  <a:pt x="3436988" y="648527"/>
                  <a:pt x="3426797" y="656085"/>
                </a:cubicBezTo>
                <a:cubicBezTo>
                  <a:pt x="3416606" y="663643"/>
                  <a:pt x="3411164" y="661318"/>
                  <a:pt x="3410473" y="649110"/>
                </a:cubicBezTo>
                <a:cubicBezTo>
                  <a:pt x="3409781" y="636902"/>
                  <a:pt x="3411531" y="626599"/>
                  <a:pt x="3415723" y="618199"/>
                </a:cubicBezTo>
                <a:cubicBezTo>
                  <a:pt x="3419914" y="609800"/>
                  <a:pt x="3422718" y="600188"/>
                  <a:pt x="3424135" y="589364"/>
                </a:cubicBezTo>
                <a:cubicBezTo>
                  <a:pt x="3425551" y="578539"/>
                  <a:pt x="3429980" y="576644"/>
                  <a:pt x="3437421" y="583677"/>
                </a:cubicBezTo>
                <a:cubicBezTo>
                  <a:pt x="3444862" y="590709"/>
                  <a:pt x="3449349" y="596601"/>
                  <a:pt x="3450883" y="601350"/>
                </a:cubicBezTo>
                <a:cubicBezTo>
                  <a:pt x="3453649" y="601484"/>
                  <a:pt x="3462732" y="599692"/>
                  <a:pt x="3478131" y="595976"/>
                </a:cubicBezTo>
                <a:cubicBezTo>
                  <a:pt x="3493530" y="592259"/>
                  <a:pt x="3509008" y="588139"/>
                  <a:pt x="3524566" y="583614"/>
                </a:cubicBezTo>
                <a:cubicBezTo>
                  <a:pt x="3540123" y="579089"/>
                  <a:pt x="3550085" y="575165"/>
                  <a:pt x="3554452" y="571840"/>
                </a:cubicBezTo>
                <a:cubicBezTo>
                  <a:pt x="3556635" y="570177"/>
                  <a:pt x="3559397" y="569482"/>
                  <a:pt x="3562739" y="569752"/>
                </a:cubicBezTo>
                <a:close/>
                <a:moveTo>
                  <a:pt x="1137570" y="567625"/>
                </a:moveTo>
                <a:cubicBezTo>
                  <a:pt x="1152047" y="566752"/>
                  <a:pt x="1164448" y="570502"/>
                  <a:pt x="1174772" y="578877"/>
                </a:cubicBezTo>
                <a:cubicBezTo>
                  <a:pt x="1188538" y="590043"/>
                  <a:pt x="1187130" y="596609"/>
                  <a:pt x="1170548" y="598576"/>
                </a:cubicBezTo>
                <a:cubicBezTo>
                  <a:pt x="1153965" y="600542"/>
                  <a:pt x="1132671" y="602046"/>
                  <a:pt x="1106664" y="603088"/>
                </a:cubicBezTo>
                <a:cubicBezTo>
                  <a:pt x="1080657" y="604130"/>
                  <a:pt x="1050113" y="607133"/>
                  <a:pt x="1015032" y="612100"/>
                </a:cubicBezTo>
                <a:cubicBezTo>
                  <a:pt x="1028631" y="617199"/>
                  <a:pt x="1033498" y="622595"/>
                  <a:pt x="1029631" y="628286"/>
                </a:cubicBezTo>
                <a:cubicBezTo>
                  <a:pt x="1025765" y="633978"/>
                  <a:pt x="1021424" y="641773"/>
                  <a:pt x="1016607" y="651672"/>
                </a:cubicBezTo>
                <a:cubicBezTo>
                  <a:pt x="1020123" y="651589"/>
                  <a:pt x="1026448" y="651322"/>
                  <a:pt x="1035581" y="650872"/>
                </a:cubicBezTo>
                <a:cubicBezTo>
                  <a:pt x="1044714" y="650422"/>
                  <a:pt x="1052688" y="648593"/>
                  <a:pt x="1059504" y="645385"/>
                </a:cubicBezTo>
                <a:cubicBezTo>
                  <a:pt x="1066321" y="642177"/>
                  <a:pt x="1074112" y="642510"/>
                  <a:pt x="1082878" y="646385"/>
                </a:cubicBezTo>
                <a:cubicBezTo>
                  <a:pt x="1091644" y="650260"/>
                  <a:pt x="1100044" y="654964"/>
                  <a:pt x="1108076" y="660497"/>
                </a:cubicBezTo>
                <a:cubicBezTo>
                  <a:pt x="1116109" y="666030"/>
                  <a:pt x="1117684" y="671825"/>
                  <a:pt x="1112801" y="677883"/>
                </a:cubicBezTo>
                <a:cubicBezTo>
                  <a:pt x="1107918" y="683941"/>
                  <a:pt x="1102627" y="697603"/>
                  <a:pt x="1096927" y="718868"/>
                </a:cubicBezTo>
                <a:cubicBezTo>
                  <a:pt x="1091227" y="740134"/>
                  <a:pt x="1085732" y="757128"/>
                  <a:pt x="1080440" y="769853"/>
                </a:cubicBezTo>
                <a:cubicBezTo>
                  <a:pt x="1075149" y="782577"/>
                  <a:pt x="1068362" y="794451"/>
                  <a:pt x="1060079" y="805476"/>
                </a:cubicBezTo>
                <a:cubicBezTo>
                  <a:pt x="1051797" y="816500"/>
                  <a:pt x="1041555" y="823962"/>
                  <a:pt x="1029356" y="827862"/>
                </a:cubicBezTo>
                <a:cubicBezTo>
                  <a:pt x="1017157" y="831761"/>
                  <a:pt x="1010165" y="828345"/>
                  <a:pt x="1008382" y="817612"/>
                </a:cubicBezTo>
                <a:cubicBezTo>
                  <a:pt x="1006599" y="806880"/>
                  <a:pt x="998604" y="794035"/>
                  <a:pt x="984397" y="779077"/>
                </a:cubicBezTo>
                <a:cubicBezTo>
                  <a:pt x="970189" y="764120"/>
                  <a:pt x="972464" y="760832"/>
                  <a:pt x="991221" y="769215"/>
                </a:cubicBezTo>
                <a:cubicBezTo>
                  <a:pt x="1009978" y="777598"/>
                  <a:pt x="1022065" y="781789"/>
                  <a:pt x="1027481" y="781789"/>
                </a:cubicBezTo>
                <a:cubicBezTo>
                  <a:pt x="1032564" y="781789"/>
                  <a:pt x="1037743" y="776773"/>
                  <a:pt x="1043018" y="766740"/>
                </a:cubicBezTo>
                <a:cubicBezTo>
                  <a:pt x="1048293" y="756708"/>
                  <a:pt x="1053805" y="742521"/>
                  <a:pt x="1059554" y="724180"/>
                </a:cubicBezTo>
                <a:cubicBezTo>
                  <a:pt x="1065304" y="705840"/>
                  <a:pt x="1068179" y="692645"/>
                  <a:pt x="1068179" y="684595"/>
                </a:cubicBezTo>
                <a:cubicBezTo>
                  <a:pt x="1068179" y="678146"/>
                  <a:pt x="1066442" y="673934"/>
                  <a:pt x="1062967" y="671959"/>
                </a:cubicBezTo>
                <a:cubicBezTo>
                  <a:pt x="1059492" y="669984"/>
                  <a:pt x="1054851" y="669259"/>
                  <a:pt x="1049042" y="669784"/>
                </a:cubicBezTo>
                <a:cubicBezTo>
                  <a:pt x="1043234" y="670309"/>
                  <a:pt x="1036572" y="670571"/>
                  <a:pt x="1029057" y="670571"/>
                </a:cubicBezTo>
                <a:cubicBezTo>
                  <a:pt x="1022156" y="670571"/>
                  <a:pt x="1015690" y="668996"/>
                  <a:pt x="1009657" y="665847"/>
                </a:cubicBezTo>
                <a:cubicBezTo>
                  <a:pt x="1001324" y="686179"/>
                  <a:pt x="990504" y="705398"/>
                  <a:pt x="977197" y="723506"/>
                </a:cubicBezTo>
                <a:cubicBezTo>
                  <a:pt x="963889" y="741613"/>
                  <a:pt x="948190" y="758378"/>
                  <a:pt x="930100" y="773802"/>
                </a:cubicBezTo>
                <a:cubicBezTo>
                  <a:pt x="912009" y="789226"/>
                  <a:pt x="890498" y="802022"/>
                  <a:pt x="865566" y="812188"/>
                </a:cubicBezTo>
                <a:cubicBezTo>
                  <a:pt x="840634" y="822354"/>
                  <a:pt x="838234" y="819037"/>
                  <a:pt x="858367" y="802238"/>
                </a:cubicBezTo>
                <a:cubicBezTo>
                  <a:pt x="878498" y="785439"/>
                  <a:pt x="895577" y="770024"/>
                  <a:pt x="909601" y="755991"/>
                </a:cubicBezTo>
                <a:cubicBezTo>
                  <a:pt x="923625" y="741959"/>
                  <a:pt x="937141" y="725843"/>
                  <a:pt x="950149" y="707644"/>
                </a:cubicBezTo>
                <a:cubicBezTo>
                  <a:pt x="963156" y="689445"/>
                  <a:pt x="973005" y="671588"/>
                  <a:pt x="979697" y="654072"/>
                </a:cubicBezTo>
                <a:cubicBezTo>
                  <a:pt x="986388" y="636557"/>
                  <a:pt x="990258" y="623749"/>
                  <a:pt x="991308" y="615650"/>
                </a:cubicBezTo>
                <a:cubicBezTo>
                  <a:pt x="965727" y="618783"/>
                  <a:pt x="943262" y="622441"/>
                  <a:pt x="923913" y="626624"/>
                </a:cubicBezTo>
                <a:cubicBezTo>
                  <a:pt x="904564" y="630807"/>
                  <a:pt x="891460" y="633161"/>
                  <a:pt x="884602" y="633686"/>
                </a:cubicBezTo>
                <a:cubicBezTo>
                  <a:pt x="877745" y="634211"/>
                  <a:pt x="867670" y="630003"/>
                  <a:pt x="854379" y="621062"/>
                </a:cubicBezTo>
                <a:cubicBezTo>
                  <a:pt x="841089" y="612121"/>
                  <a:pt x="842843" y="607650"/>
                  <a:pt x="859641" y="607650"/>
                </a:cubicBezTo>
                <a:cubicBezTo>
                  <a:pt x="873991" y="607650"/>
                  <a:pt x="891323" y="606092"/>
                  <a:pt x="911638" y="602975"/>
                </a:cubicBezTo>
                <a:cubicBezTo>
                  <a:pt x="931954" y="599859"/>
                  <a:pt x="966872" y="594909"/>
                  <a:pt x="1016395" y="588126"/>
                </a:cubicBezTo>
                <a:cubicBezTo>
                  <a:pt x="1065916" y="581343"/>
                  <a:pt x="1101252" y="575315"/>
                  <a:pt x="1122400" y="570040"/>
                </a:cubicBezTo>
                <a:cubicBezTo>
                  <a:pt x="1127688" y="568721"/>
                  <a:pt x="1132744" y="567916"/>
                  <a:pt x="1137570" y="567625"/>
                </a:cubicBezTo>
                <a:close/>
                <a:moveTo>
                  <a:pt x="6170513" y="562867"/>
                </a:moveTo>
                <a:cubicBezTo>
                  <a:pt x="6171789" y="562597"/>
                  <a:pt x="6173433" y="562672"/>
                  <a:pt x="6175441" y="563090"/>
                </a:cubicBezTo>
                <a:cubicBezTo>
                  <a:pt x="6183473" y="564765"/>
                  <a:pt x="6190807" y="567269"/>
                  <a:pt x="6197439" y="570602"/>
                </a:cubicBezTo>
                <a:cubicBezTo>
                  <a:pt x="6206239" y="574769"/>
                  <a:pt x="6209576" y="579089"/>
                  <a:pt x="6207451" y="583564"/>
                </a:cubicBezTo>
                <a:cubicBezTo>
                  <a:pt x="6205326" y="588039"/>
                  <a:pt x="6204010" y="600580"/>
                  <a:pt x="6203501" y="621187"/>
                </a:cubicBezTo>
                <a:cubicBezTo>
                  <a:pt x="6202993" y="641794"/>
                  <a:pt x="6201943" y="662138"/>
                  <a:pt x="6200351" y="682221"/>
                </a:cubicBezTo>
                <a:cubicBezTo>
                  <a:pt x="6198760" y="702303"/>
                  <a:pt x="6194701" y="721851"/>
                  <a:pt x="6188177" y="740867"/>
                </a:cubicBezTo>
                <a:cubicBezTo>
                  <a:pt x="6181653" y="759883"/>
                  <a:pt x="6167266" y="775665"/>
                  <a:pt x="6145017" y="788214"/>
                </a:cubicBezTo>
                <a:cubicBezTo>
                  <a:pt x="6122769" y="800763"/>
                  <a:pt x="6120019" y="797205"/>
                  <a:pt x="6136768" y="777540"/>
                </a:cubicBezTo>
                <a:cubicBezTo>
                  <a:pt x="6153517" y="757874"/>
                  <a:pt x="6163975" y="735034"/>
                  <a:pt x="6168141" y="709019"/>
                </a:cubicBezTo>
                <a:cubicBezTo>
                  <a:pt x="6172307" y="683004"/>
                  <a:pt x="6174391" y="662830"/>
                  <a:pt x="6174391" y="648498"/>
                </a:cubicBezTo>
                <a:lnTo>
                  <a:pt x="6174391" y="606150"/>
                </a:lnTo>
                <a:cubicBezTo>
                  <a:pt x="6174391" y="594451"/>
                  <a:pt x="6172557" y="583931"/>
                  <a:pt x="6168891" y="574590"/>
                </a:cubicBezTo>
                <a:cubicBezTo>
                  <a:pt x="6166141" y="567584"/>
                  <a:pt x="6166682" y="563676"/>
                  <a:pt x="6170513" y="562867"/>
                </a:cubicBezTo>
                <a:close/>
                <a:moveTo>
                  <a:pt x="1934948" y="561725"/>
                </a:moveTo>
                <a:cubicBezTo>
                  <a:pt x="1937816" y="561848"/>
                  <a:pt x="1941625" y="562878"/>
                  <a:pt x="1946375" y="564815"/>
                </a:cubicBezTo>
                <a:cubicBezTo>
                  <a:pt x="1955875" y="568690"/>
                  <a:pt x="1965170" y="573315"/>
                  <a:pt x="1974261" y="578689"/>
                </a:cubicBezTo>
                <a:cubicBezTo>
                  <a:pt x="1983352" y="584064"/>
                  <a:pt x="1985023" y="591268"/>
                  <a:pt x="1979273" y="600301"/>
                </a:cubicBezTo>
                <a:cubicBezTo>
                  <a:pt x="1973523" y="609333"/>
                  <a:pt x="1971420" y="625091"/>
                  <a:pt x="1972961" y="647573"/>
                </a:cubicBezTo>
                <a:cubicBezTo>
                  <a:pt x="1974502" y="670055"/>
                  <a:pt x="1976069" y="695828"/>
                  <a:pt x="1977661" y="724893"/>
                </a:cubicBezTo>
                <a:cubicBezTo>
                  <a:pt x="1979252" y="753958"/>
                  <a:pt x="1977582" y="775615"/>
                  <a:pt x="1972649" y="789864"/>
                </a:cubicBezTo>
                <a:cubicBezTo>
                  <a:pt x="1967715" y="804113"/>
                  <a:pt x="1961199" y="814458"/>
                  <a:pt x="1953100" y="820900"/>
                </a:cubicBezTo>
                <a:cubicBezTo>
                  <a:pt x="1945000" y="827341"/>
                  <a:pt x="1938942" y="821366"/>
                  <a:pt x="1934926" y="802976"/>
                </a:cubicBezTo>
                <a:cubicBezTo>
                  <a:pt x="1930910" y="784585"/>
                  <a:pt x="1926230" y="775173"/>
                  <a:pt x="1920889" y="774740"/>
                </a:cubicBezTo>
                <a:cubicBezTo>
                  <a:pt x="1915548" y="774307"/>
                  <a:pt x="1896387" y="776531"/>
                  <a:pt x="1863405" y="781414"/>
                </a:cubicBezTo>
                <a:cubicBezTo>
                  <a:pt x="1858106" y="811046"/>
                  <a:pt x="1850831" y="818391"/>
                  <a:pt x="1841582" y="803451"/>
                </a:cubicBezTo>
                <a:cubicBezTo>
                  <a:pt x="1832332" y="788510"/>
                  <a:pt x="1829541" y="773811"/>
                  <a:pt x="1833207" y="759353"/>
                </a:cubicBezTo>
                <a:cubicBezTo>
                  <a:pt x="1836873" y="744896"/>
                  <a:pt x="1839228" y="716477"/>
                  <a:pt x="1840269" y="674096"/>
                </a:cubicBezTo>
                <a:cubicBezTo>
                  <a:pt x="1841311" y="631715"/>
                  <a:pt x="1839219" y="604292"/>
                  <a:pt x="1833994" y="591826"/>
                </a:cubicBezTo>
                <a:cubicBezTo>
                  <a:pt x="1828770" y="579360"/>
                  <a:pt x="1831720" y="574956"/>
                  <a:pt x="1842844" y="578614"/>
                </a:cubicBezTo>
                <a:cubicBezTo>
                  <a:pt x="1853968" y="582272"/>
                  <a:pt x="1870642" y="581610"/>
                  <a:pt x="1892866" y="576627"/>
                </a:cubicBezTo>
                <a:cubicBezTo>
                  <a:pt x="1915090" y="571644"/>
                  <a:pt x="1927189" y="567461"/>
                  <a:pt x="1929164" y="564078"/>
                </a:cubicBezTo>
                <a:cubicBezTo>
                  <a:pt x="1930151" y="562386"/>
                  <a:pt x="1932079" y="561602"/>
                  <a:pt x="1934948" y="561725"/>
                </a:cubicBezTo>
                <a:close/>
                <a:moveTo>
                  <a:pt x="3783616" y="555388"/>
                </a:moveTo>
                <a:cubicBezTo>
                  <a:pt x="3781701" y="555306"/>
                  <a:pt x="3779304" y="555528"/>
                  <a:pt x="3776426" y="556053"/>
                </a:cubicBezTo>
                <a:cubicBezTo>
                  <a:pt x="3770667" y="557103"/>
                  <a:pt x="3761914" y="558895"/>
                  <a:pt x="3750165" y="561428"/>
                </a:cubicBezTo>
                <a:cubicBezTo>
                  <a:pt x="3750165" y="578444"/>
                  <a:pt x="3750581" y="594368"/>
                  <a:pt x="3751415" y="609200"/>
                </a:cubicBezTo>
                <a:cubicBezTo>
                  <a:pt x="3757747" y="607300"/>
                  <a:pt x="3763580" y="605254"/>
                  <a:pt x="3768914" y="603063"/>
                </a:cubicBezTo>
                <a:cubicBezTo>
                  <a:pt x="3774246" y="600871"/>
                  <a:pt x="3778992" y="602646"/>
                  <a:pt x="3783150" y="608388"/>
                </a:cubicBezTo>
                <a:cubicBezTo>
                  <a:pt x="3787308" y="614129"/>
                  <a:pt x="3786454" y="619129"/>
                  <a:pt x="3780588" y="623387"/>
                </a:cubicBezTo>
                <a:cubicBezTo>
                  <a:pt x="3774721" y="627645"/>
                  <a:pt x="3765105" y="629249"/>
                  <a:pt x="3751740" y="628199"/>
                </a:cubicBezTo>
                <a:lnTo>
                  <a:pt x="3751740" y="676671"/>
                </a:lnTo>
                <a:cubicBezTo>
                  <a:pt x="3759505" y="676671"/>
                  <a:pt x="3766730" y="675621"/>
                  <a:pt x="3773413" y="673521"/>
                </a:cubicBezTo>
                <a:cubicBezTo>
                  <a:pt x="3780096" y="671421"/>
                  <a:pt x="3784421" y="671155"/>
                  <a:pt x="3786387" y="672721"/>
                </a:cubicBezTo>
                <a:cubicBezTo>
                  <a:pt x="3788354" y="674288"/>
                  <a:pt x="3789575" y="664630"/>
                  <a:pt x="3790050" y="643748"/>
                </a:cubicBezTo>
                <a:cubicBezTo>
                  <a:pt x="3790525" y="622866"/>
                  <a:pt x="3790762" y="603017"/>
                  <a:pt x="3790762" y="584202"/>
                </a:cubicBezTo>
                <a:cubicBezTo>
                  <a:pt x="3790762" y="567136"/>
                  <a:pt x="3789812" y="557916"/>
                  <a:pt x="3787912" y="556541"/>
                </a:cubicBezTo>
                <a:cubicBezTo>
                  <a:pt x="3786962" y="555853"/>
                  <a:pt x="3785530" y="555469"/>
                  <a:pt x="3783616" y="555388"/>
                </a:cubicBezTo>
                <a:close/>
                <a:moveTo>
                  <a:pt x="3055432" y="551354"/>
                </a:moveTo>
                <a:cubicBezTo>
                  <a:pt x="3043100" y="554470"/>
                  <a:pt x="3029901" y="556562"/>
                  <a:pt x="3015835" y="557628"/>
                </a:cubicBezTo>
                <a:cubicBezTo>
                  <a:pt x="3025251" y="559945"/>
                  <a:pt x="3029176" y="564240"/>
                  <a:pt x="3027609" y="570515"/>
                </a:cubicBezTo>
                <a:cubicBezTo>
                  <a:pt x="3026043" y="576789"/>
                  <a:pt x="3025259" y="584451"/>
                  <a:pt x="3025259" y="593501"/>
                </a:cubicBezTo>
                <a:lnTo>
                  <a:pt x="3055132" y="589451"/>
                </a:lnTo>
                <a:cubicBezTo>
                  <a:pt x="3055999" y="581618"/>
                  <a:pt x="3056432" y="573594"/>
                  <a:pt x="3056432" y="565378"/>
                </a:cubicBezTo>
                <a:cubicBezTo>
                  <a:pt x="3056432" y="557861"/>
                  <a:pt x="3056099" y="553187"/>
                  <a:pt x="3055432" y="551354"/>
                </a:cubicBezTo>
                <a:close/>
                <a:moveTo>
                  <a:pt x="237648" y="541404"/>
                </a:moveTo>
                <a:cubicBezTo>
                  <a:pt x="240819" y="540579"/>
                  <a:pt x="246996" y="541729"/>
                  <a:pt x="256178" y="544854"/>
                </a:cubicBezTo>
                <a:cubicBezTo>
                  <a:pt x="274544" y="551104"/>
                  <a:pt x="282352" y="560282"/>
                  <a:pt x="279602" y="572390"/>
                </a:cubicBezTo>
                <a:cubicBezTo>
                  <a:pt x="276852" y="584497"/>
                  <a:pt x="269127" y="585843"/>
                  <a:pt x="256429" y="576427"/>
                </a:cubicBezTo>
                <a:cubicBezTo>
                  <a:pt x="249262" y="568227"/>
                  <a:pt x="242837" y="559353"/>
                  <a:pt x="237154" y="549804"/>
                </a:cubicBezTo>
                <a:cubicBezTo>
                  <a:pt x="234313" y="545029"/>
                  <a:pt x="234478" y="542229"/>
                  <a:pt x="237648" y="541404"/>
                </a:cubicBezTo>
                <a:close/>
                <a:moveTo>
                  <a:pt x="1314314" y="537142"/>
                </a:moveTo>
                <a:cubicBezTo>
                  <a:pt x="1325613" y="538250"/>
                  <a:pt x="1335837" y="542829"/>
                  <a:pt x="1344987" y="550879"/>
                </a:cubicBezTo>
                <a:cubicBezTo>
                  <a:pt x="1354136" y="558928"/>
                  <a:pt x="1357699" y="569644"/>
                  <a:pt x="1355674" y="583027"/>
                </a:cubicBezTo>
                <a:cubicBezTo>
                  <a:pt x="1353649" y="596409"/>
                  <a:pt x="1343445" y="595759"/>
                  <a:pt x="1325063" y="581077"/>
                </a:cubicBezTo>
                <a:cubicBezTo>
                  <a:pt x="1314447" y="572577"/>
                  <a:pt x="1307177" y="562853"/>
                  <a:pt x="1303252" y="551903"/>
                </a:cubicBezTo>
                <a:cubicBezTo>
                  <a:pt x="1299327" y="540954"/>
                  <a:pt x="1303014" y="536034"/>
                  <a:pt x="1314314" y="537142"/>
                </a:cubicBezTo>
                <a:close/>
                <a:moveTo>
                  <a:pt x="4189882" y="529824"/>
                </a:moveTo>
                <a:cubicBezTo>
                  <a:pt x="4191825" y="529817"/>
                  <a:pt x="4194223" y="530232"/>
                  <a:pt x="4197075" y="531067"/>
                </a:cubicBezTo>
                <a:cubicBezTo>
                  <a:pt x="4208482" y="534409"/>
                  <a:pt x="4218186" y="539388"/>
                  <a:pt x="4226186" y="546004"/>
                </a:cubicBezTo>
                <a:cubicBezTo>
                  <a:pt x="4234185" y="552620"/>
                  <a:pt x="4235456" y="559749"/>
                  <a:pt x="4229998" y="567390"/>
                </a:cubicBezTo>
                <a:cubicBezTo>
                  <a:pt x="4224540" y="575031"/>
                  <a:pt x="4218490" y="587547"/>
                  <a:pt x="4211849" y="604938"/>
                </a:cubicBezTo>
                <a:cubicBezTo>
                  <a:pt x="4205208" y="622328"/>
                  <a:pt x="4198821" y="640990"/>
                  <a:pt x="4192688" y="660922"/>
                </a:cubicBezTo>
                <a:cubicBezTo>
                  <a:pt x="4218169" y="668938"/>
                  <a:pt x="4234477" y="679908"/>
                  <a:pt x="4241610" y="693832"/>
                </a:cubicBezTo>
                <a:cubicBezTo>
                  <a:pt x="4248743" y="707756"/>
                  <a:pt x="4249276" y="720693"/>
                  <a:pt x="4243210" y="732642"/>
                </a:cubicBezTo>
                <a:cubicBezTo>
                  <a:pt x="4237143" y="744592"/>
                  <a:pt x="4227181" y="740600"/>
                  <a:pt x="4213324" y="720668"/>
                </a:cubicBezTo>
                <a:cubicBezTo>
                  <a:pt x="4199466" y="700736"/>
                  <a:pt x="4190213" y="685079"/>
                  <a:pt x="4185563" y="673696"/>
                </a:cubicBezTo>
                <a:cubicBezTo>
                  <a:pt x="4177414" y="697078"/>
                  <a:pt x="4165839" y="718947"/>
                  <a:pt x="4150840" y="739305"/>
                </a:cubicBezTo>
                <a:cubicBezTo>
                  <a:pt x="4135841" y="759662"/>
                  <a:pt x="4119688" y="774469"/>
                  <a:pt x="4102381" y="783727"/>
                </a:cubicBezTo>
                <a:cubicBezTo>
                  <a:pt x="4085073" y="792985"/>
                  <a:pt x="4083028" y="789031"/>
                  <a:pt x="4096244" y="771865"/>
                </a:cubicBezTo>
                <a:cubicBezTo>
                  <a:pt x="4109459" y="754699"/>
                  <a:pt x="4122275" y="734988"/>
                  <a:pt x="4134691" y="712731"/>
                </a:cubicBezTo>
                <a:cubicBezTo>
                  <a:pt x="4147107" y="690474"/>
                  <a:pt x="4157244" y="668609"/>
                  <a:pt x="4165102" y="647135"/>
                </a:cubicBezTo>
                <a:cubicBezTo>
                  <a:pt x="4172960" y="625661"/>
                  <a:pt x="4178967" y="605175"/>
                  <a:pt x="4183126" y="585676"/>
                </a:cubicBezTo>
                <a:cubicBezTo>
                  <a:pt x="4187284" y="566178"/>
                  <a:pt x="4187796" y="551366"/>
                  <a:pt x="4184663" y="541242"/>
                </a:cubicBezTo>
                <a:cubicBezTo>
                  <a:pt x="4182313" y="533648"/>
                  <a:pt x="4184053" y="529842"/>
                  <a:pt x="4189882" y="529824"/>
                </a:cubicBezTo>
                <a:close/>
                <a:moveTo>
                  <a:pt x="3792790" y="526983"/>
                </a:moveTo>
                <a:cubicBezTo>
                  <a:pt x="3796392" y="526731"/>
                  <a:pt x="3800495" y="527313"/>
                  <a:pt x="3805099" y="528730"/>
                </a:cubicBezTo>
                <a:cubicBezTo>
                  <a:pt x="3814306" y="531563"/>
                  <a:pt x="3821310" y="535238"/>
                  <a:pt x="3826110" y="539754"/>
                </a:cubicBezTo>
                <a:cubicBezTo>
                  <a:pt x="3830910" y="544271"/>
                  <a:pt x="3831455" y="549424"/>
                  <a:pt x="3827747" y="555216"/>
                </a:cubicBezTo>
                <a:cubicBezTo>
                  <a:pt x="3824039" y="561007"/>
                  <a:pt x="3821935" y="569673"/>
                  <a:pt x="3821435" y="581214"/>
                </a:cubicBezTo>
                <a:cubicBezTo>
                  <a:pt x="3820935" y="592755"/>
                  <a:pt x="3820960" y="606975"/>
                  <a:pt x="3821510" y="623874"/>
                </a:cubicBezTo>
                <a:cubicBezTo>
                  <a:pt x="3822060" y="640773"/>
                  <a:pt x="3822335" y="656830"/>
                  <a:pt x="3822335" y="672046"/>
                </a:cubicBezTo>
                <a:cubicBezTo>
                  <a:pt x="3822335" y="689312"/>
                  <a:pt x="3819477" y="703578"/>
                  <a:pt x="3813761" y="714844"/>
                </a:cubicBezTo>
                <a:cubicBezTo>
                  <a:pt x="3808044" y="726110"/>
                  <a:pt x="3802299" y="726768"/>
                  <a:pt x="3796524" y="716818"/>
                </a:cubicBezTo>
                <a:cubicBezTo>
                  <a:pt x="3790750" y="706869"/>
                  <a:pt x="3787162" y="699294"/>
                  <a:pt x="3785763" y="694095"/>
                </a:cubicBezTo>
                <a:cubicBezTo>
                  <a:pt x="3767530" y="696178"/>
                  <a:pt x="3755939" y="697220"/>
                  <a:pt x="3750990" y="697220"/>
                </a:cubicBezTo>
                <a:cubicBezTo>
                  <a:pt x="3745573" y="722318"/>
                  <a:pt x="3739086" y="728718"/>
                  <a:pt x="3731528" y="716418"/>
                </a:cubicBezTo>
                <a:cubicBezTo>
                  <a:pt x="3723970" y="704119"/>
                  <a:pt x="3720975" y="692016"/>
                  <a:pt x="3722541" y="680108"/>
                </a:cubicBezTo>
                <a:cubicBezTo>
                  <a:pt x="3724108" y="668201"/>
                  <a:pt x="3724891" y="652439"/>
                  <a:pt x="3724891" y="632824"/>
                </a:cubicBezTo>
                <a:cubicBezTo>
                  <a:pt x="3724891" y="613108"/>
                  <a:pt x="3724637" y="596388"/>
                  <a:pt x="3724129" y="582664"/>
                </a:cubicBezTo>
                <a:cubicBezTo>
                  <a:pt x="3723620" y="568940"/>
                  <a:pt x="3721266" y="557120"/>
                  <a:pt x="3717067" y="547204"/>
                </a:cubicBezTo>
                <a:cubicBezTo>
                  <a:pt x="3712867" y="537288"/>
                  <a:pt x="3716575" y="534159"/>
                  <a:pt x="3728191" y="537817"/>
                </a:cubicBezTo>
                <a:cubicBezTo>
                  <a:pt x="3739807" y="541475"/>
                  <a:pt x="3750627" y="542087"/>
                  <a:pt x="3760652" y="539654"/>
                </a:cubicBezTo>
                <a:cubicBezTo>
                  <a:pt x="3770676" y="537221"/>
                  <a:pt x="3778288" y="534084"/>
                  <a:pt x="3783488" y="530242"/>
                </a:cubicBezTo>
                <a:cubicBezTo>
                  <a:pt x="3786087" y="528322"/>
                  <a:pt x="3789188" y="527235"/>
                  <a:pt x="3792790" y="526983"/>
                </a:cubicBezTo>
                <a:close/>
                <a:moveTo>
                  <a:pt x="6452089" y="522360"/>
                </a:moveTo>
                <a:cubicBezTo>
                  <a:pt x="6459661" y="522157"/>
                  <a:pt x="6467448" y="525905"/>
                  <a:pt x="6475447" y="533605"/>
                </a:cubicBezTo>
                <a:cubicBezTo>
                  <a:pt x="6486113" y="543871"/>
                  <a:pt x="6479780" y="549912"/>
                  <a:pt x="6456449" y="551728"/>
                </a:cubicBezTo>
                <a:cubicBezTo>
                  <a:pt x="6433117" y="553545"/>
                  <a:pt x="6409227" y="556545"/>
                  <a:pt x="6384778" y="560728"/>
                </a:cubicBezTo>
                <a:cubicBezTo>
                  <a:pt x="6391045" y="565261"/>
                  <a:pt x="6391657" y="570286"/>
                  <a:pt x="6386615" y="575802"/>
                </a:cubicBezTo>
                <a:cubicBezTo>
                  <a:pt x="6381574" y="581318"/>
                  <a:pt x="6374161" y="590359"/>
                  <a:pt x="6364379" y="602925"/>
                </a:cubicBezTo>
                <a:cubicBezTo>
                  <a:pt x="6389477" y="597042"/>
                  <a:pt x="6403543" y="592434"/>
                  <a:pt x="6406577" y="589101"/>
                </a:cubicBezTo>
                <a:cubicBezTo>
                  <a:pt x="6409609" y="585768"/>
                  <a:pt x="6415497" y="585497"/>
                  <a:pt x="6424237" y="588289"/>
                </a:cubicBezTo>
                <a:cubicBezTo>
                  <a:pt x="6432979" y="591080"/>
                  <a:pt x="6441137" y="594888"/>
                  <a:pt x="6448711" y="599713"/>
                </a:cubicBezTo>
                <a:cubicBezTo>
                  <a:pt x="6456285" y="604538"/>
                  <a:pt x="6457977" y="611696"/>
                  <a:pt x="6453786" y="621187"/>
                </a:cubicBezTo>
                <a:cubicBezTo>
                  <a:pt x="6449595" y="630678"/>
                  <a:pt x="6448016" y="649727"/>
                  <a:pt x="6449049" y="678333"/>
                </a:cubicBezTo>
                <a:cubicBezTo>
                  <a:pt x="6450082" y="706940"/>
                  <a:pt x="6448607" y="729005"/>
                  <a:pt x="6444624" y="744529"/>
                </a:cubicBezTo>
                <a:cubicBezTo>
                  <a:pt x="6440641" y="760053"/>
                  <a:pt x="6435391" y="764141"/>
                  <a:pt x="6428875" y="756791"/>
                </a:cubicBezTo>
                <a:cubicBezTo>
                  <a:pt x="6422359" y="749441"/>
                  <a:pt x="6419101" y="741584"/>
                  <a:pt x="6419101" y="733217"/>
                </a:cubicBezTo>
                <a:lnTo>
                  <a:pt x="6419101" y="670471"/>
                </a:lnTo>
                <a:cubicBezTo>
                  <a:pt x="6419101" y="637490"/>
                  <a:pt x="6417101" y="619324"/>
                  <a:pt x="6413101" y="615975"/>
                </a:cubicBezTo>
                <a:cubicBezTo>
                  <a:pt x="6409101" y="612625"/>
                  <a:pt x="6399881" y="612766"/>
                  <a:pt x="6385440" y="616400"/>
                </a:cubicBezTo>
                <a:cubicBezTo>
                  <a:pt x="6370999" y="620033"/>
                  <a:pt x="6356138" y="623641"/>
                  <a:pt x="6340855" y="627224"/>
                </a:cubicBezTo>
                <a:cubicBezTo>
                  <a:pt x="6341839" y="673088"/>
                  <a:pt x="6341081" y="708248"/>
                  <a:pt x="6338581" y="732705"/>
                </a:cubicBezTo>
                <a:cubicBezTo>
                  <a:pt x="6336081" y="757162"/>
                  <a:pt x="6330311" y="764086"/>
                  <a:pt x="6321269" y="753479"/>
                </a:cubicBezTo>
                <a:cubicBezTo>
                  <a:pt x="6312228" y="742871"/>
                  <a:pt x="6308233" y="734667"/>
                  <a:pt x="6309283" y="728868"/>
                </a:cubicBezTo>
                <a:cubicBezTo>
                  <a:pt x="6310333" y="723068"/>
                  <a:pt x="6311641" y="714677"/>
                  <a:pt x="6313207" y="703694"/>
                </a:cubicBezTo>
                <a:cubicBezTo>
                  <a:pt x="6314774" y="692712"/>
                  <a:pt x="6315557" y="677979"/>
                  <a:pt x="6315557" y="659497"/>
                </a:cubicBezTo>
                <a:cubicBezTo>
                  <a:pt x="6315557" y="641515"/>
                  <a:pt x="6313728" y="627853"/>
                  <a:pt x="6310069" y="618512"/>
                </a:cubicBezTo>
                <a:cubicBezTo>
                  <a:pt x="6306411" y="609171"/>
                  <a:pt x="6309025" y="605546"/>
                  <a:pt x="6317907" y="607638"/>
                </a:cubicBezTo>
                <a:cubicBezTo>
                  <a:pt x="6326789" y="609729"/>
                  <a:pt x="6335073" y="610067"/>
                  <a:pt x="6342755" y="608650"/>
                </a:cubicBezTo>
                <a:cubicBezTo>
                  <a:pt x="6344772" y="601567"/>
                  <a:pt x="6347017" y="594126"/>
                  <a:pt x="6349492" y="586326"/>
                </a:cubicBezTo>
                <a:cubicBezTo>
                  <a:pt x="6351967" y="578527"/>
                  <a:pt x="6352913" y="572094"/>
                  <a:pt x="6352330" y="567028"/>
                </a:cubicBezTo>
                <a:cubicBezTo>
                  <a:pt x="6348263" y="568877"/>
                  <a:pt x="6342063" y="570648"/>
                  <a:pt x="6333731" y="572340"/>
                </a:cubicBezTo>
                <a:cubicBezTo>
                  <a:pt x="6325399" y="574031"/>
                  <a:pt x="6315840" y="571390"/>
                  <a:pt x="6305057" y="564415"/>
                </a:cubicBezTo>
                <a:cubicBezTo>
                  <a:pt x="6294275" y="557441"/>
                  <a:pt x="6296059" y="553249"/>
                  <a:pt x="6310407" y="551841"/>
                </a:cubicBezTo>
                <a:cubicBezTo>
                  <a:pt x="6324757" y="550433"/>
                  <a:pt x="6348230" y="546366"/>
                  <a:pt x="6380828" y="539642"/>
                </a:cubicBezTo>
                <a:cubicBezTo>
                  <a:pt x="6413426" y="532917"/>
                  <a:pt x="6434679" y="527663"/>
                  <a:pt x="6444587" y="523880"/>
                </a:cubicBezTo>
                <a:cubicBezTo>
                  <a:pt x="6447063" y="522934"/>
                  <a:pt x="6449564" y="522428"/>
                  <a:pt x="6452089" y="522360"/>
                </a:cubicBezTo>
                <a:close/>
                <a:moveTo>
                  <a:pt x="6256911" y="521468"/>
                </a:moveTo>
                <a:cubicBezTo>
                  <a:pt x="6262777" y="522593"/>
                  <a:pt x="6270085" y="525347"/>
                  <a:pt x="6278835" y="529730"/>
                </a:cubicBezTo>
                <a:cubicBezTo>
                  <a:pt x="6289851" y="533596"/>
                  <a:pt x="6294563" y="538038"/>
                  <a:pt x="6292971" y="543054"/>
                </a:cubicBezTo>
                <a:cubicBezTo>
                  <a:pt x="6291379" y="548070"/>
                  <a:pt x="6289809" y="554945"/>
                  <a:pt x="6288259" y="563678"/>
                </a:cubicBezTo>
                <a:cubicBezTo>
                  <a:pt x="6286709" y="572411"/>
                  <a:pt x="6285934" y="593368"/>
                  <a:pt x="6285934" y="626549"/>
                </a:cubicBezTo>
                <a:cubicBezTo>
                  <a:pt x="6285934" y="662163"/>
                  <a:pt x="6286188" y="697074"/>
                  <a:pt x="6286696" y="731280"/>
                </a:cubicBezTo>
                <a:cubicBezTo>
                  <a:pt x="6287205" y="765486"/>
                  <a:pt x="6284938" y="789018"/>
                  <a:pt x="6279897" y="801876"/>
                </a:cubicBezTo>
                <a:cubicBezTo>
                  <a:pt x="6274855" y="814733"/>
                  <a:pt x="6268560" y="813613"/>
                  <a:pt x="6261011" y="798513"/>
                </a:cubicBezTo>
                <a:cubicBezTo>
                  <a:pt x="6253461" y="783414"/>
                  <a:pt x="6251253" y="772086"/>
                  <a:pt x="6254386" y="764528"/>
                </a:cubicBezTo>
                <a:cubicBezTo>
                  <a:pt x="6257519" y="756970"/>
                  <a:pt x="6259347" y="742542"/>
                  <a:pt x="6259873" y="721243"/>
                </a:cubicBezTo>
                <a:cubicBezTo>
                  <a:pt x="6260397" y="699944"/>
                  <a:pt x="6260661" y="666288"/>
                  <a:pt x="6260661" y="620274"/>
                </a:cubicBezTo>
                <a:cubicBezTo>
                  <a:pt x="6260661" y="575027"/>
                  <a:pt x="6258569" y="546966"/>
                  <a:pt x="6254386" y="536092"/>
                </a:cubicBezTo>
                <a:cubicBezTo>
                  <a:pt x="6250203" y="525218"/>
                  <a:pt x="6251044" y="520343"/>
                  <a:pt x="6256911" y="521468"/>
                </a:cubicBezTo>
                <a:close/>
                <a:moveTo>
                  <a:pt x="5110450" y="516168"/>
                </a:moveTo>
                <a:cubicBezTo>
                  <a:pt x="5116258" y="515564"/>
                  <a:pt x="5125714" y="516372"/>
                  <a:pt x="5138818" y="518593"/>
                </a:cubicBezTo>
                <a:cubicBezTo>
                  <a:pt x="5165024" y="523034"/>
                  <a:pt x="5177181" y="534571"/>
                  <a:pt x="5175290" y="553203"/>
                </a:cubicBezTo>
                <a:cubicBezTo>
                  <a:pt x="5173399" y="571836"/>
                  <a:pt x="5160737" y="572961"/>
                  <a:pt x="5137305" y="556578"/>
                </a:cubicBezTo>
                <a:cubicBezTo>
                  <a:pt x="5118056" y="540529"/>
                  <a:pt x="5106944" y="529076"/>
                  <a:pt x="5103970" y="522218"/>
                </a:cubicBezTo>
                <a:cubicBezTo>
                  <a:pt x="5102483" y="518789"/>
                  <a:pt x="5104642" y="516772"/>
                  <a:pt x="5110450" y="516168"/>
                </a:cubicBezTo>
                <a:close/>
                <a:moveTo>
                  <a:pt x="3098430" y="515931"/>
                </a:moveTo>
                <a:cubicBezTo>
                  <a:pt x="3108246" y="514314"/>
                  <a:pt x="3117066" y="517389"/>
                  <a:pt x="3124891" y="525155"/>
                </a:cubicBezTo>
                <a:cubicBezTo>
                  <a:pt x="3132715" y="532921"/>
                  <a:pt x="3129949" y="538438"/>
                  <a:pt x="3116591" y="541704"/>
                </a:cubicBezTo>
                <a:cubicBezTo>
                  <a:pt x="3103234" y="544971"/>
                  <a:pt x="3089522" y="547154"/>
                  <a:pt x="3075456" y="548254"/>
                </a:cubicBezTo>
                <a:cubicBezTo>
                  <a:pt x="3088005" y="552587"/>
                  <a:pt x="3093713" y="557820"/>
                  <a:pt x="3092580" y="563953"/>
                </a:cubicBezTo>
                <a:cubicBezTo>
                  <a:pt x="3091447" y="570086"/>
                  <a:pt x="3088872" y="576802"/>
                  <a:pt x="3084856" y="584102"/>
                </a:cubicBezTo>
                <a:cubicBezTo>
                  <a:pt x="3106021" y="582102"/>
                  <a:pt x="3119833" y="580031"/>
                  <a:pt x="3126291" y="577889"/>
                </a:cubicBezTo>
                <a:cubicBezTo>
                  <a:pt x="3132749" y="575748"/>
                  <a:pt x="3141494" y="578348"/>
                  <a:pt x="3152526" y="585689"/>
                </a:cubicBezTo>
                <a:cubicBezTo>
                  <a:pt x="3163559" y="593030"/>
                  <a:pt x="3169679" y="598909"/>
                  <a:pt x="3170888" y="603325"/>
                </a:cubicBezTo>
                <a:cubicBezTo>
                  <a:pt x="3172096" y="607742"/>
                  <a:pt x="3169846" y="611737"/>
                  <a:pt x="3164138" y="615312"/>
                </a:cubicBezTo>
                <a:cubicBezTo>
                  <a:pt x="3158430" y="618887"/>
                  <a:pt x="3152681" y="624757"/>
                  <a:pt x="3146889" y="632924"/>
                </a:cubicBezTo>
                <a:cubicBezTo>
                  <a:pt x="3141098" y="641090"/>
                  <a:pt x="3133432" y="650452"/>
                  <a:pt x="3123891" y="661009"/>
                </a:cubicBezTo>
                <a:cubicBezTo>
                  <a:pt x="3114350" y="671567"/>
                  <a:pt x="3108771" y="672138"/>
                  <a:pt x="3107154" y="662722"/>
                </a:cubicBezTo>
                <a:cubicBezTo>
                  <a:pt x="3083172" y="665855"/>
                  <a:pt x="3058491" y="668571"/>
                  <a:pt x="3033109" y="670871"/>
                </a:cubicBezTo>
                <a:cubicBezTo>
                  <a:pt x="3039375" y="672271"/>
                  <a:pt x="3041625" y="675033"/>
                  <a:pt x="3039858" y="679158"/>
                </a:cubicBezTo>
                <a:cubicBezTo>
                  <a:pt x="3038092" y="683283"/>
                  <a:pt x="3033750" y="689770"/>
                  <a:pt x="3026834" y="698620"/>
                </a:cubicBezTo>
                <a:lnTo>
                  <a:pt x="3061157" y="697445"/>
                </a:lnTo>
                <a:cubicBezTo>
                  <a:pt x="3061157" y="692462"/>
                  <a:pt x="3062278" y="688795"/>
                  <a:pt x="3064519" y="686445"/>
                </a:cubicBezTo>
                <a:cubicBezTo>
                  <a:pt x="3066761" y="684095"/>
                  <a:pt x="3074948" y="686062"/>
                  <a:pt x="3089080" y="692345"/>
                </a:cubicBezTo>
                <a:cubicBezTo>
                  <a:pt x="3127645" y="689262"/>
                  <a:pt x="3153939" y="686658"/>
                  <a:pt x="3167963" y="684533"/>
                </a:cubicBezTo>
                <a:cubicBezTo>
                  <a:pt x="3181987" y="682408"/>
                  <a:pt x="3195490" y="683854"/>
                  <a:pt x="3208473" y="688870"/>
                </a:cubicBezTo>
                <a:cubicBezTo>
                  <a:pt x="3221456" y="693886"/>
                  <a:pt x="3230505" y="701240"/>
                  <a:pt x="3235621" y="710931"/>
                </a:cubicBezTo>
                <a:cubicBezTo>
                  <a:pt x="3240738" y="720622"/>
                  <a:pt x="3230863" y="723639"/>
                  <a:pt x="3205998" y="719981"/>
                </a:cubicBezTo>
                <a:cubicBezTo>
                  <a:pt x="3181133" y="716323"/>
                  <a:pt x="3160593" y="714494"/>
                  <a:pt x="3144377" y="714494"/>
                </a:cubicBezTo>
                <a:lnTo>
                  <a:pt x="3094480" y="714494"/>
                </a:lnTo>
                <a:cubicBezTo>
                  <a:pt x="3088814" y="731476"/>
                  <a:pt x="3081422" y="746283"/>
                  <a:pt x="3072306" y="758916"/>
                </a:cubicBezTo>
                <a:cubicBezTo>
                  <a:pt x="3121870" y="780148"/>
                  <a:pt x="3150473" y="797618"/>
                  <a:pt x="3158114" y="811325"/>
                </a:cubicBezTo>
                <a:cubicBezTo>
                  <a:pt x="3165755" y="825033"/>
                  <a:pt x="3168488" y="836374"/>
                  <a:pt x="3166313" y="845348"/>
                </a:cubicBezTo>
                <a:cubicBezTo>
                  <a:pt x="3164138" y="854323"/>
                  <a:pt x="3155385" y="853052"/>
                  <a:pt x="3140052" y="841536"/>
                </a:cubicBezTo>
                <a:cubicBezTo>
                  <a:pt x="3124720" y="830020"/>
                  <a:pt x="3112600" y="820795"/>
                  <a:pt x="3103692" y="813862"/>
                </a:cubicBezTo>
                <a:cubicBezTo>
                  <a:pt x="3094784" y="806930"/>
                  <a:pt x="3079264" y="794722"/>
                  <a:pt x="3057132" y="777240"/>
                </a:cubicBezTo>
                <a:cubicBezTo>
                  <a:pt x="3047249" y="789139"/>
                  <a:pt x="3036075" y="798343"/>
                  <a:pt x="3023609" y="804851"/>
                </a:cubicBezTo>
                <a:cubicBezTo>
                  <a:pt x="3011144" y="811359"/>
                  <a:pt x="2998311" y="816458"/>
                  <a:pt x="2985112" y="820150"/>
                </a:cubicBezTo>
                <a:cubicBezTo>
                  <a:pt x="2971912" y="823841"/>
                  <a:pt x="2959355" y="826762"/>
                  <a:pt x="2947439" y="828912"/>
                </a:cubicBezTo>
                <a:cubicBezTo>
                  <a:pt x="2935523" y="831061"/>
                  <a:pt x="2922999" y="831224"/>
                  <a:pt x="2909866" y="829399"/>
                </a:cubicBezTo>
                <a:cubicBezTo>
                  <a:pt x="2896734" y="827574"/>
                  <a:pt x="2901088" y="823416"/>
                  <a:pt x="2922928" y="816925"/>
                </a:cubicBezTo>
                <a:cubicBezTo>
                  <a:pt x="2944768" y="810434"/>
                  <a:pt x="2965384" y="802851"/>
                  <a:pt x="2984774" y="794176"/>
                </a:cubicBezTo>
                <a:cubicBezTo>
                  <a:pt x="3004165" y="785502"/>
                  <a:pt x="3020210" y="775882"/>
                  <a:pt x="3032909" y="765315"/>
                </a:cubicBezTo>
                <a:cubicBezTo>
                  <a:pt x="3009160" y="757516"/>
                  <a:pt x="2993549" y="752912"/>
                  <a:pt x="2986074" y="751504"/>
                </a:cubicBezTo>
                <a:cubicBezTo>
                  <a:pt x="2978600" y="750096"/>
                  <a:pt x="2976233" y="746758"/>
                  <a:pt x="2978975" y="741492"/>
                </a:cubicBezTo>
                <a:cubicBezTo>
                  <a:pt x="2981716" y="736226"/>
                  <a:pt x="2986103" y="729834"/>
                  <a:pt x="2992136" y="722318"/>
                </a:cubicBezTo>
                <a:cubicBezTo>
                  <a:pt x="2949639" y="729651"/>
                  <a:pt x="2923182" y="734622"/>
                  <a:pt x="2912766" y="737230"/>
                </a:cubicBezTo>
                <a:cubicBezTo>
                  <a:pt x="2902350" y="739838"/>
                  <a:pt x="2891534" y="736605"/>
                  <a:pt x="2880318" y="727530"/>
                </a:cubicBezTo>
                <a:cubicBezTo>
                  <a:pt x="2869102" y="718456"/>
                  <a:pt x="2866723" y="713481"/>
                  <a:pt x="2873181" y="712606"/>
                </a:cubicBezTo>
                <a:cubicBezTo>
                  <a:pt x="2879639" y="711731"/>
                  <a:pt x="2886901" y="711023"/>
                  <a:pt x="2894967" y="710481"/>
                </a:cubicBezTo>
                <a:cubicBezTo>
                  <a:pt x="2903033" y="709940"/>
                  <a:pt x="2916049" y="708902"/>
                  <a:pt x="2934015" y="707369"/>
                </a:cubicBezTo>
                <a:cubicBezTo>
                  <a:pt x="2951980" y="705836"/>
                  <a:pt x="2973754" y="703594"/>
                  <a:pt x="2999336" y="700644"/>
                </a:cubicBezTo>
                <a:cubicBezTo>
                  <a:pt x="3001852" y="694278"/>
                  <a:pt x="3004156" y="688458"/>
                  <a:pt x="3006248" y="683183"/>
                </a:cubicBezTo>
                <a:cubicBezTo>
                  <a:pt x="3008339" y="677908"/>
                  <a:pt x="3010610" y="675271"/>
                  <a:pt x="3013060" y="675271"/>
                </a:cubicBezTo>
                <a:lnTo>
                  <a:pt x="2983487" y="678071"/>
                </a:lnTo>
                <a:cubicBezTo>
                  <a:pt x="2978437" y="690837"/>
                  <a:pt x="2970871" y="685866"/>
                  <a:pt x="2960788" y="663159"/>
                </a:cubicBezTo>
                <a:cubicBezTo>
                  <a:pt x="2950705" y="640452"/>
                  <a:pt x="2942952" y="624212"/>
                  <a:pt x="2937527" y="614437"/>
                </a:cubicBezTo>
                <a:cubicBezTo>
                  <a:pt x="2932102" y="604663"/>
                  <a:pt x="2934865" y="600301"/>
                  <a:pt x="2945814" y="601350"/>
                </a:cubicBezTo>
                <a:cubicBezTo>
                  <a:pt x="2956763" y="602400"/>
                  <a:pt x="2965492" y="602684"/>
                  <a:pt x="2972000" y="602200"/>
                </a:cubicBezTo>
                <a:cubicBezTo>
                  <a:pt x="2978508" y="601717"/>
                  <a:pt x="2987828" y="600192"/>
                  <a:pt x="2999961" y="597626"/>
                </a:cubicBezTo>
                <a:cubicBezTo>
                  <a:pt x="2998011" y="574027"/>
                  <a:pt x="2996178" y="561736"/>
                  <a:pt x="2994461" y="560753"/>
                </a:cubicBezTo>
                <a:cubicBezTo>
                  <a:pt x="2985745" y="561803"/>
                  <a:pt x="2977687" y="558845"/>
                  <a:pt x="2970288" y="551878"/>
                </a:cubicBezTo>
                <a:cubicBezTo>
                  <a:pt x="2962888" y="544912"/>
                  <a:pt x="2966609" y="540458"/>
                  <a:pt x="2981449" y="538517"/>
                </a:cubicBezTo>
                <a:cubicBezTo>
                  <a:pt x="2996290" y="536575"/>
                  <a:pt x="3009985" y="534296"/>
                  <a:pt x="3022534" y="531680"/>
                </a:cubicBezTo>
                <a:cubicBezTo>
                  <a:pt x="3035084" y="529063"/>
                  <a:pt x="3048416" y="526188"/>
                  <a:pt x="3062532" y="523055"/>
                </a:cubicBezTo>
                <a:cubicBezTo>
                  <a:pt x="3076648" y="519922"/>
                  <a:pt x="3088614" y="517547"/>
                  <a:pt x="3098430" y="515931"/>
                </a:cubicBezTo>
                <a:close/>
                <a:moveTo>
                  <a:pt x="4299718" y="514381"/>
                </a:moveTo>
                <a:cubicBezTo>
                  <a:pt x="4301627" y="514208"/>
                  <a:pt x="4304006" y="514537"/>
                  <a:pt x="4306856" y="515368"/>
                </a:cubicBezTo>
                <a:cubicBezTo>
                  <a:pt x="4318255" y="518693"/>
                  <a:pt x="4327958" y="523634"/>
                  <a:pt x="4335967" y="530192"/>
                </a:cubicBezTo>
                <a:cubicBezTo>
                  <a:pt x="4343974" y="536750"/>
                  <a:pt x="4346099" y="543250"/>
                  <a:pt x="4342341" y="549691"/>
                </a:cubicBezTo>
                <a:cubicBezTo>
                  <a:pt x="4338583" y="556132"/>
                  <a:pt x="4334612" y="569290"/>
                  <a:pt x="4330429" y="589164"/>
                </a:cubicBezTo>
                <a:cubicBezTo>
                  <a:pt x="4326246" y="609037"/>
                  <a:pt x="4321121" y="630840"/>
                  <a:pt x="4315055" y="654572"/>
                </a:cubicBezTo>
                <a:cubicBezTo>
                  <a:pt x="4340720" y="693420"/>
                  <a:pt x="4362036" y="720547"/>
                  <a:pt x="4379001" y="735955"/>
                </a:cubicBezTo>
                <a:cubicBezTo>
                  <a:pt x="4395967" y="751362"/>
                  <a:pt x="4415432" y="764241"/>
                  <a:pt x="4437398" y="774590"/>
                </a:cubicBezTo>
                <a:cubicBezTo>
                  <a:pt x="4459363" y="784939"/>
                  <a:pt x="4461705" y="790843"/>
                  <a:pt x="4444422" y="792301"/>
                </a:cubicBezTo>
                <a:cubicBezTo>
                  <a:pt x="4427140" y="793760"/>
                  <a:pt x="4409645" y="794214"/>
                  <a:pt x="4391938" y="793664"/>
                </a:cubicBezTo>
                <a:cubicBezTo>
                  <a:pt x="4374230" y="793114"/>
                  <a:pt x="4359648" y="783010"/>
                  <a:pt x="4348191" y="763353"/>
                </a:cubicBezTo>
                <a:cubicBezTo>
                  <a:pt x="4336733" y="743696"/>
                  <a:pt x="4323155" y="713810"/>
                  <a:pt x="4307456" y="673696"/>
                </a:cubicBezTo>
                <a:cubicBezTo>
                  <a:pt x="4294290" y="713994"/>
                  <a:pt x="4279174" y="745079"/>
                  <a:pt x="4262109" y="766953"/>
                </a:cubicBezTo>
                <a:cubicBezTo>
                  <a:pt x="4245043" y="788827"/>
                  <a:pt x="4225515" y="805159"/>
                  <a:pt x="4203525" y="815950"/>
                </a:cubicBezTo>
                <a:cubicBezTo>
                  <a:pt x="4181534" y="826741"/>
                  <a:pt x="4180264" y="821733"/>
                  <a:pt x="4199712" y="800926"/>
                </a:cubicBezTo>
                <a:cubicBezTo>
                  <a:pt x="4219161" y="780119"/>
                  <a:pt x="4236185" y="755379"/>
                  <a:pt x="4250784" y="726705"/>
                </a:cubicBezTo>
                <a:cubicBezTo>
                  <a:pt x="4265383" y="698032"/>
                  <a:pt x="4276053" y="670771"/>
                  <a:pt x="4282795" y="644923"/>
                </a:cubicBezTo>
                <a:cubicBezTo>
                  <a:pt x="4289536" y="619074"/>
                  <a:pt x="4294210" y="596559"/>
                  <a:pt x="4296819" y="577377"/>
                </a:cubicBezTo>
                <a:cubicBezTo>
                  <a:pt x="4299427" y="558195"/>
                  <a:pt x="4298902" y="542233"/>
                  <a:pt x="4295244" y="529492"/>
                </a:cubicBezTo>
                <a:cubicBezTo>
                  <a:pt x="4292500" y="519937"/>
                  <a:pt x="4293991" y="514899"/>
                  <a:pt x="4299718" y="514381"/>
                </a:cubicBezTo>
                <a:close/>
                <a:moveTo>
                  <a:pt x="2302965" y="513065"/>
                </a:moveTo>
                <a:cubicBezTo>
                  <a:pt x="2310875" y="512003"/>
                  <a:pt x="2319909" y="514137"/>
                  <a:pt x="2330064" y="519468"/>
                </a:cubicBezTo>
                <a:cubicBezTo>
                  <a:pt x="2343605" y="526576"/>
                  <a:pt x="2354304" y="533388"/>
                  <a:pt x="2362162" y="539904"/>
                </a:cubicBezTo>
                <a:cubicBezTo>
                  <a:pt x="2370020" y="546421"/>
                  <a:pt x="2371833" y="552591"/>
                  <a:pt x="2367599" y="558416"/>
                </a:cubicBezTo>
                <a:cubicBezTo>
                  <a:pt x="2363366" y="564240"/>
                  <a:pt x="2360741" y="576285"/>
                  <a:pt x="2359725" y="594551"/>
                </a:cubicBezTo>
                <a:cubicBezTo>
                  <a:pt x="2358708" y="612816"/>
                  <a:pt x="2359246" y="643860"/>
                  <a:pt x="2361337" y="687683"/>
                </a:cubicBezTo>
                <a:cubicBezTo>
                  <a:pt x="2363429" y="731505"/>
                  <a:pt x="2365270" y="764640"/>
                  <a:pt x="2366862" y="787089"/>
                </a:cubicBezTo>
                <a:cubicBezTo>
                  <a:pt x="2368453" y="809538"/>
                  <a:pt x="2363633" y="828932"/>
                  <a:pt x="2352400" y="845273"/>
                </a:cubicBezTo>
                <a:cubicBezTo>
                  <a:pt x="2341168" y="861614"/>
                  <a:pt x="2331601" y="862164"/>
                  <a:pt x="2323702" y="846923"/>
                </a:cubicBezTo>
                <a:cubicBezTo>
                  <a:pt x="2315802" y="831682"/>
                  <a:pt x="2304132" y="816487"/>
                  <a:pt x="2288692" y="801338"/>
                </a:cubicBezTo>
                <a:cubicBezTo>
                  <a:pt x="2273251" y="786189"/>
                  <a:pt x="2274709" y="781227"/>
                  <a:pt x="2293066" y="786452"/>
                </a:cubicBezTo>
                <a:cubicBezTo>
                  <a:pt x="2311424" y="791676"/>
                  <a:pt x="2321623" y="792126"/>
                  <a:pt x="2323665" y="787802"/>
                </a:cubicBezTo>
                <a:cubicBezTo>
                  <a:pt x="2325706" y="783477"/>
                  <a:pt x="2326985" y="772553"/>
                  <a:pt x="2327502" y="755029"/>
                </a:cubicBezTo>
                <a:cubicBezTo>
                  <a:pt x="2328018" y="737505"/>
                  <a:pt x="2326985" y="701094"/>
                  <a:pt x="2324402" y="645798"/>
                </a:cubicBezTo>
                <a:cubicBezTo>
                  <a:pt x="2321819" y="590501"/>
                  <a:pt x="2318069" y="560395"/>
                  <a:pt x="2313153" y="555478"/>
                </a:cubicBezTo>
                <a:cubicBezTo>
                  <a:pt x="2308236" y="550562"/>
                  <a:pt x="2300453" y="547858"/>
                  <a:pt x="2289804" y="547366"/>
                </a:cubicBezTo>
                <a:cubicBezTo>
                  <a:pt x="2279155" y="546875"/>
                  <a:pt x="2262085" y="547937"/>
                  <a:pt x="2238595" y="550554"/>
                </a:cubicBezTo>
                <a:cubicBezTo>
                  <a:pt x="2215105" y="553170"/>
                  <a:pt x="2180211" y="556945"/>
                  <a:pt x="2133914" y="561878"/>
                </a:cubicBezTo>
                <a:cubicBezTo>
                  <a:pt x="2134930" y="635423"/>
                  <a:pt x="2134918" y="691137"/>
                  <a:pt x="2133876" y="729018"/>
                </a:cubicBezTo>
                <a:cubicBezTo>
                  <a:pt x="2132835" y="766899"/>
                  <a:pt x="2129076" y="795909"/>
                  <a:pt x="2122602" y="816050"/>
                </a:cubicBezTo>
                <a:cubicBezTo>
                  <a:pt x="2116127" y="836190"/>
                  <a:pt x="2108523" y="837957"/>
                  <a:pt x="2099791" y="821350"/>
                </a:cubicBezTo>
                <a:cubicBezTo>
                  <a:pt x="2091058" y="804742"/>
                  <a:pt x="2088262" y="791839"/>
                  <a:pt x="2091404" y="782639"/>
                </a:cubicBezTo>
                <a:cubicBezTo>
                  <a:pt x="2094545" y="773440"/>
                  <a:pt x="2097682" y="754724"/>
                  <a:pt x="2100816" y="726493"/>
                </a:cubicBezTo>
                <a:cubicBezTo>
                  <a:pt x="2103949" y="698261"/>
                  <a:pt x="2105515" y="664422"/>
                  <a:pt x="2105515" y="624974"/>
                </a:cubicBezTo>
                <a:cubicBezTo>
                  <a:pt x="2105515" y="585260"/>
                  <a:pt x="2102378" y="559890"/>
                  <a:pt x="2096103" y="548866"/>
                </a:cubicBezTo>
                <a:cubicBezTo>
                  <a:pt x="2089829" y="537842"/>
                  <a:pt x="2091108" y="532880"/>
                  <a:pt x="2099941" y="533980"/>
                </a:cubicBezTo>
                <a:cubicBezTo>
                  <a:pt x="2108773" y="535080"/>
                  <a:pt x="2116223" y="536388"/>
                  <a:pt x="2122289" y="537904"/>
                </a:cubicBezTo>
                <a:cubicBezTo>
                  <a:pt x="2128355" y="539421"/>
                  <a:pt x="2143884" y="539158"/>
                  <a:pt x="2168874" y="537117"/>
                </a:cubicBezTo>
                <a:cubicBezTo>
                  <a:pt x="2193864" y="535075"/>
                  <a:pt x="2218817" y="531976"/>
                  <a:pt x="2243732" y="527817"/>
                </a:cubicBezTo>
                <a:cubicBezTo>
                  <a:pt x="2268647" y="523659"/>
                  <a:pt x="2285879" y="519451"/>
                  <a:pt x="2295429" y="515193"/>
                </a:cubicBezTo>
                <a:cubicBezTo>
                  <a:pt x="2297816" y="514129"/>
                  <a:pt x="2300328" y="513419"/>
                  <a:pt x="2302965" y="513065"/>
                </a:cubicBezTo>
                <a:close/>
                <a:moveTo>
                  <a:pt x="3471563" y="512340"/>
                </a:moveTo>
                <a:cubicBezTo>
                  <a:pt x="3475813" y="512001"/>
                  <a:pt x="3482473" y="513364"/>
                  <a:pt x="3491543" y="516431"/>
                </a:cubicBezTo>
                <a:cubicBezTo>
                  <a:pt x="3509683" y="522564"/>
                  <a:pt x="3520432" y="530809"/>
                  <a:pt x="3523791" y="541167"/>
                </a:cubicBezTo>
                <a:cubicBezTo>
                  <a:pt x="3527149" y="551524"/>
                  <a:pt x="3526678" y="559995"/>
                  <a:pt x="3522379" y="566578"/>
                </a:cubicBezTo>
                <a:cubicBezTo>
                  <a:pt x="3518079" y="573161"/>
                  <a:pt x="3512054" y="573923"/>
                  <a:pt x="3504305" y="568865"/>
                </a:cubicBezTo>
                <a:cubicBezTo>
                  <a:pt x="3496555" y="563807"/>
                  <a:pt x="3488247" y="556287"/>
                  <a:pt x="3479381" y="546304"/>
                </a:cubicBezTo>
                <a:cubicBezTo>
                  <a:pt x="3471632" y="535238"/>
                  <a:pt x="3467186" y="525959"/>
                  <a:pt x="3466045" y="518468"/>
                </a:cubicBezTo>
                <a:cubicBezTo>
                  <a:pt x="3465474" y="514722"/>
                  <a:pt x="3467313" y="512680"/>
                  <a:pt x="3471563" y="512340"/>
                </a:cubicBezTo>
                <a:close/>
                <a:moveTo>
                  <a:pt x="5012456" y="510303"/>
                </a:moveTo>
                <a:cubicBezTo>
                  <a:pt x="5016910" y="510513"/>
                  <a:pt x="5024245" y="513314"/>
                  <a:pt x="5034461" y="518706"/>
                </a:cubicBezTo>
                <a:cubicBezTo>
                  <a:pt x="5052843" y="530238"/>
                  <a:pt x="5057827" y="539171"/>
                  <a:pt x="5049410" y="545504"/>
                </a:cubicBezTo>
                <a:cubicBezTo>
                  <a:pt x="5040994" y="551837"/>
                  <a:pt x="5032994" y="558795"/>
                  <a:pt x="5025412" y="566378"/>
                </a:cubicBezTo>
                <a:cubicBezTo>
                  <a:pt x="5017829" y="573960"/>
                  <a:pt x="5008859" y="582385"/>
                  <a:pt x="4998501" y="591651"/>
                </a:cubicBezTo>
                <a:cubicBezTo>
                  <a:pt x="4988143" y="600917"/>
                  <a:pt x="4973890" y="609850"/>
                  <a:pt x="4955741" y="618449"/>
                </a:cubicBezTo>
                <a:cubicBezTo>
                  <a:pt x="4937592" y="627049"/>
                  <a:pt x="4937480" y="622478"/>
                  <a:pt x="4955404" y="604738"/>
                </a:cubicBezTo>
                <a:cubicBezTo>
                  <a:pt x="4973328" y="586997"/>
                  <a:pt x="4987185" y="570498"/>
                  <a:pt x="4996976" y="555241"/>
                </a:cubicBezTo>
                <a:cubicBezTo>
                  <a:pt x="5006767" y="539983"/>
                  <a:pt x="5010354" y="527384"/>
                  <a:pt x="5007738" y="517443"/>
                </a:cubicBezTo>
                <a:cubicBezTo>
                  <a:pt x="5006429" y="512473"/>
                  <a:pt x="5008002" y="510093"/>
                  <a:pt x="5012456" y="510303"/>
                </a:cubicBezTo>
                <a:close/>
                <a:moveTo>
                  <a:pt x="5496043" y="510184"/>
                </a:moveTo>
                <a:cubicBezTo>
                  <a:pt x="5498029" y="510090"/>
                  <a:pt x="5500523" y="510531"/>
                  <a:pt x="5503520" y="511506"/>
                </a:cubicBezTo>
                <a:cubicBezTo>
                  <a:pt x="5515511" y="515406"/>
                  <a:pt x="5525219" y="520693"/>
                  <a:pt x="5532643" y="527367"/>
                </a:cubicBezTo>
                <a:cubicBezTo>
                  <a:pt x="5540068" y="534042"/>
                  <a:pt x="5541301" y="540396"/>
                  <a:pt x="5536343" y="546429"/>
                </a:cubicBezTo>
                <a:cubicBezTo>
                  <a:pt x="5531385" y="552462"/>
                  <a:pt x="5522881" y="567636"/>
                  <a:pt x="5510832" y="591951"/>
                </a:cubicBezTo>
                <a:cubicBezTo>
                  <a:pt x="5538597" y="589901"/>
                  <a:pt x="5559437" y="588105"/>
                  <a:pt x="5573353" y="586564"/>
                </a:cubicBezTo>
                <a:cubicBezTo>
                  <a:pt x="5587269" y="585022"/>
                  <a:pt x="5602281" y="582656"/>
                  <a:pt x="5618388" y="579464"/>
                </a:cubicBezTo>
                <a:cubicBezTo>
                  <a:pt x="5634495" y="576273"/>
                  <a:pt x="5648569" y="580723"/>
                  <a:pt x="5660611" y="592813"/>
                </a:cubicBezTo>
                <a:cubicBezTo>
                  <a:pt x="5672651" y="604904"/>
                  <a:pt x="5666089" y="610950"/>
                  <a:pt x="5640924" y="610950"/>
                </a:cubicBezTo>
                <a:cubicBezTo>
                  <a:pt x="5620209" y="610950"/>
                  <a:pt x="5601497" y="611475"/>
                  <a:pt x="5584790" y="612525"/>
                </a:cubicBezTo>
                <a:cubicBezTo>
                  <a:pt x="5568083" y="613575"/>
                  <a:pt x="5540847" y="615583"/>
                  <a:pt x="5503083" y="618549"/>
                </a:cubicBezTo>
                <a:cubicBezTo>
                  <a:pt x="5492233" y="645214"/>
                  <a:pt x="5477034" y="673163"/>
                  <a:pt x="5457485" y="702394"/>
                </a:cubicBezTo>
                <a:cubicBezTo>
                  <a:pt x="5459318" y="704061"/>
                  <a:pt x="5464855" y="704382"/>
                  <a:pt x="5474097" y="703357"/>
                </a:cubicBezTo>
                <a:cubicBezTo>
                  <a:pt x="5483337" y="702332"/>
                  <a:pt x="5497229" y="700274"/>
                  <a:pt x="5515769" y="697182"/>
                </a:cubicBezTo>
                <a:cubicBezTo>
                  <a:pt x="5534309" y="694091"/>
                  <a:pt x="5548021" y="690420"/>
                  <a:pt x="5556904" y="686170"/>
                </a:cubicBezTo>
                <a:cubicBezTo>
                  <a:pt x="5565787" y="681921"/>
                  <a:pt x="5574645" y="681746"/>
                  <a:pt x="5583477" y="685645"/>
                </a:cubicBezTo>
                <a:cubicBezTo>
                  <a:pt x="5592310" y="689545"/>
                  <a:pt x="5602018" y="695674"/>
                  <a:pt x="5612601" y="704032"/>
                </a:cubicBezTo>
                <a:cubicBezTo>
                  <a:pt x="5623183" y="712390"/>
                  <a:pt x="5623908" y="720347"/>
                  <a:pt x="5614775" y="727905"/>
                </a:cubicBezTo>
                <a:cubicBezTo>
                  <a:pt x="5605643" y="735463"/>
                  <a:pt x="5595569" y="753791"/>
                  <a:pt x="5584553" y="782889"/>
                </a:cubicBezTo>
                <a:cubicBezTo>
                  <a:pt x="5595019" y="792322"/>
                  <a:pt x="5597593" y="798968"/>
                  <a:pt x="5592277" y="802826"/>
                </a:cubicBezTo>
                <a:cubicBezTo>
                  <a:pt x="5586961" y="806684"/>
                  <a:pt x="5579127" y="808613"/>
                  <a:pt x="5568779" y="808613"/>
                </a:cubicBezTo>
                <a:cubicBezTo>
                  <a:pt x="5560612" y="808613"/>
                  <a:pt x="5527256" y="810629"/>
                  <a:pt x="5468709" y="814662"/>
                </a:cubicBezTo>
                <a:cubicBezTo>
                  <a:pt x="5459660" y="832578"/>
                  <a:pt x="5452885" y="834870"/>
                  <a:pt x="5448385" y="821537"/>
                </a:cubicBezTo>
                <a:cubicBezTo>
                  <a:pt x="5443886" y="808205"/>
                  <a:pt x="5440857" y="792418"/>
                  <a:pt x="5439299" y="774177"/>
                </a:cubicBezTo>
                <a:cubicBezTo>
                  <a:pt x="5437741" y="755937"/>
                  <a:pt x="5435570" y="741267"/>
                  <a:pt x="5432787" y="730168"/>
                </a:cubicBezTo>
                <a:cubicBezTo>
                  <a:pt x="5428620" y="740550"/>
                  <a:pt x="5418538" y="753212"/>
                  <a:pt x="5402539" y="768153"/>
                </a:cubicBezTo>
                <a:cubicBezTo>
                  <a:pt x="5386540" y="783094"/>
                  <a:pt x="5368662" y="794876"/>
                  <a:pt x="5348905" y="803501"/>
                </a:cubicBezTo>
                <a:cubicBezTo>
                  <a:pt x="5329147" y="812125"/>
                  <a:pt x="5328531" y="807534"/>
                  <a:pt x="5347055" y="789726"/>
                </a:cubicBezTo>
                <a:cubicBezTo>
                  <a:pt x="5365579" y="771919"/>
                  <a:pt x="5386548" y="747929"/>
                  <a:pt x="5409963" y="717756"/>
                </a:cubicBezTo>
                <a:cubicBezTo>
                  <a:pt x="5433379" y="687583"/>
                  <a:pt x="5452819" y="656164"/>
                  <a:pt x="5468285" y="623499"/>
                </a:cubicBezTo>
                <a:cubicBezTo>
                  <a:pt x="5410888" y="630815"/>
                  <a:pt x="5377761" y="635261"/>
                  <a:pt x="5368903" y="636836"/>
                </a:cubicBezTo>
                <a:cubicBezTo>
                  <a:pt x="5360045" y="638411"/>
                  <a:pt x="5350080" y="633415"/>
                  <a:pt x="5339005" y="621849"/>
                </a:cubicBezTo>
                <a:cubicBezTo>
                  <a:pt x="5327931" y="610283"/>
                  <a:pt x="5328393" y="605029"/>
                  <a:pt x="5340392" y="606088"/>
                </a:cubicBezTo>
                <a:cubicBezTo>
                  <a:pt x="5352392" y="607146"/>
                  <a:pt x="5369053" y="606896"/>
                  <a:pt x="5390377" y="605338"/>
                </a:cubicBezTo>
                <a:cubicBezTo>
                  <a:pt x="5411701" y="603780"/>
                  <a:pt x="5440603" y="601025"/>
                  <a:pt x="5477084" y="597076"/>
                </a:cubicBezTo>
                <a:cubicBezTo>
                  <a:pt x="5491083" y="562528"/>
                  <a:pt x="5495991" y="538654"/>
                  <a:pt x="5491808" y="525455"/>
                </a:cubicBezTo>
                <a:cubicBezTo>
                  <a:pt x="5488671" y="515556"/>
                  <a:pt x="5490083" y="510465"/>
                  <a:pt x="5496043" y="510184"/>
                </a:cubicBezTo>
                <a:close/>
                <a:moveTo>
                  <a:pt x="3961530" y="508747"/>
                </a:moveTo>
                <a:cubicBezTo>
                  <a:pt x="3965894" y="508895"/>
                  <a:pt x="3970843" y="510073"/>
                  <a:pt x="3976376" y="512281"/>
                </a:cubicBezTo>
                <a:cubicBezTo>
                  <a:pt x="3987441" y="516697"/>
                  <a:pt x="3996170" y="521764"/>
                  <a:pt x="4002562" y="527480"/>
                </a:cubicBezTo>
                <a:cubicBezTo>
                  <a:pt x="4008953" y="533196"/>
                  <a:pt x="4009128" y="539079"/>
                  <a:pt x="4003087" y="545129"/>
                </a:cubicBezTo>
                <a:cubicBezTo>
                  <a:pt x="3997045" y="551179"/>
                  <a:pt x="3992012" y="558724"/>
                  <a:pt x="3987988" y="567765"/>
                </a:cubicBezTo>
                <a:cubicBezTo>
                  <a:pt x="3983963" y="576806"/>
                  <a:pt x="3980338" y="587247"/>
                  <a:pt x="3977113" y="599088"/>
                </a:cubicBezTo>
                <a:cubicBezTo>
                  <a:pt x="3973889" y="610929"/>
                  <a:pt x="3965697" y="621358"/>
                  <a:pt x="3952540" y="630374"/>
                </a:cubicBezTo>
                <a:lnTo>
                  <a:pt x="3944629" y="634952"/>
                </a:lnTo>
                <a:lnTo>
                  <a:pt x="3952499" y="632258"/>
                </a:lnTo>
                <a:cubicBezTo>
                  <a:pt x="3956563" y="631873"/>
                  <a:pt x="3960977" y="632374"/>
                  <a:pt x="3965739" y="633761"/>
                </a:cubicBezTo>
                <a:cubicBezTo>
                  <a:pt x="3975263" y="636536"/>
                  <a:pt x="3983288" y="640548"/>
                  <a:pt x="3989813" y="645798"/>
                </a:cubicBezTo>
                <a:cubicBezTo>
                  <a:pt x="3996337" y="651047"/>
                  <a:pt x="3996041" y="656976"/>
                  <a:pt x="3988925" y="663584"/>
                </a:cubicBezTo>
                <a:cubicBezTo>
                  <a:pt x="3981809" y="670192"/>
                  <a:pt x="3974384" y="681262"/>
                  <a:pt x="3966651" y="696795"/>
                </a:cubicBezTo>
                <a:cubicBezTo>
                  <a:pt x="3978151" y="710677"/>
                  <a:pt x="3976026" y="717618"/>
                  <a:pt x="3960277" y="717618"/>
                </a:cubicBezTo>
                <a:cubicBezTo>
                  <a:pt x="3948128" y="717618"/>
                  <a:pt x="3923204" y="720102"/>
                  <a:pt x="3885506" y="725068"/>
                </a:cubicBezTo>
                <a:cubicBezTo>
                  <a:pt x="3879057" y="738934"/>
                  <a:pt x="3873178" y="740063"/>
                  <a:pt x="3867870" y="728455"/>
                </a:cubicBezTo>
                <a:cubicBezTo>
                  <a:pt x="3862562" y="716848"/>
                  <a:pt x="3858374" y="704640"/>
                  <a:pt x="3855308" y="691832"/>
                </a:cubicBezTo>
                <a:cubicBezTo>
                  <a:pt x="3852242" y="679025"/>
                  <a:pt x="3848300" y="668592"/>
                  <a:pt x="3843484" y="660534"/>
                </a:cubicBezTo>
                <a:cubicBezTo>
                  <a:pt x="3838667" y="652476"/>
                  <a:pt x="3841000" y="648448"/>
                  <a:pt x="3850484" y="648448"/>
                </a:cubicBezTo>
                <a:cubicBezTo>
                  <a:pt x="3857316" y="648448"/>
                  <a:pt x="3863270" y="648964"/>
                  <a:pt x="3868345" y="649997"/>
                </a:cubicBezTo>
                <a:cubicBezTo>
                  <a:pt x="3873420" y="651031"/>
                  <a:pt x="3885173" y="650047"/>
                  <a:pt x="3903605" y="647048"/>
                </a:cubicBezTo>
                <a:lnTo>
                  <a:pt x="3936424" y="637506"/>
                </a:lnTo>
                <a:lnTo>
                  <a:pt x="3931337" y="636338"/>
                </a:lnTo>
                <a:cubicBezTo>
                  <a:pt x="3929915" y="635410"/>
                  <a:pt x="3928804" y="633951"/>
                  <a:pt x="3928004" y="631961"/>
                </a:cubicBezTo>
                <a:cubicBezTo>
                  <a:pt x="3924804" y="624003"/>
                  <a:pt x="3918650" y="615345"/>
                  <a:pt x="3909542" y="605988"/>
                </a:cubicBezTo>
                <a:cubicBezTo>
                  <a:pt x="3900434" y="596630"/>
                  <a:pt x="3901218" y="593001"/>
                  <a:pt x="3911892" y="595101"/>
                </a:cubicBezTo>
                <a:cubicBezTo>
                  <a:pt x="3922567" y="597201"/>
                  <a:pt x="3929804" y="598251"/>
                  <a:pt x="3933603" y="598251"/>
                </a:cubicBezTo>
                <a:cubicBezTo>
                  <a:pt x="3936536" y="598251"/>
                  <a:pt x="3940144" y="593968"/>
                  <a:pt x="3944428" y="585401"/>
                </a:cubicBezTo>
                <a:cubicBezTo>
                  <a:pt x="3948711" y="576835"/>
                  <a:pt x="3952148" y="568269"/>
                  <a:pt x="3954740" y="559703"/>
                </a:cubicBezTo>
                <a:cubicBezTo>
                  <a:pt x="3957331" y="551137"/>
                  <a:pt x="3958093" y="544987"/>
                  <a:pt x="3957027" y="541254"/>
                </a:cubicBezTo>
                <a:cubicBezTo>
                  <a:pt x="3955960" y="537521"/>
                  <a:pt x="3952698" y="536625"/>
                  <a:pt x="3947240" y="538567"/>
                </a:cubicBezTo>
                <a:cubicBezTo>
                  <a:pt x="3941782" y="540508"/>
                  <a:pt x="3929954" y="543396"/>
                  <a:pt x="3911755" y="547229"/>
                </a:cubicBezTo>
                <a:cubicBezTo>
                  <a:pt x="3920121" y="550745"/>
                  <a:pt x="3922629" y="555058"/>
                  <a:pt x="3919279" y="560165"/>
                </a:cubicBezTo>
                <a:cubicBezTo>
                  <a:pt x="3915930" y="565274"/>
                  <a:pt x="3912434" y="571740"/>
                  <a:pt x="3908792" y="579564"/>
                </a:cubicBezTo>
                <a:cubicBezTo>
                  <a:pt x="3905151" y="587389"/>
                  <a:pt x="3897684" y="598830"/>
                  <a:pt x="3886394" y="613887"/>
                </a:cubicBezTo>
                <a:cubicBezTo>
                  <a:pt x="3875103" y="628945"/>
                  <a:pt x="3861312" y="640586"/>
                  <a:pt x="3845021" y="648810"/>
                </a:cubicBezTo>
                <a:cubicBezTo>
                  <a:pt x="3828731" y="657035"/>
                  <a:pt x="3826935" y="653326"/>
                  <a:pt x="3839634" y="637686"/>
                </a:cubicBezTo>
                <a:cubicBezTo>
                  <a:pt x="3852333" y="622045"/>
                  <a:pt x="3863049" y="605229"/>
                  <a:pt x="3871782" y="587239"/>
                </a:cubicBezTo>
                <a:cubicBezTo>
                  <a:pt x="3880515" y="569248"/>
                  <a:pt x="3884881" y="557803"/>
                  <a:pt x="3884881" y="552903"/>
                </a:cubicBezTo>
                <a:cubicBezTo>
                  <a:pt x="3882465" y="552903"/>
                  <a:pt x="3879702" y="553428"/>
                  <a:pt x="3876594" y="554478"/>
                </a:cubicBezTo>
                <a:cubicBezTo>
                  <a:pt x="3873486" y="555528"/>
                  <a:pt x="3867033" y="551837"/>
                  <a:pt x="3857233" y="543404"/>
                </a:cubicBezTo>
                <a:cubicBezTo>
                  <a:pt x="3847434" y="534971"/>
                  <a:pt x="3848179" y="531284"/>
                  <a:pt x="3859471" y="532342"/>
                </a:cubicBezTo>
                <a:cubicBezTo>
                  <a:pt x="3870761" y="533400"/>
                  <a:pt x="3887106" y="531130"/>
                  <a:pt x="3908505" y="525530"/>
                </a:cubicBezTo>
                <a:cubicBezTo>
                  <a:pt x="3929904" y="519930"/>
                  <a:pt x="3943799" y="515218"/>
                  <a:pt x="3950190" y="511393"/>
                </a:cubicBezTo>
                <a:cubicBezTo>
                  <a:pt x="3953385" y="509481"/>
                  <a:pt x="3957165" y="508599"/>
                  <a:pt x="3961530" y="508747"/>
                </a:cubicBezTo>
                <a:close/>
                <a:moveTo>
                  <a:pt x="1001633" y="503841"/>
                </a:moveTo>
                <a:cubicBezTo>
                  <a:pt x="1006166" y="504076"/>
                  <a:pt x="1010832" y="504748"/>
                  <a:pt x="1015632" y="505856"/>
                </a:cubicBezTo>
                <a:cubicBezTo>
                  <a:pt x="1025232" y="508073"/>
                  <a:pt x="1033806" y="512398"/>
                  <a:pt x="1041355" y="518830"/>
                </a:cubicBezTo>
                <a:cubicBezTo>
                  <a:pt x="1048905" y="525263"/>
                  <a:pt x="1051709" y="534905"/>
                  <a:pt x="1049767" y="547754"/>
                </a:cubicBezTo>
                <a:cubicBezTo>
                  <a:pt x="1047826" y="560603"/>
                  <a:pt x="1039676" y="562907"/>
                  <a:pt x="1025319" y="554666"/>
                </a:cubicBezTo>
                <a:cubicBezTo>
                  <a:pt x="1010961" y="546425"/>
                  <a:pt x="999133" y="537646"/>
                  <a:pt x="989834" y="528330"/>
                </a:cubicBezTo>
                <a:cubicBezTo>
                  <a:pt x="980367" y="513681"/>
                  <a:pt x="979901" y="505719"/>
                  <a:pt x="988434" y="504444"/>
                </a:cubicBezTo>
                <a:cubicBezTo>
                  <a:pt x="992700" y="503806"/>
                  <a:pt x="997100" y="503605"/>
                  <a:pt x="1001633" y="503841"/>
                </a:cubicBezTo>
                <a:close/>
                <a:moveTo>
                  <a:pt x="5948603" y="502254"/>
                </a:moveTo>
                <a:cubicBezTo>
                  <a:pt x="5950797" y="502187"/>
                  <a:pt x="5953510" y="502634"/>
                  <a:pt x="5956741" y="503594"/>
                </a:cubicBezTo>
                <a:cubicBezTo>
                  <a:pt x="5969665" y="507435"/>
                  <a:pt x="5979369" y="511906"/>
                  <a:pt x="5985852" y="517006"/>
                </a:cubicBezTo>
                <a:cubicBezTo>
                  <a:pt x="5992335" y="522105"/>
                  <a:pt x="5993097" y="527705"/>
                  <a:pt x="5988139" y="533805"/>
                </a:cubicBezTo>
                <a:cubicBezTo>
                  <a:pt x="5983181" y="539904"/>
                  <a:pt x="5977323" y="549704"/>
                  <a:pt x="5970565" y="563203"/>
                </a:cubicBezTo>
                <a:cubicBezTo>
                  <a:pt x="5963807" y="576702"/>
                  <a:pt x="5953846" y="590468"/>
                  <a:pt x="5940680" y="604500"/>
                </a:cubicBezTo>
                <a:cubicBezTo>
                  <a:pt x="5973628" y="603584"/>
                  <a:pt x="5993997" y="600217"/>
                  <a:pt x="6001789" y="594401"/>
                </a:cubicBezTo>
                <a:cubicBezTo>
                  <a:pt x="6009580" y="588585"/>
                  <a:pt x="6018609" y="587918"/>
                  <a:pt x="6028875" y="592401"/>
                </a:cubicBezTo>
                <a:cubicBezTo>
                  <a:pt x="6039141" y="596884"/>
                  <a:pt x="6047403" y="602488"/>
                  <a:pt x="6053661" y="609212"/>
                </a:cubicBezTo>
                <a:cubicBezTo>
                  <a:pt x="6059919" y="615937"/>
                  <a:pt x="6060389" y="622195"/>
                  <a:pt x="6055073" y="627986"/>
                </a:cubicBezTo>
                <a:cubicBezTo>
                  <a:pt x="6049757" y="633778"/>
                  <a:pt x="6046069" y="647510"/>
                  <a:pt x="6044011" y="669184"/>
                </a:cubicBezTo>
                <a:cubicBezTo>
                  <a:pt x="6041953" y="690857"/>
                  <a:pt x="6040141" y="712656"/>
                  <a:pt x="6038574" y="734580"/>
                </a:cubicBezTo>
                <a:cubicBezTo>
                  <a:pt x="6037007" y="756503"/>
                  <a:pt x="6032383" y="775415"/>
                  <a:pt x="6024700" y="791314"/>
                </a:cubicBezTo>
                <a:cubicBezTo>
                  <a:pt x="6017017" y="807213"/>
                  <a:pt x="6005097" y="819300"/>
                  <a:pt x="5988939" y="827574"/>
                </a:cubicBezTo>
                <a:cubicBezTo>
                  <a:pt x="5972782" y="835849"/>
                  <a:pt x="5964091" y="833770"/>
                  <a:pt x="5962866" y="821337"/>
                </a:cubicBezTo>
                <a:cubicBezTo>
                  <a:pt x="5961641" y="808904"/>
                  <a:pt x="5954991" y="794755"/>
                  <a:pt x="5942917" y="778890"/>
                </a:cubicBezTo>
                <a:cubicBezTo>
                  <a:pt x="5930843" y="763024"/>
                  <a:pt x="5932477" y="758808"/>
                  <a:pt x="5947817" y="766240"/>
                </a:cubicBezTo>
                <a:cubicBezTo>
                  <a:pt x="5963157" y="773673"/>
                  <a:pt x="5973870" y="777856"/>
                  <a:pt x="5979953" y="778790"/>
                </a:cubicBezTo>
                <a:cubicBezTo>
                  <a:pt x="5986035" y="779723"/>
                  <a:pt x="5991698" y="774136"/>
                  <a:pt x="5996939" y="762028"/>
                </a:cubicBezTo>
                <a:cubicBezTo>
                  <a:pt x="6002181" y="749921"/>
                  <a:pt x="6005847" y="731584"/>
                  <a:pt x="6007938" y="707019"/>
                </a:cubicBezTo>
                <a:cubicBezTo>
                  <a:pt x="6010030" y="682454"/>
                  <a:pt x="6011075" y="661905"/>
                  <a:pt x="6011075" y="645373"/>
                </a:cubicBezTo>
                <a:cubicBezTo>
                  <a:pt x="6011075" y="630457"/>
                  <a:pt x="6009638" y="622037"/>
                  <a:pt x="6006763" y="620112"/>
                </a:cubicBezTo>
                <a:cubicBezTo>
                  <a:pt x="6003889" y="618187"/>
                  <a:pt x="5996743" y="618658"/>
                  <a:pt x="5985327" y="621524"/>
                </a:cubicBezTo>
                <a:lnTo>
                  <a:pt x="5952629" y="629724"/>
                </a:lnTo>
                <a:cubicBezTo>
                  <a:pt x="5944697" y="630807"/>
                  <a:pt x="5937647" y="628207"/>
                  <a:pt x="5931481" y="621924"/>
                </a:cubicBezTo>
                <a:cubicBezTo>
                  <a:pt x="5915531" y="640040"/>
                  <a:pt x="5898929" y="653981"/>
                  <a:pt x="5881671" y="663747"/>
                </a:cubicBezTo>
                <a:cubicBezTo>
                  <a:pt x="5877357" y="666188"/>
                  <a:pt x="5874109" y="667674"/>
                  <a:pt x="5871926" y="668204"/>
                </a:cubicBezTo>
                <a:lnTo>
                  <a:pt x="5869995" y="667468"/>
                </a:lnTo>
                <a:lnTo>
                  <a:pt x="5869625" y="673934"/>
                </a:lnTo>
                <a:cubicBezTo>
                  <a:pt x="5869385" y="682454"/>
                  <a:pt x="5869525" y="692987"/>
                  <a:pt x="5870047" y="705532"/>
                </a:cubicBezTo>
                <a:cubicBezTo>
                  <a:pt x="5871089" y="730622"/>
                  <a:pt x="5870263" y="749621"/>
                  <a:pt x="5867571" y="762528"/>
                </a:cubicBezTo>
                <a:cubicBezTo>
                  <a:pt x="5864881" y="775436"/>
                  <a:pt x="5861264" y="785818"/>
                  <a:pt x="5856723" y="793676"/>
                </a:cubicBezTo>
                <a:cubicBezTo>
                  <a:pt x="5852181" y="801534"/>
                  <a:pt x="5847319" y="801651"/>
                  <a:pt x="5842136" y="794026"/>
                </a:cubicBezTo>
                <a:cubicBezTo>
                  <a:pt x="5836953" y="786402"/>
                  <a:pt x="5832987" y="780069"/>
                  <a:pt x="5830237" y="775027"/>
                </a:cubicBezTo>
                <a:cubicBezTo>
                  <a:pt x="5827487" y="769986"/>
                  <a:pt x="5824799" y="767261"/>
                  <a:pt x="5822175" y="766853"/>
                </a:cubicBezTo>
                <a:cubicBezTo>
                  <a:pt x="5819549" y="766445"/>
                  <a:pt x="5806505" y="768157"/>
                  <a:pt x="5783039" y="771990"/>
                </a:cubicBezTo>
                <a:cubicBezTo>
                  <a:pt x="5777573" y="795355"/>
                  <a:pt x="5771336" y="801747"/>
                  <a:pt x="5764328" y="791164"/>
                </a:cubicBezTo>
                <a:cubicBezTo>
                  <a:pt x="5757320" y="780581"/>
                  <a:pt x="5753817" y="766490"/>
                  <a:pt x="5753817" y="748891"/>
                </a:cubicBezTo>
                <a:cubicBezTo>
                  <a:pt x="5753817" y="732309"/>
                  <a:pt x="5753303" y="711706"/>
                  <a:pt x="5752279" y="687083"/>
                </a:cubicBezTo>
                <a:cubicBezTo>
                  <a:pt x="5751253" y="662459"/>
                  <a:pt x="5747596" y="644635"/>
                  <a:pt x="5741305" y="633611"/>
                </a:cubicBezTo>
                <a:cubicBezTo>
                  <a:pt x="5735013" y="622587"/>
                  <a:pt x="5736085" y="617075"/>
                  <a:pt x="5744517" y="617075"/>
                </a:cubicBezTo>
                <a:cubicBezTo>
                  <a:pt x="5750083" y="617075"/>
                  <a:pt x="5756591" y="617583"/>
                  <a:pt x="5764041" y="618599"/>
                </a:cubicBezTo>
                <a:cubicBezTo>
                  <a:pt x="5772041" y="608550"/>
                  <a:pt x="5780965" y="593009"/>
                  <a:pt x="5790814" y="571977"/>
                </a:cubicBezTo>
                <a:cubicBezTo>
                  <a:pt x="5800663" y="550945"/>
                  <a:pt x="5803759" y="534375"/>
                  <a:pt x="5800101" y="522268"/>
                </a:cubicBezTo>
                <a:cubicBezTo>
                  <a:pt x="5796443" y="510160"/>
                  <a:pt x="5805655" y="508898"/>
                  <a:pt x="5827737" y="518481"/>
                </a:cubicBezTo>
                <a:cubicBezTo>
                  <a:pt x="5846569" y="527580"/>
                  <a:pt x="5852389" y="535592"/>
                  <a:pt x="5845198" y="542517"/>
                </a:cubicBezTo>
                <a:cubicBezTo>
                  <a:pt x="5838007" y="549441"/>
                  <a:pt x="5830261" y="559128"/>
                  <a:pt x="5821962" y="571577"/>
                </a:cubicBezTo>
                <a:cubicBezTo>
                  <a:pt x="5813663" y="584027"/>
                  <a:pt x="5800947" y="599701"/>
                  <a:pt x="5783815" y="618599"/>
                </a:cubicBezTo>
                <a:cubicBezTo>
                  <a:pt x="5803980" y="615700"/>
                  <a:pt x="5817995" y="610792"/>
                  <a:pt x="5825862" y="603875"/>
                </a:cubicBezTo>
                <a:cubicBezTo>
                  <a:pt x="5833729" y="596959"/>
                  <a:pt x="5842244" y="595734"/>
                  <a:pt x="5851411" y="600201"/>
                </a:cubicBezTo>
                <a:cubicBezTo>
                  <a:pt x="5860577" y="604667"/>
                  <a:pt x="5868597" y="609317"/>
                  <a:pt x="5875471" y="614150"/>
                </a:cubicBezTo>
                <a:cubicBezTo>
                  <a:pt x="5882345" y="618983"/>
                  <a:pt x="5883901" y="624653"/>
                  <a:pt x="5880133" y="631161"/>
                </a:cubicBezTo>
                <a:cubicBezTo>
                  <a:pt x="5876367" y="637669"/>
                  <a:pt x="5873484" y="645419"/>
                  <a:pt x="5871484" y="654410"/>
                </a:cubicBezTo>
                <a:cubicBezTo>
                  <a:pt x="5870984" y="656657"/>
                  <a:pt x="5870579" y="659408"/>
                  <a:pt x="5870269" y="662662"/>
                </a:cubicBezTo>
                <a:lnTo>
                  <a:pt x="5870245" y="663095"/>
                </a:lnTo>
                <a:lnTo>
                  <a:pt x="5871626" y="659917"/>
                </a:lnTo>
                <a:cubicBezTo>
                  <a:pt x="5873709" y="656625"/>
                  <a:pt x="5876857" y="652376"/>
                  <a:pt x="5881071" y="647173"/>
                </a:cubicBezTo>
                <a:cubicBezTo>
                  <a:pt x="5897929" y="626357"/>
                  <a:pt x="5913353" y="602563"/>
                  <a:pt x="5927343" y="575790"/>
                </a:cubicBezTo>
                <a:cubicBezTo>
                  <a:pt x="5941334" y="549016"/>
                  <a:pt x="5946501" y="529330"/>
                  <a:pt x="5942842" y="516731"/>
                </a:cubicBezTo>
                <a:cubicBezTo>
                  <a:pt x="5940099" y="507281"/>
                  <a:pt x="5942019" y="502456"/>
                  <a:pt x="5948603" y="502254"/>
                </a:cubicBezTo>
                <a:close/>
                <a:moveTo>
                  <a:pt x="643178" y="502254"/>
                </a:moveTo>
                <a:cubicBezTo>
                  <a:pt x="645373" y="502187"/>
                  <a:pt x="648086" y="502634"/>
                  <a:pt x="651317" y="503594"/>
                </a:cubicBezTo>
                <a:cubicBezTo>
                  <a:pt x="664241" y="507435"/>
                  <a:pt x="673944" y="511906"/>
                  <a:pt x="680427" y="517006"/>
                </a:cubicBezTo>
                <a:cubicBezTo>
                  <a:pt x="686911" y="522105"/>
                  <a:pt x="687673" y="527705"/>
                  <a:pt x="682715" y="533805"/>
                </a:cubicBezTo>
                <a:cubicBezTo>
                  <a:pt x="677757" y="539904"/>
                  <a:pt x="671899" y="549704"/>
                  <a:pt x="665141" y="563203"/>
                </a:cubicBezTo>
                <a:cubicBezTo>
                  <a:pt x="658383" y="576702"/>
                  <a:pt x="648421" y="590468"/>
                  <a:pt x="635255" y="604500"/>
                </a:cubicBezTo>
                <a:cubicBezTo>
                  <a:pt x="668203" y="603584"/>
                  <a:pt x="688573" y="600217"/>
                  <a:pt x="696364" y="594401"/>
                </a:cubicBezTo>
                <a:cubicBezTo>
                  <a:pt x="704155" y="588585"/>
                  <a:pt x="713184" y="587918"/>
                  <a:pt x="723450" y="592401"/>
                </a:cubicBezTo>
                <a:cubicBezTo>
                  <a:pt x="733716" y="596884"/>
                  <a:pt x="741978" y="602488"/>
                  <a:pt x="748236" y="609212"/>
                </a:cubicBezTo>
                <a:cubicBezTo>
                  <a:pt x="754494" y="615937"/>
                  <a:pt x="754964" y="622195"/>
                  <a:pt x="749648" y="627986"/>
                </a:cubicBezTo>
                <a:cubicBezTo>
                  <a:pt x="744332" y="633778"/>
                  <a:pt x="740645" y="647510"/>
                  <a:pt x="738586" y="669184"/>
                </a:cubicBezTo>
                <a:cubicBezTo>
                  <a:pt x="736529" y="690857"/>
                  <a:pt x="734716" y="712656"/>
                  <a:pt x="733149" y="734580"/>
                </a:cubicBezTo>
                <a:cubicBezTo>
                  <a:pt x="731583" y="756503"/>
                  <a:pt x="726958" y="775415"/>
                  <a:pt x="719275" y="791314"/>
                </a:cubicBezTo>
                <a:cubicBezTo>
                  <a:pt x="711592" y="807213"/>
                  <a:pt x="699672" y="819300"/>
                  <a:pt x="683515" y="827574"/>
                </a:cubicBezTo>
                <a:cubicBezTo>
                  <a:pt x="667358" y="835849"/>
                  <a:pt x="658666" y="833770"/>
                  <a:pt x="657441" y="821337"/>
                </a:cubicBezTo>
                <a:cubicBezTo>
                  <a:pt x="656216" y="808904"/>
                  <a:pt x="649567" y="794755"/>
                  <a:pt x="637493" y="778890"/>
                </a:cubicBezTo>
                <a:cubicBezTo>
                  <a:pt x="625419" y="763024"/>
                  <a:pt x="627052" y="758808"/>
                  <a:pt x="642392" y="766240"/>
                </a:cubicBezTo>
                <a:cubicBezTo>
                  <a:pt x="657733" y="773673"/>
                  <a:pt x="668445" y="777856"/>
                  <a:pt x="674528" y="778790"/>
                </a:cubicBezTo>
                <a:cubicBezTo>
                  <a:pt x="680611" y="779723"/>
                  <a:pt x="686273" y="774136"/>
                  <a:pt x="691514" y="762028"/>
                </a:cubicBezTo>
                <a:cubicBezTo>
                  <a:pt x="696756" y="749921"/>
                  <a:pt x="700422" y="731584"/>
                  <a:pt x="702514" y="707019"/>
                </a:cubicBezTo>
                <a:cubicBezTo>
                  <a:pt x="704605" y="682454"/>
                  <a:pt x="705651" y="661905"/>
                  <a:pt x="705651" y="645373"/>
                </a:cubicBezTo>
                <a:cubicBezTo>
                  <a:pt x="705651" y="630457"/>
                  <a:pt x="704213" y="622037"/>
                  <a:pt x="701339" y="620112"/>
                </a:cubicBezTo>
                <a:cubicBezTo>
                  <a:pt x="698464" y="618187"/>
                  <a:pt x="691318" y="618658"/>
                  <a:pt x="679902" y="621524"/>
                </a:cubicBezTo>
                <a:lnTo>
                  <a:pt x="647205" y="629724"/>
                </a:lnTo>
                <a:cubicBezTo>
                  <a:pt x="639272" y="630807"/>
                  <a:pt x="632222" y="628207"/>
                  <a:pt x="626056" y="621924"/>
                </a:cubicBezTo>
                <a:cubicBezTo>
                  <a:pt x="610107" y="640040"/>
                  <a:pt x="593504" y="653981"/>
                  <a:pt x="576246" y="663747"/>
                </a:cubicBezTo>
                <a:cubicBezTo>
                  <a:pt x="571932" y="666188"/>
                  <a:pt x="568684" y="667674"/>
                  <a:pt x="566502" y="668204"/>
                </a:cubicBezTo>
                <a:lnTo>
                  <a:pt x="564570" y="667468"/>
                </a:lnTo>
                <a:lnTo>
                  <a:pt x="564200" y="673934"/>
                </a:lnTo>
                <a:cubicBezTo>
                  <a:pt x="563961" y="682454"/>
                  <a:pt x="564101" y="692987"/>
                  <a:pt x="564622" y="705532"/>
                </a:cubicBezTo>
                <a:cubicBezTo>
                  <a:pt x="565663" y="730622"/>
                  <a:pt x="564839" y="749621"/>
                  <a:pt x="562147" y="762528"/>
                </a:cubicBezTo>
                <a:cubicBezTo>
                  <a:pt x="559456" y="775436"/>
                  <a:pt x="555839" y="785818"/>
                  <a:pt x="551298" y="793676"/>
                </a:cubicBezTo>
                <a:cubicBezTo>
                  <a:pt x="546757" y="801534"/>
                  <a:pt x="541894" y="801651"/>
                  <a:pt x="536711" y="794026"/>
                </a:cubicBezTo>
                <a:cubicBezTo>
                  <a:pt x="531528" y="786402"/>
                  <a:pt x="527562" y="780069"/>
                  <a:pt x="524812" y="775027"/>
                </a:cubicBezTo>
                <a:cubicBezTo>
                  <a:pt x="522063" y="769986"/>
                  <a:pt x="519375" y="767261"/>
                  <a:pt x="516750" y="766853"/>
                </a:cubicBezTo>
                <a:cubicBezTo>
                  <a:pt x="514125" y="766445"/>
                  <a:pt x="501080" y="768157"/>
                  <a:pt x="477615" y="771990"/>
                </a:cubicBezTo>
                <a:cubicBezTo>
                  <a:pt x="472149" y="795355"/>
                  <a:pt x="465911" y="801747"/>
                  <a:pt x="458903" y="791164"/>
                </a:cubicBezTo>
                <a:cubicBezTo>
                  <a:pt x="451895" y="780581"/>
                  <a:pt x="448392" y="766490"/>
                  <a:pt x="448392" y="748891"/>
                </a:cubicBezTo>
                <a:cubicBezTo>
                  <a:pt x="448392" y="732309"/>
                  <a:pt x="447879" y="711706"/>
                  <a:pt x="446854" y="687083"/>
                </a:cubicBezTo>
                <a:cubicBezTo>
                  <a:pt x="445830" y="662459"/>
                  <a:pt x="442171" y="644635"/>
                  <a:pt x="435880" y="633611"/>
                </a:cubicBezTo>
                <a:cubicBezTo>
                  <a:pt x="429589" y="622587"/>
                  <a:pt x="430659" y="617075"/>
                  <a:pt x="439092" y="617075"/>
                </a:cubicBezTo>
                <a:cubicBezTo>
                  <a:pt x="444658" y="617075"/>
                  <a:pt x="451167" y="617583"/>
                  <a:pt x="458616" y="618599"/>
                </a:cubicBezTo>
                <a:cubicBezTo>
                  <a:pt x="466616" y="608550"/>
                  <a:pt x="475540" y="593009"/>
                  <a:pt x="485389" y="571977"/>
                </a:cubicBezTo>
                <a:cubicBezTo>
                  <a:pt x="495239" y="550945"/>
                  <a:pt x="498334" y="534375"/>
                  <a:pt x="494676" y="522268"/>
                </a:cubicBezTo>
                <a:cubicBezTo>
                  <a:pt x="491018" y="510160"/>
                  <a:pt x="500230" y="508898"/>
                  <a:pt x="522312" y="518481"/>
                </a:cubicBezTo>
                <a:cubicBezTo>
                  <a:pt x="541144" y="527580"/>
                  <a:pt x="546965" y="535592"/>
                  <a:pt x="539774" y="542517"/>
                </a:cubicBezTo>
                <a:cubicBezTo>
                  <a:pt x="532582" y="549441"/>
                  <a:pt x="524837" y="559128"/>
                  <a:pt x="516537" y="571577"/>
                </a:cubicBezTo>
                <a:cubicBezTo>
                  <a:pt x="508238" y="584027"/>
                  <a:pt x="495522" y="599701"/>
                  <a:pt x="478390" y="618599"/>
                </a:cubicBezTo>
                <a:cubicBezTo>
                  <a:pt x="498555" y="615700"/>
                  <a:pt x="512571" y="610792"/>
                  <a:pt x="520437" y="603875"/>
                </a:cubicBezTo>
                <a:cubicBezTo>
                  <a:pt x="528303" y="596959"/>
                  <a:pt x="536819" y="595734"/>
                  <a:pt x="545986" y="600201"/>
                </a:cubicBezTo>
                <a:cubicBezTo>
                  <a:pt x="555152" y="604667"/>
                  <a:pt x="563172" y="609317"/>
                  <a:pt x="570047" y="614150"/>
                </a:cubicBezTo>
                <a:cubicBezTo>
                  <a:pt x="576922" y="618983"/>
                  <a:pt x="578476" y="624653"/>
                  <a:pt x="574709" y="631161"/>
                </a:cubicBezTo>
                <a:cubicBezTo>
                  <a:pt x="570943" y="637669"/>
                  <a:pt x="568059" y="645419"/>
                  <a:pt x="566060" y="654410"/>
                </a:cubicBezTo>
                <a:cubicBezTo>
                  <a:pt x="565560" y="656657"/>
                  <a:pt x="565154" y="659408"/>
                  <a:pt x="564845" y="662662"/>
                </a:cubicBezTo>
                <a:lnTo>
                  <a:pt x="564820" y="663095"/>
                </a:lnTo>
                <a:lnTo>
                  <a:pt x="566202" y="659917"/>
                </a:lnTo>
                <a:cubicBezTo>
                  <a:pt x="568284" y="656625"/>
                  <a:pt x="571432" y="652376"/>
                  <a:pt x="575646" y="647173"/>
                </a:cubicBezTo>
                <a:cubicBezTo>
                  <a:pt x="592504" y="626357"/>
                  <a:pt x="607928" y="602563"/>
                  <a:pt x="621918" y="575790"/>
                </a:cubicBezTo>
                <a:cubicBezTo>
                  <a:pt x="635909" y="549016"/>
                  <a:pt x="641075" y="529330"/>
                  <a:pt x="637418" y="516731"/>
                </a:cubicBezTo>
                <a:cubicBezTo>
                  <a:pt x="634674" y="507281"/>
                  <a:pt x="636594" y="502456"/>
                  <a:pt x="643178" y="502254"/>
                </a:cubicBezTo>
                <a:close/>
                <a:moveTo>
                  <a:pt x="3351489" y="501069"/>
                </a:moveTo>
                <a:cubicBezTo>
                  <a:pt x="3357822" y="502194"/>
                  <a:pt x="3366479" y="504848"/>
                  <a:pt x="3377462" y="509031"/>
                </a:cubicBezTo>
                <a:cubicBezTo>
                  <a:pt x="3388445" y="513214"/>
                  <a:pt x="3391828" y="520193"/>
                  <a:pt x="3387612" y="529967"/>
                </a:cubicBezTo>
                <a:cubicBezTo>
                  <a:pt x="3383395" y="539742"/>
                  <a:pt x="3380795" y="561445"/>
                  <a:pt x="3379812" y="595076"/>
                </a:cubicBezTo>
                <a:cubicBezTo>
                  <a:pt x="3385928" y="593176"/>
                  <a:pt x="3392212" y="591393"/>
                  <a:pt x="3398661" y="589726"/>
                </a:cubicBezTo>
                <a:cubicBezTo>
                  <a:pt x="3405111" y="588060"/>
                  <a:pt x="3410381" y="589826"/>
                  <a:pt x="3414473" y="595026"/>
                </a:cubicBezTo>
                <a:cubicBezTo>
                  <a:pt x="3418564" y="600226"/>
                  <a:pt x="3417522" y="604892"/>
                  <a:pt x="3411348" y="609025"/>
                </a:cubicBezTo>
                <a:cubicBezTo>
                  <a:pt x="3405173" y="613158"/>
                  <a:pt x="3394661" y="618016"/>
                  <a:pt x="3379812" y="623599"/>
                </a:cubicBezTo>
                <a:lnTo>
                  <a:pt x="3379812" y="654697"/>
                </a:lnTo>
                <a:cubicBezTo>
                  <a:pt x="3400727" y="640048"/>
                  <a:pt x="3409777" y="635761"/>
                  <a:pt x="3406961" y="641835"/>
                </a:cubicBezTo>
                <a:cubicBezTo>
                  <a:pt x="3404144" y="647910"/>
                  <a:pt x="3395094" y="660114"/>
                  <a:pt x="3379812" y="678446"/>
                </a:cubicBezTo>
                <a:cubicBezTo>
                  <a:pt x="3379812" y="682012"/>
                  <a:pt x="3379828" y="686041"/>
                  <a:pt x="3379860" y="690533"/>
                </a:cubicBezTo>
                <a:lnTo>
                  <a:pt x="3379943" y="699185"/>
                </a:lnTo>
                <a:lnTo>
                  <a:pt x="3391599" y="695357"/>
                </a:lnTo>
                <a:cubicBezTo>
                  <a:pt x="3408989" y="693449"/>
                  <a:pt x="3434542" y="690020"/>
                  <a:pt x="3468257" y="685070"/>
                </a:cubicBezTo>
                <a:cubicBezTo>
                  <a:pt x="3475056" y="665205"/>
                  <a:pt x="3476627" y="649947"/>
                  <a:pt x="3472969" y="639298"/>
                </a:cubicBezTo>
                <a:cubicBezTo>
                  <a:pt x="3469311" y="628649"/>
                  <a:pt x="3471727" y="624149"/>
                  <a:pt x="3480219" y="625799"/>
                </a:cubicBezTo>
                <a:cubicBezTo>
                  <a:pt x="3488709" y="627449"/>
                  <a:pt x="3497368" y="630486"/>
                  <a:pt x="3506192" y="634911"/>
                </a:cubicBezTo>
                <a:cubicBezTo>
                  <a:pt x="3515017" y="639336"/>
                  <a:pt x="3516458" y="645460"/>
                  <a:pt x="3510517" y="653285"/>
                </a:cubicBezTo>
                <a:cubicBezTo>
                  <a:pt x="3504575" y="661109"/>
                  <a:pt x="3499180" y="670463"/>
                  <a:pt x="3494330" y="681346"/>
                </a:cubicBezTo>
                <a:lnTo>
                  <a:pt x="3517679" y="677521"/>
                </a:lnTo>
                <a:cubicBezTo>
                  <a:pt x="3517679" y="660205"/>
                  <a:pt x="3528270" y="658347"/>
                  <a:pt x="3549452" y="671946"/>
                </a:cubicBezTo>
                <a:cubicBezTo>
                  <a:pt x="3571601" y="670980"/>
                  <a:pt x="3588328" y="669167"/>
                  <a:pt x="3599636" y="666509"/>
                </a:cubicBezTo>
                <a:cubicBezTo>
                  <a:pt x="3610944" y="663851"/>
                  <a:pt x="3621581" y="667709"/>
                  <a:pt x="3631547" y="678083"/>
                </a:cubicBezTo>
                <a:cubicBezTo>
                  <a:pt x="3641513" y="688458"/>
                  <a:pt x="3639196" y="693982"/>
                  <a:pt x="3624597" y="694657"/>
                </a:cubicBezTo>
                <a:cubicBezTo>
                  <a:pt x="3609998" y="695332"/>
                  <a:pt x="3583975" y="696653"/>
                  <a:pt x="3546527" y="698620"/>
                </a:cubicBezTo>
                <a:cubicBezTo>
                  <a:pt x="3539711" y="723985"/>
                  <a:pt x="3533294" y="740825"/>
                  <a:pt x="3527278" y="749141"/>
                </a:cubicBezTo>
                <a:cubicBezTo>
                  <a:pt x="3543744" y="754608"/>
                  <a:pt x="3557705" y="761432"/>
                  <a:pt x="3569163" y="769615"/>
                </a:cubicBezTo>
                <a:cubicBezTo>
                  <a:pt x="3580621" y="777798"/>
                  <a:pt x="3588266" y="786102"/>
                  <a:pt x="3592099" y="794526"/>
                </a:cubicBezTo>
                <a:cubicBezTo>
                  <a:pt x="3595932" y="802951"/>
                  <a:pt x="3595715" y="811588"/>
                  <a:pt x="3591449" y="820437"/>
                </a:cubicBezTo>
                <a:cubicBezTo>
                  <a:pt x="3587183" y="829287"/>
                  <a:pt x="3578033" y="826487"/>
                  <a:pt x="3564001" y="812038"/>
                </a:cubicBezTo>
                <a:cubicBezTo>
                  <a:pt x="3549968" y="797588"/>
                  <a:pt x="3532219" y="783898"/>
                  <a:pt x="3510754" y="770965"/>
                </a:cubicBezTo>
                <a:cubicBezTo>
                  <a:pt x="3494272" y="788231"/>
                  <a:pt x="3476156" y="801401"/>
                  <a:pt x="3456408" y="810475"/>
                </a:cubicBezTo>
                <a:cubicBezTo>
                  <a:pt x="3436659" y="819550"/>
                  <a:pt x="3417881" y="825691"/>
                  <a:pt x="3400074" y="828899"/>
                </a:cubicBezTo>
                <a:cubicBezTo>
                  <a:pt x="3382266" y="832107"/>
                  <a:pt x="3384528" y="826537"/>
                  <a:pt x="3406861" y="812188"/>
                </a:cubicBezTo>
                <a:cubicBezTo>
                  <a:pt x="3427543" y="801838"/>
                  <a:pt x="3444516" y="792072"/>
                  <a:pt x="3457783" y="782889"/>
                </a:cubicBezTo>
                <a:cubicBezTo>
                  <a:pt x="3471048" y="773707"/>
                  <a:pt x="3481072" y="765165"/>
                  <a:pt x="3487856" y="757266"/>
                </a:cubicBezTo>
                <a:cubicBezTo>
                  <a:pt x="3470890" y="749416"/>
                  <a:pt x="3459591" y="744454"/>
                  <a:pt x="3453958" y="742379"/>
                </a:cubicBezTo>
                <a:cubicBezTo>
                  <a:pt x="3448324" y="740304"/>
                  <a:pt x="3447112" y="735492"/>
                  <a:pt x="3450320" y="727943"/>
                </a:cubicBezTo>
                <a:cubicBezTo>
                  <a:pt x="3453528" y="720393"/>
                  <a:pt x="3457158" y="713294"/>
                  <a:pt x="3461207" y="706644"/>
                </a:cubicBezTo>
                <a:cubicBezTo>
                  <a:pt x="3436875" y="710794"/>
                  <a:pt x="3419985" y="714444"/>
                  <a:pt x="3410535" y="717593"/>
                </a:cubicBezTo>
                <a:cubicBezTo>
                  <a:pt x="3401086" y="720743"/>
                  <a:pt x="3391220" y="718302"/>
                  <a:pt x="3380937" y="710269"/>
                </a:cubicBezTo>
                <a:lnTo>
                  <a:pt x="3380045" y="708545"/>
                </a:lnTo>
                <a:lnTo>
                  <a:pt x="3380241" y="723038"/>
                </a:lnTo>
                <a:cubicBezTo>
                  <a:pt x="3380336" y="729380"/>
                  <a:pt x="3380448" y="736186"/>
                  <a:pt x="3380575" y="743454"/>
                </a:cubicBezTo>
                <a:cubicBezTo>
                  <a:pt x="3381083" y="772528"/>
                  <a:pt x="3380508" y="791210"/>
                  <a:pt x="3378850" y="799501"/>
                </a:cubicBezTo>
                <a:cubicBezTo>
                  <a:pt x="3377191" y="807792"/>
                  <a:pt x="3372546" y="816871"/>
                  <a:pt x="3364913" y="826737"/>
                </a:cubicBezTo>
                <a:cubicBezTo>
                  <a:pt x="3357280" y="836603"/>
                  <a:pt x="3350860" y="835665"/>
                  <a:pt x="3345652" y="823924"/>
                </a:cubicBezTo>
                <a:cubicBezTo>
                  <a:pt x="3340443" y="812183"/>
                  <a:pt x="3333040" y="799080"/>
                  <a:pt x="3323441" y="784614"/>
                </a:cubicBezTo>
                <a:cubicBezTo>
                  <a:pt x="3313841" y="770149"/>
                  <a:pt x="3315729" y="765795"/>
                  <a:pt x="3329103" y="771553"/>
                </a:cubicBezTo>
                <a:cubicBezTo>
                  <a:pt x="3342477" y="777311"/>
                  <a:pt x="3349547" y="780002"/>
                  <a:pt x="3350314" y="779627"/>
                </a:cubicBezTo>
                <a:cubicBezTo>
                  <a:pt x="3351080" y="779252"/>
                  <a:pt x="3351714" y="775336"/>
                  <a:pt x="3352214" y="767878"/>
                </a:cubicBezTo>
                <a:cubicBezTo>
                  <a:pt x="3352714" y="760420"/>
                  <a:pt x="3353489" y="736867"/>
                  <a:pt x="3354539" y="697220"/>
                </a:cubicBezTo>
                <a:cubicBezTo>
                  <a:pt x="3328890" y="725285"/>
                  <a:pt x="3313404" y="743804"/>
                  <a:pt x="3308079" y="752779"/>
                </a:cubicBezTo>
                <a:cubicBezTo>
                  <a:pt x="3302754" y="761753"/>
                  <a:pt x="3295951" y="764574"/>
                  <a:pt x="3287668" y="761241"/>
                </a:cubicBezTo>
                <a:cubicBezTo>
                  <a:pt x="3279385" y="757908"/>
                  <a:pt x="3271985" y="753054"/>
                  <a:pt x="3265469" y="746679"/>
                </a:cubicBezTo>
                <a:cubicBezTo>
                  <a:pt x="3258953" y="740304"/>
                  <a:pt x="3260211" y="735501"/>
                  <a:pt x="3269244" y="732267"/>
                </a:cubicBezTo>
                <a:cubicBezTo>
                  <a:pt x="3278277" y="729034"/>
                  <a:pt x="3290013" y="722264"/>
                  <a:pt x="3304454" y="711956"/>
                </a:cubicBezTo>
                <a:cubicBezTo>
                  <a:pt x="3318895" y="701648"/>
                  <a:pt x="3335590" y="687529"/>
                  <a:pt x="3354539" y="669596"/>
                </a:cubicBezTo>
                <a:lnTo>
                  <a:pt x="3354539" y="631349"/>
                </a:lnTo>
                <a:cubicBezTo>
                  <a:pt x="3347272" y="635382"/>
                  <a:pt x="3338577" y="638744"/>
                  <a:pt x="3328453" y="641436"/>
                </a:cubicBezTo>
                <a:cubicBezTo>
                  <a:pt x="3318329" y="644127"/>
                  <a:pt x="3308117" y="642085"/>
                  <a:pt x="3297817" y="635311"/>
                </a:cubicBezTo>
                <a:cubicBezTo>
                  <a:pt x="3287518" y="628536"/>
                  <a:pt x="3288393" y="624095"/>
                  <a:pt x="3300442" y="621987"/>
                </a:cubicBezTo>
                <a:cubicBezTo>
                  <a:pt x="3312491" y="619878"/>
                  <a:pt x="3330523" y="614016"/>
                  <a:pt x="3354539" y="604400"/>
                </a:cubicBezTo>
                <a:cubicBezTo>
                  <a:pt x="3354539" y="584801"/>
                  <a:pt x="3354280" y="567844"/>
                  <a:pt x="3353764" y="553528"/>
                </a:cubicBezTo>
                <a:cubicBezTo>
                  <a:pt x="3353247" y="539213"/>
                  <a:pt x="3351155" y="526609"/>
                  <a:pt x="3347489" y="515718"/>
                </a:cubicBezTo>
                <a:cubicBezTo>
                  <a:pt x="3343823" y="504827"/>
                  <a:pt x="3345156" y="499944"/>
                  <a:pt x="3351489" y="501069"/>
                </a:cubicBezTo>
                <a:close/>
                <a:moveTo>
                  <a:pt x="105531" y="498585"/>
                </a:moveTo>
                <a:cubicBezTo>
                  <a:pt x="107652" y="497854"/>
                  <a:pt x="111095" y="497898"/>
                  <a:pt x="115862" y="498719"/>
                </a:cubicBezTo>
                <a:cubicBezTo>
                  <a:pt x="125395" y="500361"/>
                  <a:pt x="133269" y="502898"/>
                  <a:pt x="139486" y="506331"/>
                </a:cubicBezTo>
                <a:cubicBezTo>
                  <a:pt x="145702" y="509764"/>
                  <a:pt x="147381" y="513581"/>
                  <a:pt x="144523" y="517781"/>
                </a:cubicBezTo>
                <a:cubicBezTo>
                  <a:pt x="141665" y="521980"/>
                  <a:pt x="138394" y="526322"/>
                  <a:pt x="134711" y="530805"/>
                </a:cubicBezTo>
                <a:cubicBezTo>
                  <a:pt x="138111" y="530805"/>
                  <a:pt x="146256" y="528447"/>
                  <a:pt x="159147" y="523730"/>
                </a:cubicBezTo>
                <a:cubicBezTo>
                  <a:pt x="172038" y="519014"/>
                  <a:pt x="181645" y="520505"/>
                  <a:pt x="187970" y="528205"/>
                </a:cubicBezTo>
                <a:cubicBezTo>
                  <a:pt x="194295" y="535904"/>
                  <a:pt x="192395" y="541412"/>
                  <a:pt x="182270" y="544729"/>
                </a:cubicBezTo>
                <a:cubicBezTo>
                  <a:pt x="172146" y="548045"/>
                  <a:pt x="161589" y="550237"/>
                  <a:pt x="150597" y="551304"/>
                </a:cubicBezTo>
                <a:cubicBezTo>
                  <a:pt x="139606" y="552370"/>
                  <a:pt x="131294" y="551862"/>
                  <a:pt x="125661" y="549779"/>
                </a:cubicBezTo>
                <a:cubicBezTo>
                  <a:pt x="114062" y="567711"/>
                  <a:pt x="98259" y="582389"/>
                  <a:pt x="78252" y="593813"/>
                </a:cubicBezTo>
                <a:cubicBezTo>
                  <a:pt x="58245" y="605238"/>
                  <a:pt x="52770" y="605225"/>
                  <a:pt x="61828" y="593776"/>
                </a:cubicBezTo>
                <a:cubicBezTo>
                  <a:pt x="70885" y="582327"/>
                  <a:pt x="78252" y="572473"/>
                  <a:pt x="83927" y="564215"/>
                </a:cubicBezTo>
                <a:cubicBezTo>
                  <a:pt x="89601" y="555957"/>
                  <a:pt x="94484" y="547487"/>
                  <a:pt x="98575" y="538804"/>
                </a:cubicBezTo>
                <a:cubicBezTo>
                  <a:pt x="102667" y="530122"/>
                  <a:pt x="104713" y="523289"/>
                  <a:pt x="104713" y="518306"/>
                </a:cubicBezTo>
                <a:cubicBezTo>
                  <a:pt x="104713" y="512739"/>
                  <a:pt x="104188" y="507673"/>
                  <a:pt x="103138" y="503106"/>
                </a:cubicBezTo>
                <a:cubicBezTo>
                  <a:pt x="102613" y="500823"/>
                  <a:pt x="103410" y="499316"/>
                  <a:pt x="105531" y="498585"/>
                </a:cubicBezTo>
                <a:close/>
                <a:moveTo>
                  <a:pt x="1425378" y="495996"/>
                </a:moveTo>
                <a:cubicBezTo>
                  <a:pt x="1427289" y="495726"/>
                  <a:pt x="1429715" y="495867"/>
                  <a:pt x="1432656" y="496419"/>
                </a:cubicBezTo>
                <a:cubicBezTo>
                  <a:pt x="1444422" y="498628"/>
                  <a:pt x="1454909" y="503023"/>
                  <a:pt x="1464117" y="509606"/>
                </a:cubicBezTo>
                <a:cubicBezTo>
                  <a:pt x="1473325" y="516189"/>
                  <a:pt x="1475558" y="523459"/>
                  <a:pt x="1470817" y="531417"/>
                </a:cubicBezTo>
                <a:cubicBezTo>
                  <a:pt x="1466075" y="539375"/>
                  <a:pt x="1463221" y="559553"/>
                  <a:pt x="1462255" y="591951"/>
                </a:cubicBezTo>
                <a:cubicBezTo>
                  <a:pt x="1472521" y="590035"/>
                  <a:pt x="1482853" y="587464"/>
                  <a:pt x="1493253" y="584239"/>
                </a:cubicBezTo>
                <a:cubicBezTo>
                  <a:pt x="1503652" y="581014"/>
                  <a:pt x="1512851" y="583156"/>
                  <a:pt x="1520851" y="590664"/>
                </a:cubicBezTo>
                <a:cubicBezTo>
                  <a:pt x="1528850" y="598172"/>
                  <a:pt x="1525409" y="604729"/>
                  <a:pt x="1510527" y="610337"/>
                </a:cubicBezTo>
                <a:cubicBezTo>
                  <a:pt x="1495644" y="615945"/>
                  <a:pt x="1479487" y="620124"/>
                  <a:pt x="1462055" y="622874"/>
                </a:cubicBezTo>
                <a:lnTo>
                  <a:pt x="1460680" y="668796"/>
                </a:lnTo>
                <a:cubicBezTo>
                  <a:pt x="1499811" y="663630"/>
                  <a:pt x="1526109" y="659726"/>
                  <a:pt x="1539575" y="657085"/>
                </a:cubicBezTo>
                <a:cubicBezTo>
                  <a:pt x="1553041" y="654443"/>
                  <a:pt x="1564769" y="654839"/>
                  <a:pt x="1574760" y="658272"/>
                </a:cubicBezTo>
                <a:cubicBezTo>
                  <a:pt x="1584751" y="661705"/>
                  <a:pt x="1591768" y="667751"/>
                  <a:pt x="1595809" y="676408"/>
                </a:cubicBezTo>
                <a:cubicBezTo>
                  <a:pt x="1599850" y="685066"/>
                  <a:pt x="1594547" y="689133"/>
                  <a:pt x="1579898" y="688608"/>
                </a:cubicBezTo>
                <a:cubicBezTo>
                  <a:pt x="1565248" y="688083"/>
                  <a:pt x="1547266" y="688603"/>
                  <a:pt x="1525951" y="690170"/>
                </a:cubicBezTo>
                <a:cubicBezTo>
                  <a:pt x="1504635" y="691737"/>
                  <a:pt x="1476079" y="694286"/>
                  <a:pt x="1440281" y="697820"/>
                </a:cubicBezTo>
                <a:cubicBezTo>
                  <a:pt x="1451797" y="707452"/>
                  <a:pt x="1455176" y="714294"/>
                  <a:pt x="1450418" y="718343"/>
                </a:cubicBezTo>
                <a:cubicBezTo>
                  <a:pt x="1445660" y="722393"/>
                  <a:pt x="1439506" y="728697"/>
                  <a:pt x="1431957" y="737255"/>
                </a:cubicBezTo>
                <a:cubicBezTo>
                  <a:pt x="1424407" y="745813"/>
                  <a:pt x="1418420" y="751970"/>
                  <a:pt x="1413995" y="755729"/>
                </a:cubicBezTo>
                <a:cubicBezTo>
                  <a:pt x="1409570" y="759487"/>
                  <a:pt x="1409783" y="761124"/>
                  <a:pt x="1414633" y="760641"/>
                </a:cubicBezTo>
                <a:cubicBezTo>
                  <a:pt x="1419482" y="760157"/>
                  <a:pt x="1445747" y="757508"/>
                  <a:pt x="1493428" y="752691"/>
                </a:cubicBezTo>
                <a:cubicBezTo>
                  <a:pt x="1487161" y="743509"/>
                  <a:pt x="1481674" y="733767"/>
                  <a:pt x="1476966" y="723468"/>
                </a:cubicBezTo>
                <a:cubicBezTo>
                  <a:pt x="1472258" y="713169"/>
                  <a:pt x="1474866" y="709715"/>
                  <a:pt x="1484791" y="713106"/>
                </a:cubicBezTo>
                <a:cubicBezTo>
                  <a:pt x="1494715" y="716498"/>
                  <a:pt x="1504560" y="722535"/>
                  <a:pt x="1514326" y="731218"/>
                </a:cubicBezTo>
                <a:cubicBezTo>
                  <a:pt x="1524093" y="739900"/>
                  <a:pt x="1532759" y="750216"/>
                  <a:pt x="1540325" y="762166"/>
                </a:cubicBezTo>
                <a:cubicBezTo>
                  <a:pt x="1547891" y="774115"/>
                  <a:pt x="1549699" y="786935"/>
                  <a:pt x="1545750" y="800626"/>
                </a:cubicBezTo>
                <a:cubicBezTo>
                  <a:pt x="1541800" y="814317"/>
                  <a:pt x="1535646" y="817462"/>
                  <a:pt x="1527288" y="810063"/>
                </a:cubicBezTo>
                <a:cubicBezTo>
                  <a:pt x="1518930" y="802663"/>
                  <a:pt x="1509952" y="789631"/>
                  <a:pt x="1500352" y="770965"/>
                </a:cubicBezTo>
                <a:cubicBezTo>
                  <a:pt x="1449339" y="780348"/>
                  <a:pt x="1415683" y="787843"/>
                  <a:pt x="1399383" y="793451"/>
                </a:cubicBezTo>
                <a:cubicBezTo>
                  <a:pt x="1383084" y="799059"/>
                  <a:pt x="1369585" y="804817"/>
                  <a:pt x="1358886" y="810725"/>
                </a:cubicBezTo>
                <a:cubicBezTo>
                  <a:pt x="1348187" y="816633"/>
                  <a:pt x="1342837" y="811713"/>
                  <a:pt x="1342837" y="795964"/>
                </a:cubicBezTo>
                <a:cubicBezTo>
                  <a:pt x="1342837" y="781081"/>
                  <a:pt x="1347099" y="772219"/>
                  <a:pt x="1355624" y="769378"/>
                </a:cubicBezTo>
                <a:cubicBezTo>
                  <a:pt x="1364148" y="766536"/>
                  <a:pt x="1371089" y="763166"/>
                  <a:pt x="1376447" y="759266"/>
                </a:cubicBezTo>
                <a:cubicBezTo>
                  <a:pt x="1381805" y="755366"/>
                  <a:pt x="1389317" y="747562"/>
                  <a:pt x="1398983" y="735855"/>
                </a:cubicBezTo>
                <a:cubicBezTo>
                  <a:pt x="1408650" y="724147"/>
                  <a:pt x="1414516" y="712319"/>
                  <a:pt x="1416582" y="700369"/>
                </a:cubicBezTo>
                <a:cubicBezTo>
                  <a:pt x="1397617" y="704453"/>
                  <a:pt x="1383059" y="707827"/>
                  <a:pt x="1372910" y="710494"/>
                </a:cubicBezTo>
                <a:cubicBezTo>
                  <a:pt x="1362761" y="713160"/>
                  <a:pt x="1352336" y="709760"/>
                  <a:pt x="1341637" y="700294"/>
                </a:cubicBezTo>
                <a:cubicBezTo>
                  <a:pt x="1330938" y="690828"/>
                  <a:pt x="1333463" y="686095"/>
                  <a:pt x="1349212" y="686095"/>
                </a:cubicBezTo>
                <a:cubicBezTo>
                  <a:pt x="1362427" y="686095"/>
                  <a:pt x="1389584" y="681687"/>
                  <a:pt x="1430682" y="672871"/>
                </a:cubicBezTo>
                <a:lnTo>
                  <a:pt x="1430682" y="628199"/>
                </a:lnTo>
                <a:cubicBezTo>
                  <a:pt x="1416716" y="630299"/>
                  <a:pt x="1404075" y="628365"/>
                  <a:pt x="1392759" y="622399"/>
                </a:cubicBezTo>
                <a:cubicBezTo>
                  <a:pt x="1381443" y="616433"/>
                  <a:pt x="1381601" y="611987"/>
                  <a:pt x="1393234" y="609062"/>
                </a:cubicBezTo>
                <a:cubicBezTo>
                  <a:pt x="1404866" y="606138"/>
                  <a:pt x="1417349" y="602900"/>
                  <a:pt x="1430682" y="599351"/>
                </a:cubicBezTo>
                <a:cubicBezTo>
                  <a:pt x="1430682" y="582068"/>
                  <a:pt x="1430432" y="565511"/>
                  <a:pt x="1429932" y="549679"/>
                </a:cubicBezTo>
                <a:cubicBezTo>
                  <a:pt x="1429432" y="533846"/>
                  <a:pt x="1426819" y="520460"/>
                  <a:pt x="1422095" y="509519"/>
                </a:cubicBezTo>
                <a:cubicBezTo>
                  <a:pt x="1418551" y="501313"/>
                  <a:pt x="1419646" y="496805"/>
                  <a:pt x="1425378" y="495996"/>
                </a:cubicBezTo>
                <a:close/>
                <a:moveTo>
                  <a:pt x="1742150" y="493195"/>
                </a:moveTo>
                <a:cubicBezTo>
                  <a:pt x="1750991" y="494286"/>
                  <a:pt x="1760174" y="496694"/>
                  <a:pt x="1769698" y="500419"/>
                </a:cubicBezTo>
                <a:cubicBezTo>
                  <a:pt x="1779223" y="504144"/>
                  <a:pt x="1782914" y="508556"/>
                  <a:pt x="1780773" y="513656"/>
                </a:cubicBezTo>
                <a:cubicBezTo>
                  <a:pt x="1778631" y="518756"/>
                  <a:pt x="1777060" y="528784"/>
                  <a:pt x="1776060" y="543741"/>
                </a:cubicBezTo>
                <a:cubicBezTo>
                  <a:pt x="1775060" y="558699"/>
                  <a:pt x="1774560" y="577902"/>
                  <a:pt x="1774560" y="601350"/>
                </a:cubicBezTo>
                <a:cubicBezTo>
                  <a:pt x="1776644" y="601484"/>
                  <a:pt x="1782269" y="600209"/>
                  <a:pt x="1791434" y="597526"/>
                </a:cubicBezTo>
                <a:cubicBezTo>
                  <a:pt x="1800601" y="594843"/>
                  <a:pt x="1808971" y="596267"/>
                  <a:pt x="1816546" y="601800"/>
                </a:cubicBezTo>
                <a:cubicBezTo>
                  <a:pt x="1824120" y="607333"/>
                  <a:pt x="1825020" y="612037"/>
                  <a:pt x="1819245" y="615912"/>
                </a:cubicBezTo>
                <a:cubicBezTo>
                  <a:pt x="1813471" y="619787"/>
                  <a:pt x="1807096" y="622533"/>
                  <a:pt x="1800122" y="624149"/>
                </a:cubicBezTo>
                <a:cubicBezTo>
                  <a:pt x="1793147" y="625766"/>
                  <a:pt x="1784627" y="627832"/>
                  <a:pt x="1774560" y="630349"/>
                </a:cubicBezTo>
                <a:lnTo>
                  <a:pt x="1774560" y="664122"/>
                </a:lnTo>
                <a:cubicBezTo>
                  <a:pt x="1782394" y="664122"/>
                  <a:pt x="1791368" y="665613"/>
                  <a:pt x="1801484" y="668596"/>
                </a:cubicBezTo>
                <a:cubicBezTo>
                  <a:pt x="1811600" y="671580"/>
                  <a:pt x="1817225" y="678929"/>
                  <a:pt x="1818358" y="690645"/>
                </a:cubicBezTo>
                <a:cubicBezTo>
                  <a:pt x="1819491" y="702361"/>
                  <a:pt x="1816366" y="708219"/>
                  <a:pt x="1808984" y="708219"/>
                </a:cubicBezTo>
                <a:cubicBezTo>
                  <a:pt x="1804517" y="708219"/>
                  <a:pt x="1798943" y="705148"/>
                  <a:pt x="1792259" y="699007"/>
                </a:cubicBezTo>
                <a:cubicBezTo>
                  <a:pt x="1785577" y="692866"/>
                  <a:pt x="1779677" y="686520"/>
                  <a:pt x="1774560" y="679971"/>
                </a:cubicBezTo>
                <a:lnTo>
                  <a:pt x="1774560" y="770865"/>
                </a:lnTo>
                <a:cubicBezTo>
                  <a:pt x="1774560" y="795147"/>
                  <a:pt x="1773069" y="814042"/>
                  <a:pt x="1770086" y="827549"/>
                </a:cubicBezTo>
                <a:cubicBezTo>
                  <a:pt x="1767103" y="841057"/>
                  <a:pt x="1762890" y="847485"/>
                  <a:pt x="1757449" y="846835"/>
                </a:cubicBezTo>
                <a:cubicBezTo>
                  <a:pt x="1752008" y="846186"/>
                  <a:pt x="1746671" y="840519"/>
                  <a:pt x="1741438" y="829837"/>
                </a:cubicBezTo>
                <a:cubicBezTo>
                  <a:pt x="1736204" y="819154"/>
                  <a:pt x="1735163" y="808650"/>
                  <a:pt x="1738313" y="798326"/>
                </a:cubicBezTo>
                <a:cubicBezTo>
                  <a:pt x="1741463" y="788002"/>
                  <a:pt x="1743554" y="771678"/>
                  <a:pt x="1744587" y="749354"/>
                </a:cubicBezTo>
                <a:cubicBezTo>
                  <a:pt x="1745621" y="727030"/>
                  <a:pt x="1746662" y="700769"/>
                  <a:pt x="1747712" y="670571"/>
                </a:cubicBezTo>
                <a:cubicBezTo>
                  <a:pt x="1739846" y="693420"/>
                  <a:pt x="1727955" y="713602"/>
                  <a:pt x="1712039" y="731118"/>
                </a:cubicBezTo>
                <a:cubicBezTo>
                  <a:pt x="1696124" y="748633"/>
                  <a:pt x="1679004" y="762003"/>
                  <a:pt x="1660680" y="771228"/>
                </a:cubicBezTo>
                <a:cubicBezTo>
                  <a:pt x="1642356" y="780452"/>
                  <a:pt x="1640352" y="777490"/>
                  <a:pt x="1654668" y="762341"/>
                </a:cubicBezTo>
                <a:cubicBezTo>
                  <a:pt x="1668984" y="747192"/>
                  <a:pt x="1684441" y="727689"/>
                  <a:pt x="1701040" y="703832"/>
                </a:cubicBezTo>
                <a:cubicBezTo>
                  <a:pt x="1717639" y="679975"/>
                  <a:pt x="1730063" y="657380"/>
                  <a:pt x="1738313" y="636048"/>
                </a:cubicBezTo>
                <a:cubicBezTo>
                  <a:pt x="1726947" y="639182"/>
                  <a:pt x="1715206" y="641794"/>
                  <a:pt x="1703090" y="643885"/>
                </a:cubicBezTo>
                <a:cubicBezTo>
                  <a:pt x="1690974" y="645977"/>
                  <a:pt x="1678387" y="644606"/>
                  <a:pt x="1665330" y="639773"/>
                </a:cubicBezTo>
                <a:cubicBezTo>
                  <a:pt x="1652272" y="634940"/>
                  <a:pt x="1655009" y="630749"/>
                  <a:pt x="1673542" y="627199"/>
                </a:cubicBezTo>
                <a:cubicBezTo>
                  <a:pt x="1692074" y="623649"/>
                  <a:pt x="1716273" y="618016"/>
                  <a:pt x="1746137" y="610300"/>
                </a:cubicBezTo>
                <a:cubicBezTo>
                  <a:pt x="1746137" y="588918"/>
                  <a:pt x="1745629" y="568502"/>
                  <a:pt x="1744612" y="549054"/>
                </a:cubicBezTo>
                <a:cubicBezTo>
                  <a:pt x="1743596" y="529605"/>
                  <a:pt x="1740721" y="515160"/>
                  <a:pt x="1735988" y="505719"/>
                </a:cubicBezTo>
                <a:cubicBezTo>
                  <a:pt x="1731255" y="496278"/>
                  <a:pt x="1733309" y="492103"/>
                  <a:pt x="1742150" y="493195"/>
                </a:cubicBezTo>
                <a:close/>
                <a:moveTo>
                  <a:pt x="4675846" y="490082"/>
                </a:moveTo>
                <a:cubicBezTo>
                  <a:pt x="4683187" y="491199"/>
                  <a:pt x="4692365" y="493899"/>
                  <a:pt x="4703382" y="498182"/>
                </a:cubicBezTo>
                <a:cubicBezTo>
                  <a:pt x="4714397" y="502465"/>
                  <a:pt x="4716697" y="509594"/>
                  <a:pt x="4710281" y="519568"/>
                </a:cubicBezTo>
                <a:cubicBezTo>
                  <a:pt x="4703865" y="529542"/>
                  <a:pt x="4695048" y="551579"/>
                  <a:pt x="4683833" y="585676"/>
                </a:cubicBezTo>
                <a:cubicBezTo>
                  <a:pt x="4699498" y="582527"/>
                  <a:pt x="4713839" y="579952"/>
                  <a:pt x="4726855" y="577952"/>
                </a:cubicBezTo>
                <a:cubicBezTo>
                  <a:pt x="4739871" y="575952"/>
                  <a:pt x="4751170" y="573340"/>
                  <a:pt x="4760753" y="570115"/>
                </a:cubicBezTo>
                <a:cubicBezTo>
                  <a:pt x="4770336" y="566890"/>
                  <a:pt x="4780564" y="568082"/>
                  <a:pt x="4791439" y="573690"/>
                </a:cubicBezTo>
                <a:cubicBezTo>
                  <a:pt x="4802313" y="579298"/>
                  <a:pt x="4806050" y="584231"/>
                  <a:pt x="4802650" y="588489"/>
                </a:cubicBezTo>
                <a:cubicBezTo>
                  <a:pt x="4799250" y="592747"/>
                  <a:pt x="4792551" y="595988"/>
                  <a:pt x="4782552" y="598213"/>
                </a:cubicBezTo>
                <a:cubicBezTo>
                  <a:pt x="4772552" y="600438"/>
                  <a:pt x="4758428" y="602855"/>
                  <a:pt x="4740179" y="605463"/>
                </a:cubicBezTo>
                <a:cubicBezTo>
                  <a:pt x="4721930" y="608071"/>
                  <a:pt x="4699565" y="611808"/>
                  <a:pt x="4673083" y="616675"/>
                </a:cubicBezTo>
                <a:lnTo>
                  <a:pt x="4631727" y="693030"/>
                </a:lnTo>
                <a:lnTo>
                  <a:pt x="4641723" y="688570"/>
                </a:lnTo>
                <a:cubicBezTo>
                  <a:pt x="4655597" y="685904"/>
                  <a:pt x="4673937" y="682758"/>
                  <a:pt x="4696745" y="679133"/>
                </a:cubicBezTo>
                <a:cubicBezTo>
                  <a:pt x="4719551" y="675508"/>
                  <a:pt x="4736033" y="671834"/>
                  <a:pt x="4746192" y="668109"/>
                </a:cubicBezTo>
                <a:cubicBezTo>
                  <a:pt x="4756349" y="664384"/>
                  <a:pt x="4767057" y="666901"/>
                  <a:pt x="4778315" y="675658"/>
                </a:cubicBezTo>
                <a:cubicBezTo>
                  <a:pt x="4789572" y="684416"/>
                  <a:pt x="4785560" y="690987"/>
                  <a:pt x="4766278" y="695370"/>
                </a:cubicBezTo>
                <a:cubicBezTo>
                  <a:pt x="4746995" y="699753"/>
                  <a:pt x="4727880" y="703003"/>
                  <a:pt x="4708931" y="705119"/>
                </a:cubicBezTo>
                <a:cubicBezTo>
                  <a:pt x="4721481" y="710669"/>
                  <a:pt x="4726446" y="718631"/>
                  <a:pt x="4723830" y="729005"/>
                </a:cubicBezTo>
                <a:cubicBezTo>
                  <a:pt x="4721214" y="739380"/>
                  <a:pt x="4719906" y="755391"/>
                  <a:pt x="4719906" y="777040"/>
                </a:cubicBezTo>
                <a:cubicBezTo>
                  <a:pt x="4744237" y="776090"/>
                  <a:pt x="4766615" y="774023"/>
                  <a:pt x="4787039" y="770840"/>
                </a:cubicBezTo>
                <a:cubicBezTo>
                  <a:pt x="4807463" y="767657"/>
                  <a:pt x="4823340" y="773157"/>
                  <a:pt x="4834673" y="787339"/>
                </a:cubicBezTo>
                <a:cubicBezTo>
                  <a:pt x="4846006" y="801522"/>
                  <a:pt x="4844848" y="808613"/>
                  <a:pt x="4831199" y="808613"/>
                </a:cubicBezTo>
                <a:cubicBezTo>
                  <a:pt x="4820282" y="808613"/>
                  <a:pt x="4807304" y="807567"/>
                  <a:pt x="4792264" y="805476"/>
                </a:cubicBezTo>
                <a:cubicBezTo>
                  <a:pt x="4777223" y="803384"/>
                  <a:pt x="4761691" y="802859"/>
                  <a:pt x="4745667" y="803901"/>
                </a:cubicBezTo>
                <a:cubicBezTo>
                  <a:pt x="4729643" y="804942"/>
                  <a:pt x="4713139" y="805980"/>
                  <a:pt x="4696157" y="807013"/>
                </a:cubicBezTo>
                <a:cubicBezTo>
                  <a:pt x="4679174" y="808046"/>
                  <a:pt x="4660130" y="810400"/>
                  <a:pt x="4639023" y="814075"/>
                </a:cubicBezTo>
                <a:cubicBezTo>
                  <a:pt x="4617916" y="817750"/>
                  <a:pt x="4602808" y="819312"/>
                  <a:pt x="4593701" y="818762"/>
                </a:cubicBezTo>
                <a:cubicBezTo>
                  <a:pt x="4584593" y="818212"/>
                  <a:pt x="4576131" y="814483"/>
                  <a:pt x="4568315" y="807575"/>
                </a:cubicBezTo>
                <a:cubicBezTo>
                  <a:pt x="4560498" y="800668"/>
                  <a:pt x="4558503" y="796209"/>
                  <a:pt x="4562328" y="794201"/>
                </a:cubicBezTo>
                <a:cubicBezTo>
                  <a:pt x="4566152" y="792193"/>
                  <a:pt x="4573156" y="791189"/>
                  <a:pt x="4583339" y="791189"/>
                </a:cubicBezTo>
                <a:cubicBezTo>
                  <a:pt x="4593888" y="791189"/>
                  <a:pt x="4607841" y="790422"/>
                  <a:pt x="4625199" y="788889"/>
                </a:cubicBezTo>
                <a:cubicBezTo>
                  <a:pt x="4642556" y="787356"/>
                  <a:pt x="4663609" y="784689"/>
                  <a:pt x="4688358" y="780890"/>
                </a:cubicBezTo>
                <a:cubicBezTo>
                  <a:pt x="4688358" y="745525"/>
                  <a:pt x="4687620" y="724885"/>
                  <a:pt x="4686145" y="718968"/>
                </a:cubicBezTo>
                <a:cubicBezTo>
                  <a:pt x="4684670" y="713052"/>
                  <a:pt x="4683616" y="709469"/>
                  <a:pt x="4682983" y="708219"/>
                </a:cubicBezTo>
                <a:cubicBezTo>
                  <a:pt x="4673400" y="710285"/>
                  <a:pt x="4664905" y="711585"/>
                  <a:pt x="4657497" y="712119"/>
                </a:cubicBezTo>
                <a:cubicBezTo>
                  <a:pt x="4650089" y="712652"/>
                  <a:pt x="4642139" y="709527"/>
                  <a:pt x="4633648" y="702744"/>
                </a:cubicBezTo>
                <a:lnTo>
                  <a:pt x="4630186" y="695875"/>
                </a:lnTo>
                <a:lnTo>
                  <a:pt x="4628036" y="699844"/>
                </a:lnTo>
                <a:cubicBezTo>
                  <a:pt x="4609954" y="726426"/>
                  <a:pt x="4592697" y="747937"/>
                  <a:pt x="4576264" y="764378"/>
                </a:cubicBezTo>
                <a:cubicBezTo>
                  <a:pt x="4559832" y="780819"/>
                  <a:pt x="4540417" y="793605"/>
                  <a:pt x="4518018" y="802738"/>
                </a:cubicBezTo>
                <a:cubicBezTo>
                  <a:pt x="4495619" y="811871"/>
                  <a:pt x="4493207" y="808538"/>
                  <a:pt x="4510781" y="792739"/>
                </a:cubicBezTo>
                <a:cubicBezTo>
                  <a:pt x="4528355" y="776940"/>
                  <a:pt x="4542212" y="763399"/>
                  <a:pt x="4552353" y="752116"/>
                </a:cubicBezTo>
                <a:cubicBezTo>
                  <a:pt x="4562494" y="740834"/>
                  <a:pt x="4573368" y="727101"/>
                  <a:pt x="4584976" y="710919"/>
                </a:cubicBezTo>
                <a:cubicBezTo>
                  <a:pt x="4596584" y="694736"/>
                  <a:pt x="4607058" y="678079"/>
                  <a:pt x="4616399" y="660947"/>
                </a:cubicBezTo>
                <a:cubicBezTo>
                  <a:pt x="4625740" y="643815"/>
                  <a:pt x="4633519" y="630290"/>
                  <a:pt x="4639736" y="620374"/>
                </a:cubicBezTo>
                <a:cubicBezTo>
                  <a:pt x="4630919" y="623507"/>
                  <a:pt x="4622578" y="625074"/>
                  <a:pt x="4614712" y="625074"/>
                </a:cubicBezTo>
                <a:cubicBezTo>
                  <a:pt x="4607112" y="625074"/>
                  <a:pt x="4599446" y="620699"/>
                  <a:pt x="4591713" y="611950"/>
                </a:cubicBezTo>
                <a:cubicBezTo>
                  <a:pt x="4583980" y="603200"/>
                  <a:pt x="4585714" y="598484"/>
                  <a:pt x="4596913" y="597801"/>
                </a:cubicBezTo>
                <a:cubicBezTo>
                  <a:pt x="4608112" y="597117"/>
                  <a:pt x="4624820" y="595334"/>
                  <a:pt x="4647035" y="592451"/>
                </a:cubicBezTo>
                <a:cubicBezTo>
                  <a:pt x="4657884" y="567786"/>
                  <a:pt x="4664867" y="548079"/>
                  <a:pt x="4667984" y="533330"/>
                </a:cubicBezTo>
                <a:cubicBezTo>
                  <a:pt x="4671100" y="518581"/>
                  <a:pt x="4671354" y="507406"/>
                  <a:pt x="4668746" y="499807"/>
                </a:cubicBezTo>
                <a:cubicBezTo>
                  <a:pt x="4666138" y="492207"/>
                  <a:pt x="4668504" y="488966"/>
                  <a:pt x="4675846" y="490082"/>
                </a:cubicBezTo>
                <a:close/>
                <a:moveTo>
                  <a:pt x="220550" y="485776"/>
                </a:moveTo>
                <a:cubicBezTo>
                  <a:pt x="224487" y="485755"/>
                  <a:pt x="230205" y="486949"/>
                  <a:pt x="237704" y="489357"/>
                </a:cubicBezTo>
                <a:cubicBezTo>
                  <a:pt x="252704" y="494174"/>
                  <a:pt x="258111" y="500348"/>
                  <a:pt x="253929" y="507881"/>
                </a:cubicBezTo>
                <a:lnTo>
                  <a:pt x="244504" y="515081"/>
                </a:lnTo>
                <a:cubicBezTo>
                  <a:pt x="252104" y="515164"/>
                  <a:pt x="263453" y="513356"/>
                  <a:pt x="278552" y="509656"/>
                </a:cubicBezTo>
                <a:cubicBezTo>
                  <a:pt x="293651" y="505956"/>
                  <a:pt x="304563" y="508360"/>
                  <a:pt x="311287" y="516868"/>
                </a:cubicBezTo>
                <a:cubicBezTo>
                  <a:pt x="318012" y="525376"/>
                  <a:pt x="310633" y="531417"/>
                  <a:pt x="289152" y="534992"/>
                </a:cubicBezTo>
                <a:cubicBezTo>
                  <a:pt x="267669" y="538567"/>
                  <a:pt x="250904" y="539313"/>
                  <a:pt x="238854" y="537229"/>
                </a:cubicBezTo>
                <a:cubicBezTo>
                  <a:pt x="230205" y="550979"/>
                  <a:pt x="218497" y="562520"/>
                  <a:pt x="203732" y="571852"/>
                </a:cubicBezTo>
                <a:lnTo>
                  <a:pt x="197454" y="575216"/>
                </a:lnTo>
                <a:lnTo>
                  <a:pt x="212669" y="571715"/>
                </a:lnTo>
                <a:cubicBezTo>
                  <a:pt x="218993" y="568473"/>
                  <a:pt x="226072" y="568540"/>
                  <a:pt x="233905" y="571915"/>
                </a:cubicBezTo>
                <a:cubicBezTo>
                  <a:pt x="241738" y="575290"/>
                  <a:pt x="249383" y="579406"/>
                  <a:pt x="256841" y="584264"/>
                </a:cubicBezTo>
                <a:cubicBezTo>
                  <a:pt x="264299" y="589122"/>
                  <a:pt x="265899" y="595068"/>
                  <a:pt x="261641" y="602100"/>
                </a:cubicBezTo>
                <a:cubicBezTo>
                  <a:pt x="257382" y="609133"/>
                  <a:pt x="253699" y="623270"/>
                  <a:pt x="250592" y="644510"/>
                </a:cubicBezTo>
                <a:cubicBezTo>
                  <a:pt x="247483" y="665751"/>
                  <a:pt x="243204" y="682200"/>
                  <a:pt x="237754" y="693857"/>
                </a:cubicBezTo>
                <a:cubicBezTo>
                  <a:pt x="236392" y="696772"/>
                  <a:pt x="234934" y="698995"/>
                  <a:pt x="233378" y="700528"/>
                </a:cubicBezTo>
                <a:lnTo>
                  <a:pt x="230654" y="701917"/>
                </a:lnTo>
                <a:lnTo>
                  <a:pt x="233617" y="702807"/>
                </a:lnTo>
                <a:cubicBezTo>
                  <a:pt x="239825" y="705382"/>
                  <a:pt x="242633" y="707919"/>
                  <a:pt x="242042" y="710419"/>
                </a:cubicBezTo>
                <a:cubicBezTo>
                  <a:pt x="241450" y="712919"/>
                  <a:pt x="240179" y="715777"/>
                  <a:pt x="238229" y="718993"/>
                </a:cubicBezTo>
                <a:cubicBezTo>
                  <a:pt x="270544" y="715993"/>
                  <a:pt x="294509" y="713152"/>
                  <a:pt x="310125" y="710469"/>
                </a:cubicBezTo>
                <a:cubicBezTo>
                  <a:pt x="325741" y="707786"/>
                  <a:pt x="338315" y="709727"/>
                  <a:pt x="347848" y="716293"/>
                </a:cubicBezTo>
                <a:cubicBezTo>
                  <a:pt x="357380" y="722860"/>
                  <a:pt x="361076" y="728905"/>
                  <a:pt x="358935" y="734430"/>
                </a:cubicBezTo>
                <a:cubicBezTo>
                  <a:pt x="356793" y="739955"/>
                  <a:pt x="348673" y="742454"/>
                  <a:pt x="334573" y="741929"/>
                </a:cubicBezTo>
                <a:cubicBezTo>
                  <a:pt x="320475" y="741404"/>
                  <a:pt x="308200" y="741142"/>
                  <a:pt x="297751" y="741142"/>
                </a:cubicBezTo>
                <a:cubicBezTo>
                  <a:pt x="288535" y="741142"/>
                  <a:pt x="268694" y="742100"/>
                  <a:pt x="238229" y="744017"/>
                </a:cubicBezTo>
                <a:cubicBezTo>
                  <a:pt x="238229" y="790147"/>
                  <a:pt x="237947" y="815475"/>
                  <a:pt x="237380" y="820000"/>
                </a:cubicBezTo>
                <a:cubicBezTo>
                  <a:pt x="236813" y="824524"/>
                  <a:pt x="234796" y="832124"/>
                  <a:pt x="231330" y="842798"/>
                </a:cubicBezTo>
                <a:cubicBezTo>
                  <a:pt x="227863" y="853473"/>
                  <a:pt x="223964" y="857022"/>
                  <a:pt x="219630" y="853448"/>
                </a:cubicBezTo>
                <a:cubicBezTo>
                  <a:pt x="215297" y="849873"/>
                  <a:pt x="212581" y="844511"/>
                  <a:pt x="211481" y="837361"/>
                </a:cubicBezTo>
                <a:cubicBezTo>
                  <a:pt x="210382" y="830211"/>
                  <a:pt x="209564" y="819695"/>
                  <a:pt x="209032" y="805813"/>
                </a:cubicBezTo>
                <a:cubicBezTo>
                  <a:pt x="208498" y="791930"/>
                  <a:pt x="208231" y="771948"/>
                  <a:pt x="208231" y="745867"/>
                </a:cubicBezTo>
                <a:lnTo>
                  <a:pt x="141710" y="754816"/>
                </a:lnTo>
                <a:cubicBezTo>
                  <a:pt x="137794" y="774365"/>
                  <a:pt x="128453" y="792072"/>
                  <a:pt x="113687" y="807938"/>
                </a:cubicBezTo>
                <a:cubicBezTo>
                  <a:pt x="98921" y="823804"/>
                  <a:pt x="80660" y="834157"/>
                  <a:pt x="58903" y="838998"/>
                </a:cubicBezTo>
                <a:cubicBezTo>
                  <a:pt x="37146" y="843840"/>
                  <a:pt x="34025" y="840944"/>
                  <a:pt x="49541" y="830311"/>
                </a:cubicBezTo>
                <a:cubicBezTo>
                  <a:pt x="65057" y="819679"/>
                  <a:pt x="78156" y="808259"/>
                  <a:pt x="88839" y="796051"/>
                </a:cubicBezTo>
                <a:cubicBezTo>
                  <a:pt x="99521" y="783843"/>
                  <a:pt x="106904" y="770773"/>
                  <a:pt x="110988" y="756841"/>
                </a:cubicBezTo>
                <a:cubicBezTo>
                  <a:pt x="75223" y="763107"/>
                  <a:pt x="51966" y="767286"/>
                  <a:pt x="41217" y="769378"/>
                </a:cubicBezTo>
                <a:cubicBezTo>
                  <a:pt x="30468" y="771469"/>
                  <a:pt x="19801" y="767257"/>
                  <a:pt x="9219" y="756741"/>
                </a:cubicBezTo>
                <a:cubicBezTo>
                  <a:pt x="-1364" y="746225"/>
                  <a:pt x="1936" y="741754"/>
                  <a:pt x="19118" y="743329"/>
                </a:cubicBezTo>
                <a:cubicBezTo>
                  <a:pt x="36300" y="744904"/>
                  <a:pt x="67448" y="742750"/>
                  <a:pt x="112562" y="736867"/>
                </a:cubicBezTo>
                <a:cubicBezTo>
                  <a:pt x="112562" y="729134"/>
                  <a:pt x="111254" y="722131"/>
                  <a:pt x="108637" y="715856"/>
                </a:cubicBezTo>
                <a:cubicBezTo>
                  <a:pt x="106021" y="709581"/>
                  <a:pt x="108621" y="706994"/>
                  <a:pt x="116437" y="708094"/>
                </a:cubicBezTo>
                <a:lnTo>
                  <a:pt x="120284" y="709078"/>
                </a:lnTo>
                <a:lnTo>
                  <a:pt x="115224" y="698779"/>
                </a:lnTo>
                <a:cubicBezTo>
                  <a:pt x="113762" y="694644"/>
                  <a:pt x="112629" y="690020"/>
                  <a:pt x="111824" y="684908"/>
                </a:cubicBezTo>
                <a:cubicBezTo>
                  <a:pt x="110217" y="674683"/>
                  <a:pt x="108129" y="660084"/>
                  <a:pt x="105562" y="641111"/>
                </a:cubicBezTo>
                <a:cubicBezTo>
                  <a:pt x="102996" y="622137"/>
                  <a:pt x="99338" y="608421"/>
                  <a:pt x="94589" y="599963"/>
                </a:cubicBezTo>
                <a:cubicBezTo>
                  <a:pt x="89838" y="591505"/>
                  <a:pt x="92197" y="587276"/>
                  <a:pt x="101663" y="587276"/>
                </a:cubicBezTo>
                <a:cubicBezTo>
                  <a:pt x="108212" y="587276"/>
                  <a:pt x="114037" y="587531"/>
                  <a:pt x="119137" y="588039"/>
                </a:cubicBezTo>
                <a:cubicBezTo>
                  <a:pt x="121686" y="588293"/>
                  <a:pt x="126782" y="587974"/>
                  <a:pt x="134423" y="587083"/>
                </a:cubicBezTo>
                <a:lnTo>
                  <a:pt x="134972" y="587004"/>
                </a:lnTo>
                <a:lnTo>
                  <a:pt x="128086" y="582952"/>
                </a:lnTo>
                <a:cubicBezTo>
                  <a:pt x="117737" y="570136"/>
                  <a:pt x="114770" y="561895"/>
                  <a:pt x="119187" y="558228"/>
                </a:cubicBezTo>
                <a:cubicBezTo>
                  <a:pt x="123603" y="554562"/>
                  <a:pt x="131478" y="554816"/>
                  <a:pt x="142811" y="558991"/>
                </a:cubicBezTo>
                <a:cubicBezTo>
                  <a:pt x="154143" y="563165"/>
                  <a:pt x="158105" y="570777"/>
                  <a:pt x="154697" y="581827"/>
                </a:cubicBezTo>
                <a:lnTo>
                  <a:pt x="153245" y="584377"/>
                </a:lnTo>
                <a:lnTo>
                  <a:pt x="164984" y="582689"/>
                </a:lnTo>
                <a:lnTo>
                  <a:pt x="190283" y="576867"/>
                </a:lnTo>
                <a:lnTo>
                  <a:pt x="190089" y="572771"/>
                </a:lnTo>
                <a:cubicBezTo>
                  <a:pt x="190749" y="570642"/>
                  <a:pt x="192134" y="567769"/>
                  <a:pt x="194245" y="564153"/>
                </a:cubicBezTo>
                <a:cubicBezTo>
                  <a:pt x="202686" y="549687"/>
                  <a:pt x="208698" y="536929"/>
                  <a:pt x="212281" y="525880"/>
                </a:cubicBezTo>
                <a:cubicBezTo>
                  <a:pt x="215864" y="514831"/>
                  <a:pt x="216873" y="507227"/>
                  <a:pt x="215306" y="503069"/>
                </a:cubicBezTo>
                <a:cubicBezTo>
                  <a:pt x="213739" y="498911"/>
                  <a:pt x="213331" y="494382"/>
                  <a:pt x="214081" y="489482"/>
                </a:cubicBezTo>
                <a:cubicBezTo>
                  <a:pt x="214456" y="487032"/>
                  <a:pt x="216612" y="485797"/>
                  <a:pt x="220550" y="485776"/>
                </a:cubicBezTo>
                <a:close/>
                <a:moveTo>
                  <a:pt x="5917081" y="259129"/>
                </a:moveTo>
                <a:cubicBezTo>
                  <a:pt x="5911931" y="258721"/>
                  <a:pt x="5902887" y="259300"/>
                  <a:pt x="5889945" y="260867"/>
                </a:cubicBezTo>
                <a:cubicBezTo>
                  <a:pt x="5877005" y="262433"/>
                  <a:pt x="5858360" y="264608"/>
                  <a:pt x="5834011" y="267391"/>
                </a:cubicBezTo>
                <a:cubicBezTo>
                  <a:pt x="5836061" y="292656"/>
                  <a:pt x="5837519" y="311597"/>
                  <a:pt x="5838386" y="324213"/>
                </a:cubicBezTo>
                <a:cubicBezTo>
                  <a:pt x="5866285" y="321130"/>
                  <a:pt x="5893149" y="317680"/>
                  <a:pt x="5918981" y="313863"/>
                </a:cubicBezTo>
                <a:cubicBezTo>
                  <a:pt x="5921815" y="298798"/>
                  <a:pt x="5923493" y="286011"/>
                  <a:pt x="5924018" y="275503"/>
                </a:cubicBezTo>
                <a:cubicBezTo>
                  <a:pt x="5924543" y="264996"/>
                  <a:pt x="5922231" y="259538"/>
                  <a:pt x="5917081" y="259129"/>
                </a:cubicBezTo>
                <a:close/>
                <a:moveTo>
                  <a:pt x="2249957" y="259129"/>
                </a:moveTo>
                <a:cubicBezTo>
                  <a:pt x="2244807" y="258721"/>
                  <a:pt x="2235761" y="259300"/>
                  <a:pt x="2222821" y="260867"/>
                </a:cubicBezTo>
                <a:cubicBezTo>
                  <a:pt x="2209880" y="262433"/>
                  <a:pt x="2191235" y="264608"/>
                  <a:pt x="2166886" y="267391"/>
                </a:cubicBezTo>
                <a:cubicBezTo>
                  <a:pt x="2168936" y="292656"/>
                  <a:pt x="2170395" y="311597"/>
                  <a:pt x="2171261" y="324213"/>
                </a:cubicBezTo>
                <a:cubicBezTo>
                  <a:pt x="2199160" y="321130"/>
                  <a:pt x="2226025" y="317680"/>
                  <a:pt x="2251856" y="313863"/>
                </a:cubicBezTo>
                <a:cubicBezTo>
                  <a:pt x="2254690" y="298798"/>
                  <a:pt x="2256369" y="286011"/>
                  <a:pt x="2256894" y="275503"/>
                </a:cubicBezTo>
                <a:cubicBezTo>
                  <a:pt x="2257419" y="264996"/>
                  <a:pt x="2255106" y="259538"/>
                  <a:pt x="2249957" y="259129"/>
                </a:cubicBezTo>
                <a:close/>
                <a:moveTo>
                  <a:pt x="4225436" y="244393"/>
                </a:moveTo>
                <a:lnTo>
                  <a:pt x="4197463" y="250217"/>
                </a:lnTo>
                <a:cubicBezTo>
                  <a:pt x="4191146" y="264400"/>
                  <a:pt x="4188167" y="272087"/>
                  <a:pt x="4188526" y="273278"/>
                </a:cubicBezTo>
                <a:cubicBezTo>
                  <a:pt x="4188884" y="274470"/>
                  <a:pt x="4190513" y="275482"/>
                  <a:pt x="4193413" y="276316"/>
                </a:cubicBezTo>
                <a:cubicBezTo>
                  <a:pt x="4196313" y="277149"/>
                  <a:pt x="4201220" y="278999"/>
                  <a:pt x="4208137" y="281865"/>
                </a:cubicBezTo>
                <a:cubicBezTo>
                  <a:pt x="4214503" y="274132"/>
                  <a:pt x="4220269" y="261642"/>
                  <a:pt x="4225436" y="244393"/>
                </a:cubicBezTo>
                <a:close/>
                <a:moveTo>
                  <a:pt x="548786" y="244393"/>
                </a:moveTo>
                <a:lnTo>
                  <a:pt x="520812" y="250217"/>
                </a:lnTo>
                <a:cubicBezTo>
                  <a:pt x="514496" y="264400"/>
                  <a:pt x="511517" y="272087"/>
                  <a:pt x="511875" y="273278"/>
                </a:cubicBezTo>
                <a:cubicBezTo>
                  <a:pt x="512233" y="274470"/>
                  <a:pt x="513863" y="275482"/>
                  <a:pt x="516763" y="276316"/>
                </a:cubicBezTo>
                <a:cubicBezTo>
                  <a:pt x="519663" y="277149"/>
                  <a:pt x="524570" y="278999"/>
                  <a:pt x="531487" y="281865"/>
                </a:cubicBezTo>
                <a:cubicBezTo>
                  <a:pt x="537853" y="274132"/>
                  <a:pt x="543620" y="261642"/>
                  <a:pt x="548786" y="244393"/>
                </a:cubicBezTo>
                <a:close/>
                <a:moveTo>
                  <a:pt x="5080058" y="236015"/>
                </a:moveTo>
                <a:cubicBezTo>
                  <a:pt x="5078946" y="236117"/>
                  <a:pt x="5077508" y="236560"/>
                  <a:pt x="5075746" y="237343"/>
                </a:cubicBezTo>
                <a:cubicBezTo>
                  <a:pt x="5072222" y="238910"/>
                  <a:pt x="5066609" y="240818"/>
                  <a:pt x="5058910" y="243068"/>
                </a:cubicBezTo>
                <a:cubicBezTo>
                  <a:pt x="5060993" y="255134"/>
                  <a:pt x="5062793" y="264925"/>
                  <a:pt x="5064309" y="272441"/>
                </a:cubicBezTo>
                <a:cubicBezTo>
                  <a:pt x="5067659" y="271641"/>
                  <a:pt x="5073659" y="269516"/>
                  <a:pt x="5082308" y="266066"/>
                </a:cubicBezTo>
                <a:cubicBezTo>
                  <a:pt x="5083308" y="247667"/>
                  <a:pt x="5083346" y="237889"/>
                  <a:pt x="5082421" y="236731"/>
                </a:cubicBezTo>
                <a:cubicBezTo>
                  <a:pt x="5081958" y="236151"/>
                  <a:pt x="5081171" y="235913"/>
                  <a:pt x="5080058" y="236015"/>
                </a:cubicBezTo>
                <a:close/>
                <a:moveTo>
                  <a:pt x="1403408" y="236015"/>
                </a:moveTo>
                <a:cubicBezTo>
                  <a:pt x="1402296" y="236117"/>
                  <a:pt x="1400858" y="236560"/>
                  <a:pt x="1399096" y="237343"/>
                </a:cubicBezTo>
                <a:cubicBezTo>
                  <a:pt x="1395571" y="238910"/>
                  <a:pt x="1389959" y="240818"/>
                  <a:pt x="1382260" y="243068"/>
                </a:cubicBezTo>
                <a:cubicBezTo>
                  <a:pt x="1384343" y="255134"/>
                  <a:pt x="1386143" y="264925"/>
                  <a:pt x="1387659" y="272441"/>
                </a:cubicBezTo>
                <a:cubicBezTo>
                  <a:pt x="1391009" y="271641"/>
                  <a:pt x="1397009" y="269516"/>
                  <a:pt x="1405658" y="266066"/>
                </a:cubicBezTo>
                <a:cubicBezTo>
                  <a:pt x="1406658" y="247667"/>
                  <a:pt x="1406696" y="237889"/>
                  <a:pt x="1405771" y="236731"/>
                </a:cubicBezTo>
                <a:cubicBezTo>
                  <a:pt x="1405308" y="236151"/>
                  <a:pt x="1404521" y="235913"/>
                  <a:pt x="1403408" y="236015"/>
                </a:cubicBezTo>
                <a:close/>
                <a:moveTo>
                  <a:pt x="5931368" y="224769"/>
                </a:moveTo>
                <a:cubicBezTo>
                  <a:pt x="5936430" y="225077"/>
                  <a:pt x="5942305" y="226752"/>
                  <a:pt x="5948991" y="229793"/>
                </a:cubicBezTo>
                <a:cubicBezTo>
                  <a:pt x="5962366" y="235876"/>
                  <a:pt x="5972953" y="243197"/>
                  <a:pt x="5980753" y="251755"/>
                </a:cubicBezTo>
                <a:cubicBezTo>
                  <a:pt x="5988552" y="260312"/>
                  <a:pt x="5987319" y="267791"/>
                  <a:pt x="5977053" y="274191"/>
                </a:cubicBezTo>
                <a:cubicBezTo>
                  <a:pt x="5966787" y="280590"/>
                  <a:pt x="5957804" y="293506"/>
                  <a:pt x="5950105" y="312938"/>
                </a:cubicBezTo>
                <a:cubicBezTo>
                  <a:pt x="5965787" y="331887"/>
                  <a:pt x="5964237" y="341670"/>
                  <a:pt x="5945455" y="342287"/>
                </a:cubicBezTo>
                <a:cubicBezTo>
                  <a:pt x="5926673" y="342903"/>
                  <a:pt x="5891608" y="344728"/>
                  <a:pt x="5840261" y="347761"/>
                </a:cubicBezTo>
                <a:cubicBezTo>
                  <a:pt x="5831911" y="362510"/>
                  <a:pt x="5825391" y="365969"/>
                  <a:pt x="5820699" y="358136"/>
                </a:cubicBezTo>
                <a:cubicBezTo>
                  <a:pt x="5816009" y="350303"/>
                  <a:pt x="5812363" y="339108"/>
                  <a:pt x="5809763" y="324550"/>
                </a:cubicBezTo>
                <a:cubicBezTo>
                  <a:pt x="5807163" y="309993"/>
                  <a:pt x="5804559" y="297235"/>
                  <a:pt x="5801951" y="286278"/>
                </a:cubicBezTo>
                <a:cubicBezTo>
                  <a:pt x="5799343" y="275320"/>
                  <a:pt x="5795114" y="264525"/>
                  <a:pt x="5789264" y="253892"/>
                </a:cubicBezTo>
                <a:cubicBezTo>
                  <a:pt x="5783415" y="243259"/>
                  <a:pt x="5785961" y="238755"/>
                  <a:pt x="5796901" y="240380"/>
                </a:cubicBezTo>
                <a:cubicBezTo>
                  <a:pt x="5807842" y="242005"/>
                  <a:pt x="5815795" y="243309"/>
                  <a:pt x="5820763" y="244293"/>
                </a:cubicBezTo>
                <a:cubicBezTo>
                  <a:pt x="5825729" y="245276"/>
                  <a:pt x="5835273" y="245268"/>
                  <a:pt x="5849398" y="244268"/>
                </a:cubicBezTo>
                <a:cubicBezTo>
                  <a:pt x="5863522" y="243268"/>
                  <a:pt x="5876871" y="241509"/>
                  <a:pt x="5889445" y="238993"/>
                </a:cubicBezTo>
                <a:cubicBezTo>
                  <a:pt x="5902019" y="236476"/>
                  <a:pt x="5911744" y="232793"/>
                  <a:pt x="5918619" y="227944"/>
                </a:cubicBezTo>
                <a:cubicBezTo>
                  <a:pt x="5922056" y="225519"/>
                  <a:pt x="5926306" y="224460"/>
                  <a:pt x="5931368" y="224769"/>
                </a:cubicBezTo>
                <a:close/>
                <a:moveTo>
                  <a:pt x="2264243" y="224769"/>
                </a:moveTo>
                <a:cubicBezTo>
                  <a:pt x="2269305" y="225077"/>
                  <a:pt x="2275180" y="226752"/>
                  <a:pt x="2281867" y="229793"/>
                </a:cubicBezTo>
                <a:cubicBezTo>
                  <a:pt x="2295241" y="235876"/>
                  <a:pt x="2305828" y="243197"/>
                  <a:pt x="2313628" y="251755"/>
                </a:cubicBezTo>
                <a:cubicBezTo>
                  <a:pt x="2321427" y="260312"/>
                  <a:pt x="2320194" y="267791"/>
                  <a:pt x="2309928" y="274191"/>
                </a:cubicBezTo>
                <a:cubicBezTo>
                  <a:pt x="2299662" y="280590"/>
                  <a:pt x="2290679" y="293506"/>
                  <a:pt x="2282979" y="312938"/>
                </a:cubicBezTo>
                <a:cubicBezTo>
                  <a:pt x="2298662" y="331887"/>
                  <a:pt x="2297112" y="341670"/>
                  <a:pt x="2278330" y="342287"/>
                </a:cubicBezTo>
                <a:cubicBezTo>
                  <a:pt x="2259548" y="342903"/>
                  <a:pt x="2224483" y="344728"/>
                  <a:pt x="2173136" y="347761"/>
                </a:cubicBezTo>
                <a:cubicBezTo>
                  <a:pt x="2164787" y="362510"/>
                  <a:pt x="2158266" y="365969"/>
                  <a:pt x="2153575" y="358136"/>
                </a:cubicBezTo>
                <a:cubicBezTo>
                  <a:pt x="2148884" y="350303"/>
                  <a:pt x="2145238" y="339108"/>
                  <a:pt x="2142638" y="324550"/>
                </a:cubicBezTo>
                <a:cubicBezTo>
                  <a:pt x="2140038" y="309993"/>
                  <a:pt x="2137434" y="297235"/>
                  <a:pt x="2134826" y="286278"/>
                </a:cubicBezTo>
                <a:cubicBezTo>
                  <a:pt x="2132218" y="275320"/>
                  <a:pt x="2127989" y="264525"/>
                  <a:pt x="2122139" y="253892"/>
                </a:cubicBezTo>
                <a:cubicBezTo>
                  <a:pt x="2116290" y="243259"/>
                  <a:pt x="2118835" y="238755"/>
                  <a:pt x="2129776" y="240380"/>
                </a:cubicBezTo>
                <a:cubicBezTo>
                  <a:pt x="2140717" y="242005"/>
                  <a:pt x="2148671" y="243309"/>
                  <a:pt x="2153637" y="244293"/>
                </a:cubicBezTo>
                <a:cubicBezTo>
                  <a:pt x="2158604" y="245276"/>
                  <a:pt x="2168149" y="245268"/>
                  <a:pt x="2182273" y="244268"/>
                </a:cubicBezTo>
                <a:cubicBezTo>
                  <a:pt x="2196397" y="243268"/>
                  <a:pt x="2209746" y="241509"/>
                  <a:pt x="2222321" y="238993"/>
                </a:cubicBezTo>
                <a:cubicBezTo>
                  <a:pt x="2234895" y="236476"/>
                  <a:pt x="2244619" y="232793"/>
                  <a:pt x="2251494" y="227944"/>
                </a:cubicBezTo>
                <a:cubicBezTo>
                  <a:pt x="2254931" y="225519"/>
                  <a:pt x="2259181" y="224460"/>
                  <a:pt x="2264243" y="224769"/>
                </a:cubicBezTo>
                <a:close/>
                <a:moveTo>
                  <a:pt x="3071396" y="211297"/>
                </a:moveTo>
                <a:lnTo>
                  <a:pt x="3003286" y="218994"/>
                </a:lnTo>
                <a:cubicBezTo>
                  <a:pt x="3001736" y="221398"/>
                  <a:pt x="3000247" y="223304"/>
                  <a:pt x="2998820" y="224713"/>
                </a:cubicBezTo>
                <a:lnTo>
                  <a:pt x="2997157" y="225820"/>
                </a:lnTo>
                <a:lnTo>
                  <a:pt x="3005510" y="227956"/>
                </a:lnTo>
                <a:cubicBezTo>
                  <a:pt x="3012393" y="230614"/>
                  <a:pt x="3015285" y="233460"/>
                  <a:pt x="3014185" y="236493"/>
                </a:cubicBezTo>
                <a:cubicBezTo>
                  <a:pt x="3013085" y="239526"/>
                  <a:pt x="3012068" y="242618"/>
                  <a:pt x="3011135" y="245768"/>
                </a:cubicBezTo>
                <a:cubicBezTo>
                  <a:pt x="3026868" y="244851"/>
                  <a:pt x="3048241" y="242459"/>
                  <a:pt x="3075256" y="238593"/>
                </a:cubicBezTo>
                <a:cubicBezTo>
                  <a:pt x="3075256" y="230827"/>
                  <a:pt x="3073952" y="223806"/>
                  <a:pt x="3071344" y="217532"/>
                </a:cubicBezTo>
                <a:close/>
                <a:moveTo>
                  <a:pt x="3083806" y="209895"/>
                </a:moveTo>
                <a:lnTo>
                  <a:pt x="3074876" y="210904"/>
                </a:lnTo>
                <a:lnTo>
                  <a:pt x="3079381" y="210645"/>
                </a:lnTo>
                <a:lnTo>
                  <a:pt x="3087039" y="212945"/>
                </a:lnTo>
                <a:close/>
                <a:moveTo>
                  <a:pt x="5426928" y="184043"/>
                </a:moveTo>
                <a:cubicBezTo>
                  <a:pt x="5428688" y="184716"/>
                  <a:pt x="5427579" y="190954"/>
                  <a:pt x="5423600" y="202758"/>
                </a:cubicBezTo>
                <a:cubicBezTo>
                  <a:pt x="5415642" y="226365"/>
                  <a:pt x="5408380" y="246909"/>
                  <a:pt x="5401814" y="264391"/>
                </a:cubicBezTo>
                <a:cubicBezTo>
                  <a:pt x="5395964" y="279024"/>
                  <a:pt x="5391427" y="295560"/>
                  <a:pt x="5388202" y="314001"/>
                </a:cubicBezTo>
                <a:cubicBezTo>
                  <a:pt x="5384978" y="332441"/>
                  <a:pt x="5376340" y="331816"/>
                  <a:pt x="5362291" y="312126"/>
                </a:cubicBezTo>
                <a:cubicBezTo>
                  <a:pt x="5348242" y="292436"/>
                  <a:pt x="5345296" y="280570"/>
                  <a:pt x="5353454" y="276528"/>
                </a:cubicBezTo>
                <a:cubicBezTo>
                  <a:pt x="5361612" y="272487"/>
                  <a:pt x="5369833" y="263737"/>
                  <a:pt x="5378115" y="250280"/>
                </a:cubicBezTo>
                <a:cubicBezTo>
                  <a:pt x="5386398" y="236822"/>
                  <a:pt x="5398039" y="219636"/>
                  <a:pt x="5413038" y="198720"/>
                </a:cubicBezTo>
                <a:cubicBezTo>
                  <a:pt x="5420538" y="188263"/>
                  <a:pt x="5425168" y="183370"/>
                  <a:pt x="5426928" y="184043"/>
                </a:cubicBezTo>
                <a:close/>
                <a:moveTo>
                  <a:pt x="1750278" y="184043"/>
                </a:moveTo>
                <a:cubicBezTo>
                  <a:pt x="1752038" y="184716"/>
                  <a:pt x="1750929" y="190954"/>
                  <a:pt x="1746950" y="202758"/>
                </a:cubicBezTo>
                <a:cubicBezTo>
                  <a:pt x="1738992" y="226365"/>
                  <a:pt x="1731730" y="246909"/>
                  <a:pt x="1725164" y="264391"/>
                </a:cubicBezTo>
                <a:cubicBezTo>
                  <a:pt x="1719314" y="279024"/>
                  <a:pt x="1714777" y="295560"/>
                  <a:pt x="1711552" y="314001"/>
                </a:cubicBezTo>
                <a:cubicBezTo>
                  <a:pt x="1708327" y="332441"/>
                  <a:pt x="1699690" y="331816"/>
                  <a:pt x="1685641" y="312126"/>
                </a:cubicBezTo>
                <a:cubicBezTo>
                  <a:pt x="1671592" y="292436"/>
                  <a:pt x="1668646" y="280570"/>
                  <a:pt x="1676804" y="276528"/>
                </a:cubicBezTo>
                <a:cubicBezTo>
                  <a:pt x="1684962" y="272487"/>
                  <a:pt x="1693182" y="263737"/>
                  <a:pt x="1701465" y="250280"/>
                </a:cubicBezTo>
                <a:cubicBezTo>
                  <a:pt x="1709748" y="236822"/>
                  <a:pt x="1721389" y="219636"/>
                  <a:pt x="1736388" y="198720"/>
                </a:cubicBezTo>
                <a:cubicBezTo>
                  <a:pt x="1743887" y="188263"/>
                  <a:pt x="1748517" y="183370"/>
                  <a:pt x="1750278" y="184043"/>
                </a:cubicBezTo>
                <a:close/>
                <a:moveTo>
                  <a:pt x="5445901" y="176037"/>
                </a:moveTo>
                <a:cubicBezTo>
                  <a:pt x="5447420" y="175658"/>
                  <a:pt x="5449431" y="175674"/>
                  <a:pt x="5451935" y="176084"/>
                </a:cubicBezTo>
                <a:cubicBezTo>
                  <a:pt x="5461951" y="177726"/>
                  <a:pt x="5470872" y="180413"/>
                  <a:pt x="5478697" y="184146"/>
                </a:cubicBezTo>
                <a:cubicBezTo>
                  <a:pt x="5486521" y="187879"/>
                  <a:pt x="5489625" y="192225"/>
                  <a:pt x="5488008" y="197183"/>
                </a:cubicBezTo>
                <a:cubicBezTo>
                  <a:pt x="5486391" y="202141"/>
                  <a:pt x="5485109" y="206837"/>
                  <a:pt x="5484159" y="211270"/>
                </a:cubicBezTo>
                <a:cubicBezTo>
                  <a:pt x="5490125" y="210436"/>
                  <a:pt x="5497283" y="208136"/>
                  <a:pt x="5505632" y="204370"/>
                </a:cubicBezTo>
                <a:cubicBezTo>
                  <a:pt x="5513981" y="200604"/>
                  <a:pt x="5521639" y="202616"/>
                  <a:pt x="5528605" y="210407"/>
                </a:cubicBezTo>
                <a:cubicBezTo>
                  <a:pt x="5535572" y="218198"/>
                  <a:pt x="5531459" y="223981"/>
                  <a:pt x="5516269" y="227756"/>
                </a:cubicBezTo>
                <a:cubicBezTo>
                  <a:pt x="5501079" y="231531"/>
                  <a:pt x="5490183" y="232368"/>
                  <a:pt x="5483583" y="230268"/>
                </a:cubicBezTo>
                <a:cubicBezTo>
                  <a:pt x="5481883" y="249901"/>
                  <a:pt x="5481033" y="263991"/>
                  <a:pt x="5481033" y="272541"/>
                </a:cubicBezTo>
                <a:cubicBezTo>
                  <a:pt x="5481033" y="277707"/>
                  <a:pt x="5483475" y="278720"/>
                  <a:pt x="5488358" y="275578"/>
                </a:cubicBezTo>
                <a:cubicBezTo>
                  <a:pt x="5493241" y="272437"/>
                  <a:pt x="5504745" y="266945"/>
                  <a:pt x="5522869" y="259104"/>
                </a:cubicBezTo>
                <a:cubicBezTo>
                  <a:pt x="5540993" y="251263"/>
                  <a:pt x="5538089" y="258092"/>
                  <a:pt x="5514157" y="279590"/>
                </a:cubicBezTo>
                <a:cubicBezTo>
                  <a:pt x="5490225" y="301089"/>
                  <a:pt x="5474630" y="316284"/>
                  <a:pt x="5467372" y="325175"/>
                </a:cubicBezTo>
                <a:cubicBezTo>
                  <a:pt x="5460114" y="334066"/>
                  <a:pt x="5453485" y="332471"/>
                  <a:pt x="5447485" y="320388"/>
                </a:cubicBezTo>
                <a:cubicBezTo>
                  <a:pt x="5441486" y="308305"/>
                  <a:pt x="5441099" y="299014"/>
                  <a:pt x="5446323" y="292515"/>
                </a:cubicBezTo>
                <a:cubicBezTo>
                  <a:pt x="5451548" y="286015"/>
                  <a:pt x="5454161" y="269941"/>
                  <a:pt x="5454161" y="244293"/>
                </a:cubicBezTo>
                <a:cubicBezTo>
                  <a:pt x="5454161" y="219144"/>
                  <a:pt x="5451285" y="201079"/>
                  <a:pt x="5445536" y="190096"/>
                </a:cubicBezTo>
                <a:cubicBezTo>
                  <a:pt x="5441224" y="181859"/>
                  <a:pt x="5441346" y="177172"/>
                  <a:pt x="5445901" y="176037"/>
                </a:cubicBezTo>
                <a:close/>
                <a:moveTo>
                  <a:pt x="1769252" y="176037"/>
                </a:moveTo>
                <a:cubicBezTo>
                  <a:pt x="1770770" y="175658"/>
                  <a:pt x="1772782" y="175674"/>
                  <a:pt x="1775286" y="176084"/>
                </a:cubicBezTo>
                <a:cubicBezTo>
                  <a:pt x="1785301" y="177726"/>
                  <a:pt x="1794222" y="180413"/>
                  <a:pt x="1802046" y="184146"/>
                </a:cubicBezTo>
                <a:cubicBezTo>
                  <a:pt x="1809871" y="187879"/>
                  <a:pt x="1812975" y="192225"/>
                  <a:pt x="1811358" y="197183"/>
                </a:cubicBezTo>
                <a:cubicBezTo>
                  <a:pt x="1809742" y="202141"/>
                  <a:pt x="1808459" y="206837"/>
                  <a:pt x="1807509" y="211270"/>
                </a:cubicBezTo>
                <a:cubicBezTo>
                  <a:pt x="1813475" y="210436"/>
                  <a:pt x="1820633" y="208136"/>
                  <a:pt x="1828982" y="204370"/>
                </a:cubicBezTo>
                <a:cubicBezTo>
                  <a:pt x="1837332" y="200604"/>
                  <a:pt x="1844990" y="202616"/>
                  <a:pt x="1851956" y="210407"/>
                </a:cubicBezTo>
                <a:cubicBezTo>
                  <a:pt x="1858922" y="218198"/>
                  <a:pt x="1854810" y="223981"/>
                  <a:pt x="1839619" y="227756"/>
                </a:cubicBezTo>
                <a:cubicBezTo>
                  <a:pt x="1824429" y="231531"/>
                  <a:pt x="1813533" y="232368"/>
                  <a:pt x="1806934" y="230268"/>
                </a:cubicBezTo>
                <a:cubicBezTo>
                  <a:pt x="1805234" y="249901"/>
                  <a:pt x="1804384" y="263991"/>
                  <a:pt x="1804384" y="272541"/>
                </a:cubicBezTo>
                <a:cubicBezTo>
                  <a:pt x="1804384" y="277707"/>
                  <a:pt x="1806825" y="278720"/>
                  <a:pt x="1811708" y="275578"/>
                </a:cubicBezTo>
                <a:cubicBezTo>
                  <a:pt x="1816591" y="272437"/>
                  <a:pt x="1828095" y="266945"/>
                  <a:pt x="1846219" y="259104"/>
                </a:cubicBezTo>
                <a:cubicBezTo>
                  <a:pt x="1864343" y="251263"/>
                  <a:pt x="1861439" y="258092"/>
                  <a:pt x="1837507" y="279590"/>
                </a:cubicBezTo>
                <a:cubicBezTo>
                  <a:pt x="1813575" y="301089"/>
                  <a:pt x="1797980" y="316284"/>
                  <a:pt x="1790722" y="325175"/>
                </a:cubicBezTo>
                <a:cubicBezTo>
                  <a:pt x="1783464" y="334066"/>
                  <a:pt x="1776835" y="332471"/>
                  <a:pt x="1770836" y="320388"/>
                </a:cubicBezTo>
                <a:cubicBezTo>
                  <a:pt x="1764836" y="308305"/>
                  <a:pt x="1764449" y="299014"/>
                  <a:pt x="1769673" y="292515"/>
                </a:cubicBezTo>
                <a:cubicBezTo>
                  <a:pt x="1774898" y="286015"/>
                  <a:pt x="1777510" y="269941"/>
                  <a:pt x="1777510" y="244293"/>
                </a:cubicBezTo>
                <a:cubicBezTo>
                  <a:pt x="1777510" y="219144"/>
                  <a:pt x="1774636" y="201079"/>
                  <a:pt x="1768886" y="190096"/>
                </a:cubicBezTo>
                <a:cubicBezTo>
                  <a:pt x="1764574" y="181859"/>
                  <a:pt x="1764696" y="177172"/>
                  <a:pt x="1769252" y="176037"/>
                </a:cubicBezTo>
                <a:close/>
                <a:moveTo>
                  <a:pt x="3566020" y="165719"/>
                </a:moveTo>
                <a:cubicBezTo>
                  <a:pt x="3561766" y="165884"/>
                  <a:pt x="3556102" y="166489"/>
                  <a:pt x="3549027" y="167535"/>
                </a:cubicBezTo>
                <a:cubicBezTo>
                  <a:pt x="3534878" y="169626"/>
                  <a:pt x="3517687" y="172047"/>
                  <a:pt x="3497455" y="174797"/>
                </a:cubicBezTo>
                <a:cubicBezTo>
                  <a:pt x="3499505" y="205312"/>
                  <a:pt x="3500980" y="226360"/>
                  <a:pt x="3501880" y="237943"/>
                </a:cubicBezTo>
                <a:cubicBezTo>
                  <a:pt x="3521079" y="236993"/>
                  <a:pt x="3543710" y="234585"/>
                  <a:pt x="3569776" y="230718"/>
                </a:cubicBezTo>
                <a:cubicBezTo>
                  <a:pt x="3571692" y="219202"/>
                  <a:pt x="3573684" y="205987"/>
                  <a:pt x="3575750" y="191071"/>
                </a:cubicBezTo>
                <a:cubicBezTo>
                  <a:pt x="3577816" y="176155"/>
                  <a:pt x="3577417" y="167981"/>
                  <a:pt x="3574550" y="166547"/>
                </a:cubicBezTo>
                <a:cubicBezTo>
                  <a:pt x="3573117" y="165831"/>
                  <a:pt x="3570274" y="165555"/>
                  <a:pt x="3566020" y="165719"/>
                </a:cubicBezTo>
                <a:close/>
                <a:moveTo>
                  <a:pt x="4999709" y="161234"/>
                </a:moveTo>
                <a:cubicBezTo>
                  <a:pt x="5002303" y="160524"/>
                  <a:pt x="5002892" y="163129"/>
                  <a:pt x="5001476" y="169047"/>
                </a:cubicBezTo>
                <a:cubicBezTo>
                  <a:pt x="4997701" y="184830"/>
                  <a:pt x="4989564" y="205737"/>
                  <a:pt x="4977065" y="231768"/>
                </a:cubicBezTo>
                <a:cubicBezTo>
                  <a:pt x="4964565" y="257800"/>
                  <a:pt x="4956983" y="275562"/>
                  <a:pt x="4954316" y="285053"/>
                </a:cubicBezTo>
                <a:cubicBezTo>
                  <a:pt x="4951649" y="294544"/>
                  <a:pt x="4945812" y="296410"/>
                  <a:pt x="4936805" y="290652"/>
                </a:cubicBezTo>
                <a:cubicBezTo>
                  <a:pt x="4927797" y="284894"/>
                  <a:pt x="4921026" y="277599"/>
                  <a:pt x="4916493" y="268766"/>
                </a:cubicBezTo>
                <a:cubicBezTo>
                  <a:pt x="4911960" y="259933"/>
                  <a:pt x="4913548" y="254050"/>
                  <a:pt x="4921256" y="251117"/>
                </a:cubicBezTo>
                <a:cubicBezTo>
                  <a:pt x="4928963" y="248184"/>
                  <a:pt x="4945225" y="228610"/>
                  <a:pt x="4970040" y="192396"/>
                </a:cubicBezTo>
                <a:cubicBezTo>
                  <a:pt x="4985497" y="172803"/>
                  <a:pt x="4995387" y="162416"/>
                  <a:pt x="4999709" y="161234"/>
                </a:cubicBezTo>
                <a:close/>
                <a:moveTo>
                  <a:pt x="1323059" y="161234"/>
                </a:moveTo>
                <a:cubicBezTo>
                  <a:pt x="1325652" y="160524"/>
                  <a:pt x="1326241" y="163129"/>
                  <a:pt x="1324826" y="169047"/>
                </a:cubicBezTo>
                <a:cubicBezTo>
                  <a:pt x="1321051" y="184830"/>
                  <a:pt x="1312914" y="205737"/>
                  <a:pt x="1300415" y="231768"/>
                </a:cubicBezTo>
                <a:cubicBezTo>
                  <a:pt x="1287915" y="257800"/>
                  <a:pt x="1280333" y="275562"/>
                  <a:pt x="1277666" y="285053"/>
                </a:cubicBezTo>
                <a:cubicBezTo>
                  <a:pt x="1274999" y="294544"/>
                  <a:pt x="1269162" y="296410"/>
                  <a:pt x="1260155" y="290652"/>
                </a:cubicBezTo>
                <a:cubicBezTo>
                  <a:pt x="1251147" y="284894"/>
                  <a:pt x="1244376" y="277599"/>
                  <a:pt x="1239843" y="268766"/>
                </a:cubicBezTo>
                <a:cubicBezTo>
                  <a:pt x="1235310" y="259933"/>
                  <a:pt x="1236898" y="254050"/>
                  <a:pt x="1244606" y="251117"/>
                </a:cubicBezTo>
                <a:cubicBezTo>
                  <a:pt x="1252313" y="248184"/>
                  <a:pt x="1268575" y="228610"/>
                  <a:pt x="1293390" y="192396"/>
                </a:cubicBezTo>
                <a:cubicBezTo>
                  <a:pt x="1308847" y="172803"/>
                  <a:pt x="1318737" y="162416"/>
                  <a:pt x="1323059" y="161234"/>
                </a:cubicBezTo>
                <a:close/>
                <a:moveTo>
                  <a:pt x="4787014" y="160448"/>
                </a:moveTo>
                <a:cubicBezTo>
                  <a:pt x="4778373" y="160948"/>
                  <a:pt x="4759669" y="163114"/>
                  <a:pt x="4730905" y="166947"/>
                </a:cubicBezTo>
                <a:cubicBezTo>
                  <a:pt x="4732938" y="204812"/>
                  <a:pt x="4734405" y="230568"/>
                  <a:pt x="4735305" y="244218"/>
                </a:cubicBezTo>
                <a:cubicBezTo>
                  <a:pt x="4755453" y="241201"/>
                  <a:pt x="4776043" y="238251"/>
                  <a:pt x="4797076" y="235368"/>
                </a:cubicBezTo>
                <a:cubicBezTo>
                  <a:pt x="4799892" y="221319"/>
                  <a:pt x="4801821" y="206674"/>
                  <a:pt x="4802863" y="191433"/>
                </a:cubicBezTo>
                <a:cubicBezTo>
                  <a:pt x="4803904" y="176193"/>
                  <a:pt x="4803683" y="167093"/>
                  <a:pt x="4802200" y="164135"/>
                </a:cubicBezTo>
                <a:cubicBezTo>
                  <a:pt x="4800717" y="161177"/>
                  <a:pt x="4795655" y="159948"/>
                  <a:pt x="4787014" y="160448"/>
                </a:cubicBezTo>
                <a:close/>
                <a:moveTo>
                  <a:pt x="1110364" y="160448"/>
                </a:moveTo>
                <a:cubicBezTo>
                  <a:pt x="1101723" y="160948"/>
                  <a:pt x="1083020" y="163114"/>
                  <a:pt x="1054255" y="166947"/>
                </a:cubicBezTo>
                <a:cubicBezTo>
                  <a:pt x="1056288" y="204812"/>
                  <a:pt x="1057754" y="230568"/>
                  <a:pt x="1058654" y="244218"/>
                </a:cubicBezTo>
                <a:cubicBezTo>
                  <a:pt x="1078803" y="241201"/>
                  <a:pt x="1099394" y="238251"/>
                  <a:pt x="1120425" y="235368"/>
                </a:cubicBezTo>
                <a:cubicBezTo>
                  <a:pt x="1123242" y="221319"/>
                  <a:pt x="1125171" y="206674"/>
                  <a:pt x="1126213" y="191433"/>
                </a:cubicBezTo>
                <a:cubicBezTo>
                  <a:pt x="1127254" y="176193"/>
                  <a:pt x="1127033" y="167093"/>
                  <a:pt x="1125550" y="164135"/>
                </a:cubicBezTo>
                <a:cubicBezTo>
                  <a:pt x="1124067" y="161177"/>
                  <a:pt x="1119005" y="159948"/>
                  <a:pt x="1110364" y="160448"/>
                </a:cubicBezTo>
                <a:close/>
                <a:moveTo>
                  <a:pt x="5102735" y="158938"/>
                </a:moveTo>
                <a:cubicBezTo>
                  <a:pt x="5107796" y="158999"/>
                  <a:pt x="5112106" y="160439"/>
                  <a:pt x="5115669" y="163260"/>
                </a:cubicBezTo>
                <a:cubicBezTo>
                  <a:pt x="5122794" y="168901"/>
                  <a:pt x="5121656" y="174384"/>
                  <a:pt x="5112256" y="179709"/>
                </a:cubicBezTo>
                <a:cubicBezTo>
                  <a:pt x="5102857" y="185034"/>
                  <a:pt x="5091983" y="188779"/>
                  <a:pt x="5079633" y="190946"/>
                </a:cubicBezTo>
                <a:cubicBezTo>
                  <a:pt x="5067284" y="193112"/>
                  <a:pt x="5057310" y="191775"/>
                  <a:pt x="5049710" y="186934"/>
                </a:cubicBezTo>
                <a:cubicBezTo>
                  <a:pt x="5042111" y="182092"/>
                  <a:pt x="5042665" y="178213"/>
                  <a:pt x="5051373" y="175297"/>
                </a:cubicBezTo>
                <a:cubicBezTo>
                  <a:pt x="5060080" y="172380"/>
                  <a:pt x="5071392" y="168247"/>
                  <a:pt x="5085308" y="162898"/>
                </a:cubicBezTo>
                <a:cubicBezTo>
                  <a:pt x="5091866" y="160198"/>
                  <a:pt x="5097675" y="158878"/>
                  <a:pt x="5102735" y="158938"/>
                </a:cubicBezTo>
                <a:close/>
                <a:moveTo>
                  <a:pt x="1426085" y="158938"/>
                </a:moveTo>
                <a:cubicBezTo>
                  <a:pt x="1431145" y="158999"/>
                  <a:pt x="1435456" y="160439"/>
                  <a:pt x="1439019" y="163260"/>
                </a:cubicBezTo>
                <a:cubicBezTo>
                  <a:pt x="1446143" y="168901"/>
                  <a:pt x="1445006" y="174384"/>
                  <a:pt x="1435606" y="179709"/>
                </a:cubicBezTo>
                <a:cubicBezTo>
                  <a:pt x="1426207" y="185034"/>
                  <a:pt x="1415332" y="188779"/>
                  <a:pt x="1402983" y="190946"/>
                </a:cubicBezTo>
                <a:cubicBezTo>
                  <a:pt x="1390634" y="193112"/>
                  <a:pt x="1380660" y="191775"/>
                  <a:pt x="1373060" y="186934"/>
                </a:cubicBezTo>
                <a:cubicBezTo>
                  <a:pt x="1365461" y="182092"/>
                  <a:pt x="1366015" y="178213"/>
                  <a:pt x="1374723" y="175297"/>
                </a:cubicBezTo>
                <a:cubicBezTo>
                  <a:pt x="1383430" y="172380"/>
                  <a:pt x="1394742" y="168247"/>
                  <a:pt x="1408658" y="162898"/>
                </a:cubicBezTo>
                <a:cubicBezTo>
                  <a:pt x="1415216" y="160198"/>
                  <a:pt x="1421025" y="158878"/>
                  <a:pt x="1426085" y="158938"/>
                </a:cubicBezTo>
                <a:close/>
                <a:moveTo>
                  <a:pt x="5916056" y="156544"/>
                </a:moveTo>
                <a:cubicBezTo>
                  <a:pt x="5923966" y="155536"/>
                  <a:pt x="5931537" y="158417"/>
                  <a:pt x="5938767" y="165185"/>
                </a:cubicBezTo>
                <a:cubicBezTo>
                  <a:pt x="5948409" y="174209"/>
                  <a:pt x="5948705" y="180767"/>
                  <a:pt x="5939655" y="184859"/>
                </a:cubicBezTo>
                <a:cubicBezTo>
                  <a:pt x="5930605" y="188950"/>
                  <a:pt x="5920219" y="191792"/>
                  <a:pt x="5908494" y="193383"/>
                </a:cubicBezTo>
                <a:cubicBezTo>
                  <a:pt x="5896770" y="194975"/>
                  <a:pt x="5882271" y="196816"/>
                  <a:pt x="5864997" y="198908"/>
                </a:cubicBezTo>
                <a:cubicBezTo>
                  <a:pt x="5847723" y="200999"/>
                  <a:pt x="5833503" y="198012"/>
                  <a:pt x="5822337" y="189946"/>
                </a:cubicBezTo>
                <a:cubicBezTo>
                  <a:pt x="5811171" y="181880"/>
                  <a:pt x="5820487" y="176480"/>
                  <a:pt x="5850285" y="173747"/>
                </a:cubicBezTo>
                <a:cubicBezTo>
                  <a:pt x="5877934" y="168614"/>
                  <a:pt x="5897183" y="163648"/>
                  <a:pt x="5908032" y="158848"/>
                </a:cubicBezTo>
                <a:cubicBezTo>
                  <a:pt x="5910744" y="157648"/>
                  <a:pt x="5913419" y="156880"/>
                  <a:pt x="5916056" y="156544"/>
                </a:cubicBezTo>
                <a:close/>
                <a:moveTo>
                  <a:pt x="2248931" y="156544"/>
                </a:moveTo>
                <a:cubicBezTo>
                  <a:pt x="2256841" y="155536"/>
                  <a:pt x="2264412" y="158417"/>
                  <a:pt x="2271643" y="165185"/>
                </a:cubicBezTo>
                <a:cubicBezTo>
                  <a:pt x="2281284" y="174209"/>
                  <a:pt x="2281580" y="180767"/>
                  <a:pt x="2272530" y="184859"/>
                </a:cubicBezTo>
                <a:cubicBezTo>
                  <a:pt x="2263481" y="188950"/>
                  <a:pt x="2253094" y="191792"/>
                  <a:pt x="2241370" y="193383"/>
                </a:cubicBezTo>
                <a:cubicBezTo>
                  <a:pt x="2229645" y="194975"/>
                  <a:pt x="2215146" y="196816"/>
                  <a:pt x="2197872" y="198908"/>
                </a:cubicBezTo>
                <a:cubicBezTo>
                  <a:pt x="2180598" y="200999"/>
                  <a:pt x="2166378" y="198012"/>
                  <a:pt x="2155212" y="189946"/>
                </a:cubicBezTo>
                <a:cubicBezTo>
                  <a:pt x="2144046" y="181880"/>
                  <a:pt x="2153362" y="176480"/>
                  <a:pt x="2183161" y="173747"/>
                </a:cubicBezTo>
                <a:cubicBezTo>
                  <a:pt x="2210809" y="168614"/>
                  <a:pt x="2230058" y="163648"/>
                  <a:pt x="2240907" y="158848"/>
                </a:cubicBezTo>
                <a:cubicBezTo>
                  <a:pt x="2243619" y="157648"/>
                  <a:pt x="2246294" y="156880"/>
                  <a:pt x="2248931" y="156544"/>
                </a:cubicBezTo>
                <a:close/>
                <a:moveTo>
                  <a:pt x="5531071" y="153886"/>
                </a:moveTo>
                <a:cubicBezTo>
                  <a:pt x="5532734" y="153638"/>
                  <a:pt x="5534891" y="153721"/>
                  <a:pt x="5537543" y="154136"/>
                </a:cubicBezTo>
                <a:cubicBezTo>
                  <a:pt x="5548151" y="155794"/>
                  <a:pt x="5557591" y="159148"/>
                  <a:pt x="5565866" y="164197"/>
                </a:cubicBezTo>
                <a:cubicBezTo>
                  <a:pt x="5574141" y="169247"/>
                  <a:pt x="5575891" y="175034"/>
                  <a:pt x="5571116" y="181559"/>
                </a:cubicBezTo>
                <a:cubicBezTo>
                  <a:pt x="5566341" y="188084"/>
                  <a:pt x="5562979" y="201120"/>
                  <a:pt x="5561029" y="220669"/>
                </a:cubicBezTo>
                <a:cubicBezTo>
                  <a:pt x="5562012" y="220136"/>
                  <a:pt x="5568761" y="214357"/>
                  <a:pt x="5581277" y="203333"/>
                </a:cubicBezTo>
                <a:cubicBezTo>
                  <a:pt x="5593793" y="192308"/>
                  <a:pt x="5600051" y="183480"/>
                  <a:pt x="5600051" y="176847"/>
                </a:cubicBezTo>
                <a:cubicBezTo>
                  <a:pt x="5600051" y="165281"/>
                  <a:pt x="5606059" y="161718"/>
                  <a:pt x="5618075" y="166160"/>
                </a:cubicBezTo>
                <a:cubicBezTo>
                  <a:pt x="5630091" y="170601"/>
                  <a:pt x="5639274" y="175976"/>
                  <a:pt x="5645623" y="182284"/>
                </a:cubicBezTo>
                <a:cubicBezTo>
                  <a:pt x="5651973" y="188592"/>
                  <a:pt x="5651273" y="193146"/>
                  <a:pt x="5643523" y="195946"/>
                </a:cubicBezTo>
                <a:cubicBezTo>
                  <a:pt x="5635774" y="198745"/>
                  <a:pt x="5627013" y="202974"/>
                  <a:pt x="5617238" y="208632"/>
                </a:cubicBezTo>
                <a:cubicBezTo>
                  <a:pt x="5607463" y="214290"/>
                  <a:pt x="5588669" y="224069"/>
                  <a:pt x="5560853" y="237968"/>
                </a:cubicBezTo>
                <a:cubicBezTo>
                  <a:pt x="5559871" y="263866"/>
                  <a:pt x="5561521" y="280853"/>
                  <a:pt x="5565803" y="288927"/>
                </a:cubicBezTo>
                <a:cubicBezTo>
                  <a:pt x="5570087" y="297002"/>
                  <a:pt x="5580391" y="301502"/>
                  <a:pt x="5596715" y="302427"/>
                </a:cubicBezTo>
                <a:cubicBezTo>
                  <a:pt x="5613039" y="303351"/>
                  <a:pt x="5625125" y="302685"/>
                  <a:pt x="5632975" y="300427"/>
                </a:cubicBezTo>
                <a:cubicBezTo>
                  <a:pt x="5640824" y="298168"/>
                  <a:pt x="5646195" y="293910"/>
                  <a:pt x="5649086" y="287652"/>
                </a:cubicBezTo>
                <a:cubicBezTo>
                  <a:pt x="5651977" y="281395"/>
                  <a:pt x="5655465" y="269974"/>
                  <a:pt x="5659547" y="253392"/>
                </a:cubicBezTo>
                <a:cubicBezTo>
                  <a:pt x="5663631" y="236810"/>
                  <a:pt x="5667039" y="238880"/>
                  <a:pt x="5669772" y="259604"/>
                </a:cubicBezTo>
                <a:cubicBezTo>
                  <a:pt x="5672505" y="280328"/>
                  <a:pt x="5676501" y="294498"/>
                  <a:pt x="5681759" y="302114"/>
                </a:cubicBezTo>
                <a:cubicBezTo>
                  <a:pt x="5687017" y="309730"/>
                  <a:pt x="5684121" y="316909"/>
                  <a:pt x="5673072" y="323650"/>
                </a:cubicBezTo>
                <a:cubicBezTo>
                  <a:pt x="5662023" y="330392"/>
                  <a:pt x="5643778" y="334291"/>
                  <a:pt x="5618338" y="335350"/>
                </a:cubicBezTo>
                <a:cubicBezTo>
                  <a:pt x="5592897" y="336408"/>
                  <a:pt x="5573595" y="333512"/>
                  <a:pt x="5560429" y="326663"/>
                </a:cubicBezTo>
                <a:cubicBezTo>
                  <a:pt x="5547263" y="319813"/>
                  <a:pt x="5539855" y="307060"/>
                  <a:pt x="5538205" y="288402"/>
                </a:cubicBezTo>
                <a:cubicBezTo>
                  <a:pt x="5536555" y="269745"/>
                  <a:pt x="5535993" y="246759"/>
                  <a:pt x="5536518" y="219444"/>
                </a:cubicBezTo>
                <a:cubicBezTo>
                  <a:pt x="5537043" y="192129"/>
                  <a:pt x="5534693" y="174001"/>
                  <a:pt x="5529469" y="165060"/>
                </a:cubicBezTo>
                <a:cubicBezTo>
                  <a:pt x="5525550" y="158354"/>
                  <a:pt x="5526084" y="154629"/>
                  <a:pt x="5531071" y="153886"/>
                </a:cubicBezTo>
                <a:close/>
                <a:moveTo>
                  <a:pt x="1854421" y="153886"/>
                </a:moveTo>
                <a:cubicBezTo>
                  <a:pt x="1856084" y="153638"/>
                  <a:pt x="1858241" y="153721"/>
                  <a:pt x="1860893" y="154136"/>
                </a:cubicBezTo>
                <a:cubicBezTo>
                  <a:pt x="1871501" y="155794"/>
                  <a:pt x="1880942" y="159148"/>
                  <a:pt x="1889216" y="164197"/>
                </a:cubicBezTo>
                <a:cubicBezTo>
                  <a:pt x="1897491" y="169247"/>
                  <a:pt x="1899241" y="175034"/>
                  <a:pt x="1894466" y="181559"/>
                </a:cubicBezTo>
                <a:cubicBezTo>
                  <a:pt x="1889691" y="188084"/>
                  <a:pt x="1886329" y="201120"/>
                  <a:pt x="1884379" y="220669"/>
                </a:cubicBezTo>
                <a:cubicBezTo>
                  <a:pt x="1885362" y="220136"/>
                  <a:pt x="1892112" y="214357"/>
                  <a:pt x="1904628" y="203333"/>
                </a:cubicBezTo>
                <a:cubicBezTo>
                  <a:pt x="1917143" y="192308"/>
                  <a:pt x="1923402" y="183480"/>
                  <a:pt x="1923402" y="176847"/>
                </a:cubicBezTo>
                <a:cubicBezTo>
                  <a:pt x="1923402" y="165281"/>
                  <a:pt x="1929409" y="161718"/>
                  <a:pt x="1941425" y="166160"/>
                </a:cubicBezTo>
                <a:cubicBezTo>
                  <a:pt x="1953441" y="170601"/>
                  <a:pt x="1962624" y="175976"/>
                  <a:pt x="1968974" y="182284"/>
                </a:cubicBezTo>
                <a:cubicBezTo>
                  <a:pt x="1975323" y="188592"/>
                  <a:pt x="1974623" y="193146"/>
                  <a:pt x="1966874" y="195946"/>
                </a:cubicBezTo>
                <a:cubicBezTo>
                  <a:pt x="1959124" y="198745"/>
                  <a:pt x="1950362" y="202974"/>
                  <a:pt x="1940588" y="208632"/>
                </a:cubicBezTo>
                <a:cubicBezTo>
                  <a:pt x="1930814" y="214290"/>
                  <a:pt x="1912019" y="224069"/>
                  <a:pt x="1884204" y="237968"/>
                </a:cubicBezTo>
                <a:cubicBezTo>
                  <a:pt x="1883221" y="263866"/>
                  <a:pt x="1884870" y="280853"/>
                  <a:pt x="1889153" y="288927"/>
                </a:cubicBezTo>
                <a:cubicBezTo>
                  <a:pt x="1893437" y="297002"/>
                  <a:pt x="1903740" y="301502"/>
                  <a:pt x="1920064" y="302427"/>
                </a:cubicBezTo>
                <a:cubicBezTo>
                  <a:pt x="1936388" y="303351"/>
                  <a:pt x="1948475" y="302685"/>
                  <a:pt x="1956325" y="300427"/>
                </a:cubicBezTo>
                <a:cubicBezTo>
                  <a:pt x="1964174" y="298168"/>
                  <a:pt x="1969545" y="293910"/>
                  <a:pt x="1972436" y="287652"/>
                </a:cubicBezTo>
                <a:cubicBezTo>
                  <a:pt x="1975327" y="281395"/>
                  <a:pt x="1978815" y="269974"/>
                  <a:pt x="1982898" y="253392"/>
                </a:cubicBezTo>
                <a:cubicBezTo>
                  <a:pt x="1986981" y="236810"/>
                  <a:pt x="1990389" y="238880"/>
                  <a:pt x="1993122" y="259604"/>
                </a:cubicBezTo>
                <a:cubicBezTo>
                  <a:pt x="1995856" y="280328"/>
                  <a:pt x="1999851" y="294498"/>
                  <a:pt x="2005109" y="302114"/>
                </a:cubicBezTo>
                <a:cubicBezTo>
                  <a:pt x="2010367" y="309730"/>
                  <a:pt x="2007471" y="316909"/>
                  <a:pt x="1996422" y="323650"/>
                </a:cubicBezTo>
                <a:cubicBezTo>
                  <a:pt x="1985373" y="330392"/>
                  <a:pt x="1967128" y="334291"/>
                  <a:pt x="1941688" y="335350"/>
                </a:cubicBezTo>
                <a:cubicBezTo>
                  <a:pt x="1916248" y="336408"/>
                  <a:pt x="1896945" y="333512"/>
                  <a:pt x="1883779" y="326663"/>
                </a:cubicBezTo>
                <a:cubicBezTo>
                  <a:pt x="1870613" y="319813"/>
                  <a:pt x="1863205" y="307060"/>
                  <a:pt x="1861555" y="288402"/>
                </a:cubicBezTo>
                <a:cubicBezTo>
                  <a:pt x="1859905" y="269745"/>
                  <a:pt x="1859343" y="246759"/>
                  <a:pt x="1859868" y="219444"/>
                </a:cubicBezTo>
                <a:cubicBezTo>
                  <a:pt x="1860393" y="192129"/>
                  <a:pt x="1858043" y="174001"/>
                  <a:pt x="1852818" y="165060"/>
                </a:cubicBezTo>
                <a:cubicBezTo>
                  <a:pt x="1848900" y="158354"/>
                  <a:pt x="1849434" y="154629"/>
                  <a:pt x="1854421" y="153886"/>
                </a:cubicBezTo>
                <a:close/>
                <a:moveTo>
                  <a:pt x="80412" y="145935"/>
                </a:moveTo>
                <a:cubicBezTo>
                  <a:pt x="84644" y="143059"/>
                  <a:pt x="87558" y="150417"/>
                  <a:pt x="89151" y="168010"/>
                </a:cubicBezTo>
                <a:cubicBezTo>
                  <a:pt x="91276" y="191467"/>
                  <a:pt x="84935" y="215028"/>
                  <a:pt x="70127" y="238693"/>
                </a:cubicBezTo>
                <a:cubicBezTo>
                  <a:pt x="55320" y="262358"/>
                  <a:pt x="44308" y="267391"/>
                  <a:pt x="37092" y="253792"/>
                </a:cubicBezTo>
                <a:cubicBezTo>
                  <a:pt x="29875" y="240193"/>
                  <a:pt x="29959" y="228269"/>
                  <a:pt x="37342" y="218019"/>
                </a:cubicBezTo>
                <a:cubicBezTo>
                  <a:pt x="44724" y="207770"/>
                  <a:pt x="50974" y="197595"/>
                  <a:pt x="56091" y="187496"/>
                </a:cubicBezTo>
                <a:cubicBezTo>
                  <a:pt x="62373" y="176913"/>
                  <a:pt x="68923" y="165156"/>
                  <a:pt x="75740" y="152223"/>
                </a:cubicBezTo>
                <a:cubicBezTo>
                  <a:pt x="77443" y="148990"/>
                  <a:pt x="79001" y="146894"/>
                  <a:pt x="80412" y="145935"/>
                </a:cubicBezTo>
                <a:close/>
                <a:moveTo>
                  <a:pt x="6195149" y="139408"/>
                </a:moveTo>
                <a:cubicBezTo>
                  <a:pt x="6200000" y="139748"/>
                  <a:pt x="6205955" y="141757"/>
                  <a:pt x="6213013" y="145436"/>
                </a:cubicBezTo>
                <a:cubicBezTo>
                  <a:pt x="6227129" y="152794"/>
                  <a:pt x="6230175" y="159814"/>
                  <a:pt x="6222150" y="166497"/>
                </a:cubicBezTo>
                <a:cubicBezTo>
                  <a:pt x="6214125" y="173180"/>
                  <a:pt x="6208897" y="181792"/>
                  <a:pt x="6206464" y="192333"/>
                </a:cubicBezTo>
                <a:cubicBezTo>
                  <a:pt x="6204031" y="202874"/>
                  <a:pt x="6205689" y="213615"/>
                  <a:pt x="6211439" y="224556"/>
                </a:cubicBezTo>
                <a:cubicBezTo>
                  <a:pt x="6217188" y="235497"/>
                  <a:pt x="6218496" y="248742"/>
                  <a:pt x="6215363" y="264291"/>
                </a:cubicBezTo>
                <a:cubicBezTo>
                  <a:pt x="6262211" y="277191"/>
                  <a:pt x="6295487" y="285719"/>
                  <a:pt x="6315195" y="289877"/>
                </a:cubicBezTo>
                <a:cubicBezTo>
                  <a:pt x="6334902" y="294035"/>
                  <a:pt x="6357891" y="296885"/>
                  <a:pt x="6384165" y="298427"/>
                </a:cubicBezTo>
                <a:cubicBezTo>
                  <a:pt x="6410439" y="299968"/>
                  <a:pt x="6437762" y="298898"/>
                  <a:pt x="6466135" y="295215"/>
                </a:cubicBezTo>
                <a:cubicBezTo>
                  <a:pt x="6494509" y="291531"/>
                  <a:pt x="6503179" y="295298"/>
                  <a:pt x="6492147" y="306514"/>
                </a:cubicBezTo>
                <a:lnTo>
                  <a:pt x="6447874" y="327912"/>
                </a:lnTo>
                <a:cubicBezTo>
                  <a:pt x="6425143" y="339162"/>
                  <a:pt x="6408489" y="344257"/>
                  <a:pt x="6397915" y="343199"/>
                </a:cubicBezTo>
                <a:cubicBezTo>
                  <a:pt x="6387340" y="342141"/>
                  <a:pt x="6365462" y="335991"/>
                  <a:pt x="6332281" y="324750"/>
                </a:cubicBezTo>
                <a:cubicBezTo>
                  <a:pt x="6299100" y="313509"/>
                  <a:pt x="6272522" y="304626"/>
                  <a:pt x="6252548" y="298102"/>
                </a:cubicBezTo>
                <a:cubicBezTo>
                  <a:pt x="6232575" y="291577"/>
                  <a:pt x="6218592" y="287269"/>
                  <a:pt x="6210601" y="285178"/>
                </a:cubicBezTo>
                <a:cubicBezTo>
                  <a:pt x="6202610" y="283086"/>
                  <a:pt x="6194615" y="284353"/>
                  <a:pt x="6186615" y="288977"/>
                </a:cubicBezTo>
                <a:cubicBezTo>
                  <a:pt x="6178615" y="293602"/>
                  <a:pt x="6170562" y="297785"/>
                  <a:pt x="6162453" y="301527"/>
                </a:cubicBezTo>
                <a:cubicBezTo>
                  <a:pt x="6154346" y="305268"/>
                  <a:pt x="6145417" y="302552"/>
                  <a:pt x="6135668" y="293377"/>
                </a:cubicBezTo>
                <a:cubicBezTo>
                  <a:pt x="6125919" y="284203"/>
                  <a:pt x="6124789" y="279232"/>
                  <a:pt x="6132281" y="278466"/>
                </a:cubicBezTo>
                <a:cubicBezTo>
                  <a:pt x="6139772" y="277699"/>
                  <a:pt x="6160391" y="272849"/>
                  <a:pt x="6194139" y="263916"/>
                </a:cubicBezTo>
                <a:cubicBezTo>
                  <a:pt x="6194557" y="263333"/>
                  <a:pt x="6193507" y="257883"/>
                  <a:pt x="6190989" y="247567"/>
                </a:cubicBezTo>
                <a:cubicBezTo>
                  <a:pt x="6188473" y="237251"/>
                  <a:pt x="6185077" y="228552"/>
                  <a:pt x="6180803" y="221469"/>
                </a:cubicBezTo>
                <a:cubicBezTo>
                  <a:pt x="6176528" y="214386"/>
                  <a:pt x="6175695" y="204932"/>
                  <a:pt x="6178303" y="193108"/>
                </a:cubicBezTo>
                <a:cubicBezTo>
                  <a:pt x="6180911" y="181284"/>
                  <a:pt x="6178223" y="176155"/>
                  <a:pt x="6170241" y="177722"/>
                </a:cubicBezTo>
                <a:cubicBezTo>
                  <a:pt x="6162259" y="179288"/>
                  <a:pt x="6153634" y="177605"/>
                  <a:pt x="6144367" y="172672"/>
                </a:cubicBezTo>
                <a:cubicBezTo>
                  <a:pt x="6135101" y="167739"/>
                  <a:pt x="6133831" y="164360"/>
                  <a:pt x="6140555" y="162535"/>
                </a:cubicBezTo>
                <a:cubicBezTo>
                  <a:pt x="6147279" y="160710"/>
                  <a:pt x="6154863" y="158565"/>
                  <a:pt x="6163303" y="156098"/>
                </a:cubicBezTo>
                <a:cubicBezTo>
                  <a:pt x="6171745" y="153631"/>
                  <a:pt x="6178611" y="149398"/>
                  <a:pt x="6183903" y="143399"/>
                </a:cubicBezTo>
                <a:cubicBezTo>
                  <a:pt x="6186548" y="140399"/>
                  <a:pt x="6190297" y="139069"/>
                  <a:pt x="6195149" y="139408"/>
                </a:cubicBezTo>
                <a:close/>
                <a:moveTo>
                  <a:pt x="2528024" y="139408"/>
                </a:moveTo>
                <a:cubicBezTo>
                  <a:pt x="2532876" y="139748"/>
                  <a:pt x="2538831" y="141757"/>
                  <a:pt x="2545888" y="145436"/>
                </a:cubicBezTo>
                <a:cubicBezTo>
                  <a:pt x="2560004" y="152794"/>
                  <a:pt x="2563050" y="159814"/>
                  <a:pt x="2555025" y="166497"/>
                </a:cubicBezTo>
                <a:cubicBezTo>
                  <a:pt x="2547001" y="173180"/>
                  <a:pt x="2541772" y="181792"/>
                  <a:pt x="2539339" y="192333"/>
                </a:cubicBezTo>
                <a:cubicBezTo>
                  <a:pt x="2536906" y="202874"/>
                  <a:pt x="2538564" y="213615"/>
                  <a:pt x="2544314" y="224556"/>
                </a:cubicBezTo>
                <a:cubicBezTo>
                  <a:pt x="2550063" y="235497"/>
                  <a:pt x="2551372" y="248742"/>
                  <a:pt x="2548238" y="264291"/>
                </a:cubicBezTo>
                <a:cubicBezTo>
                  <a:pt x="2595085" y="277191"/>
                  <a:pt x="2628363" y="285719"/>
                  <a:pt x="2648070" y="289877"/>
                </a:cubicBezTo>
                <a:cubicBezTo>
                  <a:pt x="2667777" y="294035"/>
                  <a:pt x="2690767" y="296885"/>
                  <a:pt x="2717041" y="298427"/>
                </a:cubicBezTo>
                <a:cubicBezTo>
                  <a:pt x="2743314" y="299968"/>
                  <a:pt x="2770637" y="298898"/>
                  <a:pt x="2799011" y="295215"/>
                </a:cubicBezTo>
                <a:cubicBezTo>
                  <a:pt x="2827384" y="291531"/>
                  <a:pt x="2836054" y="295298"/>
                  <a:pt x="2825021" y="306514"/>
                </a:cubicBezTo>
                <a:lnTo>
                  <a:pt x="2780749" y="327912"/>
                </a:lnTo>
                <a:cubicBezTo>
                  <a:pt x="2758017" y="339162"/>
                  <a:pt x="2741364" y="344257"/>
                  <a:pt x="2730790" y="343199"/>
                </a:cubicBezTo>
                <a:cubicBezTo>
                  <a:pt x="2720215" y="342141"/>
                  <a:pt x="2698338" y="335991"/>
                  <a:pt x="2665156" y="324750"/>
                </a:cubicBezTo>
                <a:cubicBezTo>
                  <a:pt x="2631975" y="313509"/>
                  <a:pt x="2605397" y="304626"/>
                  <a:pt x="2585424" y="298102"/>
                </a:cubicBezTo>
                <a:cubicBezTo>
                  <a:pt x="2565450" y="291577"/>
                  <a:pt x="2551467" y="287269"/>
                  <a:pt x="2543476" y="285178"/>
                </a:cubicBezTo>
                <a:cubicBezTo>
                  <a:pt x="2535485" y="283086"/>
                  <a:pt x="2527490" y="284353"/>
                  <a:pt x="2519490" y="288977"/>
                </a:cubicBezTo>
                <a:cubicBezTo>
                  <a:pt x="2511491" y="293602"/>
                  <a:pt x="2503437" y="297785"/>
                  <a:pt x="2495329" y="301527"/>
                </a:cubicBezTo>
                <a:cubicBezTo>
                  <a:pt x="2487221" y="305268"/>
                  <a:pt x="2478293" y="302552"/>
                  <a:pt x="2468543" y="293377"/>
                </a:cubicBezTo>
                <a:cubicBezTo>
                  <a:pt x="2458794" y="284203"/>
                  <a:pt x="2457665" y="279232"/>
                  <a:pt x="2465156" y="278466"/>
                </a:cubicBezTo>
                <a:cubicBezTo>
                  <a:pt x="2472647" y="277699"/>
                  <a:pt x="2493267" y="272849"/>
                  <a:pt x="2527015" y="263916"/>
                </a:cubicBezTo>
                <a:cubicBezTo>
                  <a:pt x="2527431" y="263333"/>
                  <a:pt x="2526381" y="257883"/>
                  <a:pt x="2523865" y="247567"/>
                </a:cubicBezTo>
                <a:cubicBezTo>
                  <a:pt x="2521348" y="237251"/>
                  <a:pt x="2517953" y="228552"/>
                  <a:pt x="2513678" y="221469"/>
                </a:cubicBezTo>
                <a:cubicBezTo>
                  <a:pt x="2509403" y="214386"/>
                  <a:pt x="2508570" y="204932"/>
                  <a:pt x="2511178" y="193108"/>
                </a:cubicBezTo>
                <a:cubicBezTo>
                  <a:pt x="2513786" y="181284"/>
                  <a:pt x="2511099" y="176155"/>
                  <a:pt x="2503116" y="177722"/>
                </a:cubicBezTo>
                <a:cubicBezTo>
                  <a:pt x="2495133" y="179288"/>
                  <a:pt x="2486509" y="177605"/>
                  <a:pt x="2477243" y="172672"/>
                </a:cubicBezTo>
                <a:cubicBezTo>
                  <a:pt x="2467977" y="167739"/>
                  <a:pt x="2466706" y="164360"/>
                  <a:pt x="2473430" y="162535"/>
                </a:cubicBezTo>
                <a:cubicBezTo>
                  <a:pt x="2480155" y="160710"/>
                  <a:pt x="2487738" y="158565"/>
                  <a:pt x="2496179" y="156098"/>
                </a:cubicBezTo>
                <a:cubicBezTo>
                  <a:pt x="2504620" y="153631"/>
                  <a:pt x="2511487" y="149398"/>
                  <a:pt x="2516778" y="143399"/>
                </a:cubicBezTo>
                <a:cubicBezTo>
                  <a:pt x="2519424" y="140399"/>
                  <a:pt x="2523172" y="139069"/>
                  <a:pt x="2528024" y="139408"/>
                </a:cubicBezTo>
                <a:close/>
                <a:moveTo>
                  <a:pt x="261778" y="136887"/>
                </a:moveTo>
                <a:cubicBezTo>
                  <a:pt x="270277" y="138545"/>
                  <a:pt x="282068" y="143157"/>
                  <a:pt x="297151" y="150723"/>
                </a:cubicBezTo>
                <a:cubicBezTo>
                  <a:pt x="312617" y="157323"/>
                  <a:pt x="324966" y="168310"/>
                  <a:pt x="334199" y="183684"/>
                </a:cubicBezTo>
                <a:cubicBezTo>
                  <a:pt x="343432" y="199058"/>
                  <a:pt x="344794" y="214590"/>
                  <a:pt x="338286" y="230281"/>
                </a:cubicBezTo>
                <a:cubicBezTo>
                  <a:pt x="331778" y="245972"/>
                  <a:pt x="321658" y="243251"/>
                  <a:pt x="307925" y="222119"/>
                </a:cubicBezTo>
                <a:cubicBezTo>
                  <a:pt x="294193" y="200987"/>
                  <a:pt x="280943" y="181084"/>
                  <a:pt x="268177" y="162410"/>
                </a:cubicBezTo>
                <a:cubicBezTo>
                  <a:pt x="255412" y="143736"/>
                  <a:pt x="253279" y="135228"/>
                  <a:pt x="261778" y="136887"/>
                </a:cubicBezTo>
                <a:close/>
                <a:moveTo>
                  <a:pt x="3583312" y="132003"/>
                </a:moveTo>
                <a:cubicBezTo>
                  <a:pt x="3588208" y="132167"/>
                  <a:pt x="3593699" y="133624"/>
                  <a:pt x="3599786" y="136374"/>
                </a:cubicBezTo>
                <a:cubicBezTo>
                  <a:pt x="3611961" y="141874"/>
                  <a:pt x="3622001" y="147728"/>
                  <a:pt x="3629910" y="153936"/>
                </a:cubicBezTo>
                <a:cubicBezTo>
                  <a:pt x="3637817" y="160144"/>
                  <a:pt x="3637192" y="167056"/>
                  <a:pt x="3628035" y="174672"/>
                </a:cubicBezTo>
                <a:cubicBezTo>
                  <a:pt x="3618876" y="182288"/>
                  <a:pt x="3608298" y="201137"/>
                  <a:pt x="3596299" y="231218"/>
                </a:cubicBezTo>
                <a:cubicBezTo>
                  <a:pt x="3611981" y="246917"/>
                  <a:pt x="3614339" y="255129"/>
                  <a:pt x="3603374" y="255854"/>
                </a:cubicBezTo>
                <a:cubicBezTo>
                  <a:pt x="3592407" y="256579"/>
                  <a:pt x="3579396" y="257204"/>
                  <a:pt x="3564339" y="257729"/>
                </a:cubicBezTo>
                <a:cubicBezTo>
                  <a:pt x="3549281" y="258254"/>
                  <a:pt x="3528444" y="259942"/>
                  <a:pt x="3501830" y="262791"/>
                </a:cubicBezTo>
                <a:cubicBezTo>
                  <a:pt x="3500830" y="277741"/>
                  <a:pt x="3497080" y="286257"/>
                  <a:pt x="3490581" y="288340"/>
                </a:cubicBezTo>
                <a:cubicBezTo>
                  <a:pt x="3484081" y="290423"/>
                  <a:pt x="3479406" y="280703"/>
                  <a:pt x="3476556" y="259179"/>
                </a:cubicBezTo>
                <a:cubicBezTo>
                  <a:pt x="3473707" y="237655"/>
                  <a:pt x="3470715" y="218028"/>
                  <a:pt x="3467582" y="200295"/>
                </a:cubicBezTo>
                <a:cubicBezTo>
                  <a:pt x="3464448" y="182563"/>
                  <a:pt x="3460770" y="168718"/>
                  <a:pt x="3456545" y="158760"/>
                </a:cubicBezTo>
                <a:cubicBezTo>
                  <a:pt x="3452320" y="148803"/>
                  <a:pt x="3455236" y="144649"/>
                  <a:pt x="3465295" y="146299"/>
                </a:cubicBezTo>
                <a:cubicBezTo>
                  <a:pt x="3475352" y="147948"/>
                  <a:pt x="3482335" y="149515"/>
                  <a:pt x="3486243" y="150998"/>
                </a:cubicBezTo>
                <a:cubicBezTo>
                  <a:pt x="3490151" y="152482"/>
                  <a:pt x="3502396" y="152223"/>
                  <a:pt x="3522979" y="150223"/>
                </a:cubicBezTo>
                <a:cubicBezTo>
                  <a:pt x="3547193" y="145174"/>
                  <a:pt x="3563005" y="140228"/>
                  <a:pt x="3570413" y="135387"/>
                </a:cubicBezTo>
                <a:cubicBezTo>
                  <a:pt x="3574117" y="132966"/>
                  <a:pt x="3578417" y="131838"/>
                  <a:pt x="3583312" y="132003"/>
                </a:cubicBezTo>
                <a:close/>
                <a:moveTo>
                  <a:pt x="5345587" y="124589"/>
                </a:moveTo>
                <a:cubicBezTo>
                  <a:pt x="5348276" y="124638"/>
                  <a:pt x="5351598" y="125150"/>
                  <a:pt x="5355554" y="126125"/>
                </a:cubicBezTo>
                <a:cubicBezTo>
                  <a:pt x="5371378" y="130025"/>
                  <a:pt x="5381607" y="135491"/>
                  <a:pt x="5386240" y="142524"/>
                </a:cubicBezTo>
                <a:cubicBezTo>
                  <a:pt x="5390873" y="149557"/>
                  <a:pt x="5391489" y="158881"/>
                  <a:pt x="5388090" y="170497"/>
                </a:cubicBezTo>
                <a:cubicBezTo>
                  <a:pt x="5384690" y="182113"/>
                  <a:pt x="5375740" y="182196"/>
                  <a:pt x="5361241" y="170747"/>
                </a:cubicBezTo>
                <a:cubicBezTo>
                  <a:pt x="5350525" y="158931"/>
                  <a:pt x="5342942" y="147565"/>
                  <a:pt x="5338493" y="136649"/>
                </a:cubicBezTo>
                <a:cubicBezTo>
                  <a:pt x="5335156" y="128462"/>
                  <a:pt x="5337520" y="124442"/>
                  <a:pt x="5345587" y="124589"/>
                </a:cubicBezTo>
                <a:close/>
                <a:moveTo>
                  <a:pt x="1668937" y="124589"/>
                </a:moveTo>
                <a:cubicBezTo>
                  <a:pt x="1671625" y="124638"/>
                  <a:pt x="1674948" y="125150"/>
                  <a:pt x="1678904" y="126125"/>
                </a:cubicBezTo>
                <a:cubicBezTo>
                  <a:pt x="1694728" y="130025"/>
                  <a:pt x="1704956" y="135491"/>
                  <a:pt x="1709590" y="142524"/>
                </a:cubicBezTo>
                <a:cubicBezTo>
                  <a:pt x="1714223" y="149557"/>
                  <a:pt x="1714839" y="158881"/>
                  <a:pt x="1711439" y="170497"/>
                </a:cubicBezTo>
                <a:cubicBezTo>
                  <a:pt x="1708040" y="182113"/>
                  <a:pt x="1699090" y="182196"/>
                  <a:pt x="1684591" y="170747"/>
                </a:cubicBezTo>
                <a:cubicBezTo>
                  <a:pt x="1673875" y="158931"/>
                  <a:pt x="1666292" y="147565"/>
                  <a:pt x="1661843" y="136649"/>
                </a:cubicBezTo>
                <a:cubicBezTo>
                  <a:pt x="1658505" y="128462"/>
                  <a:pt x="1660870" y="124442"/>
                  <a:pt x="1668937" y="124589"/>
                </a:cubicBezTo>
                <a:close/>
                <a:moveTo>
                  <a:pt x="3784488" y="115775"/>
                </a:moveTo>
                <a:lnTo>
                  <a:pt x="3753314" y="121325"/>
                </a:lnTo>
                <a:cubicBezTo>
                  <a:pt x="3754364" y="126441"/>
                  <a:pt x="3755681" y="132891"/>
                  <a:pt x="3757264" y="140674"/>
                </a:cubicBezTo>
                <a:cubicBezTo>
                  <a:pt x="3761664" y="140691"/>
                  <a:pt x="3770738" y="139407"/>
                  <a:pt x="3784488" y="136824"/>
                </a:cubicBezTo>
                <a:close/>
                <a:moveTo>
                  <a:pt x="3072475" y="109479"/>
                </a:moveTo>
                <a:cubicBezTo>
                  <a:pt x="3067555" y="109752"/>
                  <a:pt x="3060899" y="110542"/>
                  <a:pt x="3052508" y="111851"/>
                </a:cubicBezTo>
                <a:cubicBezTo>
                  <a:pt x="3035725" y="114467"/>
                  <a:pt x="3017226" y="117150"/>
                  <a:pt x="2997011" y="119900"/>
                </a:cubicBezTo>
                <a:cubicBezTo>
                  <a:pt x="2997011" y="127433"/>
                  <a:pt x="2997227" y="131741"/>
                  <a:pt x="2997661" y="132824"/>
                </a:cubicBezTo>
                <a:cubicBezTo>
                  <a:pt x="3008710" y="131908"/>
                  <a:pt x="3020726" y="129066"/>
                  <a:pt x="3033709" y="124300"/>
                </a:cubicBezTo>
                <a:cubicBezTo>
                  <a:pt x="3046691" y="119534"/>
                  <a:pt x="3056632" y="121075"/>
                  <a:pt x="3063532" y="128925"/>
                </a:cubicBezTo>
                <a:cubicBezTo>
                  <a:pt x="3070431" y="136774"/>
                  <a:pt x="3065336" y="142553"/>
                  <a:pt x="3048245" y="146261"/>
                </a:cubicBezTo>
                <a:cubicBezTo>
                  <a:pt x="3031155" y="149969"/>
                  <a:pt x="3015126" y="152248"/>
                  <a:pt x="3000161" y="153098"/>
                </a:cubicBezTo>
                <a:cubicBezTo>
                  <a:pt x="3001211" y="157431"/>
                  <a:pt x="3001736" y="161131"/>
                  <a:pt x="3001736" y="164197"/>
                </a:cubicBezTo>
                <a:cubicBezTo>
                  <a:pt x="3014268" y="161448"/>
                  <a:pt x="3026505" y="158410"/>
                  <a:pt x="3038446" y="155086"/>
                </a:cubicBezTo>
                <a:cubicBezTo>
                  <a:pt x="3050387" y="151761"/>
                  <a:pt x="3059803" y="153715"/>
                  <a:pt x="3066694" y="160948"/>
                </a:cubicBezTo>
                <a:cubicBezTo>
                  <a:pt x="3073585" y="168181"/>
                  <a:pt x="3069582" y="173697"/>
                  <a:pt x="3054682" y="177497"/>
                </a:cubicBezTo>
                <a:cubicBezTo>
                  <a:pt x="3039783" y="181296"/>
                  <a:pt x="3022651" y="183646"/>
                  <a:pt x="3003286" y="184546"/>
                </a:cubicBezTo>
                <a:lnTo>
                  <a:pt x="3004460" y="200295"/>
                </a:lnTo>
                <a:cubicBezTo>
                  <a:pt x="3005644" y="199395"/>
                  <a:pt x="3015851" y="197345"/>
                  <a:pt x="3035084" y="194146"/>
                </a:cubicBezTo>
                <a:cubicBezTo>
                  <a:pt x="3054316" y="190946"/>
                  <a:pt x="3066173" y="189346"/>
                  <a:pt x="3070656" y="189346"/>
                </a:cubicBezTo>
                <a:cubicBezTo>
                  <a:pt x="3076190" y="189346"/>
                  <a:pt x="3080464" y="189329"/>
                  <a:pt x="3083481" y="189296"/>
                </a:cubicBezTo>
                <a:cubicBezTo>
                  <a:pt x="3086364" y="161048"/>
                  <a:pt x="3087568" y="141186"/>
                  <a:pt x="3087093" y="129712"/>
                </a:cubicBezTo>
                <a:cubicBezTo>
                  <a:pt x="3086618" y="118238"/>
                  <a:pt x="3084931" y="111738"/>
                  <a:pt x="3082031" y="110213"/>
                </a:cubicBezTo>
                <a:cubicBezTo>
                  <a:pt x="3080581" y="109451"/>
                  <a:pt x="3077396" y="109206"/>
                  <a:pt x="3072475" y="109479"/>
                </a:cubicBezTo>
                <a:close/>
                <a:moveTo>
                  <a:pt x="3827272" y="108713"/>
                </a:moveTo>
                <a:cubicBezTo>
                  <a:pt x="3825464" y="109238"/>
                  <a:pt x="3819635" y="110317"/>
                  <a:pt x="3809786" y="111951"/>
                </a:cubicBezTo>
                <a:lnTo>
                  <a:pt x="3809786" y="132824"/>
                </a:lnTo>
                <a:lnTo>
                  <a:pt x="3827385" y="130375"/>
                </a:lnTo>
                <a:cubicBezTo>
                  <a:pt x="3829118" y="123442"/>
                  <a:pt x="3829985" y="117492"/>
                  <a:pt x="3829985" y="112526"/>
                </a:cubicBezTo>
                <a:cubicBezTo>
                  <a:pt x="3829985" y="109459"/>
                  <a:pt x="3829081" y="108188"/>
                  <a:pt x="3827272" y="108713"/>
                </a:cubicBezTo>
                <a:close/>
                <a:moveTo>
                  <a:pt x="6421363" y="106226"/>
                </a:moveTo>
                <a:cubicBezTo>
                  <a:pt x="6430771" y="105143"/>
                  <a:pt x="6439311" y="109159"/>
                  <a:pt x="6446987" y="118275"/>
                </a:cubicBezTo>
                <a:cubicBezTo>
                  <a:pt x="6454661" y="127391"/>
                  <a:pt x="6450986" y="132912"/>
                  <a:pt x="6435962" y="134837"/>
                </a:cubicBezTo>
                <a:cubicBezTo>
                  <a:pt x="6420938" y="136762"/>
                  <a:pt x="6391845" y="140032"/>
                  <a:pt x="6348680" y="144649"/>
                </a:cubicBezTo>
                <a:cubicBezTo>
                  <a:pt x="6354963" y="149915"/>
                  <a:pt x="6354763" y="156094"/>
                  <a:pt x="6348080" y="163185"/>
                </a:cubicBezTo>
                <a:cubicBezTo>
                  <a:pt x="6341397" y="170276"/>
                  <a:pt x="6334735" y="178672"/>
                  <a:pt x="6328093" y="188371"/>
                </a:cubicBezTo>
                <a:cubicBezTo>
                  <a:pt x="6321453" y="198070"/>
                  <a:pt x="6315382" y="206670"/>
                  <a:pt x="6309883" y="214169"/>
                </a:cubicBezTo>
                <a:cubicBezTo>
                  <a:pt x="6304383" y="221669"/>
                  <a:pt x="6302649" y="225419"/>
                  <a:pt x="6304683" y="225419"/>
                </a:cubicBezTo>
                <a:cubicBezTo>
                  <a:pt x="6310649" y="225419"/>
                  <a:pt x="6336756" y="221061"/>
                  <a:pt x="6383003" y="212345"/>
                </a:cubicBezTo>
                <a:cubicBezTo>
                  <a:pt x="6380270" y="207078"/>
                  <a:pt x="6376975" y="201758"/>
                  <a:pt x="6373116" y="196383"/>
                </a:cubicBezTo>
                <a:cubicBezTo>
                  <a:pt x="6369258" y="191008"/>
                  <a:pt x="6368975" y="186134"/>
                  <a:pt x="6372266" y="181759"/>
                </a:cubicBezTo>
                <a:cubicBezTo>
                  <a:pt x="6375557" y="177384"/>
                  <a:pt x="6385749" y="180734"/>
                  <a:pt x="6402839" y="191808"/>
                </a:cubicBezTo>
                <a:cubicBezTo>
                  <a:pt x="6419930" y="202883"/>
                  <a:pt x="6429559" y="214757"/>
                  <a:pt x="6431725" y="227431"/>
                </a:cubicBezTo>
                <a:cubicBezTo>
                  <a:pt x="6433891" y="240105"/>
                  <a:pt x="6432792" y="251067"/>
                  <a:pt x="6428425" y="260317"/>
                </a:cubicBezTo>
                <a:cubicBezTo>
                  <a:pt x="6424059" y="269566"/>
                  <a:pt x="6417830" y="269329"/>
                  <a:pt x="6409739" y="259604"/>
                </a:cubicBezTo>
                <a:cubicBezTo>
                  <a:pt x="6401648" y="249880"/>
                  <a:pt x="6394603" y="239585"/>
                  <a:pt x="6388603" y="228719"/>
                </a:cubicBezTo>
                <a:cubicBezTo>
                  <a:pt x="6345372" y="241051"/>
                  <a:pt x="6317478" y="250092"/>
                  <a:pt x="6304920" y="255842"/>
                </a:cubicBezTo>
                <a:cubicBezTo>
                  <a:pt x="6292363" y="261592"/>
                  <a:pt x="6282863" y="265829"/>
                  <a:pt x="6276421" y="268554"/>
                </a:cubicBezTo>
                <a:cubicBezTo>
                  <a:pt x="6269981" y="271278"/>
                  <a:pt x="6265481" y="266666"/>
                  <a:pt x="6262923" y="254717"/>
                </a:cubicBezTo>
                <a:cubicBezTo>
                  <a:pt x="6260365" y="242768"/>
                  <a:pt x="6262077" y="235127"/>
                  <a:pt x="6268060" y="231793"/>
                </a:cubicBezTo>
                <a:cubicBezTo>
                  <a:pt x="6274043" y="228460"/>
                  <a:pt x="6283197" y="215499"/>
                  <a:pt x="6295521" y="192908"/>
                </a:cubicBezTo>
                <a:cubicBezTo>
                  <a:pt x="6307845" y="170318"/>
                  <a:pt x="6314524" y="155065"/>
                  <a:pt x="6315557" y="147149"/>
                </a:cubicBezTo>
                <a:cubicBezTo>
                  <a:pt x="6302775" y="151282"/>
                  <a:pt x="6290805" y="153881"/>
                  <a:pt x="6279647" y="154948"/>
                </a:cubicBezTo>
                <a:cubicBezTo>
                  <a:pt x="6268489" y="156015"/>
                  <a:pt x="6257827" y="152990"/>
                  <a:pt x="6247661" y="145874"/>
                </a:cubicBezTo>
                <a:cubicBezTo>
                  <a:pt x="6237495" y="138757"/>
                  <a:pt x="6238266" y="134824"/>
                  <a:pt x="6249973" y="134074"/>
                </a:cubicBezTo>
                <a:cubicBezTo>
                  <a:pt x="6261681" y="133324"/>
                  <a:pt x="6280243" y="130579"/>
                  <a:pt x="6305657" y="125837"/>
                </a:cubicBezTo>
                <a:cubicBezTo>
                  <a:pt x="6331073" y="121096"/>
                  <a:pt x="6354359" y="116913"/>
                  <a:pt x="6375515" y="113288"/>
                </a:cubicBezTo>
                <a:cubicBezTo>
                  <a:pt x="6396673" y="109663"/>
                  <a:pt x="6411955" y="107309"/>
                  <a:pt x="6421363" y="106226"/>
                </a:cubicBezTo>
                <a:close/>
                <a:moveTo>
                  <a:pt x="2754238" y="106226"/>
                </a:moveTo>
                <a:cubicBezTo>
                  <a:pt x="2763646" y="105143"/>
                  <a:pt x="2772187" y="109159"/>
                  <a:pt x="2779862" y="118275"/>
                </a:cubicBezTo>
                <a:cubicBezTo>
                  <a:pt x="2787536" y="127391"/>
                  <a:pt x="2783861" y="132912"/>
                  <a:pt x="2768837" y="134837"/>
                </a:cubicBezTo>
                <a:cubicBezTo>
                  <a:pt x="2753813" y="136762"/>
                  <a:pt x="2724719" y="140032"/>
                  <a:pt x="2681555" y="144649"/>
                </a:cubicBezTo>
                <a:cubicBezTo>
                  <a:pt x="2687838" y="149915"/>
                  <a:pt x="2687638" y="156094"/>
                  <a:pt x="2680955" y="163185"/>
                </a:cubicBezTo>
                <a:cubicBezTo>
                  <a:pt x="2674272" y="170276"/>
                  <a:pt x="2667610" y="178672"/>
                  <a:pt x="2660969" y="188371"/>
                </a:cubicBezTo>
                <a:cubicBezTo>
                  <a:pt x="2654328" y="198070"/>
                  <a:pt x="2648257" y="206670"/>
                  <a:pt x="2642758" y="214169"/>
                </a:cubicBezTo>
                <a:cubicBezTo>
                  <a:pt x="2637258" y="221669"/>
                  <a:pt x="2635525" y="225419"/>
                  <a:pt x="2637558" y="225419"/>
                </a:cubicBezTo>
                <a:cubicBezTo>
                  <a:pt x="2643524" y="225419"/>
                  <a:pt x="2669631" y="221061"/>
                  <a:pt x="2715878" y="212345"/>
                </a:cubicBezTo>
                <a:cubicBezTo>
                  <a:pt x="2713145" y="207078"/>
                  <a:pt x="2709849" y="201758"/>
                  <a:pt x="2705991" y="196383"/>
                </a:cubicBezTo>
                <a:cubicBezTo>
                  <a:pt x="2702133" y="191008"/>
                  <a:pt x="2701850" y="186134"/>
                  <a:pt x="2705141" y="181759"/>
                </a:cubicBezTo>
                <a:cubicBezTo>
                  <a:pt x="2708433" y="177384"/>
                  <a:pt x="2718624" y="180734"/>
                  <a:pt x="2735714" y="191808"/>
                </a:cubicBezTo>
                <a:cubicBezTo>
                  <a:pt x="2752805" y="202883"/>
                  <a:pt x="2762434" y="214757"/>
                  <a:pt x="2764600" y="227431"/>
                </a:cubicBezTo>
                <a:cubicBezTo>
                  <a:pt x="2766767" y="240105"/>
                  <a:pt x="2765667" y="251067"/>
                  <a:pt x="2761300" y="260317"/>
                </a:cubicBezTo>
                <a:cubicBezTo>
                  <a:pt x="2756934" y="269566"/>
                  <a:pt x="2750705" y="269329"/>
                  <a:pt x="2742614" y="259604"/>
                </a:cubicBezTo>
                <a:cubicBezTo>
                  <a:pt x="2734523" y="249880"/>
                  <a:pt x="2727477" y="239585"/>
                  <a:pt x="2721478" y="228719"/>
                </a:cubicBezTo>
                <a:cubicBezTo>
                  <a:pt x="2678247" y="241051"/>
                  <a:pt x="2650353" y="250092"/>
                  <a:pt x="2637795" y="255842"/>
                </a:cubicBezTo>
                <a:cubicBezTo>
                  <a:pt x="2625238" y="261592"/>
                  <a:pt x="2615738" y="265829"/>
                  <a:pt x="2609297" y="268554"/>
                </a:cubicBezTo>
                <a:cubicBezTo>
                  <a:pt x="2602856" y="271278"/>
                  <a:pt x="2598356" y="266666"/>
                  <a:pt x="2595798" y="254717"/>
                </a:cubicBezTo>
                <a:cubicBezTo>
                  <a:pt x="2593240" y="242768"/>
                  <a:pt x="2594952" y="235127"/>
                  <a:pt x="2600935" y="231793"/>
                </a:cubicBezTo>
                <a:cubicBezTo>
                  <a:pt x="2606918" y="228460"/>
                  <a:pt x="2616072" y="215499"/>
                  <a:pt x="2628396" y="192908"/>
                </a:cubicBezTo>
                <a:cubicBezTo>
                  <a:pt x="2640720" y="170318"/>
                  <a:pt x="2647399" y="155065"/>
                  <a:pt x="2648432" y="147149"/>
                </a:cubicBezTo>
                <a:cubicBezTo>
                  <a:pt x="2635650" y="151282"/>
                  <a:pt x="2623680" y="153881"/>
                  <a:pt x="2612522" y="154948"/>
                </a:cubicBezTo>
                <a:cubicBezTo>
                  <a:pt x="2601364" y="156015"/>
                  <a:pt x="2590702" y="152990"/>
                  <a:pt x="2580536" y="145874"/>
                </a:cubicBezTo>
                <a:cubicBezTo>
                  <a:pt x="2570370" y="138757"/>
                  <a:pt x="2571141" y="134824"/>
                  <a:pt x="2582849" y="134074"/>
                </a:cubicBezTo>
                <a:cubicBezTo>
                  <a:pt x="2594556" y="133324"/>
                  <a:pt x="2613118" y="130579"/>
                  <a:pt x="2638533" y="125837"/>
                </a:cubicBezTo>
                <a:cubicBezTo>
                  <a:pt x="2663948" y="121096"/>
                  <a:pt x="2687234" y="116913"/>
                  <a:pt x="2708391" y="113288"/>
                </a:cubicBezTo>
                <a:cubicBezTo>
                  <a:pt x="2729548" y="109663"/>
                  <a:pt x="2744830" y="107309"/>
                  <a:pt x="2754238" y="106226"/>
                </a:cubicBezTo>
                <a:close/>
                <a:moveTo>
                  <a:pt x="3902705" y="103226"/>
                </a:moveTo>
                <a:cubicBezTo>
                  <a:pt x="3899789" y="108143"/>
                  <a:pt x="3896006" y="112901"/>
                  <a:pt x="3891356" y="117500"/>
                </a:cubicBezTo>
                <a:cubicBezTo>
                  <a:pt x="3904155" y="128550"/>
                  <a:pt x="3912471" y="135749"/>
                  <a:pt x="3916305" y="139099"/>
                </a:cubicBezTo>
                <a:cubicBezTo>
                  <a:pt x="3917388" y="136666"/>
                  <a:pt x="3919221" y="131579"/>
                  <a:pt x="3921804" y="123837"/>
                </a:cubicBezTo>
                <a:cubicBezTo>
                  <a:pt x="3924387" y="116096"/>
                  <a:pt x="3925679" y="109742"/>
                  <a:pt x="3925679" y="104776"/>
                </a:cubicBezTo>
                <a:cubicBezTo>
                  <a:pt x="3915980" y="105826"/>
                  <a:pt x="3908321" y="105309"/>
                  <a:pt x="3902705" y="103226"/>
                </a:cubicBezTo>
                <a:close/>
                <a:moveTo>
                  <a:pt x="4948654" y="91452"/>
                </a:moveTo>
                <a:cubicBezTo>
                  <a:pt x="4966261" y="94185"/>
                  <a:pt x="4979102" y="99039"/>
                  <a:pt x="4987177" y="106014"/>
                </a:cubicBezTo>
                <a:cubicBezTo>
                  <a:pt x="4995251" y="112988"/>
                  <a:pt x="4998317" y="122371"/>
                  <a:pt x="4996376" y="134162"/>
                </a:cubicBezTo>
                <a:cubicBezTo>
                  <a:pt x="4994434" y="145953"/>
                  <a:pt x="4988435" y="149611"/>
                  <a:pt x="4978377" y="145136"/>
                </a:cubicBezTo>
                <a:cubicBezTo>
                  <a:pt x="4968319" y="140661"/>
                  <a:pt x="4956408" y="131541"/>
                  <a:pt x="4942642" y="117775"/>
                </a:cubicBezTo>
                <a:cubicBezTo>
                  <a:pt x="4929043" y="97493"/>
                  <a:pt x="4931047" y="88719"/>
                  <a:pt x="4948654" y="91452"/>
                </a:cubicBezTo>
                <a:close/>
                <a:moveTo>
                  <a:pt x="1272004" y="91452"/>
                </a:moveTo>
                <a:cubicBezTo>
                  <a:pt x="1289611" y="94185"/>
                  <a:pt x="1302452" y="99039"/>
                  <a:pt x="1310526" y="106014"/>
                </a:cubicBezTo>
                <a:cubicBezTo>
                  <a:pt x="1318601" y="112988"/>
                  <a:pt x="1321667" y="122371"/>
                  <a:pt x="1319726" y="134162"/>
                </a:cubicBezTo>
                <a:cubicBezTo>
                  <a:pt x="1317784" y="145953"/>
                  <a:pt x="1311785" y="149611"/>
                  <a:pt x="1301727" y="145136"/>
                </a:cubicBezTo>
                <a:cubicBezTo>
                  <a:pt x="1291669" y="140661"/>
                  <a:pt x="1279758" y="131541"/>
                  <a:pt x="1265992" y="117775"/>
                </a:cubicBezTo>
                <a:cubicBezTo>
                  <a:pt x="1252392" y="97493"/>
                  <a:pt x="1254397" y="88719"/>
                  <a:pt x="1272004" y="91452"/>
                </a:cubicBezTo>
                <a:close/>
                <a:moveTo>
                  <a:pt x="4154735" y="69490"/>
                </a:moveTo>
                <a:cubicBezTo>
                  <a:pt x="4157611" y="69768"/>
                  <a:pt x="4161083" y="70409"/>
                  <a:pt x="4165152" y="71416"/>
                </a:cubicBezTo>
                <a:cubicBezTo>
                  <a:pt x="4181426" y="75440"/>
                  <a:pt x="4188551" y="85144"/>
                  <a:pt x="4186526" y="100526"/>
                </a:cubicBezTo>
                <a:cubicBezTo>
                  <a:pt x="4184501" y="115909"/>
                  <a:pt x="4176372" y="117775"/>
                  <a:pt x="4162140" y="106126"/>
                </a:cubicBezTo>
                <a:cubicBezTo>
                  <a:pt x="4153473" y="94227"/>
                  <a:pt x="4147741" y="84461"/>
                  <a:pt x="4144941" y="76828"/>
                </a:cubicBezTo>
                <a:cubicBezTo>
                  <a:pt x="4142841" y="71103"/>
                  <a:pt x="4146105" y="68657"/>
                  <a:pt x="4154735" y="69490"/>
                </a:cubicBezTo>
                <a:close/>
                <a:moveTo>
                  <a:pt x="478084" y="69490"/>
                </a:moveTo>
                <a:cubicBezTo>
                  <a:pt x="480961" y="69768"/>
                  <a:pt x="484433" y="70409"/>
                  <a:pt x="488502" y="71416"/>
                </a:cubicBezTo>
                <a:cubicBezTo>
                  <a:pt x="504776" y="75440"/>
                  <a:pt x="511900" y="85144"/>
                  <a:pt x="509875" y="100526"/>
                </a:cubicBezTo>
                <a:cubicBezTo>
                  <a:pt x="507851" y="115909"/>
                  <a:pt x="499722" y="117775"/>
                  <a:pt x="485489" y="106126"/>
                </a:cubicBezTo>
                <a:cubicBezTo>
                  <a:pt x="476823" y="94227"/>
                  <a:pt x="471091" y="84461"/>
                  <a:pt x="468291" y="76828"/>
                </a:cubicBezTo>
                <a:cubicBezTo>
                  <a:pt x="466191" y="71103"/>
                  <a:pt x="469455" y="68657"/>
                  <a:pt x="478084" y="69490"/>
                </a:cubicBezTo>
                <a:close/>
                <a:moveTo>
                  <a:pt x="3104673" y="55629"/>
                </a:moveTo>
                <a:cubicBezTo>
                  <a:pt x="3107844" y="54804"/>
                  <a:pt x="3114021" y="55954"/>
                  <a:pt x="3123203" y="59079"/>
                </a:cubicBezTo>
                <a:cubicBezTo>
                  <a:pt x="3141569" y="65329"/>
                  <a:pt x="3149377" y="74507"/>
                  <a:pt x="3146627" y="86615"/>
                </a:cubicBezTo>
                <a:cubicBezTo>
                  <a:pt x="3143877" y="98722"/>
                  <a:pt x="3136152" y="100068"/>
                  <a:pt x="3123453" y="90652"/>
                </a:cubicBezTo>
                <a:cubicBezTo>
                  <a:pt x="3116287" y="82452"/>
                  <a:pt x="3109862" y="73578"/>
                  <a:pt x="3104179" y="64029"/>
                </a:cubicBezTo>
                <a:cubicBezTo>
                  <a:pt x="3101338" y="59254"/>
                  <a:pt x="3101503" y="56454"/>
                  <a:pt x="3104673" y="55629"/>
                </a:cubicBezTo>
                <a:close/>
                <a:moveTo>
                  <a:pt x="5563729" y="55342"/>
                </a:moveTo>
                <a:cubicBezTo>
                  <a:pt x="5557296" y="55850"/>
                  <a:pt x="5533389" y="59537"/>
                  <a:pt x="5492008" y="66403"/>
                </a:cubicBezTo>
                <a:cubicBezTo>
                  <a:pt x="5493008" y="75020"/>
                  <a:pt x="5493883" y="83044"/>
                  <a:pt x="5494633" y="90477"/>
                </a:cubicBezTo>
                <a:cubicBezTo>
                  <a:pt x="5510115" y="86594"/>
                  <a:pt x="5521144" y="83011"/>
                  <a:pt x="5527719" y="79728"/>
                </a:cubicBezTo>
                <a:cubicBezTo>
                  <a:pt x="5534293" y="76445"/>
                  <a:pt x="5541751" y="77657"/>
                  <a:pt x="5550092" y="83365"/>
                </a:cubicBezTo>
                <a:cubicBezTo>
                  <a:pt x="5558433" y="89073"/>
                  <a:pt x="5556475" y="94589"/>
                  <a:pt x="5544217" y="99914"/>
                </a:cubicBezTo>
                <a:cubicBezTo>
                  <a:pt x="5531959" y="105239"/>
                  <a:pt x="5516123" y="108351"/>
                  <a:pt x="5496707" y="109251"/>
                </a:cubicBezTo>
                <a:lnTo>
                  <a:pt x="5499433" y="137549"/>
                </a:lnTo>
                <a:cubicBezTo>
                  <a:pt x="5511499" y="134499"/>
                  <a:pt x="5522598" y="131645"/>
                  <a:pt x="5532731" y="128987"/>
                </a:cubicBezTo>
                <a:cubicBezTo>
                  <a:pt x="5542863" y="126329"/>
                  <a:pt x="5551971" y="125517"/>
                  <a:pt x="5560054" y="126550"/>
                </a:cubicBezTo>
                <a:cubicBezTo>
                  <a:pt x="5568937" y="91835"/>
                  <a:pt x="5573378" y="70428"/>
                  <a:pt x="5573378" y="62329"/>
                </a:cubicBezTo>
                <a:cubicBezTo>
                  <a:pt x="5573378" y="57162"/>
                  <a:pt x="5570161" y="54833"/>
                  <a:pt x="5563729" y="55342"/>
                </a:cubicBezTo>
                <a:close/>
                <a:moveTo>
                  <a:pt x="1887079" y="55342"/>
                </a:moveTo>
                <a:cubicBezTo>
                  <a:pt x="1880646" y="55850"/>
                  <a:pt x="1856739" y="59537"/>
                  <a:pt x="1815358" y="66403"/>
                </a:cubicBezTo>
                <a:cubicBezTo>
                  <a:pt x="1816358" y="75020"/>
                  <a:pt x="1817233" y="83044"/>
                  <a:pt x="1817983" y="90477"/>
                </a:cubicBezTo>
                <a:cubicBezTo>
                  <a:pt x="1833465" y="86594"/>
                  <a:pt x="1844494" y="83011"/>
                  <a:pt x="1851068" y="79728"/>
                </a:cubicBezTo>
                <a:cubicBezTo>
                  <a:pt x="1857643" y="76445"/>
                  <a:pt x="1865101" y="77657"/>
                  <a:pt x="1873442" y="83365"/>
                </a:cubicBezTo>
                <a:cubicBezTo>
                  <a:pt x="1881783" y="89073"/>
                  <a:pt x="1879825" y="94589"/>
                  <a:pt x="1867567" y="99914"/>
                </a:cubicBezTo>
                <a:cubicBezTo>
                  <a:pt x="1855310" y="105239"/>
                  <a:pt x="1839473" y="108351"/>
                  <a:pt x="1820058" y="109251"/>
                </a:cubicBezTo>
                <a:lnTo>
                  <a:pt x="1822783" y="137549"/>
                </a:lnTo>
                <a:cubicBezTo>
                  <a:pt x="1834849" y="134499"/>
                  <a:pt x="1845948" y="131645"/>
                  <a:pt x="1856081" y="128987"/>
                </a:cubicBezTo>
                <a:cubicBezTo>
                  <a:pt x="1866213" y="126329"/>
                  <a:pt x="1875321" y="125517"/>
                  <a:pt x="1883404" y="126550"/>
                </a:cubicBezTo>
                <a:cubicBezTo>
                  <a:pt x="1892287" y="91835"/>
                  <a:pt x="1896728" y="70428"/>
                  <a:pt x="1896728" y="62329"/>
                </a:cubicBezTo>
                <a:cubicBezTo>
                  <a:pt x="1896728" y="57162"/>
                  <a:pt x="1893512" y="54833"/>
                  <a:pt x="1887079" y="55342"/>
                </a:cubicBezTo>
                <a:close/>
                <a:moveTo>
                  <a:pt x="4255478" y="47537"/>
                </a:moveTo>
                <a:cubicBezTo>
                  <a:pt x="4256492" y="47257"/>
                  <a:pt x="4257523" y="47355"/>
                  <a:pt x="4258571" y="47830"/>
                </a:cubicBezTo>
                <a:cubicBezTo>
                  <a:pt x="4262762" y="49729"/>
                  <a:pt x="4268733" y="53438"/>
                  <a:pt x="4276483" y="58954"/>
                </a:cubicBezTo>
                <a:cubicBezTo>
                  <a:pt x="4285465" y="66353"/>
                  <a:pt x="4286420" y="71828"/>
                  <a:pt x="4279345" y="75378"/>
                </a:cubicBezTo>
                <a:cubicBezTo>
                  <a:pt x="4272270" y="78928"/>
                  <a:pt x="4259425" y="86806"/>
                  <a:pt x="4240810" y="99014"/>
                </a:cubicBezTo>
                <a:cubicBezTo>
                  <a:pt x="4222194" y="111222"/>
                  <a:pt x="4217624" y="110359"/>
                  <a:pt x="4227098" y="96427"/>
                </a:cubicBezTo>
                <a:cubicBezTo>
                  <a:pt x="4236573" y="82494"/>
                  <a:pt x="4243138" y="70437"/>
                  <a:pt x="4246797" y="60254"/>
                </a:cubicBezTo>
                <a:cubicBezTo>
                  <a:pt x="4249540" y="52617"/>
                  <a:pt x="4252434" y="48378"/>
                  <a:pt x="4255478" y="47537"/>
                </a:cubicBezTo>
                <a:close/>
                <a:moveTo>
                  <a:pt x="578828" y="47537"/>
                </a:moveTo>
                <a:cubicBezTo>
                  <a:pt x="579842" y="47257"/>
                  <a:pt x="580873" y="47355"/>
                  <a:pt x="581921" y="47830"/>
                </a:cubicBezTo>
                <a:cubicBezTo>
                  <a:pt x="586112" y="49729"/>
                  <a:pt x="592083" y="53438"/>
                  <a:pt x="599833" y="58954"/>
                </a:cubicBezTo>
                <a:cubicBezTo>
                  <a:pt x="608815" y="66353"/>
                  <a:pt x="609769" y="71828"/>
                  <a:pt x="602695" y="75378"/>
                </a:cubicBezTo>
                <a:cubicBezTo>
                  <a:pt x="595620" y="78928"/>
                  <a:pt x="582775" y="86806"/>
                  <a:pt x="564159" y="99014"/>
                </a:cubicBezTo>
                <a:cubicBezTo>
                  <a:pt x="545544" y="111222"/>
                  <a:pt x="540973" y="110359"/>
                  <a:pt x="550448" y="96427"/>
                </a:cubicBezTo>
                <a:cubicBezTo>
                  <a:pt x="559922" y="82494"/>
                  <a:pt x="566489" y="70437"/>
                  <a:pt x="570147" y="60254"/>
                </a:cubicBezTo>
                <a:cubicBezTo>
                  <a:pt x="572890" y="52617"/>
                  <a:pt x="575784" y="48378"/>
                  <a:pt x="578828" y="47537"/>
                </a:cubicBezTo>
                <a:close/>
                <a:moveTo>
                  <a:pt x="6178969" y="43533"/>
                </a:moveTo>
                <a:cubicBezTo>
                  <a:pt x="6183779" y="42923"/>
                  <a:pt x="6191689" y="44438"/>
                  <a:pt x="6202701" y="48080"/>
                </a:cubicBezTo>
                <a:cubicBezTo>
                  <a:pt x="6224725" y="55362"/>
                  <a:pt x="6234162" y="68203"/>
                  <a:pt x="6231013" y="86602"/>
                </a:cubicBezTo>
                <a:cubicBezTo>
                  <a:pt x="6227863" y="105001"/>
                  <a:pt x="6217205" y="106326"/>
                  <a:pt x="6199039" y="90577"/>
                </a:cubicBezTo>
                <a:cubicBezTo>
                  <a:pt x="6185023" y="74411"/>
                  <a:pt x="6176623" y="61466"/>
                  <a:pt x="6173841" y="51742"/>
                </a:cubicBezTo>
                <a:cubicBezTo>
                  <a:pt x="6172449" y="46880"/>
                  <a:pt x="6174159" y="44143"/>
                  <a:pt x="6178969" y="43533"/>
                </a:cubicBezTo>
                <a:close/>
                <a:moveTo>
                  <a:pt x="2511844" y="43533"/>
                </a:moveTo>
                <a:cubicBezTo>
                  <a:pt x="2516654" y="42923"/>
                  <a:pt x="2524565" y="44438"/>
                  <a:pt x="2535577" y="48080"/>
                </a:cubicBezTo>
                <a:cubicBezTo>
                  <a:pt x="2557600" y="55362"/>
                  <a:pt x="2567037" y="68203"/>
                  <a:pt x="2563887" y="86602"/>
                </a:cubicBezTo>
                <a:cubicBezTo>
                  <a:pt x="2560738" y="105001"/>
                  <a:pt x="2550080" y="106326"/>
                  <a:pt x="2531914" y="90577"/>
                </a:cubicBezTo>
                <a:cubicBezTo>
                  <a:pt x="2517899" y="74411"/>
                  <a:pt x="2509499" y="61466"/>
                  <a:pt x="2506716" y="51742"/>
                </a:cubicBezTo>
                <a:cubicBezTo>
                  <a:pt x="2505324" y="46880"/>
                  <a:pt x="2507034" y="44143"/>
                  <a:pt x="2511844" y="43533"/>
                </a:cubicBezTo>
                <a:close/>
                <a:moveTo>
                  <a:pt x="6378562" y="41175"/>
                </a:moveTo>
                <a:cubicBezTo>
                  <a:pt x="6386779" y="40851"/>
                  <a:pt x="6393821" y="44224"/>
                  <a:pt x="6399689" y="51292"/>
                </a:cubicBezTo>
                <a:cubicBezTo>
                  <a:pt x="6407513" y="60716"/>
                  <a:pt x="6395398" y="68849"/>
                  <a:pt x="6363341" y="75690"/>
                </a:cubicBezTo>
                <a:cubicBezTo>
                  <a:pt x="6331285" y="82532"/>
                  <a:pt x="6310675" y="84269"/>
                  <a:pt x="6301508" y="80903"/>
                </a:cubicBezTo>
                <a:cubicBezTo>
                  <a:pt x="6292341" y="77536"/>
                  <a:pt x="6286380" y="73841"/>
                  <a:pt x="6283621" y="69816"/>
                </a:cubicBezTo>
                <a:cubicBezTo>
                  <a:pt x="6280863" y="65791"/>
                  <a:pt x="6291841" y="61304"/>
                  <a:pt x="6316557" y="56354"/>
                </a:cubicBezTo>
                <a:cubicBezTo>
                  <a:pt x="6340155" y="50988"/>
                  <a:pt x="6357955" y="46446"/>
                  <a:pt x="6369954" y="42730"/>
                </a:cubicBezTo>
                <a:cubicBezTo>
                  <a:pt x="6372953" y="41801"/>
                  <a:pt x="6375823" y="41282"/>
                  <a:pt x="6378562" y="41175"/>
                </a:cubicBezTo>
                <a:close/>
                <a:moveTo>
                  <a:pt x="2711437" y="41175"/>
                </a:moveTo>
                <a:cubicBezTo>
                  <a:pt x="2719654" y="40851"/>
                  <a:pt x="2726696" y="44224"/>
                  <a:pt x="2732565" y="51292"/>
                </a:cubicBezTo>
                <a:cubicBezTo>
                  <a:pt x="2740389" y="60716"/>
                  <a:pt x="2728273" y="68849"/>
                  <a:pt x="2696217" y="75690"/>
                </a:cubicBezTo>
                <a:cubicBezTo>
                  <a:pt x="2664160" y="82532"/>
                  <a:pt x="2643549" y="84269"/>
                  <a:pt x="2634383" y="80903"/>
                </a:cubicBezTo>
                <a:cubicBezTo>
                  <a:pt x="2625217" y="77536"/>
                  <a:pt x="2619255" y="73841"/>
                  <a:pt x="2616497" y="69816"/>
                </a:cubicBezTo>
                <a:cubicBezTo>
                  <a:pt x="2613738" y="65791"/>
                  <a:pt x="2624717" y="61304"/>
                  <a:pt x="2649432" y="56354"/>
                </a:cubicBezTo>
                <a:cubicBezTo>
                  <a:pt x="2673031" y="50988"/>
                  <a:pt x="2690830" y="46446"/>
                  <a:pt x="2702829" y="42730"/>
                </a:cubicBezTo>
                <a:cubicBezTo>
                  <a:pt x="2705829" y="41801"/>
                  <a:pt x="2708698" y="41282"/>
                  <a:pt x="2711437" y="41175"/>
                </a:cubicBezTo>
                <a:close/>
                <a:moveTo>
                  <a:pt x="5383747" y="40457"/>
                </a:moveTo>
                <a:cubicBezTo>
                  <a:pt x="5386201" y="40324"/>
                  <a:pt x="5389248" y="40603"/>
                  <a:pt x="5392889" y="41292"/>
                </a:cubicBezTo>
                <a:cubicBezTo>
                  <a:pt x="5407455" y="44051"/>
                  <a:pt x="5417942" y="48675"/>
                  <a:pt x="5424350" y="55167"/>
                </a:cubicBezTo>
                <a:cubicBezTo>
                  <a:pt x="5430758" y="61658"/>
                  <a:pt x="5432308" y="71549"/>
                  <a:pt x="5429000" y="84840"/>
                </a:cubicBezTo>
                <a:cubicBezTo>
                  <a:pt x="5425691" y="98131"/>
                  <a:pt x="5416180" y="98526"/>
                  <a:pt x="5400464" y="86027"/>
                </a:cubicBezTo>
                <a:cubicBezTo>
                  <a:pt x="5389748" y="74228"/>
                  <a:pt x="5382165" y="63133"/>
                  <a:pt x="5377715" y="52742"/>
                </a:cubicBezTo>
                <a:cubicBezTo>
                  <a:pt x="5374378" y="44949"/>
                  <a:pt x="5376389" y="40853"/>
                  <a:pt x="5383747" y="40457"/>
                </a:cubicBezTo>
                <a:close/>
                <a:moveTo>
                  <a:pt x="1707098" y="40457"/>
                </a:moveTo>
                <a:cubicBezTo>
                  <a:pt x="1709550" y="40324"/>
                  <a:pt x="1712598" y="40603"/>
                  <a:pt x="1716239" y="41292"/>
                </a:cubicBezTo>
                <a:cubicBezTo>
                  <a:pt x="1730805" y="44051"/>
                  <a:pt x="1741292" y="48675"/>
                  <a:pt x="1747700" y="55167"/>
                </a:cubicBezTo>
                <a:cubicBezTo>
                  <a:pt x="1754108" y="61658"/>
                  <a:pt x="1755658" y="71549"/>
                  <a:pt x="1752349" y="84840"/>
                </a:cubicBezTo>
                <a:cubicBezTo>
                  <a:pt x="1749041" y="98131"/>
                  <a:pt x="1739529" y="98526"/>
                  <a:pt x="1723814" y="86027"/>
                </a:cubicBezTo>
                <a:cubicBezTo>
                  <a:pt x="1713098" y="74228"/>
                  <a:pt x="1705515" y="63133"/>
                  <a:pt x="1701065" y="52742"/>
                </a:cubicBezTo>
                <a:cubicBezTo>
                  <a:pt x="1697728" y="44949"/>
                  <a:pt x="1699739" y="40853"/>
                  <a:pt x="1707098" y="40457"/>
                </a:cubicBezTo>
                <a:close/>
                <a:moveTo>
                  <a:pt x="4324311" y="38046"/>
                </a:moveTo>
                <a:cubicBezTo>
                  <a:pt x="4328240" y="38406"/>
                  <a:pt x="4334271" y="40638"/>
                  <a:pt x="4342404" y="44742"/>
                </a:cubicBezTo>
                <a:cubicBezTo>
                  <a:pt x="4358669" y="52950"/>
                  <a:pt x="4364360" y="60679"/>
                  <a:pt x="4359478" y="67928"/>
                </a:cubicBezTo>
                <a:cubicBezTo>
                  <a:pt x="4354594" y="75178"/>
                  <a:pt x="4349816" y="85290"/>
                  <a:pt x="4345141" y="98264"/>
                </a:cubicBezTo>
                <a:cubicBezTo>
                  <a:pt x="4340466" y="111238"/>
                  <a:pt x="4332004" y="126941"/>
                  <a:pt x="4319755" y="145374"/>
                </a:cubicBezTo>
                <a:cubicBezTo>
                  <a:pt x="4340320" y="141424"/>
                  <a:pt x="4359103" y="135208"/>
                  <a:pt x="4376102" y="126725"/>
                </a:cubicBezTo>
                <a:cubicBezTo>
                  <a:pt x="4393101" y="118242"/>
                  <a:pt x="4406783" y="117971"/>
                  <a:pt x="4417149" y="125912"/>
                </a:cubicBezTo>
                <a:cubicBezTo>
                  <a:pt x="4427515" y="133854"/>
                  <a:pt x="4426394" y="140391"/>
                  <a:pt x="4413787" y="145524"/>
                </a:cubicBezTo>
                <a:cubicBezTo>
                  <a:pt x="4401179" y="150657"/>
                  <a:pt x="4380293" y="155406"/>
                  <a:pt x="4351128" y="159773"/>
                </a:cubicBezTo>
                <a:cubicBezTo>
                  <a:pt x="4366810" y="162756"/>
                  <a:pt x="4372781" y="169989"/>
                  <a:pt x="4369040" y="181471"/>
                </a:cubicBezTo>
                <a:cubicBezTo>
                  <a:pt x="4365298" y="192954"/>
                  <a:pt x="4362115" y="205524"/>
                  <a:pt x="4359490" y="219182"/>
                </a:cubicBezTo>
                <a:cubicBezTo>
                  <a:pt x="4356865" y="232839"/>
                  <a:pt x="4351986" y="247976"/>
                  <a:pt x="4344854" y="264591"/>
                </a:cubicBezTo>
                <a:cubicBezTo>
                  <a:pt x="4353686" y="275041"/>
                  <a:pt x="4363965" y="285111"/>
                  <a:pt x="4375689" y="294802"/>
                </a:cubicBezTo>
                <a:cubicBezTo>
                  <a:pt x="4387413" y="304493"/>
                  <a:pt x="4399596" y="311863"/>
                  <a:pt x="4412237" y="316913"/>
                </a:cubicBezTo>
                <a:cubicBezTo>
                  <a:pt x="4424877" y="321963"/>
                  <a:pt x="4436414" y="327371"/>
                  <a:pt x="4446847" y="333137"/>
                </a:cubicBezTo>
                <a:cubicBezTo>
                  <a:pt x="4457280" y="338903"/>
                  <a:pt x="4451955" y="342812"/>
                  <a:pt x="4430873" y="344861"/>
                </a:cubicBezTo>
                <a:cubicBezTo>
                  <a:pt x="4409791" y="346911"/>
                  <a:pt x="4393876" y="347099"/>
                  <a:pt x="4383126" y="345424"/>
                </a:cubicBezTo>
                <a:cubicBezTo>
                  <a:pt x="4372377" y="343749"/>
                  <a:pt x="4364531" y="339070"/>
                  <a:pt x="4359590" y="331387"/>
                </a:cubicBezTo>
                <a:cubicBezTo>
                  <a:pt x="4354649" y="323704"/>
                  <a:pt x="4343820" y="307780"/>
                  <a:pt x="4327105" y="283615"/>
                </a:cubicBezTo>
                <a:cubicBezTo>
                  <a:pt x="4319955" y="293398"/>
                  <a:pt x="4311526" y="301527"/>
                  <a:pt x="4301819" y="308001"/>
                </a:cubicBezTo>
                <a:cubicBezTo>
                  <a:pt x="4292111" y="314476"/>
                  <a:pt x="4280353" y="319351"/>
                  <a:pt x="4266546" y="322625"/>
                </a:cubicBezTo>
                <a:cubicBezTo>
                  <a:pt x="4263094" y="323444"/>
                  <a:pt x="4260428" y="323877"/>
                  <a:pt x="4258548" y="323925"/>
                </a:cubicBezTo>
                <a:lnTo>
                  <a:pt x="4256553" y="323310"/>
                </a:lnTo>
                <a:lnTo>
                  <a:pt x="4255884" y="334975"/>
                </a:lnTo>
                <a:cubicBezTo>
                  <a:pt x="4253050" y="346749"/>
                  <a:pt x="4247243" y="348236"/>
                  <a:pt x="4238460" y="339437"/>
                </a:cubicBezTo>
                <a:cubicBezTo>
                  <a:pt x="4229677" y="330637"/>
                  <a:pt x="4221686" y="323013"/>
                  <a:pt x="4214486" y="316563"/>
                </a:cubicBezTo>
                <a:cubicBezTo>
                  <a:pt x="4199304" y="328812"/>
                  <a:pt x="4184484" y="337612"/>
                  <a:pt x="4170027" y="342962"/>
                </a:cubicBezTo>
                <a:cubicBezTo>
                  <a:pt x="4155569" y="348311"/>
                  <a:pt x="4140274" y="351524"/>
                  <a:pt x="4124142" y="352598"/>
                </a:cubicBezTo>
                <a:cubicBezTo>
                  <a:pt x="4108009" y="353673"/>
                  <a:pt x="4106159" y="350574"/>
                  <a:pt x="4118592" y="343299"/>
                </a:cubicBezTo>
                <a:cubicBezTo>
                  <a:pt x="4131025" y="336024"/>
                  <a:pt x="4143799" y="329358"/>
                  <a:pt x="4156915" y="323300"/>
                </a:cubicBezTo>
                <a:cubicBezTo>
                  <a:pt x="4170030" y="317242"/>
                  <a:pt x="4181897" y="309555"/>
                  <a:pt x="4192513" y="300239"/>
                </a:cubicBezTo>
                <a:cubicBezTo>
                  <a:pt x="4181430" y="292890"/>
                  <a:pt x="4173168" y="287873"/>
                  <a:pt x="4167727" y="285190"/>
                </a:cubicBezTo>
                <a:cubicBezTo>
                  <a:pt x="4162285" y="282507"/>
                  <a:pt x="4160890" y="278561"/>
                  <a:pt x="4163540" y="273353"/>
                </a:cubicBezTo>
                <a:cubicBezTo>
                  <a:pt x="4166189" y="268145"/>
                  <a:pt x="4168522" y="262150"/>
                  <a:pt x="4170539" y="255367"/>
                </a:cubicBezTo>
                <a:cubicBezTo>
                  <a:pt x="4147541" y="258433"/>
                  <a:pt x="4131800" y="262337"/>
                  <a:pt x="4123317" y="267079"/>
                </a:cubicBezTo>
                <a:cubicBezTo>
                  <a:pt x="4114834" y="271820"/>
                  <a:pt x="4104634" y="268408"/>
                  <a:pt x="4092719" y="256842"/>
                </a:cubicBezTo>
                <a:cubicBezTo>
                  <a:pt x="4080803" y="245276"/>
                  <a:pt x="4082340" y="240026"/>
                  <a:pt x="4097331" y="241093"/>
                </a:cubicBezTo>
                <a:cubicBezTo>
                  <a:pt x="4112321" y="242159"/>
                  <a:pt x="4138466" y="239751"/>
                  <a:pt x="4175764" y="233868"/>
                </a:cubicBezTo>
                <a:cubicBezTo>
                  <a:pt x="4178564" y="222152"/>
                  <a:pt x="4178917" y="211536"/>
                  <a:pt x="4176826" y="202020"/>
                </a:cubicBezTo>
                <a:cubicBezTo>
                  <a:pt x="4174735" y="192504"/>
                  <a:pt x="4181039" y="191296"/>
                  <a:pt x="4195738" y="198395"/>
                </a:cubicBezTo>
                <a:cubicBezTo>
                  <a:pt x="4210437" y="205495"/>
                  <a:pt x="4216586" y="211211"/>
                  <a:pt x="4214186" y="215544"/>
                </a:cubicBezTo>
                <a:cubicBezTo>
                  <a:pt x="4211787" y="219877"/>
                  <a:pt x="4208278" y="224202"/>
                  <a:pt x="4203662" y="228519"/>
                </a:cubicBezTo>
                <a:lnTo>
                  <a:pt x="4226211" y="225969"/>
                </a:lnTo>
                <a:cubicBezTo>
                  <a:pt x="4227794" y="221402"/>
                  <a:pt x="4228323" y="215982"/>
                  <a:pt x="4227798" y="209707"/>
                </a:cubicBezTo>
                <a:cubicBezTo>
                  <a:pt x="4227273" y="203433"/>
                  <a:pt x="4231594" y="202883"/>
                  <a:pt x="4240760" y="208057"/>
                </a:cubicBezTo>
                <a:cubicBezTo>
                  <a:pt x="4249926" y="213232"/>
                  <a:pt x="4255971" y="217686"/>
                  <a:pt x="4258896" y="221419"/>
                </a:cubicBezTo>
                <a:cubicBezTo>
                  <a:pt x="4261821" y="225152"/>
                  <a:pt x="4261871" y="230031"/>
                  <a:pt x="4259046" y="236056"/>
                </a:cubicBezTo>
                <a:cubicBezTo>
                  <a:pt x="4256221" y="242080"/>
                  <a:pt x="4252722" y="250580"/>
                  <a:pt x="4248547" y="261554"/>
                </a:cubicBezTo>
                <a:cubicBezTo>
                  <a:pt x="4244372" y="272528"/>
                  <a:pt x="4238826" y="283365"/>
                  <a:pt x="4231910" y="294065"/>
                </a:cubicBezTo>
                <a:cubicBezTo>
                  <a:pt x="4238426" y="298248"/>
                  <a:pt x="4244760" y="303168"/>
                  <a:pt x="4250909" y="308826"/>
                </a:cubicBezTo>
                <a:lnTo>
                  <a:pt x="4256736" y="319553"/>
                </a:lnTo>
                <a:lnTo>
                  <a:pt x="4262846" y="313951"/>
                </a:lnTo>
                <a:cubicBezTo>
                  <a:pt x="4274187" y="304893"/>
                  <a:pt x="4283953" y="296269"/>
                  <a:pt x="4292144" y="288077"/>
                </a:cubicBezTo>
                <a:cubicBezTo>
                  <a:pt x="4300335" y="279886"/>
                  <a:pt x="4307381" y="271683"/>
                  <a:pt x="4313280" y="263466"/>
                </a:cubicBezTo>
                <a:cubicBezTo>
                  <a:pt x="4306264" y="252184"/>
                  <a:pt x="4299481" y="242264"/>
                  <a:pt x="4292932" y="233706"/>
                </a:cubicBezTo>
                <a:cubicBezTo>
                  <a:pt x="4286382" y="225148"/>
                  <a:pt x="4280557" y="217315"/>
                  <a:pt x="4275458" y="210207"/>
                </a:cubicBezTo>
                <a:cubicBezTo>
                  <a:pt x="4270358" y="203099"/>
                  <a:pt x="4271891" y="198883"/>
                  <a:pt x="4280057" y="197558"/>
                </a:cubicBezTo>
                <a:cubicBezTo>
                  <a:pt x="4288223" y="196233"/>
                  <a:pt x="4294365" y="198154"/>
                  <a:pt x="4298481" y="203320"/>
                </a:cubicBezTo>
                <a:cubicBezTo>
                  <a:pt x="4302597" y="208486"/>
                  <a:pt x="4311506" y="221594"/>
                  <a:pt x="4325205" y="242643"/>
                </a:cubicBezTo>
                <a:cubicBezTo>
                  <a:pt x="4329821" y="231843"/>
                  <a:pt x="4332912" y="218948"/>
                  <a:pt x="4334479" y="203958"/>
                </a:cubicBezTo>
                <a:cubicBezTo>
                  <a:pt x="4336045" y="188967"/>
                  <a:pt x="4336420" y="175255"/>
                  <a:pt x="4335604" y="162823"/>
                </a:cubicBezTo>
                <a:cubicBezTo>
                  <a:pt x="4330221" y="163873"/>
                  <a:pt x="4322946" y="163873"/>
                  <a:pt x="4313780" y="162823"/>
                </a:cubicBezTo>
                <a:cubicBezTo>
                  <a:pt x="4302031" y="176705"/>
                  <a:pt x="4289598" y="186975"/>
                  <a:pt x="4276483" y="193633"/>
                </a:cubicBezTo>
                <a:cubicBezTo>
                  <a:pt x="4263367" y="200291"/>
                  <a:pt x="4263379" y="194554"/>
                  <a:pt x="4276520" y="176422"/>
                </a:cubicBezTo>
                <a:cubicBezTo>
                  <a:pt x="4289661" y="158290"/>
                  <a:pt x="4300644" y="136062"/>
                  <a:pt x="4309468" y="109738"/>
                </a:cubicBezTo>
                <a:cubicBezTo>
                  <a:pt x="4318293" y="83415"/>
                  <a:pt x="4322196" y="67333"/>
                  <a:pt x="4321180" y="61491"/>
                </a:cubicBezTo>
                <a:cubicBezTo>
                  <a:pt x="4320163" y="55650"/>
                  <a:pt x="4319380" y="49346"/>
                  <a:pt x="4318830" y="42580"/>
                </a:cubicBezTo>
                <a:cubicBezTo>
                  <a:pt x="4318555" y="39197"/>
                  <a:pt x="4320382" y="37685"/>
                  <a:pt x="4324311" y="38046"/>
                </a:cubicBezTo>
                <a:close/>
                <a:moveTo>
                  <a:pt x="647661" y="38046"/>
                </a:moveTo>
                <a:cubicBezTo>
                  <a:pt x="651589" y="38406"/>
                  <a:pt x="657621" y="40638"/>
                  <a:pt x="665753" y="44742"/>
                </a:cubicBezTo>
                <a:cubicBezTo>
                  <a:pt x="682019" y="52950"/>
                  <a:pt x="687710" y="60679"/>
                  <a:pt x="682827" y="67928"/>
                </a:cubicBezTo>
                <a:cubicBezTo>
                  <a:pt x="677944" y="75178"/>
                  <a:pt x="673165" y="85290"/>
                  <a:pt x="668491" y="98264"/>
                </a:cubicBezTo>
                <a:cubicBezTo>
                  <a:pt x="663816" y="111238"/>
                  <a:pt x="655354" y="126941"/>
                  <a:pt x="643105" y="145374"/>
                </a:cubicBezTo>
                <a:cubicBezTo>
                  <a:pt x="663671" y="141424"/>
                  <a:pt x="682452" y="135208"/>
                  <a:pt x="699451" y="126725"/>
                </a:cubicBezTo>
                <a:cubicBezTo>
                  <a:pt x="716451" y="118242"/>
                  <a:pt x="730133" y="117971"/>
                  <a:pt x="740499" y="125912"/>
                </a:cubicBezTo>
                <a:cubicBezTo>
                  <a:pt x="750865" y="133854"/>
                  <a:pt x="749744" y="140391"/>
                  <a:pt x="737137" y="145524"/>
                </a:cubicBezTo>
                <a:cubicBezTo>
                  <a:pt x="724529" y="150657"/>
                  <a:pt x="703643" y="155406"/>
                  <a:pt x="674478" y="159773"/>
                </a:cubicBezTo>
                <a:cubicBezTo>
                  <a:pt x="690160" y="162756"/>
                  <a:pt x="696131" y="169989"/>
                  <a:pt x="692389" y="181471"/>
                </a:cubicBezTo>
                <a:cubicBezTo>
                  <a:pt x="688648" y="192954"/>
                  <a:pt x="685465" y="205524"/>
                  <a:pt x="682840" y="219182"/>
                </a:cubicBezTo>
                <a:cubicBezTo>
                  <a:pt x="680215" y="232839"/>
                  <a:pt x="675336" y="247976"/>
                  <a:pt x="668203" y="264591"/>
                </a:cubicBezTo>
                <a:cubicBezTo>
                  <a:pt x="677036" y="275041"/>
                  <a:pt x="687314" y="285111"/>
                  <a:pt x="699039" y="294802"/>
                </a:cubicBezTo>
                <a:cubicBezTo>
                  <a:pt x="710763" y="304493"/>
                  <a:pt x="722946" y="311863"/>
                  <a:pt x="735587" y="316913"/>
                </a:cubicBezTo>
                <a:cubicBezTo>
                  <a:pt x="748228" y="321963"/>
                  <a:pt x="759764" y="327371"/>
                  <a:pt x="770197" y="333137"/>
                </a:cubicBezTo>
                <a:cubicBezTo>
                  <a:pt x="780629" y="338903"/>
                  <a:pt x="775305" y="342812"/>
                  <a:pt x="754223" y="344861"/>
                </a:cubicBezTo>
                <a:cubicBezTo>
                  <a:pt x="733141" y="346911"/>
                  <a:pt x="717225" y="347099"/>
                  <a:pt x="706476" y="345424"/>
                </a:cubicBezTo>
                <a:cubicBezTo>
                  <a:pt x="695727" y="343749"/>
                  <a:pt x="687882" y="339070"/>
                  <a:pt x="682940" y="331387"/>
                </a:cubicBezTo>
                <a:cubicBezTo>
                  <a:pt x="677999" y="323704"/>
                  <a:pt x="667170" y="307780"/>
                  <a:pt x="650454" y="283615"/>
                </a:cubicBezTo>
                <a:cubicBezTo>
                  <a:pt x="643305" y="293398"/>
                  <a:pt x="634876" y="301527"/>
                  <a:pt x="625168" y="308001"/>
                </a:cubicBezTo>
                <a:cubicBezTo>
                  <a:pt x="615461" y="314476"/>
                  <a:pt x="603703" y="319351"/>
                  <a:pt x="589895" y="322625"/>
                </a:cubicBezTo>
                <a:cubicBezTo>
                  <a:pt x="586444" y="323444"/>
                  <a:pt x="583778" y="323877"/>
                  <a:pt x="581898" y="323925"/>
                </a:cubicBezTo>
                <a:lnTo>
                  <a:pt x="579903" y="323310"/>
                </a:lnTo>
                <a:lnTo>
                  <a:pt x="579234" y="334975"/>
                </a:lnTo>
                <a:cubicBezTo>
                  <a:pt x="576400" y="346749"/>
                  <a:pt x="570593" y="348236"/>
                  <a:pt x="561810" y="339437"/>
                </a:cubicBezTo>
                <a:cubicBezTo>
                  <a:pt x="553027" y="330637"/>
                  <a:pt x="545036" y="323013"/>
                  <a:pt x="537836" y="316563"/>
                </a:cubicBezTo>
                <a:cubicBezTo>
                  <a:pt x="522654" y="328812"/>
                  <a:pt x="507834" y="337612"/>
                  <a:pt x="493376" y="342962"/>
                </a:cubicBezTo>
                <a:cubicBezTo>
                  <a:pt x="478919" y="348311"/>
                  <a:pt x="463624" y="351524"/>
                  <a:pt x="447492" y="352598"/>
                </a:cubicBezTo>
                <a:cubicBezTo>
                  <a:pt x="431359" y="353673"/>
                  <a:pt x="429510" y="350574"/>
                  <a:pt x="441942" y="343299"/>
                </a:cubicBezTo>
                <a:cubicBezTo>
                  <a:pt x="454375" y="336024"/>
                  <a:pt x="467149" y="329358"/>
                  <a:pt x="480265" y="323300"/>
                </a:cubicBezTo>
                <a:cubicBezTo>
                  <a:pt x="493381" y="317242"/>
                  <a:pt x="505246" y="309555"/>
                  <a:pt x="515862" y="300239"/>
                </a:cubicBezTo>
                <a:cubicBezTo>
                  <a:pt x="504780" y="292890"/>
                  <a:pt x="496518" y="287873"/>
                  <a:pt x="491076" y="285190"/>
                </a:cubicBezTo>
                <a:cubicBezTo>
                  <a:pt x="485635" y="282507"/>
                  <a:pt x="484240" y="278561"/>
                  <a:pt x="486889" y="273353"/>
                </a:cubicBezTo>
                <a:cubicBezTo>
                  <a:pt x="489539" y="268145"/>
                  <a:pt x="491872" y="262150"/>
                  <a:pt x="493889" y="255367"/>
                </a:cubicBezTo>
                <a:cubicBezTo>
                  <a:pt x="470891" y="258433"/>
                  <a:pt x="455150" y="262337"/>
                  <a:pt x="446667" y="267079"/>
                </a:cubicBezTo>
                <a:cubicBezTo>
                  <a:pt x="438184" y="271820"/>
                  <a:pt x="427984" y="268408"/>
                  <a:pt x="416069" y="256842"/>
                </a:cubicBezTo>
                <a:cubicBezTo>
                  <a:pt x="404153" y="245276"/>
                  <a:pt x="405690" y="240026"/>
                  <a:pt x="420681" y="241093"/>
                </a:cubicBezTo>
                <a:cubicBezTo>
                  <a:pt x="435671" y="242159"/>
                  <a:pt x="461816" y="239751"/>
                  <a:pt x="499113" y="233868"/>
                </a:cubicBezTo>
                <a:cubicBezTo>
                  <a:pt x="501913" y="222152"/>
                  <a:pt x="502267" y="211536"/>
                  <a:pt x="500176" y="202020"/>
                </a:cubicBezTo>
                <a:cubicBezTo>
                  <a:pt x="498085" y="192504"/>
                  <a:pt x="504388" y="191296"/>
                  <a:pt x="519088" y="198395"/>
                </a:cubicBezTo>
                <a:cubicBezTo>
                  <a:pt x="533786" y="205495"/>
                  <a:pt x="539936" y="211211"/>
                  <a:pt x="537536" y="215544"/>
                </a:cubicBezTo>
                <a:cubicBezTo>
                  <a:pt x="535136" y="219877"/>
                  <a:pt x="531628" y="224202"/>
                  <a:pt x="527012" y="228519"/>
                </a:cubicBezTo>
                <a:lnTo>
                  <a:pt x="549560" y="225969"/>
                </a:lnTo>
                <a:cubicBezTo>
                  <a:pt x="551144" y="221402"/>
                  <a:pt x="551673" y="215982"/>
                  <a:pt x="551148" y="209707"/>
                </a:cubicBezTo>
                <a:cubicBezTo>
                  <a:pt x="550623" y="203433"/>
                  <a:pt x="554943" y="202883"/>
                  <a:pt x="564109" y="208057"/>
                </a:cubicBezTo>
                <a:cubicBezTo>
                  <a:pt x="573276" y="213232"/>
                  <a:pt x="579322" y="217686"/>
                  <a:pt x="582246" y="221419"/>
                </a:cubicBezTo>
                <a:cubicBezTo>
                  <a:pt x="585171" y="225152"/>
                  <a:pt x="585221" y="230031"/>
                  <a:pt x="582396" y="236056"/>
                </a:cubicBezTo>
                <a:cubicBezTo>
                  <a:pt x="579571" y="242080"/>
                  <a:pt x="576071" y="250580"/>
                  <a:pt x="571897" y="261554"/>
                </a:cubicBezTo>
                <a:cubicBezTo>
                  <a:pt x="567722" y="272528"/>
                  <a:pt x="562176" y="283365"/>
                  <a:pt x="555260" y="294065"/>
                </a:cubicBezTo>
                <a:cubicBezTo>
                  <a:pt x="561776" y="298248"/>
                  <a:pt x="568109" y="303168"/>
                  <a:pt x="574259" y="308826"/>
                </a:cubicBezTo>
                <a:lnTo>
                  <a:pt x="580086" y="319553"/>
                </a:lnTo>
                <a:lnTo>
                  <a:pt x="586196" y="313951"/>
                </a:lnTo>
                <a:cubicBezTo>
                  <a:pt x="597537" y="304893"/>
                  <a:pt x="607303" y="296269"/>
                  <a:pt x="615494" y="288077"/>
                </a:cubicBezTo>
                <a:cubicBezTo>
                  <a:pt x="623685" y="279886"/>
                  <a:pt x="630731" y="271683"/>
                  <a:pt x="636630" y="263466"/>
                </a:cubicBezTo>
                <a:cubicBezTo>
                  <a:pt x="629614" y="252184"/>
                  <a:pt x="622831" y="242264"/>
                  <a:pt x="616281" y="233706"/>
                </a:cubicBezTo>
                <a:cubicBezTo>
                  <a:pt x="609732" y="225148"/>
                  <a:pt x="603907" y="217315"/>
                  <a:pt x="598808" y="210207"/>
                </a:cubicBezTo>
                <a:cubicBezTo>
                  <a:pt x="593708" y="203099"/>
                  <a:pt x="595241" y="198883"/>
                  <a:pt x="603407" y="197558"/>
                </a:cubicBezTo>
                <a:cubicBezTo>
                  <a:pt x="611573" y="196233"/>
                  <a:pt x="617714" y="198154"/>
                  <a:pt x="621831" y="203320"/>
                </a:cubicBezTo>
                <a:cubicBezTo>
                  <a:pt x="625947" y="208486"/>
                  <a:pt x="634855" y="221594"/>
                  <a:pt x="648554" y="242643"/>
                </a:cubicBezTo>
                <a:cubicBezTo>
                  <a:pt x="653171" y="231843"/>
                  <a:pt x="656262" y="218948"/>
                  <a:pt x="657829" y="203958"/>
                </a:cubicBezTo>
                <a:cubicBezTo>
                  <a:pt x="659396" y="188967"/>
                  <a:pt x="659771" y="175255"/>
                  <a:pt x="658954" y="162823"/>
                </a:cubicBezTo>
                <a:cubicBezTo>
                  <a:pt x="653571" y="163873"/>
                  <a:pt x="646296" y="163873"/>
                  <a:pt x="637130" y="162823"/>
                </a:cubicBezTo>
                <a:cubicBezTo>
                  <a:pt x="625381" y="176705"/>
                  <a:pt x="612948" y="186975"/>
                  <a:pt x="599833" y="193633"/>
                </a:cubicBezTo>
                <a:cubicBezTo>
                  <a:pt x="586717" y="200291"/>
                  <a:pt x="586729" y="194554"/>
                  <a:pt x="599870" y="176422"/>
                </a:cubicBezTo>
                <a:cubicBezTo>
                  <a:pt x="613011" y="158290"/>
                  <a:pt x="623993" y="136062"/>
                  <a:pt x="632818" y="109738"/>
                </a:cubicBezTo>
                <a:cubicBezTo>
                  <a:pt x="641642" y="83415"/>
                  <a:pt x="645546" y="67333"/>
                  <a:pt x="644530" y="61491"/>
                </a:cubicBezTo>
                <a:cubicBezTo>
                  <a:pt x="643513" y="55650"/>
                  <a:pt x="642730" y="49346"/>
                  <a:pt x="642180" y="42580"/>
                </a:cubicBezTo>
                <a:cubicBezTo>
                  <a:pt x="641905" y="39197"/>
                  <a:pt x="643732" y="37685"/>
                  <a:pt x="647661" y="38046"/>
                </a:cubicBezTo>
                <a:close/>
                <a:moveTo>
                  <a:pt x="5182515" y="35718"/>
                </a:moveTo>
                <a:cubicBezTo>
                  <a:pt x="5202305" y="37909"/>
                  <a:pt x="5215146" y="42247"/>
                  <a:pt x="5221038" y="48730"/>
                </a:cubicBezTo>
                <a:cubicBezTo>
                  <a:pt x="5226928" y="55212"/>
                  <a:pt x="5229524" y="63037"/>
                  <a:pt x="5228824" y="72203"/>
                </a:cubicBezTo>
                <a:cubicBezTo>
                  <a:pt x="5228124" y="81369"/>
                  <a:pt x="5222250" y="84052"/>
                  <a:pt x="5211200" y="80253"/>
                </a:cubicBezTo>
                <a:cubicBezTo>
                  <a:pt x="5200151" y="76453"/>
                  <a:pt x="5187302" y="68912"/>
                  <a:pt x="5172653" y="57629"/>
                </a:cubicBezTo>
                <a:cubicBezTo>
                  <a:pt x="5159437" y="40830"/>
                  <a:pt x="5162724" y="33526"/>
                  <a:pt x="5182515" y="35718"/>
                </a:cubicBezTo>
                <a:close/>
                <a:moveTo>
                  <a:pt x="1505865" y="35718"/>
                </a:moveTo>
                <a:cubicBezTo>
                  <a:pt x="1525655" y="37909"/>
                  <a:pt x="1538496" y="42247"/>
                  <a:pt x="1544387" y="48730"/>
                </a:cubicBezTo>
                <a:cubicBezTo>
                  <a:pt x="1550278" y="55212"/>
                  <a:pt x="1552874" y="63037"/>
                  <a:pt x="1552174" y="72203"/>
                </a:cubicBezTo>
                <a:cubicBezTo>
                  <a:pt x="1551474" y="81369"/>
                  <a:pt x="1545600" y="84052"/>
                  <a:pt x="1534550" y="80253"/>
                </a:cubicBezTo>
                <a:cubicBezTo>
                  <a:pt x="1523501" y="76453"/>
                  <a:pt x="1510652" y="68912"/>
                  <a:pt x="1496003" y="57629"/>
                </a:cubicBezTo>
                <a:cubicBezTo>
                  <a:pt x="1482787" y="40830"/>
                  <a:pt x="1486074" y="33526"/>
                  <a:pt x="1505865" y="35718"/>
                </a:cubicBezTo>
                <a:close/>
                <a:moveTo>
                  <a:pt x="4605303" y="27987"/>
                </a:moveTo>
                <a:cubicBezTo>
                  <a:pt x="4609801" y="27500"/>
                  <a:pt x="4617462" y="29714"/>
                  <a:pt x="4628286" y="34630"/>
                </a:cubicBezTo>
                <a:cubicBezTo>
                  <a:pt x="4644402" y="42113"/>
                  <a:pt x="4650310" y="48942"/>
                  <a:pt x="4646010" y="55117"/>
                </a:cubicBezTo>
                <a:cubicBezTo>
                  <a:pt x="4641710" y="61291"/>
                  <a:pt x="4636019" y="80919"/>
                  <a:pt x="4628936" y="114001"/>
                </a:cubicBezTo>
                <a:cubicBezTo>
                  <a:pt x="4637869" y="112167"/>
                  <a:pt x="4645168" y="109359"/>
                  <a:pt x="4650835" y="105576"/>
                </a:cubicBezTo>
                <a:cubicBezTo>
                  <a:pt x="4656501" y="101793"/>
                  <a:pt x="4663622" y="101314"/>
                  <a:pt x="4672196" y="104139"/>
                </a:cubicBezTo>
                <a:cubicBezTo>
                  <a:pt x="4680771" y="106963"/>
                  <a:pt x="4687991" y="111180"/>
                  <a:pt x="4693857" y="116788"/>
                </a:cubicBezTo>
                <a:cubicBezTo>
                  <a:pt x="4699723" y="122396"/>
                  <a:pt x="4700007" y="128891"/>
                  <a:pt x="4694707" y="136274"/>
                </a:cubicBezTo>
                <a:lnTo>
                  <a:pt x="4691453" y="142884"/>
                </a:lnTo>
                <a:lnTo>
                  <a:pt x="4693120" y="141507"/>
                </a:lnTo>
                <a:cubicBezTo>
                  <a:pt x="4694482" y="141126"/>
                  <a:pt x="4696270" y="141141"/>
                  <a:pt x="4698482" y="141549"/>
                </a:cubicBezTo>
                <a:cubicBezTo>
                  <a:pt x="4707331" y="143182"/>
                  <a:pt x="4714239" y="144490"/>
                  <a:pt x="4719206" y="145474"/>
                </a:cubicBezTo>
                <a:cubicBezTo>
                  <a:pt x="4724172" y="146457"/>
                  <a:pt x="4731105" y="146711"/>
                  <a:pt x="4740004" y="146236"/>
                </a:cubicBezTo>
                <a:cubicBezTo>
                  <a:pt x="4748904" y="145761"/>
                  <a:pt x="4759678" y="144257"/>
                  <a:pt x="4772327" y="141724"/>
                </a:cubicBezTo>
                <a:cubicBezTo>
                  <a:pt x="4784977" y="139191"/>
                  <a:pt x="4794430" y="136028"/>
                  <a:pt x="4800688" y="132237"/>
                </a:cubicBezTo>
                <a:cubicBezTo>
                  <a:pt x="4806946" y="128445"/>
                  <a:pt x="4815104" y="128221"/>
                  <a:pt x="4825162" y="131562"/>
                </a:cubicBezTo>
                <a:cubicBezTo>
                  <a:pt x="4835219" y="134903"/>
                  <a:pt x="4843986" y="139695"/>
                  <a:pt x="4851460" y="145936"/>
                </a:cubicBezTo>
                <a:cubicBezTo>
                  <a:pt x="4858935" y="152177"/>
                  <a:pt x="4859430" y="158565"/>
                  <a:pt x="4852947" y="165097"/>
                </a:cubicBezTo>
                <a:cubicBezTo>
                  <a:pt x="4846464" y="171630"/>
                  <a:pt x="4837156" y="194204"/>
                  <a:pt x="4825024" y="232818"/>
                </a:cubicBezTo>
                <a:cubicBezTo>
                  <a:pt x="4839656" y="249684"/>
                  <a:pt x="4839439" y="258446"/>
                  <a:pt x="4824374" y="259104"/>
                </a:cubicBezTo>
                <a:cubicBezTo>
                  <a:pt x="4809308" y="259763"/>
                  <a:pt x="4779752" y="262092"/>
                  <a:pt x="4735705" y="266091"/>
                </a:cubicBezTo>
                <a:cubicBezTo>
                  <a:pt x="4728505" y="278824"/>
                  <a:pt x="4722751" y="282028"/>
                  <a:pt x="4718443" y="275703"/>
                </a:cubicBezTo>
                <a:cubicBezTo>
                  <a:pt x="4714135" y="269379"/>
                  <a:pt x="4711206" y="259729"/>
                  <a:pt x="4709656" y="246755"/>
                </a:cubicBezTo>
                <a:cubicBezTo>
                  <a:pt x="4708106" y="233781"/>
                  <a:pt x="4706019" y="218086"/>
                  <a:pt x="4703394" y="199670"/>
                </a:cubicBezTo>
                <a:cubicBezTo>
                  <a:pt x="4700769" y="181255"/>
                  <a:pt x="4697082" y="166556"/>
                  <a:pt x="4692332" y="155573"/>
                </a:cubicBezTo>
                <a:cubicBezTo>
                  <a:pt x="4691145" y="152827"/>
                  <a:pt x="4690382" y="150476"/>
                  <a:pt x="4690045" y="148519"/>
                </a:cubicBezTo>
                <a:lnTo>
                  <a:pt x="4690220" y="145388"/>
                </a:lnTo>
                <a:lnTo>
                  <a:pt x="4687979" y="149939"/>
                </a:lnTo>
                <a:cubicBezTo>
                  <a:pt x="4686144" y="155357"/>
                  <a:pt x="4684716" y="161639"/>
                  <a:pt x="4683695" y="168785"/>
                </a:cubicBezTo>
                <a:cubicBezTo>
                  <a:pt x="4681654" y="183076"/>
                  <a:pt x="4678779" y="201333"/>
                  <a:pt x="4675071" y="223556"/>
                </a:cubicBezTo>
                <a:cubicBezTo>
                  <a:pt x="4671362" y="245780"/>
                  <a:pt x="4665134" y="264816"/>
                  <a:pt x="4656384" y="280665"/>
                </a:cubicBezTo>
                <a:cubicBezTo>
                  <a:pt x="4647635" y="296514"/>
                  <a:pt x="4636473" y="307243"/>
                  <a:pt x="4622899" y="312851"/>
                </a:cubicBezTo>
                <a:cubicBezTo>
                  <a:pt x="4609325" y="318459"/>
                  <a:pt x="4602213" y="316542"/>
                  <a:pt x="4601563" y="307101"/>
                </a:cubicBezTo>
                <a:cubicBezTo>
                  <a:pt x="4600913" y="297660"/>
                  <a:pt x="4596913" y="286123"/>
                  <a:pt x="4589564" y="272491"/>
                </a:cubicBezTo>
                <a:cubicBezTo>
                  <a:pt x="4582214" y="258858"/>
                  <a:pt x="4584301" y="254925"/>
                  <a:pt x="4595826" y="260692"/>
                </a:cubicBezTo>
                <a:cubicBezTo>
                  <a:pt x="4607350" y="266458"/>
                  <a:pt x="4615220" y="269341"/>
                  <a:pt x="4619437" y="269341"/>
                </a:cubicBezTo>
                <a:cubicBezTo>
                  <a:pt x="4622337" y="269341"/>
                  <a:pt x="4625678" y="265325"/>
                  <a:pt x="4629461" y="257292"/>
                </a:cubicBezTo>
                <a:cubicBezTo>
                  <a:pt x="4633244" y="249259"/>
                  <a:pt x="4637206" y="237247"/>
                  <a:pt x="4641348" y="221256"/>
                </a:cubicBezTo>
                <a:cubicBezTo>
                  <a:pt x="4645489" y="205266"/>
                  <a:pt x="4648868" y="187113"/>
                  <a:pt x="4651485" y="166797"/>
                </a:cubicBezTo>
                <a:cubicBezTo>
                  <a:pt x="4654101" y="146482"/>
                  <a:pt x="4654413" y="135249"/>
                  <a:pt x="4652422" y="133099"/>
                </a:cubicBezTo>
                <a:cubicBezTo>
                  <a:pt x="4650430" y="130950"/>
                  <a:pt x="4641185" y="132724"/>
                  <a:pt x="4624686" y="138424"/>
                </a:cubicBezTo>
                <a:cubicBezTo>
                  <a:pt x="4611537" y="175888"/>
                  <a:pt x="4599367" y="203674"/>
                  <a:pt x="4588176" y="221781"/>
                </a:cubicBezTo>
                <a:cubicBezTo>
                  <a:pt x="4576985" y="239889"/>
                  <a:pt x="4564990" y="255613"/>
                  <a:pt x="4552191" y="268954"/>
                </a:cubicBezTo>
                <a:cubicBezTo>
                  <a:pt x="4539392" y="282294"/>
                  <a:pt x="4524113" y="293565"/>
                  <a:pt x="4506356" y="302764"/>
                </a:cubicBezTo>
                <a:cubicBezTo>
                  <a:pt x="4488599" y="311963"/>
                  <a:pt x="4487661" y="307935"/>
                  <a:pt x="4503544" y="290677"/>
                </a:cubicBezTo>
                <a:cubicBezTo>
                  <a:pt x="4519426" y="273420"/>
                  <a:pt x="4534888" y="253375"/>
                  <a:pt x="4549928" y="230543"/>
                </a:cubicBezTo>
                <a:cubicBezTo>
                  <a:pt x="4564969" y="207712"/>
                  <a:pt x="4578689" y="178863"/>
                  <a:pt x="4591088" y="143999"/>
                </a:cubicBezTo>
                <a:cubicBezTo>
                  <a:pt x="4575523" y="148032"/>
                  <a:pt x="4562357" y="151657"/>
                  <a:pt x="4551591" y="154873"/>
                </a:cubicBezTo>
                <a:cubicBezTo>
                  <a:pt x="4540825" y="158090"/>
                  <a:pt x="4529817" y="154436"/>
                  <a:pt x="4518568" y="143911"/>
                </a:cubicBezTo>
                <a:cubicBezTo>
                  <a:pt x="4507319" y="133387"/>
                  <a:pt x="4509181" y="128658"/>
                  <a:pt x="4524155" y="129725"/>
                </a:cubicBezTo>
                <a:cubicBezTo>
                  <a:pt x="4539129" y="130791"/>
                  <a:pt x="4562698" y="127916"/>
                  <a:pt x="4594863" y="121100"/>
                </a:cubicBezTo>
                <a:cubicBezTo>
                  <a:pt x="4598629" y="108851"/>
                  <a:pt x="4601558" y="94810"/>
                  <a:pt x="4603650" y="78978"/>
                </a:cubicBezTo>
                <a:cubicBezTo>
                  <a:pt x="4605741" y="63145"/>
                  <a:pt x="4604958" y="49338"/>
                  <a:pt x="4601300" y="37555"/>
                </a:cubicBezTo>
                <a:cubicBezTo>
                  <a:pt x="4599471" y="31664"/>
                  <a:pt x="4600805" y="28475"/>
                  <a:pt x="4605303" y="27987"/>
                </a:cubicBezTo>
                <a:close/>
                <a:moveTo>
                  <a:pt x="928653" y="27987"/>
                </a:moveTo>
                <a:cubicBezTo>
                  <a:pt x="933150" y="27500"/>
                  <a:pt x="940812" y="29714"/>
                  <a:pt x="951636" y="34630"/>
                </a:cubicBezTo>
                <a:cubicBezTo>
                  <a:pt x="967752" y="42113"/>
                  <a:pt x="973660" y="48942"/>
                  <a:pt x="969360" y="55117"/>
                </a:cubicBezTo>
                <a:cubicBezTo>
                  <a:pt x="965060" y="61291"/>
                  <a:pt x="959369" y="80919"/>
                  <a:pt x="952286" y="114001"/>
                </a:cubicBezTo>
                <a:cubicBezTo>
                  <a:pt x="961218" y="112167"/>
                  <a:pt x="968518" y="109359"/>
                  <a:pt x="974184" y="105576"/>
                </a:cubicBezTo>
                <a:cubicBezTo>
                  <a:pt x="979851" y="101793"/>
                  <a:pt x="986971" y="101314"/>
                  <a:pt x="995546" y="104139"/>
                </a:cubicBezTo>
                <a:cubicBezTo>
                  <a:pt x="1004120" y="106963"/>
                  <a:pt x="1011340" y="111180"/>
                  <a:pt x="1017207" y="116788"/>
                </a:cubicBezTo>
                <a:cubicBezTo>
                  <a:pt x="1023074" y="122396"/>
                  <a:pt x="1023356" y="128891"/>
                  <a:pt x="1018057" y="136274"/>
                </a:cubicBezTo>
                <a:lnTo>
                  <a:pt x="1014803" y="142884"/>
                </a:lnTo>
                <a:lnTo>
                  <a:pt x="1016470" y="141507"/>
                </a:lnTo>
                <a:cubicBezTo>
                  <a:pt x="1017832" y="141126"/>
                  <a:pt x="1019619" y="141141"/>
                  <a:pt x="1021832" y="141549"/>
                </a:cubicBezTo>
                <a:cubicBezTo>
                  <a:pt x="1030681" y="143182"/>
                  <a:pt x="1037589" y="144490"/>
                  <a:pt x="1042556" y="145474"/>
                </a:cubicBezTo>
                <a:cubicBezTo>
                  <a:pt x="1047522" y="146457"/>
                  <a:pt x="1054455" y="146711"/>
                  <a:pt x="1063354" y="146236"/>
                </a:cubicBezTo>
                <a:cubicBezTo>
                  <a:pt x="1072253" y="145761"/>
                  <a:pt x="1083028" y="144257"/>
                  <a:pt x="1095677" y="141724"/>
                </a:cubicBezTo>
                <a:cubicBezTo>
                  <a:pt x="1108326" y="139191"/>
                  <a:pt x="1117780" y="136028"/>
                  <a:pt x="1124038" y="132237"/>
                </a:cubicBezTo>
                <a:cubicBezTo>
                  <a:pt x="1130296" y="128445"/>
                  <a:pt x="1138454" y="128221"/>
                  <a:pt x="1148511" y="131562"/>
                </a:cubicBezTo>
                <a:cubicBezTo>
                  <a:pt x="1158569" y="134903"/>
                  <a:pt x="1167335" y="139695"/>
                  <a:pt x="1174810" y="145936"/>
                </a:cubicBezTo>
                <a:cubicBezTo>
                  <a:pt x="1182284" y="152177"/>
                  <a:pt x="1182780" y="158565"/>
                  <a:pt x="1176297" y="165097"/>
                </a:cubicBezTo>
                <a:cubicBezTo>
                  <a:pt x="1169814" y="171630"/>
                  <a:pt x="1160507" y="194204"/>
                  <a:pt x="1148374" y="232818"/>
                </a:cubicBezTo>
                <a:cubicBezTo>
                  <a:pt x="1163006" y="249684"/>
                  <a:pt x="1162790" y="258446"/>
                  <a:pt x="1147724" y="259104"/>
                </a:cubicBezTo>
                <a:cubicBezTo>
                  <a:pt x="1132658" y="259763"/>
                  <a:pt x="1103102" y="262092"/>
                  <a:pt x="1059054" y="266091"/>
                </a:cubicBezTo>
                <a:cubicBezTo>
                  <a:pt x="1051855" y="278824"/>
                  <a:pt x="1046101" y="282028"/>
                  <a:pt x="1041793" y="275703"/>
                </a:cubicBezTo>
                <a:cubicBezTo>
                  <a:pt x="1037485" y="269379"/>
                  <a:pt x="1034556" y="259729"/>
                  <a:pt x="1033006" y="246755"/>
                </a:cubicBezTo>
                <a:cubicBezTo>
                  <a:pt x="1031456" y="233781"/>
                  <a:pt x="1029369" y="218086"/>
                  <a:pt x="1026744" y="199670"/>
                </a:cubicBezTo>
                <a:cubicBezTo>
                  <a:pt x="1024119" y="181255"/>
                  <a:pt x="1020432" y="166556"/>
                  <a:pt x="1015682" y="155573"/>
                </a:cubicBezTo>
                <a:cubicBezTo>
                  <a:pt x="1014495" y="152827"/>
                  <a:pt x="1013732" y="150476"/>
                  <a:pt x="1013395" y="148519"/>
                </a:cubicBezTo>
                <a:lnTo>
                  <a:pt x="1013570" y="145388"/>
                </a:lnTo>
                <a:lnTo>
                  <a:pt x="1011329" y="149939"/>
                </a:lnTo>
                <a:cubicBezTo>
                  <a:pt x="1009494" y="155357"/>
                  <a:pt x="1008066" y="161639"/>
                  <a:pt x="1007045" y="168785"/>
                </a:cubicBezTo>
                <a:cubicBezTo>
                  <a:pt x="1005003" y="183076"/>
                  <a:pt x="1002128" y="201333"/>
                  <a:pt x="998420" y="223556"/>
                </a:cubicBezTo>
                <a:cubicBezTo>
                  <a:pt x="994712" y="245780"/>
                  <a:pt x="988484" y="264816"/>
                  <a:pt x="979734" y="280665"/>
                </a:cubicBezTo>
                <a:cubicBezTo>
                  <a:pt x="970985" y="296514"/>
                  <a:pt x="959823" y="307243"/>
                  <a:pt x="946249" y="312851"/>
                </a:cubicBezTo>
                <a:cubicBezTo>
                  <a:pt x="932674" y="318459"/>
                  <a:pt x="925562" y="316542"/>
                  <a:pt x="924912" y="307101"/>
                </a:cubicBezTo>
                <a:cubicBezTo>
                  <a:pt x="924263" y="297660"/>
                  <a:pt x="920263" y="286123"/>
                  <a:pt x="912913" y="272491"/>
                </a:cubicBezTo>
                <a:cubicBezTo>
                  <a:pt x="905564" y="258858"/>
                  <a:pt x="907651" y="254925"/>
                  <a:pt x="919175" y="260692"/>
                </a:cubicBezTo>
                <a:cubicBezTo>
                  <a:pt x="930700" y="266458"/>
                  <a:pt x="938570" y="269341"/>
                  <a:pt x="942786" y="269341"/>
                </a:cubicBezTo>
                <a:cubicBezTo>
                  <a:pt x="945686" y="269341"/>
                  <a:pt x="949028" y="265325"/>
                  <a:pt x="952811" y="257292"/>
                </a:cubicBezTo>
                <a:cubicBezTo>
                  <a:pt x="956594" y="249259"/>
                  <a:pt x="960556" y="237247"/>
                  <a:pt x="964698" y="221256"/>
                </a:cubicBezTo>
                <a:cubicBezTo>
                  <a:pt x="968839" y="205266"/>
                  <a:pt x="972218" y="187113"/>
                  <a:pt x="974835" y="166797"/>
                </a:cubicBezTo>
                <a:cubicBezTo>
                  <a:pt x="977451" y="146482"/>
                  <a:pt x="977764" y="135249"/>
                  <a:pt x="975772" y="133099"/>
                </a:cubicBezTo>
                <a:cubicBezTo>
                  <a:pt x="973780" y="130950"/>
                  <a:pt x="964535" y="132724"/>
                  <a:pt x="948036" y="138424"/>
                </a:cubicBezTo>
                <a:cubicBezTo>
                  <a:pt x="934887" y="175888"/>
                  <a:pt x="922717" y="203674"/>
                  <a:pt x="911526" y="221781"/>
                </a:cubicBezTo>
                <a:cubicBezTo>
                  <a:pt x="900335" y="239889"/>
                  <a:pt x="888340" y="255613"/>
                  <a:pt x="875540" y="268954"/>
                </a:cubicBezTo>
                <a:cubicBezTo>
                  <a:pt x="862741" y="282294"/>
                  <a:pt x="847463" y="293565"/>
                  <a:pt x="829706" y="302764"/>
                </a:cubicBezTo>
                <a:cubicBezTo>
                  <a:pt x="811949" y="311963"/>
                  <a:pt x="811011" y="307935"/>
                  <a:pt x="826893" y="290677"/>
                </a:cubicBezTo>
                <a:cubicBezTo>
                  <a:pt x="842776" y="273420"/>
                  <a:pt x="858238" y="253375"/>
                  <a:pt x="873278" y="230543"/>
                </a:cubicBezTo>
                <a:cubicBezTo>
                  <a:pt x="888319" y="207712"/>
                  <a:pt x="902039" y="178863"/>
                  <a:pt x="914438" y="143999"/>
                </a:cubicBezTo>
                <a:cubicBezTo>
                  <a:pt x="898872" y="148032"/>
                  <a:pt x="885707" y="151657"/>
                  <a:pt x="874941" y="154873"/>
                </a:cubicBezTo>
                <a:cubicBezTo>
                  <a:pt x="864175" y="158090"/>
                  <a:pt x="853167" y="154436"/>
                  <a:pt x="841917" y="143911"/>
                </a:cubicBezTo>
                <a:cubicBezTo>
                  <a:pt x="830668" y="133387"/>
                  <a:pt x="832531" y="128658"/>
                  <a:pt x="847505" y="129725"/>
                </a:cubicBezTo>
                <a:cubicBezTo>
                  <a:pt x="862479" y="130791"/>
                  <a:pt x="886049" y="127916"/>
                  <a:pt x="918213" y="121100"/>
                </a:cubicBezTo>
                <a:cubicBezTo>
                  <a:pt x="921980" y="108851"/>
                  <a:pt x="924908" y="94810"/>
                  <a:pt x="927000" y="78978"/>
                </a:cubicBezTo>
                <a:cubicBezTo>
                  <a:pt x="929092" y="63145"/>
                  <a:pt x="928308" y="49338"/>
                  <a:pt x="924650" y="37555"/>
                </a:cubicBezTo>
                <a:cubicBezTo>
                  <a:pt x="922821" y="31664"/>
                  <a:pt x="924155" y="28475"/>
                  <a:pt x="928653" y="27987"/>
                </a:cubicBezTo>
                <a:close/>
                <a:moveTo>
                  <a:pt x="159722" y="27068"/>
                </a:moveTo>
                <a:cubicBezTo>
                  <a:pt x="169213" y="28710"/>
                  <a:pt x="179791" y="32181"/>
                  <a:pt x="191457" y="37480"/>
                </a:cubicBezTo>
                <a:cubicBezTo>
                  <a:pt x="204856" y="43830"/>
                  <a:pt x="209965" y="51334"/>
                  <a:pt x="206781" y="59991"/>
                </a:cubicBezTo>
                <a:cubicBezTo>
                  <a:pt x="203598" y="68649"/>
                  <a:pt x="201507" y="79719"/>
                  <a:pt x="200507" y="93202"/>
                </a:cubicBezTo>
                <a:cubicBezTo>
                  <a:pt x="199507" y="106684"/>
                  <a:pt x="199007" y="126725"/>
                  <a:pt x="199007" y="153323"/>
                </a:cubicBezTo>
                <a:cubicBezTo>
                  <a:pt x="199007" y="178738"/>
                  <a:pt x="200045" y="202354"/>
                  <a:pt x="202119" y="224169"/>
                </a:cubicBezTo>
                <a:cubicBezTo>
                  <a:pt x="204194" y="245984"/>
                  <a:pt x="204427" y="266045"/>
                  <a:pt x="202819" y="284353"/>
                </a:cubicBezTo>
                <a:cubicBezTo>
                  <a:pt x="201211" y="302660"/>
                  <a:pt x="195428" y="318880"/>
                  <a:pt x="185470" y="333012"/>
                </a:cubicBezTo>
                <a:cubicBezTo>
                  <a:pt x="175513" y="347145"/>
                  <a:pt x="167025" y="349174"/>
                  <a:pt x="160009" y="339099"/>
                </a:cubicBezTo>
                <a:cubicBezTo>
                  <a:pt x="152993" y="329025"/>
                  <a:pt x="146698" y="320692"/>
                  <a:pt x="141123" y="314101"/>
                </a:cubicBezTo>
                <a:cubicBezTo>
                  <a:pt x="135548" y="307510"/>
                  <a:pt x="129132" y="300227"/>
                  <a:pt x="121874" y="292252"/>
                </a:cubicBezTo>
                <a:cubicBezTo>
                  <a:pt x="114616" y="284278"/>
                  <a:pt x="116320" y="281399"/>
                  <a:pt x="126986" y="283615"/>
                </a:cubicBezTo>
                <a:cubicBezTo>
                  <a:pt x="137652" y="285832"/>
                  <a:pt x="146460" y="287661"/>
                  <a:pt x="153410" y="289102"/>
                </a:cubicBezTo>
                <a:cubicBezTo>
                  <a:pt x="160359" y="290544"/>
                  <a:pt x="164438" y="289148"/>
                  <a:pt x="165646" y="284915"/>
                </a:cubicBezTo>
                <a:cubicBezTo>
                  <a:pt x="166855" y="280682"/>
                  <a:pt x="167980" y="272037"/>
                  <a:pt x="169022" y="258979"/>
                </a:cubicBezTo>
                <a:cubicBezTo>
                  <a:pt x="170063" y="245922"/>
                  <a:pt x="170330" y="210170"/>
                  <a:pt x="169821" y="151723"/>
                </a:cubicBezTo>
                <a:cubicBezTo>
                  <a:pt x="169313" y="93277"/>
                  <a:pt x="165130" y="57479"/>
                  <a:pt x="157272" y="44330"/>
                </a:cubicBezTo>
                <a:cubicBezTo>
                  <a:pt x="149414" y="31181"/>
                  <a:pt x="150231" y="25427"/>
                  <a:pt x="159722" y="27068"/>
                </a:cubicBezTo>
                <a:close/>
                <a:moveTo>
                  <a:pt x="5580925" y="25184"/>
                </a:moveTo>
                <a:cubicBezTo>
                  <a:pt x="5584839" y="25503"/>
                  <a:pt x="5589369" y="27064"/>
                  <a:pt x="5594515" y="29868"/>
                </a:cubicBezTo>
                <a:cubicBezTo>
                  <a:pt x="5604805" y="35476"/>
                  <a:pt x="5612775" y="41322"/>
                  <a:pt x="5618425" y="47405"/>
                </a:cubicBezTo>
                <a:cubicBezTo>
                  <a:pt x="5624075" y="53488"/>
                  <a:pt x="5624150" y="59796"/>
                  <a:pt x="5618650" y="66328"/>
                </a:cubicBezTo>
                <a:cubicBezTo>
                  <a:pt x="5613151" y="72861"/>
                  <a:pt x="5606689" y="84615"/>
                  <a:pt x="5599264" y="101589"/>
                </a:cubicBezTo>
                <a:cubicBezTo>
                  <a:pt x="5591839" y="118563"/>
                  <a:pt x="5585077" y="133012"/>
                  <a:pt x="5578977" y="144936"/>
                </a:cubicBezTo>
                <a:cubicBezTo>
                  <a:pt x="5572878" y="156860"/>
                  <a:pt x="5565087" y="158115"/>
                  <a:pt x="5555604" y="148698"/>
                </a:cubicBezTo>
                <a:cubicBezTo>
                  <a:pt x="5548455" y="149698"/>
                  <a:pt x="5530389" y="152615"/>
                  <a:pt x="5501407" y="157448"/>
                </a:cubicBezTo>
                <a:cubicBezTo>
                  <a:pt x="5501407" y="162314"/>
                  <a:pt x="5498549" y="166781"/>
                  <a:pt x="5492833" y="170847"/>
                </a:cubicBezTo>
                <a:cubicBezTo>
                  <a:pt x="5487117" y="174914"/>
                  <a:pt x="5482691" y="169964"/>
                  <a:pt x="5479559" y="155998"/>
                </a:cubicBezTo>
                <a:cubicBezTo>
                  <a:pt x="5476426" y="142032"/>
                  <a:pt x="5472505" y="124600"/>
                  <a:pt x="5467797" y="103701"/>
                </a:cubicBezTo>
                <a:cubicBezTo>
                  <a:pt x="5463089" y="82802"/>
                  <a:pt x="5457810" y="68187"/>
                  <a:pt x="5451961" y="59854"/>
                </a:cubicBezTo>
                <a:cubicBezTo>
                  <a:pt x="5446111" y="51521"/>
                  <a:pt x="5446927" y="46700"/>
                  <a:pt x="5454410" y="45392"/>
                </a:cubicBezTo>
                <a:cubicBezTo>
                  <a:pt x="5461893" y="44084"/>
                  <a:pt x="5469239" y="44213"/>
                  <a:pt x="5476447" y="45780"/>
                </a:cubicBezTo>
                <a:cubicBezTo>
                  <a:pt x="5483655" y="47346"/>
                  <a:pt x="5499879" y="45851"/>
                  <a:pt x="5525119" y="41292"/>
                </a:cubicBezTo>
                <a:cubicBezTo>
                  <a:pt x="5550359" y="36734"/>
                  <a:pt x="5565661" y="32289"/>
                  <a:pt x="5571028" y="27956"/>
                </a:cubicBezTo>
                <a:cubicBezTo>
                  <a:pt x="5573711" y="25789"/>
                  <a:pt x="5577011" y="24865"/>
                  <a:pt x="5580925" y="25184"/>
                </a:cubicBezTo>
                <a:close/>
                <a:moveTo>
                  <a:pt x="1904275" y="25184"/>
                </a:moveTo>
                <a:cubicBezTo>
                  <a:pt x="1908189" y="25503"/>
                  <a:pt x="1912719" y="27064"/>
                  <a:pt x="1917864" y="29868"/>
                </a:cubicBezTo>
                <a:cubicBezTo>
                  <a:pt x="1928155" y="35476"/>
                  <a:pt x="1936126" y="41322"/>
                  <a:pt x="1941775" y="47405"/>
                </a:cubicBezTo>
                <a:cubicBezTo>
                  <a:pt x="1947425" y="53488"/>
                  <a:pt x="1947500" y="59796"/>
                  <a:pt x="1942000" y="66328"/>
                </a:cubicBezTo>
                <a:cubicBezTo>
                  <a:pt x="1936501" y="72861"/>
                  <a:pt x="1930039" y="84615"/>
                  <a:pt x="1922614" y="101589"/>
                </a:cubicBezTo>
                <a:cubicBezTo>
                  <a:pt x="1915189" y="118563"/>
                  <a:pt x="1908427" y="133012"/>
                  <a:pt x="1902328" y="144936"/>
                </a:cubicBezTo>
                <a:cubicBezTo>
                  <a:pt x="1896228" y="156860"/>
                  <a:pt x="1888437" y="158115"/>
                  <a:pt x="1878954" y="148698"/>
                </a:cubicBezTo>
                <a:cubicBezTo>
                  <a:pt x="1871805" y="149698"/>
                  <a:pt x="1853739" y="152615"/>
                  <a:pt x="1824758" y="157448"/>
                </a:cubicBezTo>
                <a:cubicBezTo>
                  <a:pt x="1824758" y="162314"/>
                  <a:pt x="1821899" y="166781"/>
                  <a:pt x="1816183" y="170847"/>
                </a:cubicBezTo>
                <a:cubicBezTo>
                  <a:pt x="1810467" y="174914"/>
                  <a:pt x="1806042" y="169964"/>
                  <a:pt x="1802909" y="155998"/>
                </a:cubicBezTo>
                <a:cubicBezTo>
                  <a:pt x="1799776" y="142032"/>
                  <a:pt x="1795855" y="124600"/>
                  <a:pt x="1791147" y="103701"/>
                </a:cubicBezTo>
                <a:cubicBezTo>
                  <a:pt x="1786439" y="82802"/>
                  <a:pt x="1781160" y="68187"/>
                  <a:pt x="1775310" y="59854"/>
                </a:cubicBezTo>
                <a:cubicBezTo>
                  <a:pt x="1769461" y="51521"/>
                  <a:pt x="1770277" y="46700"/>
                  <a:pt x="1777760" y="45392"/>
                </a:cubicBezTo>
                <a:cubicBezTo>
                  <a:pt x="1785243" y="44084"/>
                  <a:pt x="1792589" y="44213"/>
                  <a:pt x="1799797" y="45780"/>
                </a:cubicBezTo>
                <a:cubicBezTo>
                  <a:pt x="1807005" y="47346"/>
                  <a:pt x="1823228" y="45851"/>
                  <a:pt x="1848469" y="41292"/>
                </a:cubicBezTo>
                <a:cubicBezTo>
                  <a:pt x="1873708" y="36734"/>
                  <a:pt x="1889012" y="32289"/>
                  <a:pt x="1894378" y="27956"/>
                </a:cubicBezTo>
                <a:cubicBezTo>
                  <a:pt x="1897061" y="25789"/>
                  <a:pt x="1900360" y="24865"/>
                  <a:pt x="1904275" y="25184"/>
                </a:cubicBezTo>
                <a:close/>
                <a:moveTo>
                  <a:pt x="5092849" y="20038"/>
                </a:moveTo>
                <a:cubicBezTo>
                  <a:pt x="5097117" y="20538"/>
                  <a:pt x="5102361" y="21585"/>
                  <a:pt x="5108582" y="23181"/>
                </a:cubicBezTo>
                <a:cubicBezTo>
                  <a:pt x="5126697" y="28231"/>
                  <a:pt x="5134188" y="34826"/>
                  <a:pt x="5131055" y="42967"/>
                </a:cubicBezTo>
                <a:cubicBezTo>
                  <a:pt x="5127922" y="51109"/>
                  <a:pt x="5128714" y="70087"/>
                  <a:pt x="5133430" y="99901"/>
                </a:cubicBezTo>
                <a:cubicBezTo>
                  <a:pt x="5135530" y="99151"/>
                  <a:pt x="5142567" y="96085"/>
                  <a:pt x="5154542" y="90702"/>
                </a:cubicBezTo>
                <a:cubicBezTo>
                  <a:pt x="5166516" y="85319"/>
                  <a:pt x="5176836" y="86356"/>
                  <a:pt x="5185502" y="93814"/>
                </a:cubicBezTo>
                <a:cubicBezTo>
                  <a:pt x="5194168" y="101272"/>
                  <a:pt x="5192176" y="107555"/>
                  <a:pt x="5179527" y="112663"/>
                </a:cubicBezTo>
                <a:cubicBezTo>
                  <a:pt x="5166878" y="117771"/>
                  <a:pt x="5152812" y="122533"/>
                  <a:pt x="5137330" y="126950"/>
                </a:cubicBezTo>
                <a:cubicBezTo>
                  <a:pt x="5143529" y="154648"/>
                  <a:pt x="5153771" y="185888"/>
                  <a:pt x="5168053" y="220669"/>
                </a:cubicBezTo>
                <a:cubicBezTo>
                  <a:pt x="5171536" y="206820"/>
                  <a:pt x="5174578" y="193312"/>
                  <a:pt x="5177177" y="180147"/>
                </a:cubicBezTo>
                <a:cubicBezTo>
                  <a:pt x="5179777" y="166981"/>
                  <a:pt x="5179506" y="156065"/>
                  <a:pt x="5176365" y="147399"/>
                </a:cubicBezTo>
                <a:cubicBezTo>
                  <a:pt x="5173224" y="138732"/>
                  <a:pt x="5176786" y="135795"/>
                  <a:pt x="5187052" y="138587"/>
                </a:cubicBezTo>
                <a:cubicBezTo>
                  <a:pt x="5197318" y="141378"/>
                  <a:pt x="5206238" y="145240"/>
                  <a:pt x="5213813" y="150173"/>
                </a:cubicBezTo>
                <a:cubicBezTo>
                  <a:pt x="5221388" y="155106"/>
                  <a:pt x="5223275" y="160619"/>
                  <a:pt x="5219475" y="166710"/>
                </a:cubicBezTo>
                <a:cubicBezTo>
                  <a:pt x="5215675" y="172801"/>
                  <a:pt x="5211433" y="183634"/>
                  <a:pt x="5206751" y="199208"/>
                </a:cubicBezTo>
                <a:cubicBezTo>
                  <a:pt x="5202068" y="214782"/>
                  <a:pt x="5194618" y="231468"/>
                  <a:pt x="5184402" y="249267"/>
                </a:cubicBezTo>
                <a:cubicBezTo>
                  <a:pt x="5196501" y="266916"/>
                  <a:pt x="5207713" y="281203"/>
                  <a:pt x="5218038" y="292127"/>
                </a:cubicBezTo>
                <a:cubicBezTo>
                  <a:pt x="5228362" y="303052"/>
                  <a:pt x="5233957" y="306551"/>
                  <a:pt x="5234824" y="302627"/>
                </a:cubicBezTo>
                <a:cubicBezTo>
                  <a:pt x="5235691" y="298702"/>
                  <a:pt x="5239790" y="289032"/>
                  <a:pt x="5247123" y="273616"/>
                </a:cubicBezTo>
                <a:cubicBezTo>
                  <a:pt x="5254456" y="258200"/>
                  <a:pt x="5258122" y="263066"/>
                  <a:pt x="5258122" y="288215"/>
                </a:cubicBezTo>
                <a:cubicBezTo>
                  <a:pt x="5258122" y="310047"/>
                  <a:pt x="5260214" y="327808"/>
                  <a:pt x="5264397" y="341499"/>
                </a:cubicBezTo>
                <a:cubicBezTo>
                  <a:pt x="5268580" y="355190"/>
                  <a:pt x="5258568" y="356094"/>
                  <a:pt x="5234362" y="344211"/>
                </a:cubicBezTo>
                <a:cubicBezTo>
                  <a:pt x="5210154" y="332329"/>
                  <a:pt x="5187435" y="307422"/>
                  <a:pt x="5166203" y="269491"/>
                </a:cubicBezTo>
                <a:cubicBezTo>
                  <a:pt x="5149821" y="289873"/>
                  <a:pt x="5131472" y="304118"/>
                  <a:pt x="5111156" y="312226"/>
                </a:cubicBezTo>
                <a:cubicBezTo>
                  <a:pt x="5090841" y="320334"/>
                  <a:pt x="5088612" y="317076"/>
                  <a:pt x="5104470" y="302452"/>
                </a:cubicBezTo>
                <a:cubicBezTo>
                  <a:pt x="5120327" y="287827"/>
                  <a:pt x="5136447" y="268616"/>
                  <a:pt x="5152829" y="244818"/>
                </a:cubicBezTo>
                <a:cubicBezTo>
                  <a:pt x="5140530" y="228119"/>
                  <a:pt x="5126880" y="190854"/>
                  <a:pt x="5111881" y="133024"/>
                </a:cubicBezTo>
                <a:cubicBezTo>
                  <a:pt x="5095899" y="138241"/>
                  <a:pt x="5075042" y="142757"/>
                  <a:pt x="5049310" y="146574"/>
                </a:cubicBezTo>
                <a:cubicBezTo>
                  <a:pt x="5048310" y="188554"/>
                  <a:pt x="5044186" y="214828"/>
                  <a:pt x="5036936" y="225394"/>
                </a:cubicBezTo>
                <a:cubicBezTo>
                  <a:pt x="5039969" y="224344"/>
                  <a:pt x="5042986" y="224081"/>
                  <a:pt x="5045985" y="224606"/>
                </a:cubicBezTo>
                <a:cubicBezTo>
                  <a:pt x="5048985" y="225131"/>
                  <a:pt x="5052631" y="224915"/>
                  <a:pt x="5056923" y="223956"/>
                </a:cubicBezTo>
                <a:cubicBezTo>
                  <a:pt x="5061214" y="222998"/>
                  <a:pt x="5065176" y="221840"/>
                  <a:pt x="5068809" y="220482"/>
                </a:cubicBezTo>
                <a:cubicBezTo>
                  <a:pt x="5072442" y="219123"/>
                  <a:pt x="5076363" y="216203"/>
                  <a:pt x="5080571" y="211720"/>
                </a:cubicBezTo>
                <a:cubicBezTo>
                  <a:pt x="5084779" y="207237"/>
                  <a:pt x="5090204" y="206128"/>
                  <a:pt x="5096845" y="208395"/>
                </a:cubicBezTo>
                <a:cubicBezTo>
                  <a:pt x="5103486" y="210661"/>
                  <a:pt x="5110327" y="214078"/>
                  <a:pt x="5117369" y="218644"/>
                </a:cubicBezTo>
                <a:cubicBezTo>
                  <a:pt x="5124410" y="223211"/>
                  <a:pt x="5124972" y="228539"/>
                  <a:pt x="5119056" y="234631"/>
                </a:cubicBezTo>
                <a:cubicBezTo>
                  <a:pt x="5113139" y="240722"/>
                  <a:pt x="5108773" y="249934"/>
                  <a:pt x="5105957" y="262266"/>
                </a:cubicBezTo>
                <a:cubicBezTo>
                  <a:pt x="5115373" y="271999"/>
                  <a:pt x="5115977" y="277991"/>
                  <a:pt x="5107769" y="280240"/>
                </a:cubicBezTo>
                <a:cubicBezTo>
                  <a:pt x="5099561" y="282490"/>
                  <a:pt x="5085241" y="286882"/>
                  <a:pt x="5064809" y="293415"/>
                </a:cubicBezTo>
                <a:cubicBezTo>
                  <a:pt x="5062693" y="304664"/>
                  <a:pt x="5058560" y="305293"/>
                  <a:pt x="5052410" y="295302"/>
                </a:cubicBezTo>
                <a:cubicBezTo>
                  <a:pt x="5046260" y="285311"/>
                  <a:pt x="5041673" y="275532"/>
                  <a:pt x="5038649" y="265966"/>
                </a:cubicBezTo>
                <a:cubicBezTo>
                  <a:pt x="5035624" y="256400"/>
                  <a:pt x="5032969" y="249209"/>
                  <a:pt x="5030686" y="244393"/>
                </a:cubicBezTo>
                <a:cubicBezTo>
                  <a:pt x="5017504" y="278874"/>
                  <a:pt x="4999534" y="303181"/>
                  <a:pt x="4976777" y="317313"/>
                </a:cubicBezTo>
                <a:cubicBezTo>
                  <a:pt x="4954020" y="331446"/>
                  <a:pt x="4950008" y="327862"/>
                  <a:pt x="4964740" y="306564"/>
                </a:cubicBezTo>
                <a:cubicBezTo>
                  <a:pt x="4979473" y="285265"/>
                  <a:pt x="4991239" y="264771"/>
                  <a:pt x="5000038" y="245080"/>
                </a:cubicBezTo>
                <a:cubicBezTo>
                  <a:pt x="5008838" y="225390"/>
                  <a:pt x="5014279" y="204370"/>
                  <a:pt x="5016362" y="182021"/>
                </a:cubicBezTo>
                <a:cubicBezTo>
                  <a:pt x="5018445" y="159673"/>
                  <a:pt x="5016875" y="144324"/>
                  <a:pt x="5011650" y="135974"/>
                </a:cubicBezTo>
                <a:cubicBezTo>
                  <a:pt x="5006426" y="127625"/>
                  <a:pt x="5008030" y="123450"/>
                  <a:pt x="5016462" y="123450"/>
                </a:cubicBezTo>
                <a:cubicBezTo>
                  <a:pt x="5022112" y="123450"/>
                  <a:pt x="5027724" y="123967"/>
                  <a:pt x="5033299" y="125000"/>
                </a:cubicBezTo>
                <a:cubicBezTo>
                  <a:pt x="5038874" y="126033"/>
                  <a:pt x="5047618" y="125554"/>
                  <a:pt x="5059535" y="123562"/>
                </a:cubicBezTo>
                <a:cubicBezTo>
                  <a:pt x="5071451" y="121571"/>
                  <a:pt x="5086866" y="116884"/>
                  <a:pt x="5105782" y="109501"/>
                </a:cubicBezTo>
                <a:cubicBezTo>
                  <a:pt x="5100599" y="92352"/>
                  <a:pt x="5096728" y="77657"/>
                  <a:pt x="5094170" y="65416"/>
                </a:cubicBezTo>
                <a:cubicBezTo>
                  <a:pt x="5091612" y="53175"/>
                  <a:pt x="5087154" y="41480"/>
                  <a:pt x="5080796" y="30331"/>
                </a:cubicBezTo>
                <a:cubicBezTo>
                  <a:pt x="5076027" y="21969"/>
                  <a:pt x="5080045" y="18538"/>
                  <a:pt x="5092849" y="20038"/>
                </a:cubicBezTo>
                <a:close/>
                <a:moveTo>
                  <a:pt x="1416199" y="20038"/>
                </a:moveTo>
                <a:cubicBezTo>
                  <a:pt x="1420467" y="20538"/>
                  <a:pt x="1425711" y="21585"/>
                  <a:pt x="1431931" y="23181"/>
                </a:cubicBezTo>
                <a:cubicBezTo>
                  <a:pt x="1450047" y="28231"/>
                  <a:pt x="1457538" y="34826"/>
                  <a:pt x="1454405" y="42967"/>
                </a:cubicBezTo>
                <a:cubicBezTo>
                  <a:pt x="1451272" y="51109"/>
                  <a:pt x="1452064" y="70087"/>
                  <a:pt x="1456780" y="99901"/>
                </a:cubicBezTo>
                <a:cubicBezTo>
                  <a:pt x="1458880" y="99151"/>
                  <a:pt x="1465917" y="96085"/>
                  <a:pt x="1477891" y="90702"/>
                </a:cubicBezTo>
                <a:cubicBezTo>
                  <a:pt x="1489865" y="85319"/>
                  <a:pt x="1500186" y="86356"/>
                  <a:pt x="1508852" y="93814"/>
                </a:cubicBezTo>
                <a:cubicBezTo>
                  <a:pt x="1517518" y="101272"/>
                  <a:pt x="1515526" y="107555"/>
                  <a:pt x="1502877" y="112663"/>
                </a:cubicBezTo>
                <a:cubicBezTo>
                  <a:pt x="1490228" y="117771"/>
                  <a:pt x="1476162" y="122533"/>
                  <a:pt x="1460680" y="126950"/>
                </a:cubicBezTo>
                <a:cubicBezTo>
                  <a:pt x="1466879" y="154648"/>
                  <a:pt x="1477120" y="185888"/>
                  <a:pt x="1491403" y="220669"/>
                </a:cubicBezTo>
                <a:cubicBezTo>
                  <a:pt x="1494886" y="206820"/>
                  <a:pt x="1497927" y="193312"/>
                  <a:pt x="1500527" y="180147"/>
                </a:cubicBezTo>
                <a:cubicBezTo>
                  <a:pt x="1503127" y="166981"/>
                  <a:pt x="1502856" y="156065"/>
                  <a:pt x="1499715" y="147399"/>
                </a:cubicBezTo>
                <a:cubicBezTo>
                  <a:pt x="1496573" y="138732"/>
                  <a:pt x="1500136" y="135795"/>
                  <a:pt x="1510402" y="138587"/>
                </a:cubicBezTo>
                <a:cubicBezTo>
                  <a:pt x="1520668" y="141378"/>
                  <a:pt x="1529588" y="145240"/>
                  <a:pt x="1537163" y="150173"/>
                </a:cubicBezTo>
                <a:cubicBezTo>
                  <a:pt x="1544737" y="155106"/>
                  <a:pt x="1546625" y="160619"/>
                  <a:pt x="1542825" y="166710"/>
                </a:cubicBezTo>
                <a:cubicBezTo>
                  <a:pt x="1539025" y="172801"/>
                  <a:pt x="1534784" y="183634"/>
                  <a:pt x="1530100" y="199208"/>
                </a:cubicBezTo>
                <a:cubicBezTo>
                  <a:pt x="1525418" y="214782"/>
                  <a:pt x="1517968" y="231468"/>
                  <a:pt x="1507752" y="249267"/>
                </a:cubicBezTo>
                <a:cubicBezTo>
                  <a:pt x="1519851" y="266916"/>
                  <a:pt x="1531063" y="281203"/>
                  <a:pt x="1541387" y="292127"/>
                </a:cubicBezTo>
                <a:cubicBezTo>
                  <a:pt x="1551712" y="303052"/>
                  <a:pt x="1557307" y="306551"/>
                  <a:pt x="1558174" y="302627"/>
                </a:cubicBezTo>
                <a:cubicBezTo>
                  <a:pt x="1559040" y="298702"/>
                  <a:pt x="1563140" y="289032"/>
                  <a:pt x="1570473" y="273616"/>
                </a:cubicBezTo>
                <a:cubicBezTo>
                  <a:pt x="1577806" y="258200"/>
                  <a:pt x="1581472" y="263066"/>
                  <a:pt x="1581472" y="288215"/>
                </a:cubicBezTo>
                <a:cubicBezTo>
                  <a:pt x="1581472" y="310047"/>
                  <a:pt x="1583564" y="327808"/>
                  <a:pt x="1587747" y="341499"/>
                </a:cubicBezTo>
                <a:cubicBezTo>
                  <a:pt x="1591930" y="355190"/>
                  <a:pt x="1581918" y="356094"/>
                  <a:pt x="1557711" y="344211"/>
                </a:cubicBezTo>
                <a:cubicBezTo>
                  <a:pt x="1533505" y="332329"/>
                  <a:pt x="1510785" y="307422"/>
                  <a:pt x="1489553" y="269491"/>
                </a:cubicBezTo>
                <a:cubicBezTo>
                  <a:pt x="1473171" y="289873"/>
                  <a:pt x="1454822" y="304118"/>
                  <a:pt x="1434506" y="312226"/>
                </a:cubicBezTo>
                <a:cubicBezTo>
                  <a:pt x="1414191" y="320334"/>
                  <a:pt x="1411962" y="317076"/>
                  <a:pt x="1427819" y="302452"/>
                </a:cubicBezTo>
                <a:cubicBezTo>
                  <a:pt x="1443676" y="287827"/>
                  <a:pt x="1459797" y="268616"/>
                  <a:pt x="1476179" y="244818"/>
                </a:cubicBezTo>
                <a:cubicBezTo>
                  <a:pt x="1463880" y="228119"/>
                  <a:pt x="1450230" y="190854"/>
                  <a:pt x="1435231" y="133024"/>
                </a:cubicBezTo>
                <a:cubicBezTo>
                  <a:pt x="1419249" y="138241"/>
                  <a:pt x="1398392" y="142757"/>
                  <a:pt x="1372660" y="146574"/>
                </a:cubicBezTo>
                <a:cubicBezTo>
                  <a:pt x="1371660" y="188554"/>
                  <a:pt x="1367535" y="214828"/>
                  <a:pt x="1360286" y="225394"/>
                </a:cubicBezTo>
                <a:cubicBezTo>
                  <a:pt x="1363319" y="224344"/>
                  <a:pt x="1366336" y="224081"/>
                  <a:pt x="1369335" y="224606"/>
                </a:cubicBezTo>
                <a:cubicBezTo>
                  <a:pt x="1372335" y="225131"/>
                  <a:pt x="1375981" y="224915"/>
                  <a:pt x="1380272" y="223956"/>
                </a:cubicBezTo>
                <a:cubicBezTo>
                  <a:pt x="1384564" y="222998"/>
                  <a:pt x="1388526" y="221840"/>
                  <a:pt x="1392159" y="220482"/>
                </a:cubicBezTo>
                <a:cubicBezTo>
                  <a:pt x="1395792" y="219123"/>
                  <a:pt x="1399713" y="216203"/>
                  <a:pt x="1403921" y="211720"/>
                </a:cubicBezTo>
                <a:cubicBezTo>
                  <a:pt x="1408129" y="207237"/>
                  <a:pt x="1413553" y="206128"/>
                  <a:pt x="1420195" y="208395"/>
                </a:cubicBezTo>
                <a:cubicBezTo>
                  <a:pt x="1426836" y="210661"/>
                  <a:pt x="1433677" y="214078"/>
                  <a:pt x="1440718" y="218644"/>
                </a:cubicBezTo>
                <a:cubicBezTo>
                  <a:pt x="1447760" y="223211"/>
                  <a:pt x="1448322" y="228539"/>
                  <a:pt x="1442406" y="234631"/>
                </a:cubicBezTo>
                <a:cubicBezTo>
                  <a:pt x="1436490" y="240722"/>
                  <a:pt x="1432123" y="249934"/>
                  <a:pt x="1429307" y="262266"/>
                </a:cubicBezTo>
                <a:cubicBezTo>
                  <a:pt x="1438723" y="271999"/>
                  <a:pt x="1439327" y="277991"/>
                  <a:pt x="1431119" y="280240"/>
                </a:cubicBezTo>
                <a:cubicBezTo>
                  <a:pt x="1422911" y="282490"/>
                  <a:pt x="1408591" y="286882"/>
                  <a:pt x="1388159" y="293415"/>
                </a:cubicBezTo>
                <a:cubicBezTo>
                  <a:pt x="1386043" y="304664"/>
                  <a:pt x="1381910" y="305293"/>
                  <a:pt x="1375760" y="295302"/>
                </a:cubicBezTo>
                <a:cubicBezTo>
                  <a:pt x="1369610" y="285311"/>
                  <a:pt x="1365023" y="275532"/>
                  <a:pt x="1361998" y="265966"/>
                </a:cubicBezTo>
                <a:cubicBezTo>
                  <a:pt x="1358973" y="256400"/>
                  <a:pt x="1356319" y="249209"/>
                  <a:pt x="1354036" y="244393"/>
                </a:cubicBezTo>
                <a:cubicBezTo>
                  <a:pt x="1340854" y="278874"/>
                  <a:pt x="1322884" y="303181"/>
                  <a:pt x="1300127" y="317313"/>
                </a:cubicBezTo>
                <a:cubicBezTo>
                  <a:pt x="1277370" y="331446"/>
                  <a:pt x="1273358" y="327862"/>
                  <a:pt x="1288090" y="306564"/>
                </a:cubicBezTo>
                <a:cubicBezTo>
                  <a:pt x="1302823" y="285265"/>
                  <a:pt x="1314589" y="264771"/>
                  <a:pt x="1323388" y="245080"/>
                </a:cubicBezTo>
                <a:cubicBezTo>
                  <a:pt x="1332188" y="225390"/>
                  <a:pt x="1337629" y="204370"/>
                  <a:pt x="1339712" y="182021"/>
                </a:cubicBezTo>
                <a:cubicBezTo>
                  <a:pt x="1341795" y="159673"/>
                  <a:pt x="1340225" y="144324"/>
                  <a:pt x="1335000" y="135974"/>
                </a:cubicBezTo>
                <a:cubicBezTo>
                  <a:pt x="1329775" y="127625"/>
                  <a:pt x="1331379" y="123450"/>
                  <a:pt x="1339812" y="123450"/>
                </a:cubicBezTo>
                <a:cubicBezTo>
                  <a:pt x="1345462" y="123450"/>
                  <a:pt x="1351074" y="123967"/>
                  <a:pt x="1356649" y="125000"/>
                </a:cubicBezTo>
                <a:cubicBezTo>
                  <a:pt x="1362223" y="126033"/>
                  <a:pt x="1370969" y="125554"/>
                  <a:pt x="1382885" y="123562"/>
                </a:cubicBezTo>
                <a:cubicBezTo>
                  <a:pt x="1394801" y="121571"/>
                  <a:pt x="1410216" y="116884"/>
                  <a:pt x="1429132" y="109501"/>
                </a:cubicBezTo>
                <a:cubicBezTo>
                  <a:pt x="1423949" y="92352"/>
                  <a:pt x="1420078" y="77657"/>
                  <a:pt x="1417520" y="65416"/>
                </a:cubicBezTo>
                <a:cubicBezTo>
                  <a:pt x="1414962" y="53175"/>
                  <a:pt x="1410504" y="41480"/>
                  <a:pt x="1404146" y="30331"/>
                </a:cubicBezTo>
                <a:cubicBezTo>
                  <a:pt x="1399377" y="21969"/>
                  <a:pt x="1403395" y="18538"/>
                  <a:pt x="1416199" y="20038"/>
                </a:cubicBezTo>
                <a:close/>
                <a:moveTo>
                  <a:pt x="3422344" y="18869"/>
                </a:moveTo>
                <a:cubicBezTo>
                  <a:pt x="3425729" y="18373"/>
                  <a:pt x="3430317" y="19106"/>
                  <a:pt x="3436109" y="21069"/>
                </a:cubicBezTo>
                <a:cubicBezTo>
                  <a:pt x="3447691" y="24993"/>
                  <a:pt x="3456628" y="30697"/>
                  <a:pt x="3462920" y="38180"/>
                </a:cubicBezTo>
                <a:cubicBezTo>
                  <a:pt x="3469211" y="45663"/>
                  <a:pt x="3467923" y="50742"/>
                  <a:pt x="3459057" y="53417"/>
                </a:cubicBezTo>
                <a:cubicBezTo>
                  <a:pt x="3450191" y="56092"/>
                  <a:pt x="3439221" y="60041"/>
                  <a:pt x="3426147" y="65266"/>
                </a:cubicBezTo>
                <a:cubicBezTo>
                  <a:pt x="3413073" y="70491"/>
                  <a:pt x="3400769" y="74553"/>
                  <a:pt x="3389237" y="77453"/>
                </a:cubicBezTo>
                <a:cubicBezTo>
                  <a:pt x="3405969" y="83269"/>
                  <a:pt x="3413289" y="89148"/>
                  <a:pt x="3411198" y="95089"/>
                </a:cubicBezTo>
                <a:cubicBezTo>
                  <a:pt x="3409106" y="101031"/>
                  <a:pt x="3408061" y="111001"/>
                  <a:pt x="3408061" y="125000"/>
                </a:cubicBezTo>
                <a:cubicBezTo>
                  <a:pt x="3418293" y="123083"/>
                  <a:pt x="3427838" y="120250"/>
                  <a:pt x="3436696" y="116500"/>
                </a:cubicBezTo>
                <a:cubicBezTo>
                  <a:pt x="3445554" y="112751"/>
                  <a:pt x="3453712" y="115071"/>
                  <a:pt x="3461170" y="123462"/>
                </a:cubicBezTo>
                <a:cubicBezTo>
                  <a:pt x="3468628" y="131854"/>
                  <a:pt x="3466440" y="137320"/>
                  <a:pt x="3454608" y="139861"/>
                </a:cubicBezTo>
                <a:cubicBezTo>
                  <a:pt x="3442775" y="142403"/>
                  <a:pt x="3427776" y="145582"/>
                  <a:pt x="3409610" y="149398"/>
                </a:cubicBezTo>
                <a:lnTo>
                  <a:pt x="3409610" y="191921"/>
                </a:lnTo>
                <a:cubicBezTo>
                  <a:pt x="3424576" y="195654"/>
                  <a:pt x="3436392" y="199829"/>
                  <a:pt x="3445058" y="204445"/>
                </a:cubicBezTo>
                <a:cubicBezTo>
                  <a:pt x="3453724" y="209061"/>
                  <a:pt x="3458611" y="217398"/>
                  <a:pt x="3459720" y="229456"/>
                </a:cubicBezTo>
                <a:cubicBezTo>
                  <a:pt x="3460828" y="241514"/>
                  <a:pt x="3455391" y="245588"/>
                  <a:pt x="3443408" y="241680"/>
                </a:cubicBezTo>
                <a:cubicBezTo>
                  <a:pt x="3431425" y="237772"/>
                  <a:pt x="3420160" y="226652"/>
                  <a:pt x="3409610" y="208320"/>
                </a:cubicBezTo>
                <a:lnTo>
                  <a:pt x="3409610" y="274116"/>
                </a:lnTo>
                <a:cubicBezTo>
                  <a:pt x="3409610" y="300414"/>
                  <a:pt x="3407589" y="321905"/>
                  <a:pt x="3403548" y="338587"/>
                </a:cubicBezTo>
                <a:cubicBezTo>
                  <a:pt x="3399507" y="355269"/>
                  <a:pt x="3392940" y="356936"/>
                  <a:pt x="3383850" y="343587"/>
                </a:cubicBezTo>
                <a:cubicBezTo>
                  <a:pt x="3374758" y="330237"/>
                  <a:pt x="3371258" y="319463"/>
                  <a:pt x="3373350" y="311264"/>
                </a:cubicBezTo>
                <a:cubicBezTo>
                  <a:pt x="3375441" y="303064"/>
                  <a:pt x="3377271" y="289802"/>
                  <a:pt x="3378837" y="271478"/>
                </a:cubicBezTo>
                <a:cubicBezTo>
                  <a:pt x="3380404" y="253155"/>
                  <a:pt x="3381187" y="226869"/>
                  <a:pt x="3381187" y="192621"/>
                </a:cubicBezTo>
                <a:cubicBezTo>
                  <a:pt x="3379770" y="205803"/>
                  <a:pt x="3370813" y="222511"/>
                  <a:pt x="3354314" y="242743"/>
                </a:cubicBezTo>
                <a:cubicBezTo>
                  <a:pt x="3337815" y="262975"/>
                  <a:pt x="3318299" y="279290"/>
                  <a:pt x="3295767" y="291690"/>
                </a:cubicBezTo>
                <a:cubicBezTo>
                  <a:pt x="3273235" y="304089"/>
                  <a:pt x="3269140" y="302431"/>
                  <a:pt x="3283481" y="286715"/>
                </a:cubicBezTo>
                <a:cubicBezTo>
                  <a:pt x="3297821" y="270999"/>
                  <a:pt x="3314591" y="250163"/>
                  <a:pt x="3333790" y="224206"/>
                </a:cubicBezTo>
                <a:cubicBezTo>
                  <a:pt x="3352989" y="198250"/>
                  <a:pt x="3366179" y="176222"/>
                  <a:pt x="3373363" y="158123"/>
                </a:cubicBezTo>
                <a:cubicBezTo>
                  <a:pt x="3363930" y="162173"/>
                  <a:pt x="3353855" y="166339"/>
                  <a:pt x="3343140" y="170622"/>
                </a:cubicBezTo>
                <a:lnTo>
                  <a:pt x="3312041" y="181496"/>
                </a:lnTo>
                <a:cubicBezTo>
                  <a:pt x="3300158" y="184730"/>
                  <a:pt x="3288059" y="181451"/>
                  <a:pt x="3275744" y="171660"/>
                </a:cubicBezTo>
                <a:cubicBezTo>
                  <a:pt x="3263428" y="161868"/>
                  <a:pt x="3264157" y="156631"/>
                  <a:pt x="3277931" y="155948"/>
                </a:cubicBezTo>
                <a:cubicBezTo>
                  <a:pt x="3291705" y="155265"/>
                  <a:pt x="3306400" y="153102"/>
                  <a:pt x="3322016" y="149461"/>
                </a:cubicBezTo>
                <a:cubicBezTo>
                  <a:pt x="3337631" y="145819"/>
                  <a:pt x="3356839" y="140674"/>
                  <a:pt x="3379637" y="134024"/>
                </a:cubicBezTo>
                <a:cubicBezTo>
                  <a:pt x="3379637" y="124325"/>
                  <a:pt x="3379125" y="115625"/>
                  <a:pt x="3378100" y="107926"/>
                </a:cubicBezTo>
                <a:cubicBezTo>
                  <a:pt x="3377075" y="100226"/>
                  <a:pt x="3375571" y="93427"/>
                  <a:pt x="3373588" y="87527"/>
                </a:cubicBezTo>
                <a:cubicBezTo>
                  <a:pt x="3363571" y="90660"/>
                  <a:pt x="3354114" y="92227"/>
                  <a:pt x="3345214" y="92227"/>
                </a:cubicBezTo>
                <a:cubicBezTo>
                  <a:pt x="3334698" y="92227"/>
                  <a:pt x="3335215" y="88419"/>
                  <a:pt x="3346764" y="80803"/>
                </a:cubicBezTo>
                <a:cubicBezTo>
                  <a:pt x="3358314" y="73186"/>
                  <a:pt x="3369475" y="66041"/>
                  <a:pt x="3380250" y="59366"/>
                </a:cubicBezTo>
                <a:cubicBezTo>
                  <a:pt x="3391024" y="52692"/>
                  <a:pt x="3399152" y="46613"/>
                  <a:pt x="3404636" y="41130"/>
                </a:cubicBezTo>
                <a:cubicBezTo>
                  <a:pt x="3410119" y="35647"/>
                  <a:pt x="3413839" y="29952"/>
                  <a:pt x="3415798" y="24044"/>
                </a:cubicBezTo>
                <a:cubicBezTo>
                  <a:pt x="3416777" y="21090"/>
                  <a:pt x="3418959" y="19365"/>
                  <a:pt x="3422344" y="18869"/>
                </a:cubicBezTo>
                <a:close/>
                <a:moveTo>
                  <a:pt x="2972556" y="12810"/>
                </a:moveTo>
                <a:cubicBezTo>
                  <a:pt x="2974677" y="12079"/>
                  <a:pt x="2978121" y="12123"/>
                  <a:pt x="2982887" y="12944"/>
                </a:cubicBezTo>
                <a:cubicBezTo>
                  <a:pt x="2992420" y="14586"/>
                  <a:pt x="3000294" y="17123"/>
                  <a:pt x="3006510" y="20556"/>
                </a:cubicBezTo>
                <a:cubicBezTo>
                  <a:pt x="3012727" y="23989"/>
                  <a:pt x="3014406" y="27806"/>
                  <a:pt x="3011548" y="32006"/>
                </a:cubicBezTo>
                <a:cubicBezTo>
                  <a:pt x="3008689" y="36205"/>
                  <a:pt x="3005419" y="40547"/>
                  <a:pt x="3001736" y="45030"/>
                </a:cubicBezTo>
                <a:cubicBezTo>
                  <a:pt x="3005135" y="45030"/>
                  <a:pt x="3013281" y="42672"/>
                  <a:pt x="3026172" y="37955"/>
                </a:cubicBezTo>
                <a:cubicBezTo>
                  <a:pt x="3039062" y="33239"/>
                  <a:pt x="3048670" y="34730"/>
                  <a:pt x="3054995" y="42430"/>
                </a:cubicBezTo>
                <a:cubicBezTo>
                  <a:pt x="3061320" y="50129"/>
                  <a:pt x="3059420" y="55637"/>
                  <a:pt x="3049295" y="58954"/>
                </a:cubicBezTo>
                <a:cubicBezTo>
                  <a:pt x="3039171" y="62270"/>
                  <a:pt x="3028613" y="64462"/>
                  <a:pt x="3017622" y="65529"/>
                </a:cubicBezTo>
                <a:cubicBezTo>
                  <a:pt x="3006631" y="66595"/>
                  <a:pt x="2998319" y="66087"/>
                  <a:pt x="2992686" y="64004"/>
                </a:cubicBezTo>
                <a:cubicBezTo>
                  <a:pt x="2981087" y="81936"/>
                  <a:pt x="2965284" y="96614"/>
                  <a:pt x="2945277" y="108038"/>
                </a:cubicBezTo>
                <a:cubicBezTo>
                  <a:pt x="2925269" y="119463"/>
                  <a:pt x="2919795" y="119450"/>
                  <a:pt x="2928853" y="108001"/>
                </a:cubicBezTo>
                <a:cubicBezTo>
                  <a:pt x="2937910" y="96552"/>
                  <a:pt x="2945277" y="86698"/>
                  <a:pt x="2950951" y="78440"/>
                </a:cubicBezTo>
                <a:cubicBezTo>
                  <a:pt x="2956626" y="70182"/>
                  <a:pt x="2961509" y="61712"/>
                  <a:pt x="2965600" y="53029"/>
                </a:cubicBezTo>
                <a:cubicBezTo>
                  <a:pt x="2969692" y="44346"/>
                  <a:pt x="2971737" y="37514"/>
                  <a:pt x="2971737" y="32531"/>
                </a:cubicBezTo>
                <a:cubicBezTo>
                  <a:pt x="2971737" y="26964"/>
                  <a:pt x="2971213" y="21898"/>
                  <a:pt x="2970163" y="17331"/>
                </a:cubicBezTo>
                <a:cubicBezTo>
                  <a:pt x="2969638" y="15048"/>
                  <a:pt x="2970436" y="13541"/>
                  <a:pt x="2972556" y="12810"/>
                </a:cubicBezTo>
                <a:close/>
                <a:moveTo>
                  <a:pt x="4191363" y="12719"/>
                </a:moveTo>
                <a:cubicBezTo>
                  <a:pt x="4195829" y="11228"/>
                  <a:pt x="4203966" y="13469"/>
                  <a:pt x="4215774" y="19444"/>
                </a:cubicBezTo>
                <a:cubicBezTo>
                  <a:pt x="4227581" y="25418"/>
                  <a:pt x="4231652" y="31931"/>
                  <a:pt x="4227986" y="38980"/>
                </a:cubicBezTo>
                <a:cubicBezTo>
                  <a:pt x="4224319" y="46030"/>
                  <a:pt x="4222486" y="71561"/>
                  <a:pt x="4222486" y="115575"/>
                </a:cubicBezTo>
                <a:lnTo>
                  <a:pt x="4248084" y="111001"/>
                </a:lnTo>
                <a:cubicBezTo>
                  <a:pt x="4260350" y="107784"/>
                  <a:pt x="4269087" y="109180"/>
                  <a:pt x="4274295" y="115188"/>
                </a:cubicBezTo>
                <a:cubicBezTo>
                  <a:pt x="4279503" y="121196"/>
                  <a:pt x="4276758" y="126183"/>
                  <a:pt x="4266058" y="130150"/>
                </a:cubicBezTo>
                <a:cubicBezTo>
                  <a:pt x="4255359" y="134116"/>
                  <a:pt x="4240318" y="137491"/>
                  <a:pt x="4220936" y="140274"/>
                </a:cubicBezTo>
                <a:lnTo>
                  <a:pt x="4220936" y="145974"/>
                </a:lnTo>
                <a:cubicBezTo>
                  <a:pt x="4236951" y="147857"/>
                  <a:pt x="4249580" y="152032"/>
                  <a:pt x="4258821" y="158498"/>
                </a:cubicBezTo>
                <a:cubicBezTo>
                  <a:pt x="4268062" y="164964"/>
                  <a:pt x="4270924" y="173314"/>
                  <a:pt x="4267408" y="183546"/>
                </a:cubicBezTo>
                <a:cubicBezTo>
                  <a:pt x="4263892" y="193779"/>
                  <a:pt x="4256309" y="193246"/>
                  <a:pt x="4244660" y="181946"/>
                </a:cubicBezTo>
                <a:cubicBezTo>
                  <a:pt x="4233010" y="170647"/>
                  <a:pt x="4225102" y="162706"/>
                  <a:pt x="4220936" y="158123"/>
                </a:cubicBezTo>
                <a:cubicBezTo>
                  <a:pt x="4220936" y="167789"/>
                  <a:pt x="4219415" y="177788"/>
                  <a:pt x="4216374" y="188121"/>
                </a:cubicBezTo>
                <a:cubicBezTo>
                  <a:pt x="4213332" y="198454"/>
                  <a:pt x="4208332" y="199029"/>
                  <a:pt x="4201375" y="189846"/>
                </a:cubicBezTo>
                <a:cubicBezTo>
                  <a:pt x="4194416" y="180663"/>
                  <a:pt x="4191721" y="172789"/>
                  <a:pt x="4193288" y="166222"/>
                </a:cubicBezTo>
                <a:cubicBezTo>
                  <a:pt x="4194854" y="159656"/>
                  <a:pt x="4195596" y="153815"/>
                  <a:pt x="4195513" y="148698"/>
                </a:cubicBezTo>
                <a:cubicBezTo>
                  <a:pt x="4174714" y="180497"/>
                  <a:pt x="4152540" y="201520"/>
                  <a:pt x="4128992" y="211770"/>
                </a:cubicBezTo>
                <a:cubicBezTo>
                  <a:pt x="4105443" y="222019"/>
                  <a:pt x="4099831" y="221336"/>
                  <a:pt x="4112155" y="209720"/>
                </a:cubicBezTo>
                <a:cubicBezTo>
                  <a:pt x="4124479" y="198104"/>
                  <a:pt x="4137095" y="185584"/>
                  <a:pt x="4150003" y="172160"/>
                </a:cubicBezTo>
                <a:cubicBezTo>
                  <a:pt x="4162910" y="158735"/>
                  <a:pt x="4171847" y="148823"/>
                  <a:pt x="4176814" y="142424"/>
                </a:cubicBezTo>
                <a:cubicBezTo>
                  <a:pt x="4166414" y="147524"/>
                  <a:pt x="4157881" y="150632"/>
                  <a:pt x="4151215" y="151748"/>
                </a:cubicBezTo>
                <a:cubicBezTo>
                  <a:pt x="4144549" y="152865"/>
                  <a:pt x="4136429" y="148944"/>
                  <a:pt x="4126854" y="139986"/>
                </a:cubicBezTo>
                <a:cubicBezTo>
                  <a:pt x="4117280" y="131029"/>
                  <a:pt x="4118955" y="127083"/>
                  <a:pt x="4131879" y="128150"/>
                </a:cubicBezTo>
                <a:cubicBezTo>
                  <a:pt x="4144803" y="129216"/>
                  <a:pt x="4166056" y="126891"/>
                  <a:pt x="4195638" y="121175"/>
                </a:cubicBezTo>
                <a:lnTo>
                  <a:pt x="4195638" y="67053"/>
                </a:lnTo>
                <a:cubicBezTo>
                  <a:pt x="4195638" y="46055"/>
                  <a:pt x="4193808" y="32122"/>
                  <a:pt x="4190150" y="25256"/>
                </a:cubicBezTo>
                <a:cubicBezTo>
                  <a:pt x="4186492" y="18390"/>
                  <a:pt x="4186896" y="14211"/>
                  <a:pt x="4191363" y="12719"/>
                </a:cubicBezTo>
                <a:close/>
                <a:moveTo>
                  <a:pt x="514712" y="12719"/>
                </a:moveTo>
                <a:cubicBezTo>
                  <a:pt x="519179" y="11228"/>
                  <a:pt x="527316" y="13469"/>
                  <a:pt x="539123" y="19444"/>
                </a:cubicBezTo>
                <a:cubicBezTo>
                  <a:pt x="550931" y="25418"/>
                  <a:pt x="555002" y="31931"/>
                  <a:pt x="551336" y="38980"/>
                </a:cubicBezTo>
                <a:cubicBezTo>
                  <a:pt x="547669" y="46030"/>
                  <a:pt x="545836" y="71561"/>
                  <a:pt x="545836" y="115575"/>
                </a:cubicBezTo>
                <a:lnTo>
                  <a:pt x="571434" y="111001"/>
                </a:lnTo>
                <a:cubicBezTo>
                  <a:pt x="583700" y="107784"/>
                  <a:pt x="592437" y="109180"/>
                  <a:pt x="597645" y="115188"/>
                </a:cubicBezTo>
                <a:cubicBezTo>
                  <a:pt x="602853" y="121196"/>
                  <a:pt x="600108" y="126183"/>
                  <a:pt x="589408" y="130150"/>
                </a:cubicBezTo>
                <a:cubicBezTo>
                  <a:pt x="578709" y="134116"/>
                  <a:pt x="563668" y="137491"/>
                  <a:pt x="544286" y="140274"/>
                </a:cubicBezTo>
                <a:lnTo>
                  <a:pt x="544286" y="145974"/>
                </a:lnTo>
                <a:cubicBezTo>
                  <a:pt x="560302" y="147857"/>
                  <a:pt x="572930" y="152032"/>
                  <a:pt x="582171" y="158498"/>
                </a:cubicBezTo>
                <a:cubicBezTo>
                  <a:pt x="591412" y="164964"/>
                  <a:pt x="594274" y="173314"/>
                  <a:pt x="590758" y="183546"/>
                </a:cubicBezTo>
                <a:cubicBezTo>
                  <a:pt x="587241" y="193779"/>
                  <a:pt x="579659" y="193246"/>
                  <a:pt x="568009" y="181946"/>
                </a:cubicBezTo>
                <a:cubicBezTo>
                  <a:pt x="556360" y="170647"/>
                  <a:pt x="548452" y="162706"/>
                  <a:pt x="544286" y="158123"/>
                </a:cubicBezTo>
                <a:cubicBezTo>
                  <a:pt x="544286" y="167789"/>
                  <a:pt x="542765" y="177788"/>
                  <a:pt x="539723" y="188121"/>
                </a:cubicBezTo>
                <a:cubicBezTo>
                  <a:pt x="536682" y="198454"/>
                  <a:pt x="531682" y="199029"/>
                  <a:pt x="524724" y="189846"/>
                </a:cubicBezTo>
                <a:cubicBezTo>
                  <a:pt x="517766" y="180663"/>
                  <a:pt x="515071" y="172789"/>
                  <a:pt x="516637" y="166222"/>
                </a:cubicBezTo>
                <a:cubicBezTo>
                  <a:pt x="518204" y="159656"/>
                  <a:pt x="518946" y="153815"/>
                  <a:pt x="518862" y="148698"/>
                </a:cubicBezTo>
                <a:cubicBezTo>
                  <a:pt x="498064" y="180497"/>
                  <a:pt x="475890" y="201520"/>
                  <a:pt x="452341" y="211770"/>
                </a:cubicBezTo>
                <a:cubicBezTo>
                  <a:pt x="428793" y="222019"/>
                  <a:pt x="423181" y="221336"/>
                  <a:pt x="435505" y="209720"/>
                </a:cubicBezTo>
                <a:cubicBezTo>
                  <a:pt x="447829" y="198104"/>
                  <a:pt x="460445" y="185584"/>
                  <a:pt x="473353" y="172160"/>
                </a:cubicBezTo>
                <a:cubicBezTo>
                  <a:pt x="486260" y="158735"/>
                  <a:pt x="495197" y="148823"/>
                  <a:pt x="500164" y="142424"/>
                </a:cubicBezTo>
                <a:cubicBezTo>
                  <a:pt x="489764" y="147524"/>
                  <a:pt x="481231" y="150632"/>
                  <a:pt x="474565" y="151748"/>
                </a:cubicBezTo>
                <a:cubicBezTo>
                  <a:pt x="467899" y="152865"/>
                  <a:pt x="459779" y="148944"/>
                  <a:pt x="450204" y="139986"/>
                </a:cubicBezTo>
                <a:cubicBezTo>
                  <a:pt x="440630" y="131029"/>
                  <a:pt x="442304" y="127083"/>
                  <a:pt x="455229" y="128150"/>
                </a:cubicBezTo>
                <a:cubicBezTo>
                  <a:pt x="468153" y="129216"/>
                  <a:pt x="489406" y="126891"/>
                  <a:pt x="518987" y="121175"/>
                </a:cubicBezTo>
                <a:lnTo>
                  <a:pt x="518987" y="67053"/>
                </a:lnTo>
                <a:cubicBezTo>
                  <a:pt x="518987" y="46055"/>
                  <a:pt x="517158" y="32122"/>
                  <a:pt x="513500" y="25256"/>
                </a:cubicBezTo>
                <a:cubicBezTo>
                  <a:pt x="509842" y="18390"/>
                  <a:pt x="510246" y="14211"/>
                  <a:pt x="514712" y="12719"/>
                </a:cubicBezTo>
                <a:close/>
                <a:moveTo>
                  <a:pt x="5868847" y="11716"/>
                </a:moveTo>
                <a:cubicBezTo>
                  <a:pt x="5870876" y="11731"/>
                  <a:pt x="5873330" y="12228"/>
                  <a:pt x="5876209" y="13207"/>
                </a:cubicBezTo>
                <a:cubicBezTo>
                  <a:pt x="5887725" y="17123"/>
                  <a:pt x="5896645" y="22148"/>
                  <a:pt x="5902969" y="28281"/>
                </a:cubicBezTo>
                <a:cubicBezTo>
                  <a:pt x="5909294" y="34414"/>
                  <a:pt x="5910711" y="39768"/>
                  <a:pt x="5907219" y="44342"/>
                </a:cubicBezTo>
                <a:cubicBezTo>
                  <a:pt x="5903728" y="48917"/>
                  <a:pt x="5900765" y="52804"/>
                  <a:pt x="5898333" y="56004"/>
                </a:cubicBezTo>
                <a:cubicBezTo>
                  <a:pt x="5909499" y="66670"/>
                  <a:pt x="5922348" y="78490"/>
                  <a:pt x="5936880" y="91464"/>
                </a:cubicBezTo>
                <a:cubicBezTo>
                  <a:pt x="5951413" y="104439"/>
                  <a:pt x="5965633" y="117363"/>
                  <a:pt x="5979540" y="130237"/>
                </a:cubicBezTo>
                <a:cubicBezTo>
                  <a:pt x="5993447" y="143111"/>
                  <a:pt x="6008359" y="154169"/>
                  <a:pt x="6024275" y="163410"/>
                </a:cubicBezTo>
                <a:cubicBezTo>
                  <a:pt x="6040191" y="172651"/>
                  <a:pt x="6057689" y="181142"/>
                  <a:pt x="6076771" y="188883"/>
                </a:cubicBezTo>
                <a:cubicBezTo>
                  <a:pt x="6095853" y="196625"/>
                  <a:pt x="6093871" y="201537"/>
                  <a:pt x="6070822" y="203620"/>
                </a:cubicBezTo>
                <a:cubicBezTo>
                  <a:pt x="6047773" y="205703"/>
                  <a:pt x="6028199" y="206199"/>
                  <a:pt x="6012101" y="205107"/>
                </a:cubicBezTo>
                <a:cubicBezTo>
                  <a:pt x="5996001" y="204016"/>
                  <a:pt x="5984369" y="197675"/>
                  <a:pt x="5977203" y="186084"/>
                </a:cubicBezTo>
                <a:cubicBezTo>
                  <a:pt x="5970037" y="174493"/>
                  <a:pt x="5957750" y="158144"/>
                  <a:pt x="5940342" y="137037"/>
                </a:cubicBezTo>
                <a:cubicBezTo>
                  <a:pt x="5922935" y="115930"/>
                  <a:pt x="5905965" y="93677"/>
                  <a:pt x="5889433" y="70278"/>
                </a:cubicBezTo>
                <a:cubicBezTo>
                  <a:pt x="5879001" y="91044"/>
                  <a:pt x="5867239" y="111367"/>
                  <a:pt x="5854147" y="131250"/>
                </a:cubicBezTo>
                <a:cubicBezTo>
                  <a:pt x="5841057" y="151132"/>
                  <a:pt x="5823854" y="170935"/>
                  <a:pt x="5802539" y="190658"/>
                </a:cubicBezTo>
                <a:cubicBezTo>
                  <a:pt x="5781223" y="210382"/>
                  <a:pt x="5758887" y="224269"/>
                  <a:pt x="5735529" y="232318"/>
                </a:cubicBezTo>
                <a:cubicBezTo>
                  <a:pt x="5712173" y="240368"/>
                  <a:pt x="5710319" y="236747"/>
                  <a:pt x="5729968" y="221456"/>
                </a:cubicBezTo>
                <a:cubicBezTo>
                  <a:pt x="5749617" y="206166"/>
                  <a:pt x="5770603" y="185809"/>
                  <a:pt x="5792926" y="160385"/>
                </a:cubicBezTo>
                <a:cubicBezTo>
                  <a:pt x="5815250" y="134962"/>
                  <a:pt x="5832879" y="108855"/>
                  <a:pt x="5845811" y="82065"/>
                </a:cubicBezTo>
                <a:cubicBezTo>
                  <a:pt x="5858743" y="55275"/>
                  <a:pt x="5864163" y="36122"/>
                  <a:pt x="5862072" y="24606"/>
                </a:cubicBezTo>
                <a:cubicBezTo>
                  <a:pt x="5860503" y="15969"/>
                  <a:pt x="5862762" y="11672"/>
                  <a:pt x="5868847" y="11716"/>
                </a:cubicBezTo>
                <a:close/>
                <a:moveTo>
                  <a:pt x="2201723" y="11716"/>
                </a:moveTo>
                <a:cubicBezTo>
                  <a:pt x="2203751" y="11731"/>
                  <a:pt x="2206205" y="12228"/>
                  <a:pt x="2209084" y="13207"/>
                </a:cubicBezTo>
                <a:cubicBezTo>
                  <a:pt x="2220600" y="17123"/>
                  <a:pt x="2229520" y="22148"/>
                  <a:pt x="2235845" y="28281"/>
                </a:cubicBezTo>
                <a:cubicBezTo>
                  <a:pt x="2242169" y="34414"/>
                  <a:pt x="2243586" y="39768"/>
                  <a:pt x="2240095" y="44342"/>
                </a:cubicBezTo>
                <a:cubicBezTo>
                  <a:pt x="2236603" y="48917"/>
                  <a:pt x="2233641" y="52804"/>
                  <a:pt x="2231208" y="56004"/>
                </a:cubicBezTo>
                <a:cubicBezTo>
                  <a:pt x="2242374" y="66670"/>
                  <a:pt x="2255223" y="78490"/>
                  <a:pt x="2269755" y="91464"/>
                </a:cubicBezTo>
                <a:cubicBezTo>
                  <a:pt x="2284288" y="104439"/>
                  <a:pt x="2298508" y="117363"/>
                  <a:pt x="2312415" y="130237"/>
                </a:cubicBezTo>
                <a:cubicBezTo>
                  <a:pt x="2326323" y="143111"/>
                  <a:pt x="2341234" y="154169"/>
                  <a:pt x="2357150" y="163410"/>
                </a:cubicBezTo>
                <a:cubicBezTo>
                  <a:pt x="2373066" y="172651"/>
                  <a:pt x="2390565" y="181142"/>
                  <a:pt x="2409647" y="188883"/>
                </a:cubicBezTo>
                <a:cubicBezTo>
                  <a:pt x="2428729" y="196625"/>
                  <a:pt x="2426746" y="201537"/>
                  <a:pt x="2403697" y="203620"/>
                </a:cubicBezTo>
                <a:cubicBezTo>
                  <a:pt x="2380649" y="205703"/>
                  <a:pt x="2361075" y="206199"/>
                  <a:pt x="2344976" y="205107"/>
                </a:cubicBezTo>
                <a:cubicBezTo>
                  <a:pt x="2328877" y="204016"/>
                  <a:pt x="2317244" y="197675"/>
                  <a:pt x="2310078" y="186084"/>
                </a:cubicBezTo>
                <a:cubicBezTo>
                  <a:pt x="2302912" y="174493"/>
                  <a:pt x="2290625" y="158144"/>
                  <a:pt x="2273217" y="137037"/>
                </a:cubicBezTo>
                <a:cubicBezTo>
                  <a:pt x="2255810" y="115930"/>
                  <a:pt x="2238841" y="93677"/>
                  <a:pt x="2222308" y="70278"/>
                </a:cubicBezTo>
                <a:cubicBezTo>
                  <a:pt x="2211875" y="91044"/>
                  <a:pt x="2200114" y="111367"/>
                  <a:pt x="2187023" y="131250"/>
                </a:cubicBezTo>
                <a:cubicBezTo>
                  <a:pt x="2173932" y="151132"/>
                  <a:pt x="2156729" y="170935"/>
                  <a:pt x="2135414" y="190658"/>
                </a:cubicBezTo>
                <a:cubicBezTo>
                  <a:pt x="2114098" y="210382"/>
                  <a:pt x="2091762" y="224269"/>
                  <a:pt x="2068405" y="232318"/>
                </a:cubicBezTo>
                <a:cubicBezTo>
                  <a:pt x="2045048" y="240368"/>
                  <a:pt x="2043194" y="236747"/>
                  <a:pt x="2062843" y="221456"/>
                </a:cubicBezTo>
                <a:cubicBezTo>
                  <a:pt x="2082492" y="206166"/>
                  <a:pt x="2103478" y="185809"/>
                  <a:pt x="2125802" y="160385"/>
                </a:cubicBezTo>
                <a:cubicBezTo>
                  <a:pt x="2148125" y="134962"/>
                  <a:pt x="2165753" y="108855"/>
                  <a:pt x="2178686" y="82065"/>
                </a:cubicBezTo>
                <a:cubicBezTo>
                  <a:pt x="2191618" y="55275"/>
                  <a:pt x="2197039" y="36122"/>
                  <a:pt x="2194947" y="24606"/>
                </a:cubicBezTo>
                <a:cubicBezTo>
                  <a:pt x="2193379" y="15969"/>
                  <a:pt x="2195637" y="11672"/>
                  <a:pt x="2201723" y="11716"/>
                </a:cubicBezTo>
                <a:close/>
                <a:moveTo>
                  <a:pt x="3904130" y="10469"/>
                </a:moveTo>
                <a:cubicBezTo>
                  <a:pt x="3909630" y="8378"/>
                  <a:pt x="3918288" y="10961"/>
                  <a:pt x="3930104" y="18219"/>
                </a:cubicBezTo>
                <a:cubicBezTo>
                  <a:pt x="3941919" y="25477"/>
                  <a:pt x="3944798" y="32776"/>
                  <a:pt x="3938741" y="40118"/>
                </a:cubicBezTo>
                <a:cubicBezTo>
                  <a:pt x="3932682" y="47459"/>
                  <a:pt x="3923162" y="62679"/>
                  <a:pt x="3910180" y="85777"/>
                </a:cubicBezTo>
                <a:cubicBezTo>
                  <a:pt x="3930745" y="80761"/>
                  <a:pt x="3947986" y="74799"/>
                  <a:pt x="3961902" y="67891"/>
                </a:cubicBezTo>
                <a:cubicBezTo>
                  <a:pt x="3975817" y="60983"/>
                  <a:pt x="3986883" y="60891"/>
                  <a:pt x="3995100" y="67616"/>
                </a:cubicBezTo>
                <a:cubicBezTo>
                  <a:pt x="4003316" y="74340"/>
                  <a:pt x="4003241" y="80086"/>
                  <a:pt x="3994875" y="84852"/>
                </a:cubicBezTo>
                <a:cubicBezTo>
                  <a:pt x="3986508" y="89619"/>
                  <a:pt x="3976313" y="93035"/>
                  <a:pt x="3964289" y="95102"/>
                </a:cubicBezTo>
                <a:cubicBezTo>
                  <a:pt x="3952265" y="97168"/>
                  <a:pt x="3948606" y="99460"/>
                  <a:pt x="3953315" y="101976"/>
                </a:cubicBezTo>
                <a:cubicBezTo>
                  <a:pt x="3958023" y="104493"/>
                  <a:pt x="3958227" y="110572"/>
                  <a:pt x="3953927" y="120213"/>
                </a:cubicBezTo>
                <a:cubicBezTo>
                  <a:pt x="3949628" y="129854"/>
                  <a:pt x="3944978" y="141741"/>
                  <a:pt x="3939978" y="155873"/>
                </a:cubicBezTo>
                <a:cubicBezTo>
                  <a:pt x="3953460" y="167189"/>
                  <a:pt x="3968293" y="175880"/>
                  <a:pt x="3984475" y="181946"/>
                </a:cubicBezTo>
                <a:cubicBezTo>
                  <a:pt x="4000658" y="188013"/>
                  <a:pt x="4015848" y="192225"/>
                  <a:pt x="4030048" y="194583"/>
                </a:cubicBezTo>
                <a:cubicBezTo>
                  <a:pt x="4044247" y="196941"/>
                  <a:pt x="4044884" y="200604"/>
                  <a:pt x="4031960" y="205570"/>
                </a:cubicBezTo>
                <a:cubicBezTo>
                  <a:pt x="4019036" y="210536"/>
                  <a:pt x="4006249" y="214328"/>
                  <a:pt x="3993600" y="216944"/>
                </a:cubicBezTo>
                <a:cubicBezTo>
                  <a:pt x="3980951" y="219561"/>
                  <a:pt x="3970430" y="217307"/>
                  <a:pt x="3962039" y="210182"/>
                </a:cubicBezTo>
                <a:cubicBezTo>
                  <a:pt x="3953648" y="203058"/>
                  <a:pt x="3941094" y="190929"/>
                  <a:pt x="3924379" y="173797"/>
                </a:cubicBezTo>
                <a:cubicBezTo>
                  <a:pt x="3910096" y="190379"/>
                  <a:pt x="3892885" y="200016"/>
                  <a:pt x="3872745" y="202708"/>
                </a:cubicBezTo>
                <a:cubicBezTo>
                  <a:pt x="3852604" y="205399"/>
                  <a:pt x="3850554" y="202191"/>
                  <a:pt x="3866595" y="193083"/>
                </a:cubicBezTo>
                <a:cubicBezTo>
                  <a:pt x="3882635" y="183975"/>
                  <a:pt x="3896056" y="172055"/>
                  <a:pt x="3906855" y="157323"/>
                </a:cubicBezTo>
                <a:cubicBezTo>
                  <a:pt x="3893222" y="143440"/>
                  <a:pt x="3883915" y="133774"/>
                  <a:pt x="3878932" y="128325"/>
                </a:cubicBezTo>
                <a:cubicBezTo>
                  <a:pt x="3874032" y="134424"/>
                  <a:pt x="3868832" y="137778"/>
                  <a:pt x="3863333" y="138387"/>
                </a:cubicBezTo>
                <a:cubicBezTo>
                  <a:pt x="3857833" y="138995"/>
                  <a:pt x="3858524" y="133633"/>
                  <a:pt x="3865408" y="122300"/>
                </a:cubicBezTo>
                <a:cubicBezTo>
                  <a:pt x="3872290" y="110967"/>
                  <a:pt x="3880394" y="93256"/>
                  <a:pt x="3889719" y="69166"/>
                </a:cubicBezTo>
                <a:cubicBezTo>
                  <a:pt x="3899043" y="45076"/>
                  <a:pt x="3902401" y="29793"/>
                  <a:pt x="3899793" y="23319"/>
                </a:cubicBezTo>
                <a:cubicBezTo>
                  <a:pt x="3897184" y="16844"/>
                  <a:pt x="3898631" y="12561"/>
                  <a:pt x="3904130" y="10469"/>
                </a:cubicBezTo>
                <a:close/>
                <a:moveTo>
                  <a:pt x="3780150" y="6270"/>
                </a:moveTo>
                <a:cubicBezTo>
                  <a:pt x="3785625" y="4895"/>
                  <a:pt x="3793500" y="6349"/>
                  <a:pt x="3803774" y="10632"/>
                </a:cubicBezTo>
                <a:cubicBezTo>
                  <a:pt x="3814048" y="14915"/>
                  <a:pt x="3818114" y="19361"/>
                  <a:pt x="3815973" y="23969"/>
                </a:cubicBezTo>
                <a:cubicBezTo>
                  <a:pt x="3813831" y="28577"/>
                  <a:pt x="3812294" y="38197"/>
                  <a:pt x="3811361" y="52829"/>
                </a:cubicBezTo>
                <a:cubicBezTo>
                  <a:pt x="3823560" y="49696"/>
                  <a:pt x="3833455" y="48709"/>
                  <a:pt x="3841047" y="49867"/>
                </a:cubicBezTo>
                <a:cubicBezTo>
                  <a:pt x="3848637" y="51025"/>
                  <a:pt x="3853429" y="54221"/>
                  <a:pt x="3855421" y="59454"/>
                </a:cubicBezTo>
                <a:cubicBezTo>
                  <a:pt x="3857412" y="64687"/>
                  <a:pt x="3853337" y="68570"/>
                  <a:pt x="3843197" y="71103"/>
                </a:cubicBezTo>
                <a:cubicBezTo>
                  <a:pt x="3833055" y="73636"/>
                  <a:pt x="3822260" y="76220"/>
                  <a:pt x="3810811" y="78853"/>
                </a:cubicBezTo>
                <a:cubicBezTo>
                  <a:pt x="3810127" y="83652"/>
                  <a:pt x="3809786" y="88577"/>
                  <a:pt x="3809786" y="93627"/>
                </a:cubicBezTo>
                <a:cubicBezTo>
                  <a:pt x="3818952" y="92744"/>
                  <a:pt x="3826651" y="90689"/>
                  <a:pt x="3832885" y="87465"/>
                </a:cubicBezTo>
                <a:cubicBezTo>
                  <a:pt x="3839117" y="84240"/>
                  <a:pt x="3845055" y="83765"/>
                  <a:pt x="3850696" y="86040"/>
                </a:cubicBezTo>
                <a:cubicBezTo>
                  <a:pt x="3856337" y="88315"/>
                  <a:pt x="3862170" y="91231"/>
                  <a:pt x="3868195" y="94789"/>
                </a:cubicBezTo>
                <a:cubicBezTo>
                  <a:pt x="3874220" y="98347"/>
                  <a:pt x="3874470" y="102460"/>
                  <a:pt x="3868945" y="107126"/>
                </a:cubicBezTo>
                <a:cubicBezTo>
                  <a:pt x="3863420" y="111792"/>
                  <a:pt x="3858341" y="119200"/>
                  <a:pt x="3853708" y="129350"/>
                </a:cubicBezTo>
                <a:cubicBezTo>
                  <a:pt x="3862074" y="139566"/>
                  <a:pt x="3859899" y="145332"/>
                  <a:pt x="3847184" y="146649"/>
                </a:cubicBezTo>
                <a:cubicBezTo>
                  <a:pt x="3834468" y="147965"/>
                  <a:pt x="3821477" y="149515"/>
                  <a:pt x="3808211" y="151298"/>
                </a:cubicBezTo>
                <a:lnTo>
                  <a:pt x="3808211" y="156973"/>
                </a:lnTo>
                <a:cubicBezTo>
                  <a:pt x="3823226" y="158856"/>
                  <a:pt x="3834535" y="162427"/>
                  <a:pt x="3842134" y="167685"/>
                </a:cubicBezTo>
                <a:cubicBezTo>
                  <a:pt x="3849734" y="172943"/>
                  <a:pt x="3853825" y="179459"/>
                  <a:pt x="3854408" y="187234"/>
                </a:cubicBezTo>
                <a:cubicBezTo>
                  <a:pt x="3854991" y="195008"/>
                  <a:pt x="3850462" y="198062"/>
                  <a:pt x="3840822" y="196396"/>
                </a:cubicBezTo>
                <a:cubicBezTo>
                  <a:pt x="3831180" y="194729"/>
                  <a:pt x="3820127" y="187196"/>
                  <a:pt x="3807661" y="173797"/>
                </a:cubicBezTo>
                <a:cubicBezTo>
                  <a:pt x="3806894" y="192112"/>
                  <a:pt x="3805069" y="206628"/>
                  <a:pt x="3802187" y="217344"/>
                </a:cubicBezTo>
                <a:lnTo>
                  <a:pt x="3799838" y="222959"/>
                </a:lnTo>
                <a:lnTo>
                  <a:pt x="3820823" y="219422"/>
                </a:lnTo>
                <a:cubicBezTo>
                  <a:pt x="3830056" y="217729"/>
                  <a:pt x="3841234" y="215569"/>
                  <a:pt x="3854358" y="212945"/>
                </a:cubicBezTo>
                <a:cubicBezTo>
                  <a:pt x="3880607" y="207695"/>
                  <a:pt x="3898081" y="204274"/>
                  <a:pt x="3906780" y="202683"/>
                </a:cubicBezTo>
                <a:cubicBezTo>
                  <a:pt x="3915480" y="201091"/>
                  <a:pt x="3922404" y="203337"/>
                  <a:pt x="3927554" y="209420"/>
                </a:cubicBezTo>
                <a:cubicBezTo>
                  <a:pt x="3932704" y="215503"/>
                  <a:pt x="3930187" y="220236"/>
                  <a:pt x="3920004" y="223619"/>
                </a:cubicBezTo>
                <a:cubicBezTo>
                  <a:pt x="3909821" y="227002"/>
                  <a:pt x="3892947" y="230352"/>
                  <a:pt x="3869382" y="233668"/>
                </a:cubicBezTo>
                <a:cubicBezTo>
                  <a:pt x="3875665" y="237351"/>
                  <a:pt x="3878003" y="241526"/>
                  <a:pt x="3876394" y="246192"/>
                </a:cubicBezTo>
                <a:cubicBezTo>
                  <a:pt x="3874786" y="250859"/>
                  <a:pt x="3873498" y="258042"/>
                  <a:pt x="3872532" y="267741"/>
                </a:cubicBezTo>
                <a:cubicBezTo>
                  <a:pt x="3890347" y="261592"/>
                  <a:pt x="3903730" y="257700"/>
                  <a:pt x="3912680" y="256067"/>
                </a:cubicBezTo>
                <a:cubicBezTo>
                  <a:pt x="3921629" y="254434"/>
                  <a:pt x="3928679" y="256734"/>
                  <a:pt x="3933828" y="262966"/>
                </a:cubicBezTo>
                <a:cubicBezTo>
                  <a:pt x="3938978" y="269199"/>
                  <a:pt x="3932437" y="274462"/>
                  <a:pt x="3914205" y="278753"/>
                </a:cubicBezTo>
                <a:cubicBezTo>
                  <a:pt x="3895972" y="283044"/>
                  <a:pt x="3881940" y="284665"/>
                  <a:pt x="3872107" y="283615"/>
                </a:cubicBezTo>
                <a:cubicBezTo>
                  <a:pt x="3871340" y="294581"/>
                  <a:pt x="3870957" y="305497"/>
                  <a:pt x="3870957" y="316363"/>
                </a:cubicBezTo>
                <a:cubicBezTo>
                  <a:pt x="3894506" y="314330"/>
                  <a:pt x="3912330" y="312526"/>
                  <a:pt x="3924429" y="310951"/>
                </a:cubicBezTo>
                <a:cubicBezTo>
                  <a:pt x="3936528" y="309376"/>
                  <a:pt x="3949640" y="308868"/>
                  <a:pt x="3963764" y="309426"/>
                </a:cubicBezTo>
                <a:cubicBezTo>
                  <a:pt x="3977888" y="309984"/>
                  <a:pt x="3988175" y="314463"/>
                  <a:pt x="3994625" y="322863"/>
                </a:cubicBezTo>
                <a:cubicBezTo>
                  <a:pt x="4001074" y="331262"/>
                  <a:pt x="4000658" y="336233"/>
                  <a:pt x="3993375" y="337774"/>
                </a:cubicBezTo>
                <a:cubicBezTo>
                  <a:pt x="3986092" y="339316"/>
                  <a:pt x="3971972" y="339303"/>
                  <a:pt x="3951015" y="337737"/>
                </a:cubicBezTo>
                <a:cubicBezTo>
                  <a:pt x="3930057" y="336170"/>
                  <a:pt x="3902501" y="336941"/>
                  <a:pt x="3868345" y="340049"/>
                </a:cubicBezTo>
                <a:cubicBezTo>
                  <a:pt x="3834188" y="343157"/>
                  <a:pt x="3806115" y="346286"/>
                  <a:pt x="3784125" y="349436"/>
                </a:cubicBezTo>
                <a:cubicBezTo>
                  <a:pt x="3762135" y="352586"/>
                  <a:pt x="3747473" y="355215"/>
                  <a:pt x="3740140" y="357323"/>
                </a:cubicBezTo>
                <a:cubicBezTo>
                  <a:pt x="3732807" y="359431"/>
                  <a:pt x="3723724" y="356848"/>
                  <a:pt x="3712892" y="349574"/>
                </a:cubicBezTo>
                <a:cubicBezTo>
                  <a:pt x="3702059" y="342299"/>
                  <a:pt x="3702218" y="337587"/>
                  <a:pt x="3713367" y="335437"/>
                </a:cubicBezTo>
                <a:cubicBezTo>
                  <a:pt x="3724516" y="333287"/>
                  <a:pt x="3747181" y="330254"/>
                  <a:pt x="3781363" y="326338"/>
                </a:cubicBezTo>
                <a:cubicBezTo>
                  <a:pt x="3781363" y="296523"/>
                  <a:pt x="3779792" y="278066"/>
                  <a:pt x="3776651" y="270966"/>
                </a:cubicBezTo>
                <a:cubicBezTo>
                  <a:pt x="3773509" y="263866"/>
                  <a:pt x="3772542" y="258938"/>
                  <a:pt x="3773751" y="256179"/>
                </a:cubicBezTo>
                <a:cubicBezTo>
                  <a:pt x="3774959" y="253421"/>
                  <a:pt x="3782313" y="254692"/>
                  <a:pt x="3795812" y="259992"/>
                </a:cubicBezTo>
                <a:cubicBezTo>
                  <a:pt x="3809311" y="265291"/>
                  <a:pt x="3814998" y="271253"/>
                  <a:pt x="3812873" y="277878"/>
                </a:cubicBezTo>
                <a:cubicBezTo>
                  <a:pt x="3810748" y="284503"/>
                  <a:pt x="3809194" y="299423"/>
                  <a:pt x="3808211" y="322638"/>
                </a:cubicBezTo>
                <a:cubicBezTo>
                  <a:pt x="3819977" y="322721"/>
                  <a:pt x="3831943" y="321896"/>
                  <a:pt x="3844109" y="320163"/>
                </a:cubicBezTo>
                <a:lnTo>
                  <a:pt x="3844109" y="278815"/>
                </a:lnTo>
                <a:cubicBezTo>
                  <a:pt x="3844109" y="263383"/>
                  <a:pt x="3843709" y="249817"/>
                  <a:pt x="3842909" y="238118"/>
                </a:cubicBezTo>
                <a:cubicBezTo>
                  <a:pt x="3820144" y="241251"/>
                  <a:pt x="3804457" y="239914"/>
                  <a:pt x="3795849" y="234106"/>
                </a:cubicBezTo>
                <a:cubicBezTo>
                  <a:pt x="3791545" y="231202"/>
                  <a:pt x="3789653" y="228833"/>
                  <a:pt x="3790171" y="227000"/>
                </a:cubicBezTo>
                <a:lnTo>
                  <a:pt x="3793441" y="225552"/>
                </a:lnTo>
                <a:lnTo>
                  <a:pt x="3791727" y="225151"/>
                </a:lnTo>
                <a:cubicBezTo>
                  <a:pt x="3790123" y="224207"/>
                  <a:pt x="3788373" y="222659"/>
                  <a:pt x="3786475" y="220507"/>
                </a:cubicBezTo>
                <a:cubicBezTo>
                  <a:pt x="3778884" y="211899"/>
                  <a:pt x="3776138" y="204758"/>
                  <a:pt x="3778238" y="199083"/>
                </a:cubicBezTo>
                <a:cubicBezTo>
                  <a:pt x="3780338" y="193408"/>
                  <a:pt x="3781904" y="186030"/>
                  <a:pt x="3782938" y="176947"/>
                </a:cubicBezTo>
                <a:cubicBezTo>
                  <a:pt x="3772488" y="192962"/>
                  <a:pt x="3760039" y="206053"/>
                  <a:pt x="3745590" y="216219"/>
                </a:cubicBezTo>
                <a:cubicBezTo>
                  <a:pt x="3731141" y="226385"/>
                  <a:pt x="3716496" y="233360"/>
                  <a:pt x="3701655" y="237143"/>
                </a:cubicBezTo>
                <a:cubicBezTo>
                  <a:pt x="3686814" y="240926"/>
                  <a:pt x="3685894" y="237743"/>
                  <a:pt x="3698893" y="227594"/>
                </a:cubicBezTo>
                <a:cubicBezTo>
                  <a:pt x="3711892" y="217444"/>
                  <a:pt x="3726104" y="205691"/>
                  <a:pt x="3741528" y="192333"/>
                </a:cubicBezTo>
                <a:cubicBezTo>
                  <a:pt x="3756952" y="178976"/>
                  <a:pt x="3769705" y="166006"/>
                  <a:pt x="3779788" y="153423"/>
                </a:cubicBezTo>
                <a:cubicBezTo>
                  <a:pt x="3775504" y="154390"/>
                  <a:pt x="3767780" y="155806"/>
                  <a:pt x="3756614" y="157673"/>
                </a:cubicBezTo>
                <a:cubicBezTo>
                  <a:pt x="3748315" y="170522"/>
                  <a:pt x="3741536" y="168193"/>
                  <a:pt x="3736278" y="150686"/>
                </a:cubicBezTo>
                <a:cubicBezTo>
                  <a:pt x="3731020" y="133179"/>
                  <a:pt x="3725716" y="120863"/>
                  <a:pt x="3720366" y="113738"/>
                </a:cubicBezTo>
                <a:cubicBezTo>
                  <a:pt x="3715017" y="106614"/>
                  <a:pt x="3717075" y="103051"/>
                  <a:pt x="3726541" y="103051"/>
                </a:cubicBezTo>
                <a:cubicBezTo>
                  <a:pt x="3733324" y="103051"/>
                  <a:pt x="3738474" y="103310"/>
                  <a:pt x="3741990" y="103826"/>
                </a:cubicBezTo>
                <a:cubicBezTo>
                  <a:pt x="3745506" y="104343"/>
                  <a:pt x="3759672" y="102793"/>
                  <a:pt x="3784488" y="99176"/>
                </a:cubicBezTo>
                <a:lnTo>
                  <a:pt x="3784488" y="82827"/>
                </a:lnTo>
                <a:cubicBezTo>
                  <a:pt x="3781771" y="82827"/>
                  <a:pt x="3775642" y="83348"/>
                  <a:pt x="3766101" y="84390"/>
                </a:cubicBezTo>
                <a:cubicBezTo>
                  <a:pt x="3756560" y="85431"/>
                  <a:pt x="3748873" y="83002"/>
                  <a:pt x="3743040" y="77103"/>
                </a:cubicBezTo>
                <a:cubicBezTo>
                  <a:pt x="3737207" y="71203"/>
                  <a:pt x="3739040" y="67545"/>
                  <a:pt x="3748540" y="66128"/>
                </a:cubicBezTo>
                <a:cubicBezTo>
                  <a:pt x="3758039" y="64712"/>
                  <a:pt x="3770022" y="62195"/>
                  <a:pt x="3784488" y="58579"/>
                </a:cubicBezTo>
                <a:cubicBezTo>
                  <a:pt x="3784488" y="41130"/>
                  <a:pt x="3782396" y="28393"/>
                  <a:pt x="3778213" y="20369"/>
                </a:cubicBezTo>
                <a:cubicBezTo>
                  <a:pt x="3774030" y="12344"/>
                  <a:pt x="3774676" y="7645"/>
                  <a:pt x="3780150" y="6270"/>
                </a:cubicBezTo>
                <a:close/>
                <a:moveTo>
                  <a:pt x="3087574" y="1"/>
                </a:moveTo>
                <a:cubicBezTo>
                  <a:pt x="3091512" y="-20"/>
                  <a:pt x="3097230" y="1174"/>
                  <a:pt x="3104729" y="3582"/>
                </a:cubicBezTo>
                <a:cubicBezTo>
                  <a:pt x="3119728" y="8399"/>
                  <a:pt x="3125137" y="14573"/>
                  <a:pt x="3120953" y="22106"/>
                </a:cubicBezTo>
                <a:lnTo>
                  <a:pt x="3111529" y="29306"/>
                </a:lnTo>
                <a:cubicBezTo>
                  <a:pt x="3119128" y="29389"/>
                  <a:pt x="3130478" y="27581"/>
                  <a:pt x="3145577" y="23881"/>
                </a:cubicBezTo>
                <a:cubicBezTo>
                  <a:pt x="3160676" y="20181"/>
                  <a:pt x="3171588" y="22585"/>
                  <a:pt x="3178312" y="31093"/>
                </a:cubicBezTo>
                <a:cubicBezTo>
                  <a:pt x="3185037" y="39601"/>
                  <a:pt x="3177658" y="45642"/>
                  <a:pt x="3156176" y="49217"/>
                </a:cubicBezTo>
                <a:cubicBezTo>
                  <a:pt x="3134694" y="52792"/>
                  <a:pt x="3117929" y="53538"/>
                  <a:pt x="3105879" y="51454"/>
                </a:cubicBezTo>
                <a:cubicBezTo>
                  <a:pt x="3097230" y="65204"/>
                  <a:pt x="3085522" y="76745"/>
                  <a:pt x="3070756" y="86077"/>
                </a:cubicBezTo>
                <a:lnTo>
                  <a:pt x="3064479" y="89441"/>
                </a:lnTo>
                <a:lnTo>
                  <a:pt x="3079693" y="85940"/>
                </a:lnTo>
                <a:cubicBezTo>
                  <a:pt x="3086018" y="82698"/>
                  <a:pt x="3093097" y="82765"/>
                  <a:pt x="3100930" y="86140"/>
                </a:cubicBezTo>
                <a:cubicBezTo>
                  <a:pt x="3108763" y="89515"/>
                  <a:pt x="3116408" y="93631"/>
                  <a:pt x="3123866" y="98489"/>
                </a:cubicBezTo>
                <a:cubicBezTo>
                  <a:pt x="3131324" y="103347"/>
                  <a:pt x="3132924" y="109293"/>
                  <a:pt x="3128665" y="116325"/>
                </a:cubicBezTo>
                <a:cubicBezTo>
                  <a:pt x="3124407" y="123358"/>
                  <a:pt x="3120724" y="137495"/>
                  <a:pt x="3117616" y="158735"/>
                </a:cubicBezTo>
                <a:cubicBezTo>
                  <a:pt x="3114508" y="179976"/>
                  <a:pt x="3110229" y="196425"/>
                  <a:pt x="3104779" y="208082"/>
                </a:cubicBezTo>
                <a:cubicBezTo>
                  <a:pt x="3103417" y="210997"/>
                  <a:pt x="3101958" y="213220"/>
                  <a:pt x="3100403" y="214753"/>
                </a:cubicBezTo>
                <a:lnTo>
                  <a:pt x="3097679" y="216142"/>
                </a:lnTo>
                <a:lnTo>
                  <a:pt x="3100642" y="217032"/>
                </a:lnTo>
                <a:cubicBezTo>
                  <a:pt x="3106850" y="219607"/>
                  <a:pt x="3109658" y="222144"/>
                  <a:pt x="3109067" y="224644"/>
                </a:cubicBezTo>
                <a:cubicBezTo>
                  <a:pt x="3108475" y="227144"/>
                  <a:pt x="3107204" y="230002"/>
                  <a:pt x="3105254" y="233218"/>
                </a:cubicBezTo>
                <a:cubicBezTo>
                  <a:pt x="3137569" y="230218"/>
                  <a:pt x="3161534" y="227377"/>
                  <a:pt x="3177150" y="224694"/>
                </a:cubicBezTo>
                <a:cubicBezTo>
                  <a:pt x="3192766" y="222011"/>
                  <a:pt x="3205340" y="223952"/>
                  <a:pt x="3214873" y="230518"/>
                </a:cubicBezTo>
                <a:cubicBezTo>
                  <a:pt x="3224405" y="237085"/>
                  <a:pt x="3228101" y="243130"/>
                  <a:pt x="3225959" y="248655"/>
                </a:cubicBezTo>
                <a:cubicBezTo>
                  <a:pt x="3223818" y="254179"/>
                  <a:pt x="3215698" y="256679"/>
                  <a:pt x="3201598" y="256154"/>
                </a:cubicBezTo>
                <a:cubicBezTo>
                  <a:pt x="3187499" y="255629"/>
                  <a:pt x="3175225" y="255367"/>
                  <a:pt x="3164776" y="255367"/>
                </a:cubicBezTo>
                <a:cubicBezTo>
                  <a:pt x="3155560" y="255367"/>
                  <a:pt x="3135719" y="256325"/>
                  <a:pt x="3105254" y="258242"/>
                </a:cubicBezTo>
                <a:cubicBezTo>
                  <a:pt x="3105254" y="304372"/>
                  <a:pt x="3104971" y="329700"/>
                  <a:pt x="3104404" y="334225"/>
                </a:cubicBezTo>
                <a:cubicBezTo>
                  <a:pt x="3103838" y="338749"/>
                  <a:pt x="3101821" y="346349"/>
                  <a:pt x="3098355" y="357023"/>
                </a:cubicBezTo>
                <a:cubicBezTo>
                  <a:pt x="3094888" y="367698"/>
                  <a:pt x="3090989" y="371247"/>
                  <a:pt x="3086655" y="367673"/>
                </a:cubicBezTo>
                <a:cubicBezTo>
                  <a:pt x="3082322" y="364098"/>
                  <a:pt x="3079606" y="358736"/>
                  <a:pt x="3078506" y="351586"/>
                </a:cubicBezTo>
                <a:cubicBezTo>
                  <a:pt x="3077406" y="344436"/>
                  <a:pt x="3076590" y="333920"/>
                  <a:pt x="3076056" y="320038"/>
                </a:cubicBezTo>
                <a:cubicBezTo>
                  <a:pt x="3075523" y="306155"/>
                  <a:pt x="3075256" y="286173"/>
                  <a:pt x="3075256" y="260092"/>
                </a:cubicBezTo>
                <a:lnTo>
                  <a:pt x="3008735" y="269041"/>
                </a:lnTo>
                <a:cubicBezTo>
                  <a:pt x="3004819" y="288590"/>
                  <a:pt x="2995478" y="306297"/>
                  <a:pt x="2980712" y="322163"/>
                </a:cubicBezTo>
                <a:cubicBezTo>
                  <a:pt x="2965946" y="338029"/>
                  <a:pt x="2947685" y="348382"/>
                  <a:pt x="2925928" y="353223"/>
                </a:cubicBezTo>
                <a:cubicBezTo>
                  <a:pt x="2904171" y="358065"/>
                  <a:pt x="2901050" y="355169"/>
                  <a:pt x="2916566" y="344536"/>
                </a:cubicBezTo>
                <a:cubicBezTo>
                  <a:pt x="2932081" y="333904"/>
                  <a:pt x="2945181" y="322484"/>
                  <a:pt x="2955863" y="310276"/>
                </a:cubicBezTo>
                <a:cubicBezTo>
                  <a:pt x="2966546" y="298068"/>
                  <a:pt x="2973929" y="284998"/>
                  <a:pt x="2978012" y="271066"/>
                </a:cubicBezTo>
                <a:cubicBezTo>
                  <a:pt x="2942248" y="277332"/>
                  <a:pt x="2918991" y="281511"/>
                  <a:pt x="2908241" y="283603"/>
                </a:cubicBezTo>
                <a:cubicBezTo>
                  <a:pt x="2897492" y="285694"/>
                  <a:pt x="2886826" y="281482"/>
                  <a:pt x="2876243" y="270966"/>
                </a:cubicBezTo>
                <a:cubicBezTo>
                  <a:pt x="2865661" y="260450"/>
                  <a:pt x="2868960" y="255979"/>
                  <a:pt x="2886143" y="257554"/>
                </a:cubicBezTo>
                <a:cubicBezTo>
                  <a:pt x="2903325" y="259129"/>
                  <a:pt x="2934473" y="256975"/>
                  <a:pt x="2979587" y="251092"/>
                </a:cubicBezTo>
                <a:cubicBezTo>
                  <a:pt x="2979587" y="243359"/>
                  <a:pt x="2978279" y="236356"/>
                  <a:pt x="2975662" y="230081"/>
                </a:cubicBezTo>
                <a:cubicBezTo>
                  <a:pt x="2973046" y="223806"/>
                  <a:pt x="2975646" y="221219"/>
                  <a:pt x="2983462" y="222319"/>
                </a:cubicBezTo>
                <a:lnTo>
                  <a:pt x="2987309" y="223303"/>
                </a:lnTo>
                <a:lnTo>
                  <a:pt x="2982250" y="213004"/>
                </a:lnTo>
                <a:cubicBezTo>
                  <a:pt x="2980787" y="208869"/>
                  <a:pt x="2979654" y="204245"/>
                  <a:pt x="2978850" y="199133"/>
                </a:cubicBezTo>
                <a:cubicBezTo>
                  <a:pt x="2977241" y="188908"/>
                  <a:pt x="2975154" y="174309"/>
                  <a:pt x="2972587" y="155336"/>
                </a:cubicBezTo>
                <a:cubicBezTo>
                  <a:pt x="2970021" y="136362"/>
                  <a:pt x="2966363" y="122646"/>
                  <a:pt x="2961613" y="114188"/>
                </a:cubicBezTo>
                <a:cubicBezTo>
                  <a:pt x="2956863" y="105730"/>
                  <a:pt x="2959222" y="101501"/>
                  <a:pt x="2968688" y="101501"/>
                </a:cubicBezTo>
                <a:cubicBezTo>
                  <a:pt x="2975237" y="101501"/>
                  <a:pt x="2981062" y="101755"/>
                  <a:pt x="2986162" y="102264"/>
                </a:cubicBezTo>
                <a:cubicBezTo>
                  <a:pt x="2988711" y="102518"/>
                  <a:pt x="2993807" y="102199"/>
                  <a:pt x="3001448" y="101308"/>
                </a:cubicBezTo>
                <a:lnTo>
                  <a:pt x="3001997" y="101229"/>
                </a:lnTo>
                <a:lnTo>
                  <a:pt x="2995111" y="97177"/>
                </a:lnTo>
                <a:cubicBezTo>
                  <a:pt x="2984762" y="84361"/>
                  <a:pt x="2981795" y="76120"/>
                  <a:pt x="2986212" y="72453"/>
                </a:cubicBezTo>
                <a:cubicBezTo>
                  <a:pt x="2990628" y="68787"/>
                  <a:pt x="2998502" y="69041"/>
                  <a:pt x="3009835" y="73216"/>
                </a:cubicBezTo>
                <a:cubicBezTo>
                  <a:pt x="3021168" y="77390"/>
                  <a:pt x="3025130" y="85002"/>
                  <a:pt x="3021722" y="96052"/>
                </a:cubicBezTo>
                <a:lnTo>
                  <a:pt x="3020269" y="98602"/>
                </a:lnTo>
                <a:lnTo>
                  <a:pt x="3032009" y="96914"/>
                </a:lnTo>
                <a:lnTo>
                  <a:pt x="3057308" y="91092"/>
                </a:lnTo>
                <a:lnTo>
                  <a:pt x="3057115" y="86996"/>
                </a:lnTo>
                <a:cubicBezTo>
                  <a:pt x="3057774" y="84867"/>
                  <a:pt x="3059159" y="81994"/>
                  <a:pt x="3061270" y="78378"/>
                </a:cubicBezTo>
                <a:cubicBezTo>
                  <a:pt x="3069711" y="63912"/>
                  <a:pt x="3075723" y="51154"/>
                  <a:pt x="3079306" y="40105"/>
                </a:cubicBezTo>
                <a:cubicBezTo>
                  <a:pt x="3082889" y="29056"/>
                  <a:pt x="3083897" y="21452"/>
                  <a:pt x="3082331" y="17294"/>
                </a:cubicBezTo>
                <a:cubicBezTo>
                  <a:pt x="3080764" y="13136"/>
                  <a:pt x="3080356" y="8607"/>
                  <a:pt x="3081106" y="3707"/>
                </a:cubicBezTo>
                <a:cubicBezTo>
                  <a:pt x="3081481" y="1257"/>
                  <a:pt x="3083637" y="22"/>
                  <a:pt x="3087574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992223" y="981499"/>
            <a:ext cx="11047494" cy="5876501"/>
            <a:chOff x="1516344" y="1196751"/>
            <a:chExt cx="11047494" cy="5876501"/>
          </a:xfrm>
        </p:grpSpPr>
        <p:grpSp>
          <p:nvGrpSpPr>
            <p:cNvPr id="7" name="组合 6"/>
            <p:cNvGrpSpPr/>
            <p:nvPr/>
          </p:nvGrpSpPr>
          <p:grpSpPr>
            <a:xfrm>
              <a:off x="1516344" y="1196751"/>
              <a:ext cx="11047494" cy="5876501"/>
              <a:chOff x="1516344" y="1280656"/>
              <a:chExt cx="11047494" cy="5876501"/>
            </a:xfrm>
          </p:grpSpPr>
          <p:pic>
            <p:nvPicPr>
              <p:cNvPr id="9" name="图片 8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9596" b="37904"/>
              <a:stretch>
                <a:fillRect/>
              </a:stretch>
            </p:blipFill>
            <p:spPr>
              <a:xfrm>
                <a:off x="5042837" y="1280656"/>
                <a:ext cx="2166271" cy="921041"/>
              </a:xfrm>
              <a:prstGeom prst="rect">
                <a:avLst/>
              </a:prstGeom>
            </p:spPr>
          </p:pic>
          <p:sp>
            <p:nvSpPr>
              <p:cNvPr id="10" name="矩形: 圆角 9"/>
              <p:cNvSpPr/>
              <p:nvPr/>
            </p:nvSpPr>
            <p:spPr>
              <a:xfrm>
                <a:off x="1516344" y="2056006"/>
                <a:ext cx="9145016" cy="4265209"/>
              </a:xfrm>
              <a:prstGeom prst="roundRect">
                <a:avLst/>
              </a:prstGeom>
              <a:noFill/>
              <a:ln w="57150">
                <a:solidFill>
                  <a:srgbClr val="F1604B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pic>
            <p:nvPicPr>
              <p:cNvPr id="11" name="图片 10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68853" y="4802382"/>
                <a:ext cx="2294985" cy="2354775"/>
              </a:xfrm>
              <a:prstGeom prst="rect">
                <a:avLst/>
              </a:prstGeom>
            </p:spPr>
          </p:pic>
        </p:grpSp>
        <p:sp>
          <p:nvSpPr>
            <p:cNvPr id="8" name="Rectangle 5"/>
            <p:cNvSpPr>
              <a:spLocks noChangeArrowheads="1"/>
            </p:cNvSpPr>
            <p:nvPr/>
          </p:nvSpPr>
          <p:spPr bwMode="auto">
            <a:xfrm>
              <a:off x="5403726" y="1384162"/>
              <a:ext cx="1613262" cy="500137"/>
            </a:xfrm>
            <a:prstGeom prst="rect">
              <a:avLst/>
            </a:prstGeom>
            <a:noFill/>
            <a:effectLst>
              <a:softEdge rad="0"/>
            </a:effectLst>
          </p:spPr>
          <p:txBody>
            <a:bodyPr wrap="none" lIns="68580" tIns="34290" rIns="68580" bIns="34290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1" i="0" u="none" strike="noStrike" kern="1200" cap="none" spc="0" normalizeH="0" baseline="0" noProof="0" dirty="0">
                  <a:ln>
                    <a:noFill/>
                  </a:ln>
                  <a:gradFill flip="none" rotWithShape="1">
                    <a:gsLst>
                      <a:gs pos="9000">
                        <a:srgbClr val="0194A3"/>
                      </a:gs>
                      <a:gs pos="42000">
                        <a:srgbClr val="FF9A05"/>
                      </a:gs>
                      <a:gs pos="67000">
                        <a:srgbClr val="71B96F"/>
                      </a:gs>
                      <a:gs pos="92000">
                        <a:srgbClr val="D3443C"/>
                      </a:gs>
                    </a:gsLst>
                    <a:path path="circle">
                      <a:fillToRect l="100000" t="100000"/>
                    </a:path>
                    <a:tileRect r="-100000" b="-100000"/>
                  </a:gradFill>
                  <a:effectLst/>
                  <a:uLnTx/>
                  <a:uFillTx/>
                  <a:cs typeface="+mn-ea"/>
                  <a:sym typeface="+mn-lt"/>
                </a:rPr>
                <a:t>知识小结</a:t>
              </a: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cxnSp>
        <p:nvCxnSpPr>
          <p:cNvPr id="6" name="直接连接符 5"/>
          <p:cNvCxnSpPr/>
          <p:nvPr/>
        </p:nvCxnSpPr>
        <p:spPr>
          <a:xfrm>
            <a:off x="2645456" y="4110718"/>
            <a:ext cx="596900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2604181" y="2866118"/>
            <a:ext cx="6010275" cy="5715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30"/>
          <p:cNvGrpSpPr/>
          <p:nvPr/>
        </p:nvGrpSpPr>
        <p:grpSpPr bwMode="auto">
          <a:xfrm>
            <a:off x="3480198" y="4509219"/>
            <a:ext cx="5068887" cy="399494"/>
            <a:chOff x="7206155" y="5040852"/>
            <a:chExt cx="5067096" cy="398488"/>
          </a:xfrm>
        </p:grpSpPr>
        <p:sp>
          <p:nvSpPr>
            <p:cNvPr id="9" name="文本框 8"/>
            <p:cNvSpPr txBox="1"/>
            <p:nvPr/>
          </p:nvSpPr>
          <p:spPr>
            <a:xfrm>
              <a:off x="9397717" y="5040852"/>
              <a:ext cx="287553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fld id="{DA49AB0B-674F-4E91-8EAF-1E8B3A081EB2}" type="datetime2"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2021年1月9日</a:t>
              </a:fld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7206155" y="5070938"/>
              <a:ext cx="2159824" cy="3684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defTabSz="1219200" eaLnBrk="1" fontAlgn="auto" hangingPunct="1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zh-CN" altLang="en-US" sz="1800">
                  <a:solidFill>
                    <a:schemeClr val="bg1"/>
                  </a:solidFill>
                  <a:cs typeface="+mn-ea"/>
                  <a:sym typeface="+mn-lt"/>
                </a:rPr>
                <a:t>讲师：</a:t>
              </a:r>
              <a:r>
                <a:rPr lang="en-US" altLang="zh-CN" sz="1800">
                  <a:solidFill>
                    <a:schemeClr val="bg1"/>
                  </a:solidFill>
                  <a:cs typeface="+mn-ea"/>
                  <a:sym typeface="+mn-lt"/>
                </a:rPr>
                <a:t>xippt</a:t>
              </a:r>
              <a:endParaRPr lang="zh-CN" altLang="en-US" sz="1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" name="副标题 2"/>
          <p:cNvSpPr>
            <a:spLocks noChangeArrowheads="1"/>
          </p:cNvSpPr>
          <p:nvPr/>
        </p:nvSpPr>
        <p:spPr bwMode="auto">
          <a:xfrm>
            <a:off x="1973943" y="3168518"/>
            <a:ext cx="7089913" cy="74295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  <a:lvl6pPr marL="25146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6pPr>
            <a:lvl7pPr marL="29718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7pPr>
            <a:lvl8pPr marL="34290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8pPr>
            <a:lvl9pPr marL="3886200" indent="-228600" defTabSz="121793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9pPr>
          </a:lstStyle>
          <a:p>
            <a:pPr marL="0" algn="ctr" defTabSz="914400">
              <a:lnSpc>
                <a:spcPct val="90000"/>
              </a:lnSpc>
              <a:spcBef>
                <a:spcPts val="1000"/>
              </a:spcBef>
            </a:pPr>
            <a:r>
              <a:rPr lang="zh-CN" altLang="en-US" sz="4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感谢各位的仔细聆听</a:t>
            </a:r>
          </a:p>
        </p:txBody>
      </p:sp>
      <p:grpSp>
        <p:nvGrpSpPr>
          <p:cNvPr id="12" name="PA_组合 42"/>
          <p:cNvGrpSpPr/>
          <p:nvPr>
            <p:custDataLst>
              <p:tags r:id="rId1"/>
            </p:custDataLst>
          </p:nvPr>
        </p:nvGrpSpPr>
        <p:grpSpPr>
          <a:xfrm>
            <a:off x="4846135" y="1721531"/>
            <a:ext cx="540000" cy="540000"/>
            <a:chOff x="5309025" y="2094564"/>
            <a:chExt cx="1461661" cy="1461661"/>
          </a:xfrm>
        </p:grpSpPr>
        <p:sp>
          <p:nvSpPr>
            <p:cNvPr id="13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4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6EADAA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5" name="PA_组合 45"/>
          <p:cNvGrpSpPr/>
          <p:nvPr>
            <p:custDataLst>
              <p:tags r:id="rId2"/>
            </p:custDataLst>
          </p:nvPr>
        </p:nvGrpSpPr>
        <p:grpSpPr>
          <a:xfrm>
            <a:off x="5386135" y="1721531"/>
            <a:ext cx="540000" cy="540000"/>
            <a:chOff x="5309025" y="2094564"/>
            <a:chExt cx="1461661" cy="1461661"/>
          </a:xfrm>
        </p:grpSpPr>
        <p:sp>
          <p:nvSpPr>
            <p:cNvPr id="16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3913F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18" name="PA_组合 48"/>
          <p:cNvGrpSpPr/>
          <p:nvPr>
            <p:custDataLst>
              <p:tags r:id="rId3"/>
            </p:custDataLst>
          </p:nvPr>
        </p:nvGrpSpPr>
        <p:grpSpPr>
          <a:xfrm>
            <a:off x="5882663" y="1721531"/>
            <a:ext cx="540000" cy="540000"/>
            <a:chOff x="5309025" y="2094564"/>
            <a:chExt cx="1461661" cy="1461661"/>
          </a:xfrm>
        </p:grpSpPr>
        <p:sp>
          <p:nvSpPr>
            <p:cNvPr id="19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0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56CA93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21" name="PA_组合 51"/>
          <p:cNvGrpSpPr/>
          <p:nvPr>
            <p:custDataLst>
              <p:tags r:id="rId4"/>
            </p:custDataLst>
          </p:nvPr>
        </p:nvGrpSpPr>
        <p:grpSpPr>
          <a:xfrm>
            <a:off x="6385239" y="1721531"/>
            <a:ext cx="540000" cy="540000"/>
            <a:chOff x="5309025" y="2094564"/>
            <a:chExt cx="1461661" cy="1461661"/>
          </a:xfrm>
        </p:grpSpPr>
        <p:sp>
          <p:nvSpPr>
            <p:cNvPr id="22" name="椭圆 1"/>
            <p:cNvSpPr>
              <a:spLocks noChangeArrowheads="1"/>
            </p:cNvSpPr>
            <p:nvPr/>
          </p:nvSpPr>
          <p:spPr bwMode="auto">
            <a:xfrm>
              <a:off x="5309025" y="2094564"/>
              <a:ext cx="1461661" cy="1461661"/>
            </a:xfrm>
            <a:prstGeom prst="ellipse">
              <a:avLst/>
            </a:prstGeom>
            <a:gradFill>
              <a:gsLst>
                <a:gs pos="22000">
                  <a:schemeClr val="bg1">
                    <a:alpha val="40000"/>
                  </a:schemeClr>
                </a:gs>
                <a:gs pos="50000">
                  <a:srgbClr val="FFFFFF">
                    <a:alpha val="10000"/>
                  </a:srgbClr>
                </a:gs>
                <a:gs pos="50000">
                  <a:schemeClr val="bg1">
                    <a:alpha val="20000"/>
                  </a:schemeClr>
                </a:gs>
                <a:gs pos="15000">
                  <a:schemeClr val="bg1">
                    <a:alpha val="87000"/>
                  </a:schemeClr>
                </a:gs>
              </a:gsLst>
              <a:lin ang="2700000" scaled="0"/>
            </a:gradFill>
            <a:ln>
              <a:gradFill>
                <a:gsLst>
                  <a:gs pos="75000">
                    <a:srgbClr val="F0F0F0"/>
                  </a:gs>
                  <a:gs pos="50000">
                    <a:srgbClr val="C8C8C8"/>
                  </a:gs>
                  <a:gs pos="25000">
                    <a:srgbClr val="F0F0F0"/>
                  </a:gs>
                  <a:gs pos="0">
                    <a:schemeClr val="bg1"/>
                  </a:gs>
                  <a:gs pos="100000">
                    <a:schemeClr val="bg1"/>
                  </a:gs>
                </a:gsLst>
                <a:lin ang="2700000" scaled="0"/>
              </a:gradFill>
            </a:ln>
            <a:effectLst>
              <a:outerShdw blurRad="228600" dist="88900" dir="2700000" algn="tl" rotWithShape="0">
                <a:prstClr val="black">
                  <a:alpha val="1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zh-CN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5410323" y="2195862"/>
              <a:ext cx="1259066" cy="1259064"/>
            </a:xfrm>
            <a:prstGeom prst="ellipse">
              <a:avLst/>
            </a:prstGeom>
            <a:solidFill>
              <a:srgbClr val="FB6060"/>
            </a:solidFill>
            <a:ln w="222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sp>
        <p:nvSpPr>
          <p:cNvPr id="24" name="PA_文本框 26"/>
          <p:cNvSpPr txBox="1"/>
          <p:nvPr>
            <p:custDataLst>
              <p:tags r:id="rId5"/>
            </p:custDataLst>
          </p:nvPr>
        </p:nvSpPr>
        <p:spPr>
          <a:xfrm>
            <a:off x="4820048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四</a:t>
            </a:r>
            <a:endParaRPr lang="zh-CN" altLang="en-US" sz="32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ea"/>
              <a:sym typeface="+mn-lt"/>
            </a:endParaRPr>
          </a:p>
        </p:txBody>
      </p:sp>
      <p:sp>
        <p:nvSpPr>
          <p:cNvPr id="25" name="PA_文本框 26"/>
          <p:cNvSpPr txBox="1"/>
          <p:nvPr>
            <p:custDataLst>
              <p:tags r:id="rId6"/>
            </p:custDataLst>
          </p:nvPr>
        </p:nvSpPr>
        <p:spPr>
          <a:xfrm>
            <a:off x="5386135" y="1721531"/>
            <a:ext cx="540000" cy="54000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下</a:t>
            </a:r>
          </a:p>
        </p:txBody>
      </p:sp>
      <p:sp>
        <p:nvSpPr>
          <p:cNvPr id="26" name="PA_矩形 56"/>
          <p:cNvSpPr/>
          <p:nvPr>
            <p:custDataLst>
              <p:tags r:id="rId7"/>
            </p:custDataLst>
          </p:nvPr>
        </p:nvSpPr>
        <p:spPr>
          <a:xfrm>
            <a:off x="5870000" y="1745114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数</a:t>
            </a:r>
          </a:p>
        </p:txBody>
      </p:sp>
      <p:sp>
        <p:nvSpPr>
          <p:cNvPr id="27" name="PA_矩形 57"/>
          <p:cNvSpPr/>
          <p:nvPr>
            <p:custDataLst>
              <p:tags r:id="rId8"/>
            </p:custDataLst>
          </p:nvPr>
        </p:nvSpPr>
        <p:spPr>
          <a:xfrm>
            <a:off x="6385239" y="1721531"/>
            <a:ext cx="540000" cy="540000"/>
          </a:xfrm>
          <a:prstGeom prst="rect">
            <a:avLst/>
          </a:prstGeom>
        </p:spPr>
        <p:txBody>
          <a:bodyPr wrap="square" lIns="121889" tIns="60944" rIns="121889" bIns="60944">
            <a:noAutofit/>
          </a:bodyPr>
          <a:lstStyle/>
          <a:p>
            <a:pPr algn="ctr"/>
            <a:r>
              <a:rPr lang="zh-CN" altLang="en-US" sz="24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ea"/>
                <a:sym typeface="+mn-lt"/>
              </a:rPr>
              <a:t>学</a:t>
            </a:r>
          </a:p>
        </p:txBody>
      </p:sp>
      <p:pic>
        <p:nvPicPr>
          <p:cNvPr id="28" name="Picture 2" descr="“书”的图片搜索结果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1292" y="1458006"/>
            <a:ext cx="990171" cy="835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5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5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29" name="MH_Other_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4647974" y="164941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1</a:t>
            </a:r>
          </a:p>
        </p:txBody>
      </p:sp>
      <p:sp>
        <p:nvSpPr>
          <p:cNvPr id="30" name="MH_Other_2"/>
          <p:cNvSpPr>
            <a:spLocks noChangeAspect="1"/>
          </p:cNvSpPr>
          <p:nvPr>
            <p:custDataLst>
              <p:tags r:id="rId2"/>
            </p:custDataLst>
          </p:nvPr>
        </p:nvSpPr>
        <p:spPr>
          <a:xfrm>
            <a:off x="4647974" y="2603501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2</a:t>
            </a:r>
          </a:p>
        </p:txBody>
      </p:sp>
      <p:sp>
        <p:nvSpPr>
          <p:cNvPr id="31" name="MH_Other_3"/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4647974" y="3557588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3</a:t>
            </a:r>
          </a:p>
        </p:txBody>
      </p:sp>
      <p:sp>
        <p:nvSpPr>
          <p:cNvPr id="32" name="MH_Other_4"/>
          <p:cNvSpPr>
            <a:spLocks noChangeAspect="1"/>
          </p:cNvSpPr>
          <p:nvPr>
            <p:custDataLst>
              <p:tags r:id="rId4"/>
            </p:custDataLst>
          </p:nvPr>
        </p:nvSpPr>
        <p:spPr>
          <a:xfrm>
            <a:off x="4647974" y="4513263"/>
            <a:ext cx="681037" cy="682625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bg2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000" kern="0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rPr>
              <a:t>4</a:t>
            </a:r>
          </a:p>
        </p:txBody>
      </p:sp>
      <p:sp>
        <p:nvSpPr>
          <p:cNvPr id="33" name="MH_Text_1"/>
          <p:cNvSpPr/>
          <p:nvPr>
            <p:custDataLst>
              <p:tags r:id="rId5"/>
            </p:custDataLst>
          </p:nvPr>
        </p:nvSpPr>
        <p:spPr>
          <a:xfrm>
            <a:off x="5756056" y="175260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温故知新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4" name="MH_Text_2"/>
          <p:cNvSpPr/>
          <p:nvPr>
            <p:custDataLst>
              <p:tags r:id="rId6"/>
            </p:custDataLst>
          </p:nvPr>
        </p:nvSpPr>
        <p:spPr>
          <a:xfrm>
            <a:off x="5756056" y="2706688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新知探究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5" name="MH_Text_3"/>
          <p:cNvSpPr/>
          <p:nvPr>
            <p:custDataLst>
              <p:tags r:id="rId7"/>
            </p:custDataLst>
          </p:nvPr>
        </p:nvSpPr>
        <p:spPr>
          <a:xfrm>
            <a:off x="5756056" y="3662363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课堂练习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6" name="MH_Text_4"/>
          <p:cNvSpPr/>
          <p:nvPr>
            <p:custDataLst>
              <p:tags r:id="rId8"/>
            </p:custDataLst>
          </p:nvPr>
        </p:nvSpPr>
        <p:spPr>
          <a:xfrm>
            <a:off x="5756056" y="4616451"/>
            <a:ext cx="2179637" cy="47307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/>
          <a:p>
            <a:pPr algn="dist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3065" dirty="0">
                <a:solidFill>
                  <a:schemeClr val="bg1"/>
                </a:solidFill>
                <a:cs typeface="+mn-ea"/>
                <a:sym typeface="+mn-lt"/>
              </a:rPr>
              <a:t>课堂小结</a:t>
            </a:r>
            <a:endParaRPr lang="en-US" altLang="zh-CN" sz="3065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7" name="MH_Others_1"/>
          <p:cNvSpPr txBox="1"/>
          <p:nvPr>
            <p:custDataLst>
              <p:tags r:id="rId9"/>
            </p:custDataLst>
          </p:nvPr>
        </p:nvSpPr>
        <p:spPr>
          <a:xfrm>
            <a:off x="2228624" y="1363432"/>
            <a:ext cx="2724150" cy="2313454"/>
          </a:xfrm>
          <a:prstGeom prst="rect">
            <a:avLst/>
          </a:prstGeom>
          <a:noFill/>
        </p:spPr>
        <p:txBody>
          <a:bodyPr lIns="0" tIns="0" rIns="0" bIns="0" anchor="ctr">
            <a:spAutoFit/>
          </a:bodyPr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目</a:t>
            </a:r>
            <a:r>
              <a:rPr lang="zh-CN" altLang="en-US" sz="8800" b="1" dirty="0">
                <a:solidFill>
                  <a:schemeClr val="bg1"/>
                </a:solidFill>
                <a:cs typeface="+mn-ea"/>
                <a:sym typeface="+mn-lt"/>
              </a:rPr>
              <a:t>  </a:t>
            </a:r>
            <a:endParaRPr lang="en-US" altLang="zh-CN" sz="8800" b="1" dirty="0">
              <a:solidFill>
                <a:schemeClr val="bg1"/>
              </a:solidFill>
              <a:cs typeface="+mn-ea"/>
              <a:sym typeface="+mn-lt"/>
            </a:endParaRPr>
          </a:p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solidFill>
                  <a:schemeClr val="bg1"/>
                </a:solidFill>
                <a:cs typeface="+mn-ea"/>
                <a:sym typeface="+mn-lt"/>
              </a:rPr>
              <a:t>录</a:t>
            </a:r>
          </a:p>
        </p:txBody>
      </p:sp>
      <p:sp>
        <p:nvSpPr>
          <p:cNvPr id="38" name="MH_Others_2"/>
          <p:cNvSpPr txBox="1"/>
          <p:nvPr>
            <p:custDataLst>
              <p:tags r:id="rId10"/>
            </p:custDataLst>
          </p:nvPr>
        </p:nvSpPr>
        <p:spPr>
          <a:xfrm>
            <a:off x="2819066" y="2298701"/>
            <a:ext cx="398571" cy="2519362"/>
          </a:xfrm>
          <a:prstGeom prst="rect">
            <a:avLst/>
          </a:prstGeom>
          <a:noFill/>
        </p:spPr>
        <p:txBody>
          <a:bodyPr vert="eaVert" lIns="0" tIns="0" rIns="0" bIns="0"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en-US" altLang="zh-CN" sz="28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CONTENTS</a:t>
            </a:r>
            <a:endParaRPr lang="zh-CN" altLang="en-US" sz="2800" b="1" dirty="0">
              <a:gradFill flip="none" rotWithShape="1">
                <a:gsLst>
                  <a:gs pos="5000">
                    <a:srgbClr val="C00000"/>
                  </a:gs>
                  <a:gs pos="26000">
                    <a:srgbClr val="FF9A05"/>
                  </a:gs>
                  <a:gs pos="48000">
                    <a:srgbClr val="92D050"/>
                  </a:gs>
                  <a:gs pos="73000">
                    <a:srgbClr val="00B0F0"/>
                  </a:gs>
                  <a:gs pos="97000">
                    <a:srgbClr val="7030A0"/>
                  </a:gs>
                </a:gsLst>
                <a:path path="circle">
                  <a:fillToRect t="100000" r="100000"/>
                </a:path>
                <a:tileRect l="-100000" b="-100000"/>
              </a:gradFill>
              <a:cs typeface="+mn-ea"/>
              <a:sym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 defTabSz="914400" eaLnBrk="1" hangingPunct="1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温故知新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学而时习之，不亦说乎</a:t>
            </a:r>
            <a:endParaRPr lang="en-US" altLang="zh-CN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1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任意多边形: 形状 53"/>
          <p:cNvSpPr>
            <a:spLocks noChangeArrowheads="1"/>
          </p:cNvSpPr>
          <p:nvPr/>
        </p:nvSpPr>
        <p:spPr bwMode="auto">
          <a:xfrm>
            <a:off x="3176048" y="1715034"/>
            <a:ext cx="3328252" cy="334577"/>
          </a:xfrm>
          <a:custGeom>
            <a:avLst/>
            <a:gdLst/>
            <a:ahLst/>
            <a:cxnLst/>
            <a:rect l="l" t="t" r="r" b="b"/>
            <a:pathLst>
              <a:path w="3328252" h="334577">
                <a:moveTo>
                  <a:pt x="1835745" y="235897"/>
                </a:moveTo>
                <a:cubicBezTo>
                  <a:pt x="1839728" y="235254"/>
                  <a:pt x="1844130" y="235552"/>
                  <a:pt x="1848952" y="236792"/>
                </a:cubicBezTo>
                <a:cubicBezTo>
                  <a:pt x="1858596" y="239273"/>
                  <a:pt x="1864895" y="244490"/>
                  <a:pt x="1867849" y="252441"/>
                </a:cubicBezTo>
                <a:cubicBezTo>
                  <a:pt x="1870803" y="260393"/>
                  <a:pt x="1870387" y="270341"/>
                  <a:pt x="1866601" y="282287"/>
                </a:cubicBezTo>
                <a:cubicBezTo>
                  <a:pt x="1862815" y="294232"/>
                  <a:pt x="1855939" y="305658"/>
                  <a:pt x="1845973" y="316563"/>
                </a:cubicBezTo>
                <a:cubicBezTo>
                  <a:pt x="1836006" y="327469"/>
                  <a:pt x="1826398" y="333406"/>
                  <a:pt x="1817149" y="334374"/>
                </a:cubicBezTo>
                <a:cubicBezTo>
                  <a:pt x="1807900" y="335342"/>
                  <a:pt x="1806093" y="332857"/>
                  <a:pt x="1811728" y="326921"/>
                </a:cubicBezTo>
                <a:cubicBezTo>
                  <a:pt x="1817364" y="320984"/>
                  <a:pt x="1822559" y="314993"/>
                  <a:pt x="1827313" y="308949"/>
                </a:cubicBezTo>
                <a:cubicBezTo>
                  <a:pt x="1832066" y="302904"/>
                  <a:pt x="1836200" y="295666"/>
                  <a:pt x="1839713" y="287234"/>
                </a:cubicBezTo>
                <a:cubicBezTo>
                  <a:pt x="1833389" y="287234"/>
                  <a:pt x="1828073" y="285617"/>
                  <a:pt x="1823763" y="282383"/>
                </a:cubicBezTo>
                <a:cubicBezTo>
                  <a:pt x="1819454" y="279150"/>
                  <a:pt x="1816536" y="274919"/>
                  <a:pt x="1815009" y="269692"/>
                </a:cubicBezTo>
                <a:cubicBezTo>
                  <a:pt x="1813482" y="264465"/>
                  <a:pt x="1813202" y="259583"/>
                  <a:pt x="1814170" y="255044"/>
                </a:cubicBezTo>
                <a:cubicBezTo>
                  <a:pt x="1815138" y="250505"/>
                  <a:pt x="1818766" y="245708"/>
                  <a:pt x="1825054" y="240653"/>
                </a:cubicBezTo>
                <a:cubicBezTo>
                  <a:pt x="1828198" y="238126"/>
                  <a:pt x="1831762" y="236541"/>
                  <a:pt x="1835745" y="235897"/>
                </a:cubicBezTo>
                <a:close/>
                <a:moveTo>
                  <a:pt x="3282636" y="225715"/>
                </a:moveTo>
                <a:cubicBezTo>
                  <a:pt x="3279264" y="225905"/>
                  <a:pt x="3275985" y="227184"/>
                  <a:pt x="3272797" y="229554"/>
                </a:cubicBezTo>
                <a:cubicBezTo>
                  <a:pt x="3266423" y="234294"/>
                  <a:pt x="3263236" y="240610"/>
                  <a:pt x="3263236" y="248505"/>
                </a:cubicBezTo>
                <a:cubicBezTo>
                  <a:pt x="3263236" y="256399"/>
                  <a:pt x="3266785" y="262325"/>
                  <a:pt x="3273884" y="266283"/>
                </a:cubicBezTo>
                <a:cubicBezTo>
                  <a:pt x="3280982" y="270241"/>
                  <a:pt x="3287930" y="270040"/>
                  <a:pt x="3294727" y="265681"/>
                </a:cubicBezTo>
                <a:cubicBezTo>
                  <a:pt x="3301524" y="261307"/>
                  <a:pt x="3304719" y="254997"/>
                  <a:pt x="3304310" y="246752"/>
                </a:cubicBezTo>
                <a:cubicBezTo>
                  <a:pt x="3303901" y="238506"/>
                  <a:pt x="3300141" y="232394"/>
                  <a:pt x="3293028" y="228414"/>
                </a:cubicBezTo>
                <a:cubicBezTo>
                  <a:pt x="3289472" y="226424"/>
                  <a:pt x="3286008" y="225525"/>
                  <a:pt x="3282636" y="225715"/>
                </a:cubicBezTo>
                <a:close/>
                <a:moveTo>
                  <a:pt x="456767" y="222028"/>
                </a:moveTo>
                <a:cubicBezTo>
                  <a:pt x="460006" y="221281"/>
                  <a:pt x="465463" y="222251"/>
                  <a:pt x="473139" y="224940"/>
                </a:cubicBezTo>
                <a:cubicBezTo>
                  <a:pt x="488490" y="230318"/>
                  <a:pt x="495033" y="239793"/>
                  <a:pt x="492767" y="253366"/>
                </a:cubicBezTo>
                <a:cubicBezTo>
                  <a:pt x="490501" y="266939"/>
                  <a:pt x="483016" y="268441"/>
                  <a:pt x="470310" y="257872"/>
                </a:cubicBezTo>
                <a:cubicBezTo>
                  <a:pt x="461634" y="247275"/>
                  <a:pt x="456099" y="237793"/>
                  <a:pt x="453704" y="229425"/>
                </a:cubicBezTo>
                <a:cubicBezTo>
                  <a:pt x="452507" y="225241"/>
                  <a:pt x="453528" y="222776"/>
                  <a:pt x="456767" y="222028"/>
                </a:cubicBezTo>
                <a:close/>
                <a:moveTo>
                  <a:pt x="3285117" y="202795"/>
                </a:moveTo>
                <a:cubicBezTo>
                  <a:pt x="3290638" y="202917"/>
                  <a:pt x="3296283" y="204190"/>
                  <a:pt x="3302051" y="206613"/>
                </a:cubicBezTo>
                <a:cubicBezTo>
                  <a:pt x="3313588" y="211460"/>
                  <a:pt x="3321249" y="219140"/>
                  <a:pt x="3325035" y="229651"/>
                </a:cubicBezTo>
                <a:cubicBezTo>
                  <a:pt x="3328821" y="240162"/>
                  <a:pt x="3329266" y="250559"/>
                  <a:pt x="3326369" y="260841"/>
                </a:cubicBezTo>
                <a:cubicBezTo>
                  <a:pt x="3323472" y="271123"/>
                  <a:pt x="3318052" y="278992"/>
                  <a:pt x="3310107" y="284448"/>
                </a:cubicBezTo>
                <a:cubicBezTo>
                  <a:pt x="3302163" y="289905"/>
                  <a:pt x="3292723" y="292633"/>
                  <a:pt x="3281789" y="292633"/>
                </a:cubicBezTo>
                <a:cubicBezTo>
                  <a:pt x="3270854" y="292633"/>
                  <a:pt x="3260953" y="288195"/>
                  <a:pt x="3252083" y="279318"/>
                </a:cubicBezTo>
                <a:cubicBezTo>
                  <a:pt x="3243214" y="270442"/>
                  <a:pt x="3238779" y="260898"/>
                  <a:pt x="3238779" y="250688"/>
                </a:cubicBezTo>
                <a:cubicBezTo>
                  <a:pt x="3238779" y="240478"/>
                  <a:pt x="3241166" y="231547"/>
                  <a:pt x="3245942" y="223897"/>
                </a:cubicBezTo>
                <a:cubicBezTo>
                  <a:pt x="3250717" y="216246"/>
                  <a:pt x="3258378" y="210241"/>
                  <a:pt x="3268925" y="205882"/>
                </a:cubicBezTo>
                <a:cubicBezTo>
                  <a:pt x="3274199" y="203702"/>
                  <a:pt x="3279597" y="202673"/>
                  <a:pt x="3285117" y="202795"/>
                </a:cubicBezTo>
                <a:close/>
                <a:moveTo>
                  <a:pt x="2590970" y="201279"/>
                </a:moveTo>
                <a:cubicBezTo>
                  <a:pt x="2597411" y="200598"/>
                  <a:pt x="2598995" y="201917"/>
                  <a:pt x="2595721" y="205237"/>
                </a:cubicBezTo>
                <a:cubicBezTo>
                  <a:pt x="2589175" y="211876"/>
                  <a:pt x="2577642" y="218767"/>
                  <a:pt x="2561122" y="225908"/>
                </a:cubicBezTo>
                <a:cubicBezTo>
                  <a:pt x="2544602" y="233050"/>
                  <a:pt x="2533930" y="238757"/>
                  <a:pt x="2529104" y="243030"/>
                </a:cubicBezTo>
                <a:cubicBezTo>
                  <a:pt x="2524278" y="247304"/>
                  <a:pt x="2517116" y="244468"/>
                  <a:pt x="2507615" y="234523"/>
                </a:cubicBezTo>
                <a:cubicBezTo>
                  <a:pt x="2498115" y="224578"/>
                  <a:pt x="2497889" y="219606"/>
                  <a:pt x="2506938" y="219606"/>
                </a:cubicBezTo>
                <a:cubicBezTo>
                  <a:pt x="2513778" y="219606"/>
                  <a:pt x="2530491" y="216178"/>
                  <a:pt x="2557078" y="209324"/>
                </a:cubicBezTo>
                <a:cubicBezTo>
                  <a:pt x="2573232" y="204642"/>
                  <a:pt x="2584530" y="201960"/>
                  <a:pt x="2590970" y="201279"/>
                </a:cubicBezTo>
                <a:close/>
                <a:moveTo>
                  <a:pt x="2647314" y="185856"/>
                </a:moveTo>
                <a:cubicBezTo>
                  <a:pt x="2651301" y="185856"/>
                  <a:pt x="2657033" y="189348"/>
                  <a:pt x="2664511" y="196331"/>
                </a:cubicBezTo>
                <a:cubicBezTo>
                  <a:pt x="2671990" y="203315"/>
                  <a:pt x="2675729" y="211539"/>
                  <a:pt x="2675729" y="221004"/>
                </a:cubicBezTo>
                <a:cubicBezTo>
                  <a:pt x="2675729" y="230325"/>
                  <a:pt x="2672693" y="237169"/>
                  <a:pt x="2666619" y="241535"/>
                </a:cubicBezTo>
                <a:cubicBezTo>
                  <a:pt x="2660547" y="245902"/>
                  <a:pt x="2655129" y="241471"/>
                  <a:pt x="2650368" y="228242"/>
                </a:cubicBezTo>
                <a:cubicBezTo>
                  <a:pt x="2645607" y="215013"/>
                  <a:pt x="2642761" y="205172"/>
                  <a:pt x="2641829" y="198719"/>
                </a:cubicBezTo>
                <a:cubicBezTo>
                  <a:pt x="2640925" y="190144"/>
                  <a:pt x="2642754" y="185856"/>
                  <a:pt x="2647314" y="185856"/>
                </a:cubicBezTo>
                <a:close/>
                <a:moveTo>
                  <a:pt x="3027370" y="181814"/>
                </a:moveTo>
                <a:lnTo>
                  <a:pt x="2968764" y="188437"/>
                </a:lnTo>
                <a:cubicBezTo>
                  <a:pt x="2967430" y="190506"/>
                  <a:pt x="2966149" y="192146"/>
                  <a:pt x="2964921" y="193358"/>
                </a:cubicBezTo>
                <a:lnTo>
                  <a:pt x="2963491" y="194311"/>
                </a:lnTo>
                <a:lnTo>
                  <a:pt x="2970679" y="196149"/>
                </a:lnTo>
                <a:cubicBezTo>
                  <a:pt x="2976601" y="198436"/>
                  <a:pt x="2979089" y="200885"/>
                  <a:pt x="2978143" y="203494"/>
                </a:cubicBezTo>
                <a:cubicBezTo>
                  <a:pt x="2977196" y="206104"/>
                  <a:pt x="2976322" y="208764"/>
                  <a:pt x="2975518" y="211475"/>
                </a:cubicBezTo>
                <a:cubicBezTo>
                  <a:pt x="2989056" y="210686"/>
                  <a:pt x="3007447" y="208628"/>
                  <a:pt x="3030692" y="205301"/>
                </a:cubicBezTo>
                <a:cubicBezTo>
                  <a:pt x="3030692" y="198619"/>
                  <a:pt x="3029570" y="192578"/>
                  <a:pt x="3027326" y="187179"/>
                </a:cubicBezTo>
                <a:close/>
                <a:moveTo>
                  <a:pt x="1598620" y="181814"/>
                </a:moveTo>
                <a:lnTo>
                  <a:pt x="1540014" y="188437"/>
                </a:lnTo>
                <a:cubicBezTo>
                  <a:pt x="1538681" y="190506"/>
                  <a:pt x="1537400" y="192146"/>
                  <a:pt x="1536171" y="193358"/>
                </a:cubicBezTo>
                <a:lnTo>
                  <a:pt x="1534741" y="194311"/>
                </a:lnTo>
                <a:lnTo>
                  <a:pt x="1541929" y="196149"/>
                </a:lnTo>
                <a:cubicBezTo>
                  <a:pt x="1547851" y="198436"/>
                  <a:pt x="1550339" y="200885"/>
                  <a:pt x="1549393" y="203494"/>
                </a:cubicBezTo>
                <a:cubicBezTo>
                  <a:pt x="1548446" y="206104"/>
                  <a:pt x="1547571" y="208764"/>
                  <a:pt x="1546768" y="211475"/>
                </a:cubicBezTo>
                <a:cubicBezTo>
                  <a:pt x="1560306" y="210686"/>
                  <a:pt x="1578697" y="208628"/>
                  <a:pt x="1601942" y="205301"/>
                </a:cubicBezTo>
                <a:cubicBezTo>
                  <a:pt x="1601942" y="198619"/>
                  <a:pt x="1600820" y="192578"/>
                  <a:pt x="1598576" y="187179"/>
                </a:cubicBezTo>
                <a:close/>
                <a:moveTo>
                  <a:pt x="3038049" y="180607"/>
                </a:moveTo>
                <a:lnTo>
                  <a:pt x="3030365" y="181476"/>
                </a:lnTo>
                <a:lnTo>
                  <a:pt x="3034242" y="181253"/>
                </a:lnTo>
                <a:lnTo>
                  <a:pt x="3040832" y="183232"/>
                </a:lnTo>
                <a:close/>
                <a:moveTo>
                  <a:pt x="1609299" y="180607"/>
                </a:moveTo>
                <a:lnTo>
                  <a:pt x="1601615" y="181476"/>
                </a:lnTo>
                <a:lnTo>
                  <a:pt x="1605492" y="181253"/>
                </a:lnTo>
                <a:lnTo>
                  <a:pt x="1612082" y="183232"/>
                </a:lnTo>
                <a:close/>
                <a:moveTo>
                  <a:pt x="565945" y="179102"/>
                </a:moveTo>
                <a:cubicBezTo>
                  <a:pt x="573201" y="177295"/>
                  <a:pt x="580708" y="179733"/>
                  <a:pt x="588466" y="186415"/>
                </a:cubicBezTo>
                <a:cubicBezTo>
                  <a:pt x="596224" y="193098"/>
                  <a:pt x="594762" y="197619"/>
                  <a:pt x="584078" y="199977"/>
                </a:cubicBezTo>
                <a:cubicBezTo>
                  <a:pt x="573395" y="202336"/>
                  <a:pt x="562539" y="203781"/>
                  <a:pt x="551512" y="204312"/>
                </a:cubicBezTo>
                <a:cubicBezTo>
                  <a:pt x="560503" y="210449"/>
                  <a:pt x="563070" y="215425"/>
                  <a:pt x="559212" y="219240"/>
                </a:cubicBezTo>
                <a:cubicBezTo>
                  <a:pt x="555355" y="223054"/>
                  <a:pt x="551454" y="229350"/>
                  <a:pt x="547511" y="238126"/>
                </a:cubicBezTo>
                <a:cubicBezTo>
                  <a:pt x="543567" y="246902"/>
                  <a:pt x="537702" y="255119"/>
                  <a:pt x="529915" y="262777"/>
                </a:cubicBezTo>
                <a:cubicBezTo>
                  <a:pt x="557578" y="261916"/>
                  <a:pt x="580741" y="260801"/>
                  <a:pt x="599404" y="259432"/>
                </a:cubicBezTo>
                <a:cubicBezTo>
                  <a:pt x="618068" y="258063"/>
                  <a:pt x="632075" y="262139"/>
                  <a:pt x="641425" y="271661"/>
                </a:cubicBezTo>
                <a:cubicBezTo>
                  <a:pt x="650775" y="281183"/>
                  <a:pt x="652065" y="286607"/>
                  <a:pt x="645297" y="287933"/>
                </a:cubicBezTo>
                <a:cubicBezTo>
                  <a:pt x="638528" y="289260"/>
                  <a:pt x="626310" y="288575"/>
                  <a:pt x="608643" y="285879"/>
                </a:cubicBezTo>
                <a:cubicBezTo>
                  <a:pt x="590976" y="283183"/>
                  <a:pt x="562769" y="283176"/>
                  <a:pt x="524022" y="285857"/>
                </a:cubicBezTo>
                <a:cubicBezTo>
                  <a:pt x="485274" y="288539"/>
                  <a:pt x="456501" y="291450"/>
                  <a:pt x="437701" y="294591"/>
                </a:cubicBezTo>
                <a:cubicBezTo>
                  <a:pt x="418901" y="297731"/>
                  <a:pt x="407113" y="299538"/>
                  <a:pt x="402338" y="300011"/>
                </a:cubicBezTo>
                <a:cubicBezTo>
                  <a:pt x="397562" y="300484"/>
                  <a:pt x="390159" y="296652"/>
                  <a:pt x="380128" y="288514"/>
                </a:cubicBezTo>
                <a:cubicBezTo>
                  <a:pt x="370097" y="280376"/>
                  <a:pt x="371858" y="276307"/>
                  <a:pt x="385409" y="276307"/>
                </a:cubicBezTo>
                <a:cubicBezTo>
                  <a:pt x="396207" y="276307"/>
                  <a:pt x="413329" y="275203"/>
                  <a:pt x="436776" y="272994"/>
                </a:cubicBezTo>
                <a:cubicBezTo>
                  <a:pt x="460222" y="270786"/>
                  <a:pt x="485217" y="267968"/>
                  <a:pt x="511761" y="264541"/>
                </a:cubicBezTo>
                <a:cubicBezTo>
                  <a:pt x="515690" y="255894"/>
                  <a:pt x="519221" y="244905"/>
                  <a:pt x="522354" y="231576"/>
                </a:cubicBezTo>
                <a:cubicBezTo>
                  <a:pt x="525488" y="218247"/>
                  <a:pt x="526804" y="209804"/>
                  <a:pt x="526302" y="206248"/>
                </a:cubicBezTo>
                <a:cubicBezTo>
                  <a:pt x="497922" y="211582"/>
                  <a:pt x="478448" y="214941"/>
                  <a:pt x="467880" y="216325"/>
                </a:cubicBezTo>
                <a:cubicBezTo>
                  <a:pt x="457311" y="217709"/>
                  <a:pt x="446760" y="214554"/>
                  <a:pt x="436227" y="206861"/>
                </a:cubicBezTo>
                <a:cubicBezTo>
                  <a:pt x="425694" y="199167"/>
                  <a:pt x="428552" y="195320"/>
                  <a:pt x="444799" y="195320"/>
                </a:cubicBezTo>
                <a:cubicBezTo>
                  <a:pt x="458049" y="195320"/>
                  <a:pt x="479739" y="193069"/>
                  <a:pt x="509868" y="188566"/>
                </a:cubicBezTo>
                <a:cubicBezTo>
                  <a:pt x="539996" y="184063"/>
                  <a:pt x="558689" y="180909"/>
                  <a:pt x="565945" y="179102"/>
                </a:cubicBezTo>
                <a:close/>
                <a:moveTo>
                  <a:pt x="2682481" y="171065"/>
                </a:moveTo>
                <a:cubicBezTo>
                  <a:pt x="2684824" y="171522"/>
                  <a:pt x="2687961" y="173351"/>
                  <a:pt x="2691894" y="176553"/>
                </a:cubicBezTo>
                <a:cubicBezTo>
                  <a:pt x="2699760" y="182956"/>
                  <a:pt x="2705109" y="189341"/>
                  <a:pt x="2707941" y="195708"/>
                </a:cubicBezTo>
                <a:cubicBezTo>
                  <a:pt x="2710773" y="202075"/>
                  <a:pt x="2709432" y="209471"/>
                  <a:pt x="2703918" y="217896"/>
                </a:cubicBezTo>
                <a:cubicBezTo>
                  <a:pt x="2698405" y="226320"/>
                  <a:pt x="2693697" y="227421"/>
                  <a:pt x="2689797" y="221197"/>
                </a:cubicBezTo>
                <a:cubicBezTo>
                  <a:pt x="2685897" y="214974"/>
                  <a:pt x="2682548" y="206728"/>
                  <a:pt x="2679752" y="196461"/>
                </a:cubicBezTo>
                <a:cubicBezTo>
                  <a:pt x="2676970" y="185935"/>
                  <a:pt x="2676331" y="178385"/>
                  <a:pt x="2677837" y="173810"/>
                </a:cubicBezTo>
                <a:cubicBezTo>
                  <a:pt x="2678590" y="171523"/>
                  <a:pt x="2680138" y="170608"/>
                  <a:pt x="2682481" y="171065"/>
                </a:cubicBezTo>
                <a:close/>
                <a:moveTo>
                  <a:pt x="2734904" y="160549"/>
                </a:moveTo>
                <a:cubicBezTo>
                  <a:pt x="2739364" y="159409"/>
                  <a:pt x="2746140" y="162241"/>
                  <a:pt x="2755231" y="169046"/>
                </a:cubicBezTo>
                <a:cubicBezTo>
                  <a:pt x="2764323" y="175850"/>
                  <a:pt x="2767169" y="181228"/>
                  <a:pt x="2763771" y="185178"/>
                </a:cubicBezTo>
                <a:cubicBezTo>
                  <a:pt x="2760372" y="189129"/>
                  <a:pt x="2757791" y="193091"/>
                  <a:pt x="2756027" y="197063"/>
                </a:cubicBezTo>
                <a:cubicBezTo>
                  <a:pt x="2754263" y="201035"/>
                  <a:pt x="2750030" y="209729"/>
                  <a:pt x="2743325" y="223144"/>
                </a:cubicBezTo>
                <a:cubicBezTo>
                  <a:pt x="2736621" y="236559"/>
                  <a:pt x="2729842" y="247971"/>
                  <a:pt x="2722987" y="257378"/>
                </a:cubicBezTo>
                <a:cubicBezTo>
                  <a:pt x="2742375" y="255628"/>
                  <a:pt x="2756260" y="254065"/>
                  <a:pt x="2764642" y="252689"/>
                </a:cubicBezTo>
                <a:cubicBezTo>
                  <a:pt x="2773024" y="251312"/>
                  <a:pt x="2781223" y="255151"/>
                  <a:pt x="2789239" y="264207"/>
                </a:cubicBezTo>
                <a:cubicBezTo>
                  <a:pt x="2797255" y="273263"/>
                  <a:pt x="2794939" y="277791"/>
                  <a:pt x="2782291" y="277791"/>
                </a:cubicBezTo>
                <a:cubicBezTo>
                  <a:pt x="2772181" y="277791"/>
                  <a:pt x="2764233" y="277565"/>
                  <a:pt x="2758447" y="277113"/>
                </a:cubicBezTo>
                <a:cubicBezTo>
                  <a:pt x="2752661" y="276662"/>
                  <a:pt x="2742261" y="276658"/>
                  <a:pt x="2727246" y="277103"/>
                </a:cubicBezTo>
                <a:cubicBezTo>
                  <a:pt x="2712232" y="277547"/>
                  <a:pt x="2696444" y="278885"/>
                  <a:pt x="2679881" y="281114"/>
                </a:cubicBezTo>
                <a:cubicBezTo>
                  <a:pt x="2663318" y="283344"/>
                  <a:pt x="2651060" y="285370"/>
                  <a:pt x="2643109" y="287191"/>
                </a:cubicBezTo>
                <a:cubicBezTo>
                  <a:pt x="2635157" y="289012"/>
                  <a:pt x="2627783" y="285961"/>
                  <a:pt x="2620985" y="278038"/>
                </a:cubicBezTo>
                <a:cubicBezTo>
                  <a:pt x="2614188" y="270115"/>
                  <a:pt x="2614360" y="265828"/>
                  <a:pt x="2621502" y="265175"/>
                </a:cubicBezTo>
                <a:cubicBezTo>
                  <a:pt x="2628643" y="264523"/>
                  <a:pt x="2636476" y="263971"/>
                  <a:pt x="2645002" y="263519"/>
                </a:cubicBezTo>
                <a:cubicBezTo>
                  <a:pt x="2653527" y="263067"/>
                  <a:pt x="2674345" y="261572"/>
                  <a:pt x="2707457" y="259034"/>
                </a:cubicBezTo>
                <a:cubicBezTo>
                  <a:pt x="2714154" y="241453"/>
                  <a:pt x="2719739" y="224431"/>
                  <a:pt x="2724213" y="207969"/>
                </a:cubicBezTo>
                <a:cubicBezTo>
                  <a:pt x="2728688" y="191506"/>
                  <a:pt x="2730473" y="179772"/>
                  <a:pt x="2729569" y="172767"/>
                </a:cubicBezTo>
                <a:cubicBezTo>
                  <a:pt x="2728666" y="165762"/>
                  <a:pt x="2730444" y="161689"/>
                  <a:pt x="2734904" y="160549"/>
                </a:cubicBezTo>
                <a:close/>
                <a:moveTo>
                  <a:pt x="841869" y="157495"/>
                </a:moveTo>
                <a:cubicBezTo>
                  <a:pt x="848616" y="155695"/>
                  <a:pt x="855696" y="157731"/>
                  <a:pt x="863110" y="163604"/>
                </a:cubicBezTo>
                <a:cubicBezTo>
                  <a:pt x="870524" y="169476"/>
                  <a:pt x="868778" y="174889"/>
                  <a:pt x="857872" y="179844"/>
                </a:cubicBezTo>
                <a:cubicBezTo>
                  <a:pt x="846967" y="184798"/>
                  <a:pt x="838474" y="187484"/>
                  <a:pt x="832393" y="187899"/>
                </a:cubicBezTo>
                <a:cubicBezTo>
                  <a:pt x="837800" y="191972"/>
                  <a:pt x="839807" y="195561"/>
                  <a:pt x="838416" y="198665"/>
                </a:cubicBezTo>
                <a:cubicBezTo>
                  <a:pt x="837025" y="201770"/>
                  <a:pt x="835921" y="210091"/>
                  <a:pt x="835104" y="223628"/>
                </a:cubicBezTo>
                <a:cubicBezTo>
                  <a:pt x="848770" y="220115"/>
                  <a:pt x="862533" y="217211"/>
                  <a:pt x="876393" y="214916"/>
                </a:cubicBezTo>
                <a:cubicBezTo>
                  <a:pt x="890253" y="212622"/>
                  <a:pt x="892522" y="215268"/>
                  <a:pt x="883201" y="222854"/>
                </a:cubicBezTo>
                <a:cubicBezTo>
                  <a:pt x="873880" y="230440"/>
                  <a:pt x="854370" y="239180"/>
                  <a:pt x="824671" y="249075"/>
                </a:cubicBezTo>
                <a:cubicBezTo>
                  <a:pt x="796722" y="260791"/>
                  <a:pt x="778593" y="269180"/>
                  <a:pt x="770282" y="274242"/>
                </a:cubicBezTo>
                <a:cubicBezTo>
                  <a:pt x="761972" y="279304"/>
                  <a:pt x="753945" y="278899"/>
                  <a:pt x="746202" y="273027"/>
                </a:cubicBezTo>
                <a:cubicBezTo>
                  <a:pt x="738458" y="267154"/>
                  <a:pt x="733313" y="261784"/>
                  <a:pt x="730768" y="256915"/>
                </a:cubicBezTo>
                <a:cubicBezTo>
                  <a:pt x="728223" y="252047"/>
                  <a:pt x="733518" y="249351"/>
                  <a:pt x="746653" y="248827"/>
                </a:cubicBezTo>
                <a:cubicBezTo>
                  <a:pt x="759789" y="248304"/>
                  <a:pt x="781564" y="242550"/>
                  <a:pt x="811980" y="231565"/>
                </a:cubicBezTo>
                <a:cubicBezTo>
                  <a:pt x="811980" y="216064"/>
                  <a:pt x="810560" y="203573"/>
                  <a:pt x="807721" y="194094"/>
                </a:cubicBezTo>
                <a:cubicBezTo>
                  <a:pt x="801010" y="194998"/>
                  <a:pt x="794363" y="195450"/>
                  <a:pt x="787781" y="195450"/>
                </a:cubicBezTo>
                <a:cubicBezTo>
                  <a:pt x="781758" y="195450"/>
                  <a:pt x="775065" y="193413"/>
                  <a:pt x="767701" y="189341"/>
                </a:cubicBezTo>
                <a:cubicBezTo>
                  <a:pt x="760337" y="185268"/>
                  <a:pt x="761893" y="181436"/>
                  <a:pt x="772369" y="177843"/>
                </a:cubicBezTo>
                <a:cubicBezTo>
                  <a:pt x="782844" y="174251"/>
                  <a:pt x="795360" y="170412"/>
                  <a:pt x="809915" y="166325"/>
                </a:cubicBezTo>
                <a:cubicBezTo>
                  <a:pt x="824470" y="162238"/>
                  <a:pt x="835122" y="159294"/>
                  <a:pt x="841869" y="157495"/>
                </a:cubicBezTo>
                <a:close/>
                <a:moveTo>
                  <a:pt x="2723826" y="125791"/>
                </a:moveTo>
                <a:cubicBezTo>
                  <a:pt x="2727006" y="126879"/>
                  <a:pt x="2730071" y="129097"/>
                  <a:pt x="2733022" y="132446"/>
                </a:cubicBezTo>
                <a:cubicBezTo>
                  <a:pt x="2738923" y="139143"/>
                  <a:pt x="2735126" y="144334"/>
                  <a:pt x="2721632" y="148019"/>
                </a:cubicBezTo>
                <a:lnTo>
                  <a:pt x="2685753" y="154946"/>
                </a:lnTo>
                <a:cubicBezTo>
                  <a:pt x="2674754" y="156753"/>
                  <a:pt x="2666258" y="155025"/>
                  <a:pt x="2660263" y="149762"/>
                </a:cubicBezTo>
                <a:cubicBezTo>
                  <a:pt x="2654269" y="144499"/>
                  <a:pt x="2653419" y="141154"/>
                  <a:pt x="2657714" y="139727"/>
                </a:cubicBezTo>
                <a:cubicBezTo>
                  <a:pt x="2662009" y="138300"/>
                  <a:pt x="2670846" y="136160"/>
                  <a:pt x="2684226" y="133306"/>
                </a:cubicBezTo>
                <a:cubicBezTo>
                  <a:pt x="2697218" y="130725"/>
                  <a:pt x="2707123" y="128262"/>
                  <a:pt x="2713942" y="125917"/>
                </a:cubicBezTo>
                <a:cubicBezTo>
                  <a:pt x="2717352" y="124745"/>
                  <a:pt x="2720646" y="124703"/>
                  <a:pt x="2723826" y="125791"/>
                </a:cubicBezTo>
                <a:close/>
                <a:moveTo>
                  <a:pt x="2315113" y="109064"/>
                </a:moveTo>
                <a:cubicBezTo>
                  <a:pt x="2288583" y="113538"/>
                  <a:pt x="2270142" y="115933"/>
                  <a:pt x="2259788" y="116249"/>
                </a:cubicBezTo>
                <a:cubicBezTo>
                  <a:pt x="2270586" y="118844"/>
                  <a:pt x="2275294" y="122257"/>
                  <a:pt x="2273910" y="126487"/>
                </a:cubicBezTo>
                <a:cubicBezTo>
                  <a:pt x="2272526" y="130718"/>
                  <a:pt x="2270974" y="141502"/>
                  <a:pt x="2269253" y="158839"/>
                </a:cubicBezTo>
                <a:cubicBezTo>
                  <a:pt x="2288684" y="157090"/>
                  <a:pt x="2305727" y="155440"/>
                  <a:pt x="2320383" y="153892"/>
                </a:cubicBezTo>
                <a:cubicBezTo>
                  <a:pt x="2319494" y="130890"/>
                  <a:pt x="2317737" y="115947"/>
                  <a:pt x="2315113" y="109064"/>
                </a:cubicBezTo>
                <a:close/>
                <a:moveTo>
                  <a:pt x="1150406" y="102829"/>
                </a:moveTo>
                <a:cubicBezTo>
                  <a:pt x="1153806" y="102469"/>
                  <a:pt x="1158142" y="103235"/>
                  <a:pt x="1163412" y="105128"/>
                </a:cubicBezTo>
                <a:cubicBezTo>
                  <a:pt x="1177737" y="109788"/>
                  <a:pt x="1182341" y="114911"/>
                  <a:pt x="1177221" y="120497"/>
                </a:cubicBezTo>
                <a:cubicBezTo>
                  <a:pt x="1172102" y="126082"/>
                  <a:pt x="1168481" y="132478"/>
                  <a:pt x="1166359" y="139684"/>
                </a:cubicBezTo>
                <a:cubicBezTo>
                  <a:pt x="1164236" y="146890"/>
                  <a:pt x="1160967" y="170820"/>
                  <a:pt x="1156550" y="211475"/>
                </a:cubicBezTo>
                <a:cubicBezTo>
                  <a:pt x="1168151" y="204821"/>
                  <a:pt x="1179824" y="198884"/>
                  <a:pt x="1191569" y="193664"/>
                </a:cubicBezTo>
                <a:cubicBezTo>
                  <a:pt x="1203313" y="188444"/>
                  <a:pt x="1206712" y="188333"/>
                  <a:pt x="1201764" y="193331"/>
                </a:cubicBezTo>
                <a:cubicBezTo>
                  <a:pt x="1196817" y="198328"/>
                  <a:pt x="1187439" y="207789"/>
                  <a:pt x="1173629" y="221714"/>
                </a:cubicBezTo>
                <a:cubicBezTo>
                  <a:pt x="1159819" y="235638"/>
                  <a:pt x="1149401" y="247565"/>
                  <a:pt x="1142375" y="257496"/>
                </a:cubicBezTo>
                <a:cubicBezTo>
                  <a:pt x="1135348" y="267427"/>
                  <a:pt x="1128504" y="266487"/>
                  <a:pt x="1121843" y="254678"/>
                </a:cubicBezTo>
                <a:cubicBezTo>
                  <a:pt x="1115182" y="242869"/>
                  <a:pt x="1114372" y="234570"/>
                  <a:pt x="1119412" y="229780"/>
                </a:cubicBezTo>
                <a:cubicBezTo>
                  <a:pt x="1124453" y="224990"/>
                  <a:pt x="1128500" y="217795"/>
                  <a:pt x="1131555" y="208194"/>
                </a:cubicBezTo>
                <a:cubicBezTo>
                  <a:pt x="1134609" y="198594"/>
                  <a:pt x="1136814" y="186379"/>
                  <a:pt x="1138169" y="171552"/>
                </a:cubicBezTo>
                <a:cubicBezTo>
                  <a:pt x="1139524" y="156724"/>
                  <a:pt x="1140424" y="146650"/>
                  <a:pt x="1140869" y="141330"/>
                </a:cubicBezTo>
                <a:cubicBezTo>
                  <a:pt x="1141313" y="136009"/>
                  <a:pt x="1137972" y="134665"/>
                  <a:pt x="1130845" y="137296"/>
                </a:cubicBezTo>
                <a:cubicBezTo>
                  <a:pt x="1123718" y="139928"/>
                  <a:pt x="1116752" y="142853"/>
                  <a:pt x="1109948" y="146073"/>
                </a:cubicBezTo>
                <a:cubicBezTo>
                  <a:pt x="1103143" y="149292"/>
                  <a:pt x="1094787" y="147758"/>
                  <a:pt x="1084877" y="141469"/>
                </a:cubicBezTo>
                <a:cubicBezTo>
                  <a:pt x="1074968" y="135181"/>
                  <a:pt x="1075452" y="131130"/>
                  <a:pt x="1086329" y="129316"/>
                </a:cubicBezTo>
                <a:cubicBezTo>
                  <a:pt x="1097206" y="127502"/>
                  <a:pt x="1108607" y="124684"/>
                  <a:pt x="1120531" y="120863"/>
                </a:cubicBezTo>
                <a:cubicBezTo>
                  <a:pt x="1132455" y="117041"/>
                  <a:pt x="1139947" y="112517"/>
                  <a:pt x="1143009" y="107290"/>
                </a:cubicBezTo>
                <a:cubicBezTo>
                  <a:pt x="1144540" y="104676"/>
                  <a:pt x="1147005" y="103189"/>
                  <a:pt x="1150406" y="102829"/>
                </a:cubicBezTo>
                <a:close/>
                <a:moveTo>
                  <a:pt x="3028299" y="94203"/>
                </a:moveTo>
                <a:cubicBezTo>
                  <a:pt x="3024065" y="94438"/>
                  <a:pt x="3018338" y="95118"/>
                  <a:pt x="3011118" y="96244"/>
                </a:cubicBezTo>
                <a:cubicBezTo>
                  <a:pt x="2996677" y="98495"/>
                  <a:pt x="2980760" y="100804"/>
                  <a:pt x="2963365" y="103170"/>
                </a:cubicBezTo>
                <a:cubicBezTo>
                  <a:pt x="2963365" y="109652"/>
                  <a:pt x="2963551" y="113359"/>
                  <a:pt x="2963924" y="114291"/>
                </a:cubicBezTo>
                <a:cubicBezTo>
                  <a:pt x="2973432" y="113502"/>
                  <a:pt x="2983771" y="111057"/>
                  <a:pt x="2994942" y="106956"/>
                </a:cubicBezTo>
                <a:cubicBezTo>
                  <a:pt x="3006113" y="102855"/>
                  <a:pt x="3014667" y="104181"/>
                  <a:pt x="3020604" y="110936"/>
                </a:cubicBezTo>
                <a:cubicBezTo>
                  <a:pt x="3026541" y="117690"/>
                  <a:pt x="3022156" y="122662"/>
                  <a:pt x="3007451" y="125853"/>
                </a:cubicBezTo>
                <a:cubicBezTo>
                  <a:pt x="2992745" y="129044"/>
                  <a:pt x="2978953" y="131005"/>
                  <a:pt x="2966075" y="131736"/>
                </a:cubicBezTo>
                <a:cubicBezTo>
                  <a:pt x="2966979" y="135464"/>
                  <a:pt x="2967430" y="138648"/>
                  <a:pt x="2967430" y="141287"/>
                </a:cubicBezTo>
                <a:cubicBezTo>
                  <a:pt x="2978214" y="138920"/>
                  <a:pt x="2988744" y="136307"/>
                  <a:pt x="2999019" y="133446"/>
                </a:cubicBezTo>
                <a:cubicBezTo>
                  <a:pt x="3009293" y="130585"/>
                  <a:pt x="3017395" y="132267"/>
                  <a:pt x="3023325" y="138490"/>
                </a:cubicBezTo>
                <a:cubicBezTo>
                  <a:pt x="3029255" y="144714"/>
                  <a:pt x="3025809" y="149461"/>
                  <a:pt x="3012989" y="152730"/>
                </a:cubicBezTo>
                <a:cubicBezTo>
                  <a:pt x="3000169" y="156000"/>
                  <a:pt x="2985427" y="158022"/>
                  <a:pt x="2968764" y="158796"/>
                </a:cubicBezTo>
                <a:lnTo>
                  <a:pt x="2969775" y="172347"/>
                </a:lnTo>
                <a:cubicBezTo>
                  <a:pt x="2970793" y="171573"/>
                  <a:pt x="2979577" y="169809"/>
                  <a:pt x="2996125" y="167056"/>
                </a:cubicBezTo>
                <a:cubicBezTo>
                  <a:pt x="3012674" y="164303"/>
                  <a:pt x="3022877" y="162926"/>
                  <a:pt x="3026734" y="162926"/>
                </a:cubicBezTo>
                <a:cubicBezTo>
                  <a:pt x="3031495" y="162926"/>
                  <a:pt x="3035174" y="162912"/>
                  <a:pt x="3037769" y="162883"/>
                </a:cubicBezTo>
                <a:cubicBezTo>
                  <a:pt x="3040250" y="138576"/>
                  <a:pt x="3041286" y="121486"/>
                  <a:pt x="3040878" y="111613"/>
                </a:cubicBezTo>
                <a:cubicBezTo>
                  <a:pt x="3040469" y="101740"/>
                  <a:pt x="3039017" y="96147"/>
                  <a:pt x="3036522" y="94835"/>
                </a:cubicBezTo>
                <a:cubicBezTo>
                  <a:pt x="3035274" y="94179"/>
                  <a:pt x="3032533" y="93968"/>
                  <a:pt x="3028299" y="94203"/>
                </a:cubicBezTo>
                <a:close/>
                <a:moveTo>
                  <a:pt x="1599549" y="94203"/>
                </a:moveTo>
                <a:cubicBezTo>
                  <a:pt x="1595315" y="94438"/>
                  <a:pt x="1589588" y="95118"/>
                  <a:pt x="1582368" y="96244"/>
                </a:cubicBezTo>
                <a:cubicBezTo>
                  <a:pt x="1567927" y="98495"/>
                  <a:pt x="1552010" y="100804"/>
                  <a:pt x="1534615" y="103170"/>
                </a:cubicBezTo>
                <a:cubicBezTo>
                  <a:pt x="1534615" y="109652"/>
                  <a:pt x="1534802" y="113359"/>
                  <a:pt x="1535174" y="114291"/>
                </a:cubicBezTo>
                <a:cubicBezTo>
                  <a:pt x="1544682" y="113502"/>
                  <a:pt x="1555021" y="111057"/>
                  <a:pt x="1566192" y="106956"/>
                </a:cubicBezTo>
                <a:cubicBezTo>
                  <a:pt x="1577363" y="102855"/>
                  <a:pt x="1585917" y="104181"/>
                  <a:pt x="1591854" y="110936"/>
                </a:cubicBezTo>
                <a:cubicBezTo>
                  <a:pt x="1597791" y="117690"/>
                  <a:pt x="1593406" y="122662"/>
                  <a:pt x="1578700" y="125853"/>
                </a:cubicBezTo>
                <a:cubicBezTo>
                  <a:pt x="1563995" y="129044"/>
                  <a:pt x="1550203" y="131005"/>
                  <a:pt x="1537325" y="131736"/>
                </a:cubicBezTo>
                <a:cubicBezTo>
                  <a:pt x="1538229" y="135464"/>
                  <a:pt x="1538681" y="138648"/>
                  <a:pt x="1538681" y="141287"/>
                </a:cubicBezTo>
                <a:cubicBezTo>
                  <a:pt x="1549464" y="138920"/>
                  <a:pt x="1559994" y="136307"/>
                  <a:pt x="1570268" y="133446"/>
                </a:cubicBezTo>
                <a:cubicBezTo>
                  <a:pt x="1580543" y="130585"/>
                  <a:pt x="1588645" y="132267"/>
                  <a:pt x="1594575" y="138490"/>
                </a:cubicBezTo>
                <a:cubicBezTo>
                  <a:pt x="1600505" y="144714"/>
                  <a:pt x="1597060" y="149461"/>
                  <a:pt x="1584239" y="152730"/>
                </a:cubicBezTo>
                <a:cubicBezTo>
                  <a:pt x="1571419" y="156000"/>
                  <a:pt x="1556678" y="158022"/>
                  <a:pt x="1540014" y="158796"/>
                </a:cubicBezTo>
                <a:lnTo>
                  <a:pt x="1541025" y="172347"/>
                </a:lnTo>
                <a:cubicBezTo>
                  <a:pt x="1542043" y="171573"/>
                  <a:pt x="1550827" y="169809"/>
                  <a:pt x="1567375" y="167056"/>
                </a:cubicBezTo>
                <a:cubicBezTo>
                  <a:pt x="1583924" y="164303"/>
                  <a:pt x="1594127" y="162926"/>
                  <a:pt x="1597984" y="162926"/>
                </a:cubicBezTo>
                <a:cubicBezTo>
                  <a:pt x="1602745" y="162926"/>
                  <a:pt x="1606424" y="162912"/>
                  <a:pt x="1609019" y="162883"/>
                </a:cubicBezTo>
                <a:cubicBezTo>
                  <a:pt x="1611500" y="138576"/>
                  <a:pt x="1612536" y="121486"/>
                  <a:pt x="1612128" y="111613"/>
                </a:cubicBezTo>
                <a:cubicBezTo>
                  <a:pt x="1611719" y="101740"/>
                  <a:pt x="1610267" y="96147"/>
                  <a:pt x="1607772" y="94835"/>
                </a:cubicBezTo>
                <a:cubicBezTo>
                  <a:pt x="1606524" y="94179"/>
                  <a:pt x="1603783" y="93968"/>
                  <a:pt x="1599549" y="94203"/>
                </a:cubicBezTo>
                <a:close/>
                <a:moveTo>
                  <a:pt x="2361938" y="77283"/>
                </a:moveTo>
                <a:cubicBezTo>
                  <a:pt x="2367023" y="78251"/>
                  <a:pt x="2371018" y="80377"/>
                  <a:pt x="2373922" y="83660"/>
                </a:cubicBezTo>
                <a:cubicBezTo>
                  <a:pt x="2379730" y="90228"/>
                  <a:pt x="2377833" y="95194"/>
                  <a:pt x="2368232" y="98556"/>
                </a:cubicBezTo>
                <a:cubicBezTo>
                  <a:pt x="2358632" y="101919"/>
                  <a:pt x="2346331" y="104074"/>
                  <a:pt x="2331332" y="105020"/>
                </a:cubicBezTo>
                <a:cubicBezTo>
                  <a:pt x="2344825" y="108749"/>
                  <a:pt x="2350673" y="113588"/>
                  <a:pt x="2348873" y="119540"/>
                </a:cubicBezTo>
                <a:cubicBezTo>
                  <a:pt x="2347073" y="125491"/>
                  <a:pt x="2346174" y="135895"/>
                  <a:pt x="2346174" y="150751"/>
                </a:cubicBezTo>
                <a:cubicBezTo>
                  <a:pt x="2371828" y="148098"/>
                  <a:pt x="2391553" y="145635"/>
                  <a:pt x="2405349" y="143362"/>
                </a:cubicBezTo>
                <a:cubicBezTo>
                  <a:pt x="2419144" y="141089"/>
                  <a:pt x="2429827" y="143868"/>
                  <a:pt x="2437399" y="151698"/>
                </a:cubicBezTo>
                <a:cubicBezTo>
                  <a:pt x="2444971" y="159527"/>
                  <a:pt x="2447448" y="164952"/>
                  <a:pt x="2444831" y="167970"/>
                </a:cubicBezTo>
                <a:cubicBezTo>
                  <a:pt x="2442214" y="170989"/>
                  <a:pt x="2435004" y="172272"/>
                  <a:pt x="2423202" y="171820"/>
                </a:cubicBezTo>
                <a:cubicBezTo>
                  <a:pt x="2411400" y="171369"/>
                  <a:pt x="2399197" y="171143"/>
                  <a:pt x="2386592" y="171143"/>
                </a:cubicBezTo>
                <a:cubicBezTo>
                  <a:pt x="2374259" y="171143"/>
                  <a:pt x="2360786" y="171917"/>
                  <a:pt x="2346174" y="173466"/>
                </a:cubicBezTo>
                <a:lnTo>
                  <a:pt x="2346174" y="241267"/>
                </a:lnTo>
                <a:cubicBezTo>
                  <a:pt x="2346174" y="263006"/>
                  <a:pt x="2344449" y="283527"/>
                  <a:pt x="2341000" y="302829"/>
                </a:cubicBezTo>
                <a:cubicBezTo>
                  <a:pt x="2337551" y="322131"/>
                  <a:pt x="2331902" y="324182"/>
                  <a:pt x="2324050" y="308981"/>
                </a:cubicBezTo>
                <a:cubicBezTo>
                  <a:pt x="2316199" y="293780"/>
                  <a:pt x="2313847" y="281559"/>
                  <a:pt x="2316995" y="272317"/>
                </a:cubicBezTo>
                <a:cubicBezTo>
                  <a:pt x="2320143" y="263074"/>
                  <a:pt x="2321293" y="230705"/>
                  <a:pt x="2320447" y="175208"/>
                </a:cubicBezTo>
                <a:cubicBezTo>
                  <a:pt x="2311800" y="175208"/>
                  <a:pt x="2294628" y="176872"/>
                  <a:pt x="2268930" y="180199"/>
                </a:cubicBezTo>
                <a:cubicBezTo>
                  <a:pt x="2268156" y="190036"/>
                  <a:pt x="2264764" y="203738"/>
                  <a:pt x="2258756" y="221305"/>
                </a:cubicBezTo>
                <a:cubicBezTo>
                  <a:pt x="2252747" y="238872"/>
                  <a:pt x="2243473" y="253925"/>
                  <a:pt x="2230932" y="266466"/>
                </a:cubicBezTo>
                <a:cubicBezTo>
                  <a:pt x="2218392" y="279006"/>
                  <a:pt x="2203844" y="288077"/>
                  <a:pt x="2187288" y="293676"/>
                </a:cubicBezTo>
                <a:cubicBezTo>
                  <a:pt x="2170732" y="299276"/>
                  <a:pt x="2169983" y="295519"/>
                  <a:pt x="2185040" y="282405"/>
                </a:cubicBezTo>
                <a:cubicBezTo>
                  <a:pt x="2200097" y="269291"/>
                  <a:pt x="2212924" y="253907"/>
                  <a:pt x="2223522" y="236255"/>
                </a:cubicBezTo>
                <a:cubicBezTo>
                  <a:pt x="2234119" y="218602"/>
                  <a:pt x="2240307" y="200949"/>
                  <a:pt x="2242085" y="183296"/>
                </a:cubicBezTo>
                <a:cubicBezTo>
                  <a:pt x="2215427" y="187799"/>
                  <a:pt x="2196691" y="191398"/>
                  <a:pt x="2185879" y="194094"/>
                </a:cubicBezTo>
                <a:cubicBezTo>
                  <a:pt x="2175066" y="196790"/>
                  <a:pt x="2164634" y="193618"/>
                  <a:pt x="2154581" y="184576"/>
                </a:cubicBezTo>
                <a:cubicBezTo>
                  <a:pt x="2144529" y="175535"/>
                  <a:pt x="2145382" y="171014"/>
                  <a:pt x="2157141" y="171014"/>
                </a:cubicBezTo>
                <a:cubicBezTo>
                  <a:pt x="2166118" y="171014"/>
                  <a:pt x="2177275" y="170347"/>
                  <a:pt x="2190611" y="169013"/>
                </a:cubicBezTo>
                <a:cubicBezTo>
                  <a:pt x="2203947" y="167680"/>
                  <a:pt x="2221557" y="165801"/>
                  <a:pt x="2243440" y="163378"/>
                </a:cubicBezTo>
                <a:cubicBezTo>
                  <a:pt x="2243440" y="141767"/>
                  <a:pt x="2243261" y="128983"/>
                  <a:pt x="2242903" y="125025"/>
                </a:cubicBezTo>
                <a:cubicBezTo>
                  <a:pt x="2242544" y="121067"/>
                  <a:pt x="2240013" y="118504"/>
                  <a:pt x="2235309" y="117335"/>
                </a:cubicBezTo>
                <a:cubicBezTo>
                  <a:pt x="2230606" y="116166"/>
                  <a:pt x="2225612" y="112832"/>
                  <a:pt x="2220328" y="107333"/>
                </a:cubicBezTo>
                <a:cubicBezTo>
                  <a:pt x="2215043" y="101833"/>
                  <a:pt x="2219202" y="98266"/>
                  <a:pt x="2232804" y="96631"/>
                </a:cubicBezTo>
                <a:cubicBezTo>
                  <a:pt x="2246405" y="94996"/>
                  <a:pt x="2264607" y="92132"/>
                  <a:pt x="2287407" y="88038"/>
                </a:cubicBezTo>
                <a:cubicBezTo>
                  <a:pt x="2310208" y="83944"/>
                  <a:pt x="2328876" y="80549"/>
                  <a:pt x="2343410" y="77853"/>
                </a:cubicBezTo>
                <a:cubicBezTo>
                  <a:pt x="2350677" y="76505"/>
                  <a:pt x="2356853" y="76315"/>
                  <a:pt x="2361938" y="77283"/>
                </a:cubicBezTo>
                <a:close/>
                <a:moveTo>
                  <a:pt x="179141" y="75841"/>
                </a:moveTo>
                <a:cubicBezTo>
                  <a:pt x="180347" y="75540"/>
                  <a:pt x="181960" y="75565"/>
                  <a:pt x="183980" y="75917"/>
                </a:cubicBezTo>
                <a:cubicBezTo>
                  <a:pt x="192060" y="77322"/>
                  <a:pt x="199765" y="79401"/>
                  <a:pt x="207093" y="82155"/>
                </a:cubicBezTo>
                <a:cubicBezTo>
                  <a:pt x="216098" y="85783"/>
                  <a:pt x="219461" y="90232"/>
                  <a:pt x="217181" y="95502"/>
                </a:cubicBezTo>
                <a:cubicBezTo>
                  <a:pt x="214901" y="100772"/>
                  <a:pt x="213553" y="111136"/>
                  <a:pt x="213137" y="126595"/>
                </a:cubicBezTo>
                <a:cubicBezTo>
                  <a:pt x="212721" y="142054"/>
                  <a:pt x="212513" y="156430"/>
                  <a:pt x="212513" y="169723"/>
                </a:cubicBezTo>
                <a:cubicBezTo>
                  <a:pt x="212513" y="181884"/>
                  <a:pt x="210326" y="193037"/>
                  <a:pt x="205953" y="203183"/>
                </a:cubicBezTo>
                <a:cubicBezTo>
                  <a:pt x="201579" y="213328"/>
                  <a:pt x="196377" y="212869"/>
                  <a:pt x="190347" y="201806"/>
                </a:cubicBezTo>
                <a:cubicBezTo>
                  <a:pt x="184317" y="190742"/>
                  <a:pt x="182202" y="180797"/>
                  <a:pt x="184001" y="171971"/>
                </a:cubicBezTo>
                <a:cubicBezTo>
                  <a:pt x="185801" y="163145"/>
                  <a:pt x="186701" y="148894"/>
                  <a:pt x="186701" y="129219"/>
                </a:cubicBezTo>
                <a:cubicBezTo>
                  <a:pt x="186701" y="110333"/>
                  <a:pt x="184227" y="96377"/>
                  <a:pt x="179280" y="87349"/>
                </a:cubicBezTo>
                <a:cubicBezTo>
                  <a:pt x="175569" y="80579"/>
                  <a:pt x="175523" y="76743"/>
                  <a:pt x="179141" y="75841"/>
                </a:cubicBezTo>
                <a:close/>
                <a:moveTo>
                  <a:pt x="401072" y="51943"/>
                </a:moveTo>
                <a:cubicBezTo>
                  <a:pt x="402470" y="51741"/>
                  <a:pt x="404250" y="51877"/>
                  <a:pt x="406414" y="52352"/>
                </a:cubicBezTo>
                <a:cubicBezTo>
                  <a:pt x="415068" y="54252"/>
                  <a:pt x="421611" y="56084"/>
                  <a:pt x="426042" y="57848"/>
                </a:cubicBezTo>
                <a:cubicBezTo>
                  <a:pt x="432294" y="60558"/>
                  <a:pt x="434521" y="64484"/>
                  <a:pt x="432721" y="69625"/>
                </a:cubicBezTo>
                <a:cubicBezTo>
                  <a:pt x="430921" y="74766"/>
                  <a:pt x="430021" y="81137"/>
                  <a:pt x="430021" y="88737"/>
                </a:cubicBezTo>
                <a:lnTo>
                  <a:pt x="430021" y="117087"/>
                </a:lnTo>
                <a:cubicBezTo>
                  <a:pt x="430021" y="128445"/>
                  <a:pt x="427835" y="138494"/>
                  <a:pt x="423461" y="147234"/>
                </a:cubicBezTo>
                <a:cubicBezTo>
                  <a:pt x="419087" y="155975"/>
                  <a:pt x="414111" y="155949"/>
                  <a:pt x="408533" y="147159"/>
                </a:cubicBezTo>
                <a:cubicBezTo>
                  <a:pt x="402954" y="138368"/>
                  <a:pt x="400843" y="130657"/>
                  <a:pt x="402198" y="124025"/>
                </a:cubicBezTo>
                <a:cubicBezTo>
                  <a:pt x="403553" y="117392"/>
                  <a:pt x="404231" y="107881"/>
                  <a:pt x="404231" y="95491"/>
                </a:cubicBezTo>
                <a:cubicBezTo>
                  <a:pt x="404231" y="82714"/>
                  <a:pt x="402431" y="71855"/>
                  <a:pt x="398831" y="62914"/>
                </a:cubicBezTo>
                <a:cubicBezTo>
                  <a:pt x="396132" y="56208"/>
                  <a:pt x="396879" y="52551"/>
                  <a:pt x="401072" y="51943"/>
                </a:cubicBezTo>
                <a:close/>
                <a:moveTo>
                  <a:pt x="3056005" y="47867"/>
                </a:moveTo>
                <a:cubicBezTo>
                  <a:pt x="3058733" y="47157"/>
                  <a:pt x="3064048" y="48147"/>
                  <a:pt x="3071949" y="50836"/>
                </a:cubicBezTo>
                <a:cubicBezTo>
                  <a:pt x="3087752" y="56213"/>
                  <a:pt x="3094470" y="64111"/>
                  <a:pt x="3092104" y="74529"/>
                </a:cubicBezTo>
                <a:cubicBezTo>
                  <a:pt x="3089738" y="84947"/>
                  <a:pt x="3083091" y="86105"/>
                  <a:pt x="3072164" y="78003"/>
                </a:cubicBezTo>
                <a:cubicBezTo>
                  <a:pt x="3065998" y="70948"/>
                  <a:pt x="3060470" y="63312"/>
                  <a:pt x="3055580" y="55095"/>
                </a:cubicBezTo>
                <a:cubicBezTo>
                  <a:pt x="3053135" y="50986"/>
                  <a:pt x="3053276" y="48577"/>
                  <a:pt x="3056005" y="47867"/>
                </a:cubicBezTo>
                <a:close/>
                <a:moveTo>
                  <a:pt x="1627255" y="47867"/>
                </a:moveTo>
                <a:cubicBezTo>
                  <a:pt x="1629983" y="47157"/>
                  <a:pt x="1635298" y="48147"/>
                  <a:pt x="1643199" y="50836"/>
                </a:cubicBezTo>
                <a:cubicBezTo>
                  <a:pt x="1659002" y="56213"/>
                  <a:pt x="1665720" y="64111"/>
                  <a:pt x="1663354" y="74529"/>
                </a:cubicBezTo>
                <a:cubicBezTo>
                  <a:pt x="1660988" y="84947"/>
                  <a:pt x="1654342" y="86105"/>
                  <a:pt x="1643414" y="78003"/>
                </a:cubicBezTo>
                <a:cubicBezTo>
                  <a:pt x="1637248" y="70948"/>
                  <a:pt x="1631720" y="63312"/>
                  <a:pt x="1626830" y="55095"/>
                </a:cubicBezTo>
                <a:cubicBezTo>
                  <a:pt x="1624385" y="50986"/>
                  <a:pt x="1624526" y="48577"/>
                  <a:pt x="1627255" y="47867"/>
                </a:cubicBezTo>
                <a:close/>
                <a:moveTo>
                  <a:pt x="2605646" y="36026"/>
                </a:moveTo>
                <a:cubicBezTo>
                  <a:pt x="2609430" y="36653"/>
                  <a:pt x="2613830" y="38632"/>
                  <a:pt x="2618845" y="41963"/>
                </a:cubicBezTo>
                <a:cubicBezTo>
                  <a:pt x="2628876" y="48624"/>
                  <a:pt x="2632587" y="54069"/>
                  <a:pt x="2629977" y="58300"/>
                </a:cubicBezTo>
                <a:cubicBezTo>
                  <a:pt x="2627367" y="62530"/>
                  <a:pt x="2625090" y="66201"/>
                  <a:pt x="2623147" y="69313"/>
                </a:cubicBezTo>
                <a:cubicBezTo>
                  <a:pt x="2621204" y="72425"/>
                  <a:pt x="2619788" y="78190"/>
                  <a:pt x="2618899" y="86607"/>
                </a:cubicBezTo>
                <a:cubicBezTo>
                  <a:pt x="2618010" y="95025"/>
                  <a:pt x="2616457" y="105877"/>
                  <a:pt x="2614242" y="119163"/>
                </a:cubicBezTo>
                <a:cubicBezTo>
                  <a:pt x="2613134" y="125806"/>
                  <a:pt x="2611998" y="132012"/>
                  <a:pt x="2610835" y="137780"/>
                </a:cubicBezTo>
                <a:lnTo>
                  <a:pt x="2607278" y="153701"/>
                </a:lnTo>
                <a:lnTo>
                  <a:pt x="2610822" y="152889"/>
                </a:lnTo>
                <a:cubicBezTo>
                  <a:pt x="2613643" y="152937"/>
                  <a:pt x="2616389" y="153698"/>
                  <a:pt x="2619060" y="155172"/>
                </a:cubicBezTo>
                <a:cubicBezTo>
                  <a:pt x="2624402" y="158118"/>
                  <a:pt x="2628883" y="161252"/>
                  <a:pt x="2632504" y="164572"/>
                </a:cubicBezTo>
                <a:cubicBezTo>
                  <a:pt x="2636125" y="167891"/>
                  <a:pt x="2636559" y="172050"/>
                  <a:pt x="2633806" y="177047"/>
                </a:cubicBezTo>
                <a:cubicBezTo>
                  <a:pt x="2631052" y="182045"/>
                  <a:pt x="2627883" y="195987"/>
                  <a:pt x="2624298" y="218874"/>
                </a:cubicBezTo>
                <a:cubicBezTo>
                  <a:pt x="2620713" y="241761"/>
                  <a:pt x="2616106" y="259063"/>
                  <a:pt x="2610478" y="270779"/>
                </a:cubicBezTo>
                <a:cubicBezTo>
                  <a:pt x="2604849" y="282495"/>
                  <a:pt x="2599020" y="290866"/>
                  <a:pt x="2592990" y="295892"/>
                </a:cubicBezTo>
                <a:cubicBezTo>
                  <a:pt x="2586960" y="300918"/>
                  <a:pt x="2581998" y="299757"/>
                  <a:pt x="2578105" y="292407"/>
                </a:cubicBezTo>
                <a:cubicBezTo>
                  <a:pt x="2574211" y="285058"/>
                  <a:pt x="2569235" y="277156"/>
                  <a:pt x="2563176" y="268703"/>
                </a:cubicBezTo>
                <a:cubicBezTo>
                  <a:pt x="2557118" y="260249"/>
                  <a:pt x="2558043" y="257152"/>
                  <a:pt x="2565951" y="259410"/>
                </a:cubicBezTo>
                <a:cubicBezTo>
                  <a:pt x="2573860" y="261669"/>
                  <a:pt x="2579922" y="262798"/>
                  <a:pt x="2584138" y="262798"/>
                </a:cubicBezTo>
                <a:cubicBezTo>
                  <a:pt x="2588598" y="260891"/>
                  <a:pt x="2592803" y="250294"/>
                  <a:pt x="2596754" y="231006"/>
                </a:cubicBezTo>
                <a:cubicBezTo>
                  <a:pt x="2600705" y="211719"/>
                  <a:pt x="2603132" y="198393"/>
                  <a:pt x="2604035" y="191029"/>
                </a:cubicBezTo>
                <a:cubicBezTo>
                  <a:pt x="2604939" y="183666"/>
                  <a:pt x="2604465" y="178227"/>
                  <a:pt x="2602616" y="174714"/>
                </a:cubicBezTo>
                <a:cubicBezTo>
                  <a:pt x="2596363" y="173237"/>
                  <a:pt x="2587888" y="173584"/>
                  <a:pt x="2577190" y="175757"/>
                </a:cubicBezTo>
                <a:cubicBezTo>
                  <a:pt x="2566492" y="177929"/>
                  <a:pt x="2557845" y="180855"/>
                  <a:pt x="2551249" y="184533"/>
                </a:cubicBezTo>
                <a:cubicBezTo>
                  <a:pt x="2544653" y="188211"/>
                  <a:pt x="2539805" y="188688"/>
                  <a:pt x="2536708" y="185964"/>
                </a:cubicBezTo>
                <a:cubicBezTo>
                  <a:pt x="2533610" y="183239"/>
                  <a:pt x="2531011" y="180063"/>
                  <a:pt x="2528910" y="176434"/>
                </a:cubicBezTo>
                <a:cubicBezTo>
                  <a:pt x="2526810" y="172806"/>
                  <a:pt x="2528244" y="168823"/>
                  <a:pt x="2533213" y="164485"/>
                </a:cubicBezTo>
                <a:cubicBezTo>
                  <a:pt x="2538181" y="160148"/>
                  <a:pt x="2541329" y="150059"/>
                  <a:pt x="2542656" y="134220"/>
                </a:cubicBezTo>
                <a:cubicBezTo>
                  <a:pt x="2543982" y="118382"/>
                  <a:pt x="2544427" y="108118"/>
                  <a:pt x="2543989" y="103428"/>
                </a:cubicBezTo>
                <a:cubicBezTo>
                  <a:pt x="2543552" y="98739"/>
                  <a:pt x="2542426" y="93240"/>
                  <a:pt x="2540612" y="86930"/>
                </a:cubicBezTo>
                <a:cubicBezTo>
                  <a:pt x="2538798" y="80620"/>
                  <a:pt x="2539866" y="76856"/>
                  <a:pt x="2543817" y="75637"/>
                </a:cubicBezTo>
                <a:cubicBezTo>
                  <a:pt x="2547768" y="74418"/>
                  <a:pt x="2553196" y="76150"/>
                  <a:pt x="2560100" y="80832"/>
                </a:cubicBezTo>
                <a:cubicBezTo>
                  <a:pt x="2567005" y="85514"/>
                  <a:pt x="2569314" y="92870"/>
                  <a:pt x="2567027" y="102901"/>
                </a:cubicBezTo>
                <a:cubicBezTo>
                  <a:pt x="2564739" y="112932"/>
                  <a:pt x="2562707" y="125720"/>
                  <a:pt x="2560929" y="141265"/>
                </a:cubicBezTo>
                <a:cubicBezTo>
                  <a:pt x="2559150" y="156810"/>
                  <a:pt x="2558276" y="164948"/>
                  <a:pt x="2558304" y="165679"/>
                </a:cubicBezTo>
                <a:cubicBezTo>
                  <a:pt x="2558304" y="163815"/>
                  <a:pt x="2564123" y="162238"/>
                  <a:pt x="2575760" y="160947"/>
                </a:cubicBezTo>
                <a:lnTo>
                  <a:pt x="2592905" y="157003"/>
                </a:lnTo>
                <a:lnTo>
                  <a:pt x="2586494" y="133650"/>
                </a:lnTo>
                <a:cubicBezTo>
                  <a:pt x="2589197" y="125147"/>
                  <a:pt x="2591896" y="111050"/>
                  <a:pt x="2594592" y="91361"/>
                </a:cubicBezTo>
                <a:cubicBezTo>
                  <a:pt x="2597288" y="71672"/>
                  <a:pt x="2597761" y="61827"/>
                  <a:pt x="2596012" y="61827"/>
                </a:cubicBezTo>
                <a:cubicBezTo>
                  <a:pt x="2592886" y="61827"/>
                  <a:pt x="2585988" y="63161"/>
                  <a:pt x="2575319" y="65828"/>
                </a:cubicBezTo>
                <a:cubicBezTo>
                  <a:pt x="2563617" y="67650"/>
                  <a:pt x="2555408" y="69012"/>
                  <a:pt x="2550690" y="69915"/>
                </a:cubicBezTo>
                <a:cubicBezTo>
                  <a:pt x="2545972" y="70819"/>
                  <a:pt x="2539959" y="67420"/>
                  <a:pt x="2532653" y="59719"/>
                </a:cubicBezTo>
                <a:cubicBezTo>
                  <a:pt x="2525347" y="52019"/>
                  <a:pt x="2526784" y="48620"/>
                  <a:pt x="2536966" y="49524"/>
                </a:cubicBezTo>
                <a:cubicBezTo>
                  <a:pt x="2547148" y="50427"/>
                  <a:pt x="2558279" y="49803"/>
                  <a:pt x="2570361" y="47652"/>
                </a:cubicBezTo>
                <a:cubicBezTo>
                  <a:pt x="2582442" y="45501"/>
                  <a:pt x="2591036" y="42350"/>
                  <a:pt x="2596141" y="38198"/>
                </a:cubicBezTo>
                <a:cubicBezTo>
                  <a:pt x="2598694" y="36123"/>
                  <a:pt x="2601862" y="35398"/>
                  <a:pt x="2605646" y="36026"/>
                </a:cubicBezTo>
                <a:close/>
                <a:moveTo>
                  <a:pt x="154151" y="33647"/>
                </a:moveTo>
                <a:cubicBezTo>
                  <a:pt x="161460" y="33401"/>
                  <a:pt x="168030" y="35940"/>
                  <a:pt x="173859" y="41264"/>
                </a:cubicBezTo>
                <a:cubicBezTo>
                  <a:pt x="181632" y="48362"/>
                  <a:pt x="180004" y="53331"/>
                  <a:pt x="168976" y="56170"/>
                </a:cubicBezTo>
                <a:cubicBezTo>
                  <a:pt x="157949" y="59010"/>
                  <a:pt x="146100" y="61107"/>
                  <a:pt x="133431" y="62462"/>
                </a:cubicBezTo>
                <a:cubicBezTo>
                  <a:pt x="120761" y="63817"/>
                  <a:pt x="111128" y="64932"/>
                  <a:pt x="104531" y="65807"/>
                </a:cubicBezTo>
                <a:cubicBezTo>
                  <a:pt x="113523" y="73450"/>
                  <a:pt x="116308" y="78939"/>
                  <a:pt x="112888" y="82273"/>
                </a:cubicBezTo>
                <a:cubicBezTo>
                  <a:pt x="109468" y="85607"/>
                  <a:pt x="105539" y="91709"/>
                  <a:pt x="101101" y="100578"/>
                </a:cubicBezTo>
                <a:cubicBezTo>
                  <a:pt x="96662" y="109448"/>
                  <a:pt x="92851" y="114929"/>
                  <a:pt x="89668" y="117023"/>
                </a:cubicBezTo>
                <a:cubicBezTo>
                  <a:pt x="91145" y="117023"/>
                  <a:pt x="95078" y="116385"/>
                  <a:pt x="101466" y="115109"/>
                </a:cubicBezTo>
                <a:cubicBezTo>
                  <a:pt x="107855" y="113832"/>
                  <a:pt x="114240" y="111803"/>
                  <a:pt x="120621" y="109021"/>
                </a:cubicBezTo>
                <a:cubicBezTo>
                  <a:pt x="127002" y="106239"/>
                  <a:pt x="133811" y="106562"/>
                  <a:pt x="141045" y="109989"/>
                </a:cubicBezTo>
                <a:cubicBezTo>
                  <a:pt x="148280" y="113416"/>
                  <a:pt x="154123" y="117919"/>
                  <a:pt x="158576" y="123498"/>
                </a:cubicBezTo>
                <a:cubicBezTo>
                  <a:pt x="163029" y="129076"/>
                  <a:pt x="162875" y="133464"/>
                  <a:pt x="158114" y="136662"/>
                </a:cubicBezTo>
                <a:cubicBezTo>
                  <a:pt x="153353" y="139860"/>
                  <a:pt x="149470" y="145105"/>
                  <a:pt x="146466" y="152397"/>
                </a:cubicBezTo>
                <a:cubicBezTo>
                  <a:pt x="143461" y="159689"/>
                  <a:pt x="136449" y="171835"/>
                  <a:pt x="125429" y="188835"/>
                </a:cubicBezTo>
                <a:cubicBezTo>
                  <a:pt x="114408" y="205835"/>
                  <a:pt x="99071" y="224159"/>
                  <a:pt x="79418" y="243805"/>
                </a:cubicBezTo>
                <a:cubicBezTo>
                  <a:pt x="59765" y="263451"/>
                  <a:pt x="39663" y="276049"/>
                  <a:pt x="19114" y="281598"/>
                </a:cubicBezTo>
                <a:cubicBezTo>
                  <a:pt x="-1436" y="287148"/>
                  <a:pt x="-5415" y="285083"/>
                  <a:pt x="7176" y="275403"/>
                </a:cubicBezTo>
                <a:cubicBezTo>
                  <a:pt x="19766" y="265724"/>
                  <a:pt x="32458" y="255367"/>
                  <a:pt x="45249" y="244332"/>
                </a:cubicBezTo>
                <a:cubicBezTo>
                  <a:pt x="58040" y="233297"/>
                  <a:pt x="70545" y="219871"/>
                  <a:pt x="82763" y="204054"/>
                </a:cubicBezTo>
                <a:cubicBezTo>
                  <a:pt x="73772" y="200483"/>
                  <a:pt x="65677" y="192958"/>
                  <a:pt x="58478" y="181479"/>
                </a:cubicBezTo>
                <a:cubicBezTo>
                  <a:pt x="51279" y="169999"/>
                  <a:pt x="51752" y="164260"/>
                  <a:pt x="59897" y="164260"/>
                </a:cubicBezTo>
                <a:cubicBezTo>
                  <a:pt x="67068" y="164260"/>
                  <a:pt x="74184" y="166274"/>
                  <a:pt x="81246" y="170304"/>
                </a:cubicBezTo>
                <a:cubicBezTo>
                  <a:pt x="88309" y="174334"/>
                  <a:pt x="93152" y="180414"/>
                  <a:pt x="95777" y="188545"/>
                </a:cubicBezTo>
                <a:cubicBezTo>
                  <a:pt x="102574" y="176327"/>
                  <a:pt x="108403" y="164528"/>
                  <a:pt x="113265" y="153150"/>
                </a:cubicBezTo>
                <a:cubicBezTo>
                  <a:pt x="118126" y="141771"/>
                  <a:pt x="120284" y="134952"/>
                  <a:pt x="119739" y="132693"/>
                </a:cubicBezTo>
                <a:cubicBezTo>
                  <a:pt x="119194" y="130435"/>
                  <a:pt x="115179" y="130431"/>
                  <a:pt x="107693" y="132682"/>
                </a:cubicBezTo>
                <a:cubicBezTo>
                  <a:pt x="100208" y="134934"/>
                  <a:pt x="91116" y="135156"/>
                  <a:pt x="80418" y="133349"/>
                </a:cubicBezTo>
                <a:cubicBezTo>
                  <a:pt x="68430" y="147274"/>
                  <a:pt x="55925" y="156831"/>
                  <a:pt x="42904" y="162023"/>
                </a:cubicBezTo>
                <a:cubicBezTo>
                  <a:pt x="29883" y="167214"/>
                  <a:pt x="28159" y="163980"/>
                  <a:pt x="37731" y="152321"/>
                </a:cubicBezTo>
                <a:cubicBezTo>
                  <a:pt x="47303" y="140663"/>
                  <a:pt x="56753" y="126398"/>
                  <a:pt x="66082" y="109527"/>
                </a:cubicBezTo>
                <a:cubicBezTo>
                  <a:pt x="75410" y="92655"/>
                  <a:pt x="80074" y="79452"/>
                  <a:pt x="80074" y="69915"/>
                </a:cubicBezTo>
                <a:cubicBezTo>
                  <a:pt x="69778" y="73500"/>
                  <a:pt x="60708" y="75522"/>
                  <a:pt x="52864" y="75981"/>
                </a:cubicBezTo>
                <a:cubicBezTo>
                  <a:pt x="45020" y="76440"/>
                  <a:pt x="36570" y="72597"/>
                  <a:pt x="27514" y="64452"/>
                </a:cubicBezTo>
                <a:cubicBezTo>
                  <a:pt x="18458" y="56306"/>
                  <a:pt x="20254" y="52234"/>
                  <a:pt x="32902" y="52234"/>
                </a:cubicBezTo>
                <a:cubicBezTo>
                  <a:pt x="43528" y="52234"/>
                  <a:pt x="55574" y="51338"/>
                  <a:pt x="69039" y="49545"/>
                </a:cubicBezTo>
                <a:cubicBezTo>
                  <a:pt x="82505" y="47753"/>
                  <a:pt x="96196" y="45551"/>
                  <a:pt x="110113" y="42941"/>
                </a:cubicBezTo>
                <a:cubicBezTo>
                  <a:pt x="124030" y="40332"/>
                  <a:pt x="136191" y="37625"/>
                  <a:pt x="146595" y="34821"/>
                </a:cubicBezTo>
                <a:cubicBezTo>
                  <a:pt x="149196" y="34120"/>
                  <a:pt x="151715" y="33729"/>
                  <a:pt x="154151" y="33647"/>
                </a:cubicBezTo>
                <a:close/>
                <a:moveTo>
                  <a:pt x="2235457" y="30453"/>
                </a:moveTo>
                <a:cubicBezTo>
                  <a:pt x="2237863" y="30544"/>
                  <a:pt x="2240829" y="31186"/>
                  <a:pt x="2244355" y="32380"/>
                </a:cubicBezTo>
                <a:cubicBezTo>
                  <a:pt x="2258458" y="37155"/>
                  <a:pt x="2267708" y="43013"/>
                  <a:pt x="2272103" y="49954"/>
                </a:cubicBezTo>
                <a:cubicBezTo>
                  <a:pt x="2276498" y="56894"/>
                  <a:pt x="2276928" y="65108"/>
                  <a:pt x="2273393" y="74594"/>
                </a:cubicBezTo>
                <a:cubicBezTo>
                  <a:pt x="2269859" y="84080"/>
                  <a:pt x="2262767" y="83617"/>
                  <a:pt x="2252120" y="73206"/>
                </a:cubicBezTo>
                <a:cubicBezTo>
                  <a:pt x="2241472" y="62795"/>
                  <a:pt x="2233739" y="53238"/>
                  <a:pt x="2228921" y="44533"/>
                </a:cubicBezTo>
                <a:cubicBezTo>
                  <a:pt x="2226060" y="34875"/>
                  <a:pt x="2228239" y="30182"/>
                  <a:pt x="2235457" y="30453"/>
                </a:cubicBezTo>
                <a:close/>
                <a:moveTo>
                  <a:pt x="576402" y="25507"/>
                </a:moveTo>
                <a:cubicBezTo>
                  <a:pt x="579383" y="25894"/>
                  <a:pt x="583075" y="26830"/>
                  <a:pt x="587477" y="28314"/>
                </a:cubicBezTo>
                <a:cubicBezTo>
                  <a:pt x="596282" y="31283"/>
                  <a:pt x="601487" y="34864"/>
                  <a:pt x="603093" y="39059"/>
                </a:cubicBezTo>
                <a:cubicBezTo>
                  <a:pt x="604700" y="43253"/>
                  <a:pt x="603366" y="47584"/>
                  <a:pt x="599093" y="52051"/>
                </a:cubicBezTo>
                <a:cubicBezTo>
                  <a:pt x="594819" y="56518"/>
                  <a:pt x="590227" y="65226"/>
                  <a:pt x="585315" y="78175"/>
                </a:cubicBezTo>
                <a:cubicBezTo>
                  <a:pt x="580404" y="91125"/>
                  <a:pt x="575431" y="100847"/>
                  <a:pt x="570398" y="107343"/>
                </a:cubicBezTo>
                <a:cubicBezTo>
                  <a:pt x="580809" y="114083"/>
                  <a:pt x="593002" y="119421"/>
                  <a:pt x="606976" y="123358"/>
                </a:cubicBezTo>
                <a:cubicBezTo>
                  <a:pt x="620951" y="127294"/>
                  <a:pt x="631867" y="129954"/>
                  <a:pt x="639726" y="131338"/>
                </a:cubicBezTo>
                <a:cubicBezTo>
                  <a:pt x="647584" y="132722"/>
                  <a:pt x="654869" y="134314"/>
                  <a:pt x="661580" y="136113"/>
                </a:cubicBezTo>
                <a:cubicBezTo>
                  <a:pt x="668291" y="137913"/>
                  <a:pt x="660598" y="141728"/>
                  <a:pt x="638499" y="147557"/>
                </a:cubicBezTo>
                <a:cubicBezTo>
                  <a:pt x="616401" y="153386"/>
                  <a:pt x="601652" y="155336"/>
                  <a:pt x="594253" y="153408"/>
                </a:cubicBezTo>
                <a:cubicBezTo>
                  <a:pt x="586853" y="151479"/>
                  <a:pt x="573825" y="142097"/>
                  <a:pt x="555168" y="125261"/>
                </a:cubicBezTo>
                <a:cubicBezTo>
                  <a:pt x="547941" y="131084"/>
                  <a:pt x="539423" y="136795"/>
                  <a:pt x="529614" y="142394"/>
                </a:cubicBezTo>
                <a:cubicBezTo>
                  <a:pt x="524710" y="145194"/>
                  <a:pt x="519457" y="147467"/>
                  <a:pt x="513855" y="149213"/>
                </a:cubicBezTo>
                <a:lnTo>
                  <a:pt x="500331" y="151984"/>
                </a:lnTo>
                <a:lnTo>
                  <a:pt x="508265" y="153257"/>
                </a:lnTo>
                <a:cubicBezTo>
                  <a:pt x="520892" y="156735"/>
                  <a:pt x="526355" y="164636"/>
                  <a:pt x="524656" y="176961"/>
                </a:cubicBezTo>
                <a:cubicBezTo>
                  <a:pt x="522957" y="189287"/>
                  <a:pt x="513618" y="189506"/>
                  <a:pt x="496639" y="177618"/>
                </a:cubicBezTo>
                <a:cubicBezTo>
                  <a:pt x="484521" y="165443"/>
                  <a:pt x="480273" y="157470"/>
                  <a:pt x="483894" y="153698"/>
                </a:cubicBezTo>
                <a:lnTo>
                  <a:pt x="487716" y="152423"/>
                </a:lnTo>
                <a:lnTo>
                  <a:pt x="484789" y="152265"/>
                </a:lnTo>
                <a:cubicBezTo>
                  <a:pt x="483612" y="151170"/>
                  <a:pt x="484995" y="149181"/>
                  <a:pt x="488938" y="146299"/>
                </a:cubicBezTo>
                <a:cubicBezTo>
                  <a:pt x="496825" y="140534"/>
                  <a:pt x="504626" y="135511"/>
                  <a:pt x="512341" y="131231"/>
                </a:cubicBezTo>
                <a:cubicBezTo>
                  <a:pt x="520057" y="126950"/>
                  <a:pt x="528560" y="120185"/>
                  <a:pt x="537853" y="110936"/>
                </a:cubicBezTo>
                <a:cubicBezTo>
                  <a:pt x="535214" y="109100"/>
                  <a:pt x="530969" y="106078"/>
                  <a:pt x="525119" y="101869"/>
                </a:cubicBezTo>
                <a:cubicBezTo>
                  <a:pt x="519268" y="97660"/>
                  <a:pt x="513969" y="93670"/>
                  <a:pt x="509222" y="89898"/>
                </a:cubicBezTo>
                <a:cubicBezTo>
                  <a:pt x="504476" y="86127"/>
                  <a:pt x="498837" y="81380"/>
                  <a:pt x="492305" y="75659"/>
                </a:cubicBezTo>
                <a:cubicBezTo>
                  <a:pt x="485773" y="69937"/>
                  <a:pt x="487934" y="67076"/>
                  <a:pt x="498790" y="67076"/>
                </a:cubicBezTo>
                <a:cubicBezTo>
                  <a:pt x="508527" y="67076"/>
                  <a:pt x="514887" y="69062"/>
                  <a:pt x="517870" y="73034"/>
                </a:cubicBezTo>
                <a:cubicBezTo>
                  <a:pt x="520852" y="77007"/>
                  <a:pt x="531098" y="84012"/>
                  <a:pt x="548608" y="94050"/>
                </a:cubicBezTo>
                <a:cubicBezTo>
                  <a:pt x="551447" y="89949"/>
                  <a:pt x="555312" y="81753"/>
                  <a:pt x="560202" y="69464"/>
                </a:cubicBezTo>
                <a:cubicBezTo>
                  <a:pt x="565092" y="57174"/>
                  <a:pt x="565773" y="51431"/>
                  <a:pt x="562245" y="52234"/>
                </a:cubicBezTo>
                <a:cubicBezTo>
                  <a:pt x="543876" y="55002"/>
                  <a:pt x="531790" y="57292"/>
                  <a:pt x="525990" y="59106"/>
                </a:cubicBezTo>
                <a:cubicBezTo>
                  <a:pt x="520189" y="60920"/>
                  <a:pt x="512843" y="58751"/>
                  <a:pt x="503952" y="52600"/>
                </a:cubicBezTo>
                <a:cubicBezTo>
                  <a:pt x="495061" y="46448"/>
                  <a:pt x="496524" y="43060"/>
                  <a:pt x="508341" y="42436"/>
                </a:cubicBezTo>
                <a:cubicBezTo>
                  <a:pt x="520157" y="41812"/>
                  <a:pt x="532540" y="39270"/>
                  <a:pt x="545489" y="34811"/>
                </a:cubicBezTo>
                <a:cubicBezTo>
                  <a:pt x="558438" y="30351"/>
                  <a:pt x="566472" y="27411"/>
                  <a:pt x="569591" y="25991"/>
                </a:cubicBezTo>
                <a:cubicBezTo>
                  <a:pt x="571151" y="25281"/>
                  <a:pt x="573421" y="25120"/>
                  <a:pt x="576402" y="25507"/>
                </a:cubicBezTo>
                <a:close/>
                <a:moveTo>
                  <a:pt x="912301" y="21935"/>
                </a:moveTo>
                <a:cubicBezTo>
                  <a:pt x="914705" y="21707"/>
                  <a:pt x="918004" y="21940"/>
                  <a:pt x="922199" y="22636"/>
                </a:cubicBezTo>
                <a:cubicBezTo>
                  <a:pt x="937313" y="23553"/>
                  <a:pt x="948395" y="26551"/>
                  <a:pt x="955443" y="31627"/>
                </a:cubicBezTo>
                <a:cubicBezTo>
                  <a:pt x="962491" y="36703"/>
                  <a:pt x="965442" y="43906"/>
                  <a:pt x="964295" y="53234"/>
                </a:cubicBezTo>
                <a:cubicBezTo>
                  <a:pt x="963147" y="62562"/>
                  <a:pt x="957583" y="65101"/>
                  <a:pt x="947603" y="60849"/>
                </a:cubicBezTo>
                <a:cubicBezTo>
                  <a:pt x="937622" y="56597"/>
                  <a:pt x="926698" y="48470"/>
                  <a:pt x="914832" y="36467"/>
                </a:cubicBezTo>
                <a:cubicBezTo>
                  <a:pt x="905932" y="27465"/>
                  <a:pt x="905088" y="22621"/>
                  <a:pt x="912301" y="21935"/>
                </a:cubicBezTo>
                <a:close/>
                <a:moveTo>
                  <a:pt x="1144817" y="19076"/>
                </a:moveTo>
                <a:cubicBezTo>
                  <a:pt x="1148688" y="18929"/>
                  <a:pt x="1153581" y="19198"/>
                  <a:pt x="1159497" y="19882"/>
                </a:cubicBezTo>
                <a:cubicBezTo>
                  <a:pt x="1171542" y="20901"/>
                  <a:pt x="1180362" y="23980"/>
                  <a:pt x="1185954" y="29121"/>
                </a:cubicBezTo>
                <a:cubicBezTo>
                  <a:pt x="1191547" y="34262"/>
                  <a:pt x="1193221" y="41672"/>
                  <a:pt x="1190977" y="51352"/>
                </a:cubicBezTo>
                <a:cubicBezTo>
                  <a:pt x="1188733" y="61032"/>
                  <a:pt x="1181534" y="62806"/>
                  <a:pt x="1169381" y="56676"/>
                </a:cubicBezTo>
                <a:cubicBezTo>
                  <a:pt x="1157227" y="50545"/>
                  <a:pt x="1146626" y="42196"/>
                  <a:pt x="1137578" y="31627"/>
                </a:cubicBezTo>
                <a:cubicBezTo>
                  <a:pt x="1130791" y="23700"/>
                  <a:pt x="1133204" y="19517"/>
                  <a:pt x="1144817" y="19076"/>
                </a:cubicBezTo>
                <a:close/>
                <a:moveTo>
                  <a:pt x="2687065" y="14505"/>
                </a:moveTo>
                <a:cubicBezTo>
                  <a:pt x="2692027" y="15466"/>
                  <a:pt x="2696999" y="16943"/>
                  <a:pt x="2701982" y="18936"/>
                </a:cubicBezTo>
                <a:cubicBezTo>
                  <a:pt x="2706966" y="20929"/>
                  <a:pt x="2711035" y="23346"/>
                  <a:pt x="2714190" y="26185"/>
                </a:cubicBezTo>
                <a:cubicBezTo>
                  <a:pt x="2717345" y="29024"/>
                  <a:pt x="2715323" y="36911"/>
                  <a:pt x="2708124" y="49846"/>
                </a:cubicBezTo>
                <a:cubicBezTo>
                  <a:pt x="2714935" y="59598"/>
                  <a:pt x="2727239" y="72930"/>
                  <a:pt x="2745035" y="89845"/>
                </a:cubicBezTo>
                <a:cubicBezTo>
                  <a:pt x="2762832" y="106759"/>
                  <a:pt x="2779126" y="118801"/>
                  <a:pt x="2793918" y="125971"/>
                </a:cubicBezTo>
                <a:cubicBezTo>
                  <a:pt x="2808709" y="133141"/>
                  <a:pt x="2817683" y="138723"/>
                  <a:pt x="2820838" y="142717"/>
                </a:cubicBezTo>
                <a:cubicBezTo>
                  <a:pt x="2823992" y="146711"/>
                  <a:pt x="2815353" y="149747"/>
                  <a:pt x="2794918" y="151827"/>
                </a:cubicBezTo>
                <a:cubicBezTo>
                  <a:pt x="2774483" y="153906"/>
                  <a:pt x="2760358" y="150095"/>
                  <a:pt x="2752542" y="140394"/>
                </a:cubicBezTo>
                <a:cubicBezTo>
                  <a:pt x="2744727" y="130693"/>
                  <a:pt x="2737489" y="120956"/>
                  <a:pt x="2730828" y="111183"/>
                </a:cubicBezTo>
                <a:cubicBezTo>
                  <a:pt x="2724167" y="101410"/>
                  <a:pt x="2713695" y="84958"/>
                  <a:pt x="2699412" y="61827"/>
                </a:cubicBezTo>
                <a:cubicBezTo>
                  <a:pt x="2692213" y="81244"/>
                  <a:pt x="2682430" y="98743"/>
                  <a:pt x="2670061" y="114323"/>
                </a:cubicBezTo>
                <a:cubicBezTo>
                  <a:pt x="2657693" y="129904"/>
                  <a:pt x="2645396" y="141021"/>
                  <a:pt x="2633171" y="147675"/>
                </a:cubicBezTo>
                <a:cubicBezTo>
                  <a:pt x="2620946" y="154329"/>
                  <a:pt x="2615733" y="156057"/>
                  <a:pt x="2617533" y="152859"/>
                </a:cubicBezTo>
                <a:cubicBezTo>
                  <a:pt x="2619333" y="149661"/>
                  <a:pt x="2626564" y="139609"/>
                  <a:pt x="2639226" y="122702"/>
                </a:cubicBezTo>
                <a:cubicBezTo>
                  <a:pt x="2651888" y="105795"/>
                  <a:pt x="2662687" y="87801"/>
                  <a:pt x="2671621" y="68722"/>
                </a:cubicBezTo>
                <a:cubicBezTo>
                  <a:pt x="2680555" y="49642"/>
                  <a:pt x="2684122" y="35596"/>
                  <a:pt x="2682322" y="26583"/>
                </a:cubicBezTo>
                <a:cubicBezTo>
                  <a:pt x="2680522" y="17570"/>
                  <a:pt x="2682103" y="13544"/>
                  <a:pt x="2687065" y="14505"/>
                </a:cubicBezTo>
                <a:close/>
                <a:moveTo>
                  <a:pt x="850537" y="13236"/>
                </a:moveTo>
                <a:cubicBezTo>
                  <a:pt x="865444" y="15143"/>
                  <a:pt x="874019" y="17821"/>
                  <a:pt x="876264" y="21270"/>
                </a:cubicBezTo>
                <a:cubicBezTo>
                  <a:pt x="878508" y="24719"/>
                  <a:pt x="879182" y="28368"/>
                  <a:pt x="878286" y="32219"/>
                </a:cubicBezTo>
                <a:cubicBezTo>
                  <a:pt x="877389" y="36069"/>
                  <a:pt x="877371" y="43666"/>
                  <a:pt x="878232" y="55009"/>
                </a:cubicBezTo>
                <a:cubicBezTo>
                  <a:pt x="879092" y="66352"/>
                  <a:pt x="881043" y="78018"/>
                  <a:pt x="884083" y="90006"/>
                </a:cubicBezTo>
                <a:cubicBezTo>
                  <a:pt x="893432" y="87511"/>
                  <a:pt x="900936" y="85087"/>
                  <a:pt x="906593" y="82735"/>
                </a:cubicBezTo>
                <a:cubicBezTo>
                  <a:pt x="912250" y="80384"/>
                  <a:pt x="919295" y="82115"/>
                  <a:pt x="927727" y="87930"/>
                </a:cubicBezTo>
                <a:cubicBezTo>
                  <a:pt x="936159" y="93745"/>
                  <a:pt x="934248" y="99377"/>
                  <a:pt x="921995" y="104827"/>
                </a:cubicBezTo>
                <a:cubicBezTo>
                  <a:pt x="909741" y="110276"/>
                  <a:pt x="899219" y="114019"/>
                  <a:pt x="890428" y="116055"/>
                </a:cubicBezTo>
                <a:cubicBezTo>
                  <a:pt x="901169" y="147933"/>
                  <a:pt x="910770" y="171440"/>
                  <a:pt x="919231" y="186577"/>
                </a:cubicBezTo>
                <a:cubicBezTo>
                  <a:pt x="927691" y="201713"/>
                  <a:pt x="935901" y="214809"/>
                  <a:pt x="943860" y="225865"/>
                </a:cubicBezTo>
                <a:cubicBezTo>
                  <a:pt x="951819" y="236921"/>
                  <a:pt x="961061" y="247056"/>
                  <a:pt x="971587" y="256270"/>
                </a:cubicBezTo>
                <a:cubicBezTo>
                  <a:pt x="982112" y="265484"/>
                  <a:pt x="988720" y="270445"/>
                  <a:pt x="991408" y="271155"/>
                </a:cubicBezTo>
                <a:cubicBezTo>
                  <a:pt x="994097" y="271865"/>
                  <a:pt x="996585" y="269047"/>
                  <a:pt x="998873" y="262702"/>
                </a:cubicBezTo>
                <a:cubicBezTo>
                  <a:pt x="1001160" y="256356"/>
                  <a:pt x="1005032" y="247132"/>
                  <a:pt x="1010488" y="235029"/>
                </a:cubicBezTo>
                <a:cubicBezTo>
                  <a:pt x="1015945" y="222925"/>
                  <a:pt x="1018440" y="223614"/>
                  <a:pt x="1017974" y="237094"/>
                </a:cubicBezTo>
                <a:cubicBezTo>
                  <a:pt x="1017508" y="250573"/>
                  <a:pt x="1017945" y="263354"/>
                  <a:pt x="1019286" y="275436"/>
                </a:cubicBezTo>
                <a:cubicBezTo>
                  <a:pt x="1020627" y="287517"/>
                  <a:pt x="1022208" y="297229"/>
                  <a:pt x="1024029" y="304571"/>
                </a:cubicBezTo>
                <a:cubicBezTo>
                  <a:pt x="1025850" y="311914"/>
                  <a:pt x="1019210" y="313724"/>
                  <a:pt x="1004110" y="310003"/>
                </a:cubicBezTo>
                <a:cubicBezTo>
                  <a:pt x="989010" y="306281"/>
                  <a:pt x="974526" y="298409"/>
                  <a:pt x="960659" y="286384"/>
                </a:cubicBezTo>
                <a:cubicBezTo>
                  <a:pt x="946792" y="274360"/>
                  <a:pt x="933675" y="258726"/>
                  <a:pt x="921306" y="239481"/>
                </a:cubicBezTo>
                <a:cubicBezTo>
                  <a:pt x="908938" y="220237"/>
                  <a:pt x="898685" y="201799"/>
                  <a:pt x="890547" y="184167"/>
                </a:cubicBezTo>
                <a:cubicBezTo>
                  <a:pt x="882408" y="166536"/>
                  <a:pt x="875048" y="145553"/>
                  <a:pt x="868466" y="121217"/>
                </a:cubicBezTo>
                <a:cubicBezTo>
                  <a:pt x="849394" y="125663"/>
                  <a:pt x="832910" y="129248"/>
                  <a:pt x="819014" y="131973"/>
                </a:cubicBezTo>
                <a:cubicBezTo>
                  <a:pt x="805118" y="134697"/>
                  <a:pt x="792373" y="133457"/>
                  <a:pt x="780779" y="128251"/>
                </a:cubicBezTo>
                <a:cubicBezTo>
                  <a:pt x="769185" y="123046"/>
                  <a:pt x="771738" y="118995"/>
                  <a:pt x="788437" y="116098"/>
                </a:cubicBezTo>
                <a:cubicBezTo>
                  <a:pt x="805136" y="113201"/>
                  <a:pt x="829633" y="106705"/>
                  <a:pt x="861927" y="96610"/>
                </a:cubicBezTo>
                <a:cubicBezTo>
                  <a:pt x="859418" y="86342"/>
                  <a:pt x="856159" y="72733"/>
                  <a:pt x="852151" y="55783"/>
                </a:cubicBezTo>
                <a:cubicBezTo>
                  <a:pt x="848143" y="38833"/>
                  <a:pt x="843145" y="27027"/>
                  <a:pt x="837158" y="20366"/>
                </a:cubicBezTo>
                <a:cubicBezTo>
                  <a:pt x="831171" y="13705"/>
                  <a:pt x="835631" y="11328"/>
                  <a:pt x="850537" y="13236"/>
                </a:cubicBezTo>
                <a:close/>
                <a:moveTo>
                  <a:pt x="445240" y="13107"/>
                </a:moveTo>
                <a:cubicBezTo>
                  <a:pt x="447384" y="12203"/>
                  <a:pt x="450600" y="12210"/>
                  <a:pt x="454887" y="13128"/>
                </a:cubicBezTo>
                <a:cubicBezTo>
                  <a:pt x="460939" y="14132"/>
                  <a:pt x="467084" y="16233"/>
                  <a:pt x="473322" y="19431"/>
                </a:cubicBezTo>
                <a:cubicBezTo>
                  <a:pt x="479560" y="22629"/>
                  <a:pt x="481987" y="27006"/>
                  <a:pt x="480603" y="32563"/>
                </a:cubicBezTo>
                <a:cubicBezTo>
                  <a:pt x="479219" y="38120"/>
                  <a:pt x="478319" y="43820"/>
                  <a:pt x="477903" y="49663"/>
                </a:cubicBezTo>
                <a:cubicBezTo>
                  <a:pt x="477487" y="55507"/>
                  <a:pt x="477280" y="68080"/>
                  <a:pt x="477280" y="87382"/>
                </a:cubicBezTo>
                <a:lnTo>
                  <a:pt x="477280" y="135974"/>
                </a:lnTo>
                <a:cubicBezTo>
                  <a:pt x="477280" y="150644"/>
                  <a:pt x="476000" y="162424"/>
                  <a:pt x="473440" y="171315"/>
                </a:cubicBezTo>
                <a:cubicBezTo>
                  <a:pt x="470880" y="180206"/>
                  <a:pt x="465678" y="179830"/>
                  <a:pt x="457834" y="170186"/>
                </a:cubicBezTo>
                <a:cubicBezTo>
                  <a:pt x="449990" y="160542"/>
                  <a:pt x="446968" y="152597"/>
                  <a:pt x="448768" y="146352"/>
                </a:cubicBezTo>
                <a:cubicBezTo>
                  <a:pt x="450567" y="140107"/>
                  <a:pt x="451693" y="125405"/>
                  <a:pt x="452145" y="102245"/>
                </a:cubicBezTo>
                <a:cubicBezTo>
                  <a:pt x="452596" y="79086"/>
                  <a:pt x="452163" y="61835"/>
                  <a:pt x="450843" y="50492"/>
                </a:cubicBezTo>
                <a:cubicBezTo>
                  <a:pt x="449524" y="39148"/>
                  <a:pt x="447724" y="31649"/>
                  <a:pt x="445444" y="27992"/>
                </a:cubicBezTo>
                <a:cubicBezTo>
                  <a:pt x="443164" y="24335"/>
                  <a:pt x="442024" y="21187"/>
                  <a:pt x="442024" y="18549"/>
                </a:cubicBezTo>
                <a:cubicBezTo>
                  <a:pt x="442024" y="15824"/>
                  <a:pt x="443096" y="14010"/>
                  <a:pt x="445240" y="13107"/>
                </a:cubicBezTo>
                <a:close/>
                <a:moveTo>
                  <a:pt x="2942322" y="11023"/>
                </a:moveTo>
                <a:cubicBezTo>
                  <a:pt x="2944147" y="10394"/>
                  <a:pt x="2947110" y="10432"/>
                  <a:pt x="2951212" y="11138"/>
                </a:cubicBezTo>
                <a:cubicBezTo>
                  <a:pt x="2959414" y="12551"/>
                  <a:pt x="2966190" y="14734"/>
                  <a:pt x="2971539" y="17688"/>
                </a:cubicBezTo>
                <a:cubicBezTo>
                  <a:pt x="2976888" y="20642"/>
                  <a:pt x="2978333" y="23926"/>
                  <a:pt x="2975874" y="27540"/>
                </a:cubicBezTo>
                <a:cubicBezTo>
                  <a:pt x="2973414" y="31154"/>
                  <a:pt x="2970600" y="34889"/>
                  <a:pt x="2967430" y="38747"/>
                </a:cubicBezTo>
                <a:cubicBezTo>
                  <a:pt x="2970356" y="38747"/>
                  <a:pt x="2977365" y="36718"/>
                  <a:pt x="2988457" y="32659"/>
                </a:cubicBezTo>
                <a:cubicBezTo>
                  <a:pt x="2999549" y="28601"/>
                  <a:pt x="3007816" y="29885"/>
                  <a:pt x="3013259" y="36510"/>
                </a:cubicBezTo>
                <a:cubicBezTo>
                  <a:pt x="3018701" y="43135"/>
                  <a:pt x="3017066" y="47874"/>
                  <a:pt x="3008354" y="50728"/>
                </a:cubicBezTo>
                <a:cubicBezTo>
                  <a:pt x="2999642" y="53582"/>
                  <a:pt x="2990558" y="55468"/>
                  <a:pt x="2981101" y="56385"/>
                </a:cubicBezTo>
                <a:cubicBezTo>
                  <a:pt x="2971643" y="57303"/>
                  <a:pt x="2964491" y="56866"/>
                  <a:pt x="2959644" y="55073"/>
                </a:cubicBezTo>
                <a:cubicBezTo>
                  <a:pt x="2949663" y="70503"/>
                  <a:pt x="2936065" y="83133"/>
                  <a:pt x="2918850" y="92964"/>
                </a:cubicBezTo>
                <a:cubicBezTo>
                  <a:pt x="2901634" y="102794"/>
                  <a:pt x="2896923" y="102783"/>
                  <a:pt x="2904717" y="92931"/>
                </a:cubicBezTo>
                <a:cubicBezTo>
                  <a:pt x="2912511" y="83080"/>
                  <a:pt x="2918850" y="74601"/>
                  <a:pt x="2923733" y="67495"/>
                </a:cubicBezTo>
                <a:cubicBezTo>
                  <a:pt x="2928615" y="60390"/>
                  <a:pt x="2932817" y="53101"/>
                  <a:pt x="2936338" y="45630"/>
                </a:cubicBezTo>
                <a:cubicBezTo>
                  <a:pt x="2939858" y="38159"/>
                  <a:pt x="2941618" y="32279"/>
                  <a:pt x="2941618" y="27992"/>
                </a:cubicBezTo>
                <a:cubicBezTo>
                  <a:pt x="2941618" y="23202"/>
                  <a:pt x="2941166" y="18843"/>
                  <a:pt x="2940263" y="14913"/>
                </a:cubicBezTo>
                <a:cubicBezTo>
                  <a:pt x="2939811" y="12949"/>
                  <a:pt x="2940498" y="11652"/>
                  <a:pt x="2942322" y="11023"/>
                </a:cubicBezTo>
                <a:close/>
                <a:moveTo>
                  <a:pt x="1513573" y="11023"/>
                </a:moveTo>
                <a:cubicBezTo>
                  <a:pt x="1515398" y="10394"/>
                  <a:pt x="1518361" y="10432"/>
                  <a:pt x="1522462" y="11138"/>
                </a:cubicBezTo>
                <a:cubicBezTo>
                  <a:pt x="1530664" y="12551"/>
                  <a:pt x="1537440" y="14734"/>
                  <a:pt x="1542789" y="17688"/>
                </a:cubicBezTo>
                <a:cubicBezTo>
                  <a:pt x="1548138" y="20642"/>
                  <a:pt x="1549583" y="23926"/>
                  <a:pt x="1547123" y="27540"/>
                </a:cubicBezTo>
                <a:cubicBezTo>
                  <a:pt x="1544664" y="31154"/>
                  <a:pt x="1541850" y="34889"/>
                  <a:pt x="1538681" y="38747"/>
                </a:cubicBezTo>
                <a:cubicBezTo>
                  <a:pt x="1541606" y="38747"/>
                  <a:pt x="1548615" y="36718"/>
                  <a:pt x="1559707" y="32659"/>
                </a:cubicBezTo>
                <a:cubicBezTo>
                  <a:pt x="1570799" y="28601"/>
                  <a:pt x="1579066" y="29885"/>
                  <a:pt x="1584508" y="36510"/>
                </a:cubicBezTo>
                <a:cubicBezTo>
                  <a:pt x="1589950" y="43135"/>
                  <a:pt x="1588316" y="47874"/>
                  <a:pt x="1579604" y="50728"/>
                </a:cubicBezTo>
                <a:cubicBezTo>
                  <a:pt x="1570892" y="53582"/>
                  <a:pt x="1561808" y="55468"/>
                  <a:pt x="1552350" y="56385"/>
                </a:cubicBezTo>
                <a:cubicBezTo>
                  <a:pt x="1542893" y="57303"/>
                  <a:pt x="1535741" y="56866"/>
                  <a:pt x="1530894" y="55073"/>
                </a:cubicBezTo>
                <a:cubicBezTo>
                  <a:pt x="1520913" y="70503"/>
                  <a:pt x="1507315" y="83133"/>
                  <a:pt x="1490100" y="92964"/>
                </a:cubicBezTo>
                <a:cubicBezTo>
                  <a:pt x="1472884" y="102794"/>
                  <a:pt x="1468173" y="102783"/>
                  <a:pt x="1475967" y="92931"/>
                </a:cubicBezTo>
                <a:cubicBezTo>
                  <a:pt x="1483761" y="83080"/>
                  <a:pt x="1490100" y="74601"/>
                  <a:pt x="1494982" y="67495"/>
                </a:cubicBezTo>
                <a:cubicBezTo>
                  <a:pt x="1499865" y="60390"/>
                  <a:pt x="1504067" y="53101"/>
                  <a:pt x="1507587" y="45630"/>
                </a:cubicBezTo>
                <a:cubicBezTo>
                  <a:pt x="1511108" y="38159"/>
                  <a:pt x="1512868" y="32279"/>
                  <a:pt x="1512868" y="27992"/>
                </a:cubicBezTo>
                <a:cubicBezTo>
                  <a:pt x="1512868" y="23202"/>
                  <a:pt x="1512416" y="18843"/>
                  <a:pt x="1511513" y="14913"/>
                </a:cubicBezTo>
                <a:cubicBezTo>
                  <a:pt x="1511061" y="12949"/>
                  <a:pt x="1511748" y="11652"/>
                  <a:pt x="1513573" y="11023"/>
                </a:cubicBezTo>
                <a:close/>
                <a:moveTo>
                  <a:pt x="1259893" y="7038"/>
                </a:moveTo>
                <a:cubicBezTo>
                  <a:pt x="1261521" y="6900"/>
                  <a:pt x="1263608" y="7188"/>
                  <a:pt x="1266156" y="7901"/>
                </a:cubicBezTo>
                <a:cubicBezTo>
                  <a:pt x="1276344" y="10755"/>
                  <a:pt x="1285594" y="14731"/>
                  <a:pt x="1293904" y="19829"/>
                </a:cubicBezTo>
                <a:cubicBezTo>
                  <a:pt x="1302214" y="24927"/>
                  <a:pt x="1303888" y="31591"/>
                  <a:pt x="1298927" y="39822"/>
                </a:cubicBezTo>
                <a:cubicBezTo>
                  <a:pt x="1293965" y="48054"/>
                  <a:pt x="1291907" y="74232"/>
                  <a:pt x="1292753" y="118357"/>
                </a:cubicBezTo>
                <a:cubicBezTo>
                  <a:pt x="1312872" y="115732"/>
                  <a:pt x="1327227" y="113277"/>
                  <a:pt x="1335817" y="110989"/>
                </a:cubicBezTo>
                <a:cubicBezTo>
                  <a:pt x="1344407" y="108702"/>
                  <a:pt x="1353796" y="110520"/>
                  <a:pt x="1363985" y="116442"/>
                </a:cubicBezTo>
                <a:cubicBezTo>
                  <a:pt x="1374173" y="122365"/>
                  <a:pt x="1374421" y="126882"/>
                  <a:pt x="1364727" y="129994"/>
                </a:cubicBezTo>
                <a:cubicBezTo>
                  <a:pt x="1355033" y="133105"/>
                  <a:pt x="1331085" y="136361"/>
                  <a:pt x="1292882" y="139759"/>
                </a:cubicBezTo>
                <a:cubicBezTo>
                  <a:pt x="1292882" y="191642"/>
                  <a:pt x="1292402" y="234089"/>
                  <a:pt x="1291441" y="267100"/>
                </a:cubicBezTo>
                <a:cubicBezTo>
                  <a:pt x="1290480" y="300112"/>
                  <a:pt x="1285952" y="316893"/>
                  <a:pt x="1277857" y="317445"/>
                </a:cubicBezTo>
                <a:cubicBezTo>
                  <a:pt x="1269762" y="317997"/>
                  <a:pt x="1265715" y="301603"/>
                  <a:pt x="1265715" y="268262"/>
                </a:cubicBezTo>
                <a:lnTo>
                  <a:pt x="1265715" y="142814"/>
                </a:lnTo>
                <a:cubicBezTo>
                  <a:pt x="1245997" y="147188"/>
                  <a:pt x="1231044" y="150529"/>
                  <a:pt x="1220855" y="152838"/>
                </a:cubicBezTo>
                <a:cubicBezTo>
                  <a:pt x="1210666" y="155146"/>
                  <a:pt x="1200750" y="152321"/>
                  <a:pt x="1191106" y="144363"/>
                </a:cubicBezTo>
                <a:cubicBezTo>
                  <a:pt x="1181462" y="136404"/>
                  <a:pt x="1181764" y="132116"/>
                  <a:pt x="1192010" y="131499"/>
                </a:cubicBezTo>
                <a:cubicBezTo>
                  <a:pt x="1202256" y="130883"/>
                  <a:pt x="1212226" y="130130"/>
                  <a:pt x="1221920" y="129241"/>
                </a:cubicBezTo>
                <a:cubicBezTo>
                  <a:pt x="1231614" y="128352"/>
                  <a:pt x="1246212" y="126280"/>
                  <a:pt x="1265715" y="123024"/>
                </a:cubicBezTo>
                <a:cubicBezTo>
                  <a:pt x="1265715" y="91289"/>
                  <a:pt x="1265500" y="68840"/>
                  <a:pt x="1265069" y="55676"/>
                </a:cubicBezTo>
                <a:cubicBezTo>
                  <a:pt x="1264639" y="42511"/>
                  <a:pt x="1262165" y="30544"/>
                  <a:pt x="1257648" y="19775"/>
                </a:cubicBezTo>
                <a:cubicBezTo>
                  <a:pt x="1254260" y="11698"/>
                  <a:pt x="1255009" y="7452"/>
                  <a:pt x="1259893" y="7038"/>
                </a:cubicBezTo>
                <a:close/>
                <a:moveTo>
                  <a:pt x="238744" y="5911"/>
                </a:moveTo>
                <a:cubicBezTo>
                  <a:pt x="240593" y="5960"/>
                  <a:pt x="242959" y="6397"/>
                  <a:pt x="245843" y="7224"/>
                </a:cubicBezTo>
                <a:cubicBezTo>
                  <a:pt x="257380" y="10529"/>
                  <a:pt x="266748" y="14426"/>
                  <a:pt x="273947" y="18914"/>
                </a:cubicBezTo>
                <a:cubicBezTo>
                  <a:pt x="282479" y="24579"/>
                  <a:pt x="285157" y="30845"/>
                  <a:pt x="281981" y="37714"/>
                </a:cubicBezTo>
                <a:cubicBezTo>
                  <a:pt x="278804" y="44583"/>
                  <a:pt x="276994" y="59963"/>
                  <a:pt x="276549" y="83854"/>
                </a:cubicBezTo>
                <a:cubicBezTo>
                  <a:pt x="276105" y="107745"/>
                  <a:pt x="276331" y="132055"/>
                  <a:pt x="277227" y="156785"/>
                </a:cubicBezTo>
                <a:cubicBezTo>
                  <a:pt x="278123" y="181514"/>
                  <a:pt x="279256" y="205671"/>
                  <a:pt x="280626" y="229253"/>
                </a:cubicBezTo>
                <a:cubicBezTo>
                  <a:pt x="281995" y="252836"/>
                  <a:pt x="281500" y="270047"/>
                  <a:pt x="279141" y="280889"/>
                </a:cubicBezTo>
                <a:cubicBezTo>
                  <a:pt x="276782" y="291730"/>
                  <a:pt x="271831" y="301123"/>
                  <a:pt x="264288" y="309067"/>
                </a:cubicBezTo>
                <a:cubicBezTo>
                  <a:pt x="256746" y="317012"/>
                  <a:pt x="250576" y="315524"/>
                  <a:pt x="245779" y="304604"/>
                </a:cubicBezTo>
                <a:cubicBezTo>
                  <a:pt x="240982" y="293684"/>
                  <a:pt x="232862" y="281731"/>
                  <a:pt x="221418" y="268746"/>
                </a:cubicBezTo>
                <a:cubicBezTo>
                  <a:pt x="209975" y="255761"/>
                  <a:pt x="211434" y="251746"/>
                  <a:pt x="225796" y="256700"/>
                </a:cubicBezTo>
                <a:cubicBezTo>
                  <a:pt x="240158" y="261655"/>
                  <a:pt x="248256" y="263139"/>
                  <a:pt x="250092" y="261153"/>
                </a:cubicBezTo>
                <a:cubicBezTo>
                  <a:pt x="251927" y="259167"/>
                  <a:pt x="252619" y="227303"/>
                  <a:pt x="252167" y="165561"/>
                </a:cubicBezTo>
                <a:cubicBezTo>
                  <a:pt x="251716" y="103819"/>
                  <a:pt x="250178" y="65739"/>
                  <a:pt x="247553" y="51320"/>
                </a:cubicBezTo>
                <a:cubicBezTo>
                  <a:pt x="244929" y="36901"/>
                  <a:pt x="241104" y="25120"/>
                  <a:pt x="236078" y="15978"/>
                </a:cubicBezTo>
                <a:cubicBezTo>
                  <a:pt x="232308" y="9122"/>
                  <a:pt x="233197" y="5766"/>
                  <a:pt x="238744" y="5911"/>
                </a:cubicBezTo>
                <a:close/>
                <a:moveTo>
                  <a:pt x="2342236" y="4697"/>
                </a:moveTo>
                <a:cubicBezTo>
                  <a:pt x="2344058" y="4689"/>
                  <a:pt x="2346202" y="5105"/>
                  <a:pt x="2348669" y="5944"/>
                </a:cubicBezTo>
                <a:cubicBezTo>
                  <a:pt x="2358535" y="9299"/>
                  <a:pt x="2366766" y="13795"/>
                  <a:pt x="2373363" y="19431"/>
                </a:cubicBezTo>
                <a:cubicBezTo>
                  <a:pt x="2381336" y="25970"/>
                  <a:pt x="2382279" y="30767"/>
                  <a:pt x="2376191" y="33821"/>
                </a:cubicBezTo>
                <a:cubicBezTo>
                  <a:pt x="2370104" y="36876"/>
                  <a:pt x="2360836" y="43737"/>
                  <a:pt x="2348389" y="54406"/>
                </a:cubicBezTo>
                <a:cubicBezTo>
                  <a:pt x="2335942" y="65076"/>
                  <a:pt x="2323437" y="73927"/>
                  <a:pt x="2310875" y="80961"/>
                </a:cubicBezTo>
                <a:cubicBezTo>
                  <a:pt x="2298313" y="87995"/>
                  <a:pt x="2299231" y="81509"/>
                  <a:pt x="2313629" y="61505"/>
                </a:cubicBezTo>
                <a:cubicBezTo>
                  <a:pt x="2328026" y="41500"/>
                  <a:pt x="2334999" y="26400"/>
                  <a:pt x="2334547" y="16204"/>
                </a:cubicBezTo>
                <a:cubicBezTo>
                  <a:pt x="2334208" y="8557"/>
                  <a:pt x="2336772" y="4722"/>
                  <a:pt x="2342236" y="4697"/>
                </a:cubicBezTo>
                <a:close/>
                <a:moveTo>
                  <a:pt x="3041292" y="1"/>
                </a:moveTo>
                <a:cubicBezTo>
                  <a:pt x="3044680" y="-16"/>
                  <a:pt x="3049600" y="1011"/>
                  <a:pt x="3056053" y="3083"/>
                </a:cubicBezTo>
                <a:cubicBezTo>
                  <a:pt x="3068959" y="7227"/>
                  <a:pt x="3073613" y="12540"/>
                  <a:pt x="3070013" y="19022"/>
                </a:cubicBezTo>
                <a:lnTo>
                  <a:pt x="3061904" y="25217"/>
                </a:lnTo>
                <a:cubicBezTo>
                  <a:pt x="3068443" y="25289"/>
                  <a:pt x="3078209" y="23733"/>
                  <a:pt x="3091201" y="20549"/>
                </a:cubicBezTo>
                <a:cubicBezTo>
                  <a:pt x="3104193" y="17366"/>
                  <a:pt x="3113583" y="19434"/>
                  <a:pt x="3119369" y="26755"/>
                </a:cubicBezTo>
                <a:cubicBezTo>
                  <a:pt x="3125155" y="34076"/>
                  <a:pt x="3118806" y="39274"/>
                  <a:pt x="3100321" y="42350"/>
                </a:cubicBezTo>
                <a:cubicBezTo>
                  <a:pt x="3081837" y="45426"/>
                  <a:pt x="3067410" y="46068"/>
                  <a:pt x="3057042" y="44275"/>
                </a:cubicBezTo>
                <a:cubicBezTo>
                  <a:pt x="3049600" y="56106"/>
                  <a:pt x="3039526" y="66036"/>
                  <a:pt x="3026820" y="74067"/>
                </a:cubicBezTo>
                <a:lnTo>
                  <a:pt x="3021418" y="76962"/>
                </a:lnTo>
                <a:lnTo>
                  <a:pt x="3034511" y="73949"/>
                </a:lnTo>
                <a:cubicBezTo>
                  <a:pt x="3039953" y="71159"/>
                  <a:pt x="3046043" y="71217"/>
                  <a:pt x="3052783" y="74121"/>
                </a:cubicBezTo>
                <a:cubicBezTo>
                  <a:pt x="3059523" y="77025"/>
                  <a:pt x="3066102" y="80567"/>
                  <a:pt x="3072519" y="84747"/>
                </a:cubicBezTo>
                <a:cubicBezTo>
                  <a:pt x="3078936" y="88927"/>
                  <a:pt x="3080313" y="94043"/>
                  <a:pt x="3076649" y="100094"/>
                </a:cubicBezTo>
                <a:cubicBezTo>
                  <a:pt x="3072985" y="106146"/>
                  <a:pt x="3069816" y="118310"/>
                  <a:pt x="3067142" y="136587"/>
                </a:cubicBezTo>
                <a:cubicBezTo>
                  <a:pt x="3064467" y="154863"/>
                  <a:pt x="3060785" y="169017"/>
                  <a:pt x="3056096" y="179048"/>
                </a:cubicBezTo>
                <a:cubicBezTo>
                  <a:pt x="3054924" y="181556"/>
                  <a:pt x="3053669" y="183469"/>
                  <a:pt x="3052330" y="184788"/>
                </a:cubicBezTo>
                <a:lnTo>
                  <a:pt x="3049986" y="185983"/>
                </a:lnTo>
                <a:lnTo>
                  <a:pt x="3052536" y="186749"/>
                </a:lnTo>
                <a:cubicBezTo>
                  <a:pt x="3057878" y="188964"/>
                  <a:pt x="3060294" y="191147"/>
                  <a:pt x="3059785" y="193299"/>
                </a:cubicBezTo>
                <a:cubicBezTo>
                  <a:pt x="3059276" y="195450"/>
                  <a:pt x="3058183" y="197909"/>
                  <a:pt x="3056505" y="200677"/>
                </a:cubicBezTo>
                <a:cubicBezTo>
                  <a:pt x="3084310" y="198095"/>
                  <a:pt x="3104932" y="195650"/>
                  <a:pt x="3118368" y="193342"/>
                </a:cubicBezTo>
                <a:cubicBezTo>
                  <a:pt x="3131805" y="191033"/>
                  <a:pt x="3142625" y="192703"/>
                  <a:pt x="3150827" y="198353"/>
                </a:cubicBezTo>
                <a:cubicBezTo>
                  <a:pt x="3159030" y="204004"/>
                  <a:pt x="3162210" y="209205"/>
                  <a:pt x="3160368" y="213959"/>
                </a:cubicBezTo>
                <a:cubicBezTo>
                  <a:pt x="3158525" y="218713"/>
                  <a:pt x="3151537" y="220864"/>
                  <a:pt x="3139405" y="220412"/>
                </a:cubicBezTo>
                <a:cubicBezTo>
                  <a:pt x="3127274" y="219961"/>
                  <a:pt x="3116712" y="219735"/>
                  <a:pt x="3107721" y="219735"/>
                </a:cubicBezTo>
                <a:cubicBezTo>
                  <a:pt x="3099791" y="219735"/>
                  <a:pt x="3082719" y="220559"/>
                  <a:pt x="3056505" y="222208"/>
                </a:cubicBezTo>
                <a:cubicBezTo>
                  <a:pt x="3056505" y="261902"/>
                  <a:pt x="3056261" y="283696"/>
                  <a:pt x="3055773" y="287589"/>
                </a:cubicBezTo>
                <a:cubicBezTo>
                  <a:pt x="3055286" y="291482"/>
                  <a:pt x="3053551" y="298021"/>
                  <a:pt x="3050568" y="307206"/>
                </a:cubicBezTo>
                <a:cubicBezTo>
                  <a:pt x="3047585" y="316391"/>
                  <a:pt x="3044230" y="319446"/>
                  <a:pt x="3040501" y="316370"/>
                </a:cubicBezTo>
                <a:cubicBezTo>
                  <a:pt x="3036772" y="313294"/>
                  <a:pt x="3034435" y="308680"/>
                  <a:pt x="3033489" y="302528"/>
                </a:cubicBezTo>
                <a:cubicBezTo>
                  <a:pt x="3032542" y="296376"/>
                  <a:pt x="3031840" y="287327"/>
                  <a:pt x="3031381" y="275382"/>
                </a:cubicBezTo>
                <a:cubicBezTo>
                  <a:pt x="3030922" y="263437"/>
                  <a:pt x="3030692" y="246243"/>
                  <a:pt x="3030692" y="223800"/>
                </a:cubicBezTo>
                <a:lnTo>
                  <a:pt x="2973453" y="231501"/>
                </a:lnTo>
                <a:cubicBezTo>
                  <a:pt x="2970084" y="248322"/>
                  <a:pt x="2962046" y="263558"/>
                  <a:pt x="2949340" y="277210"/>
                </a:cubicBezTo>
                <a:cubicBezTo>
                  <a:pt x="2936635" y="290862"/>
                  <a:pt x="2920922" y="299771"/>
                  <a:pt x="2902201" y="303937"/>
                </a:cubicBezTo>
                <a:cubicBezTo>
                  <a:pt x="2883479" y="308103"/>
                  <a:pt x="2880794" y="305611"/>
                  <a:pt x="2894145" y="296462"/>
                </a:cubicBezTo>
                <a:cubicBezTo>
                  <a:pt x="2907495" y="287313"/>
                  <a:pt x="2918767" y="277486"/>
                  <a:pt x="2927959" y="266982"/>
                </a:cubicBezTo>
                <a:cubicBezTo>
                  <a:pt x="2937151" y="256478"/>
                  <a:pt x="2943504" y="245232"/>
                  <a:pt x="2947017" y="233243"/>
                </a:cubicBezTo>
                <a:cubicBezTo>
                  <a:pt x="2916243" y="238635"/>
                  <a:pt x="2896231" y="242231"/>
                  <a:pt x="2886982" y="244031"/>
                </a:cubicBezTo>
                <a:cubicBezTo>
                  <a:pt x="2877732" y="245830"/>
                  <a:pt x="2868555" y="242206"/>
                  <a:pt x="2859449" y="233157"/>
                </a:cubicBezTo>
                <a:cubicBezTo>
                  <a:pt x="2850343" y="224108"/>
                  <a:pt x="2853182" y="220262"/>
                  <a:pt x="2867967" y="221617"/>
                </a:cubicBezTo>
                <a:cubicBezTo>
                  <a:pt x="2882752" y="222972"/>
                  <a:pt x="2909554" y="221119"/>
                  <a:pt x="2948372" y="216056"/>
                </a:cubicBezTo>
                <a:cubicBezTo>
                  <a:pt x="2948372" y="209403"/>
                  <a:pt x="2947247" y="203376"/>
                  <a:pt x="2944995" y="197977"/>
                </a:cubicBezTo>
                <a:cubicBezTo>
                  <a:pt x="2942744" y="192578"/>
                  <a:pt x="2944981" y="190352"/>
                  <a:pt x="2951706" y="191298"/>
                </a:cubicBezTo>
                <a:lnTo>
                  <a:pt x="2955017" y="192144"/>
                </a:lnTo>
                <a:lnTo>
                  <a:pt x="2950663" y="183283"/>
                </a:lnTo>
                <a:cubicBezTo>
                  <a:pt x="2949405" y="179725"/>
                  <a:pt x="2948430" y="175746"/>
                  <a:pt x="2947738" y="171347"/>
                </a:cubicBezTo>
                <a:cubicBezTo>
                  <a:pt x="2946354" y="162550"/>
                  <a:pt x="2944558" y="149988"/>
                  <a:pt x="2942349" y="133661"/>
                </a:cubicBezTo>
                <a:cubicBezTo>
                  <a:pt x="2940141" y="117335"/>
                  <a:pt x="2936993" y="105533"/>
                  <a:pt x="2932906" y="98255"/>
                </a:cubicBezTo>
                <a:cubicBezTo>
                  <a:pt x="2928819" y="90978"/>
                  <a:pt x="2930849" y="87339"/>
                  <a:pt x="2938994" y="87339"/>
                </a:cubicBezTo>
                <a:cubicBezTo>
                  <a:pt x="2944630" y="87339"/>
                  <a:pt x="2949641" y="87557"/>
                  <a:pt x="2954030" y="87995"/>
                </a:cubicBezTo>
                <a:cubicBezTo>
                  <a:pt x="2956224" y="88213"/>
                  <a:pt x="2960608" y="87939"/>
                  <a:pt x="2967183" y="87172"/>
                </a:cubicBezTo>
                <a:lnTo>
                  <a:pt x="2967655" y="87104"/>
                </a:lnTo>
                <a:lnTo>
                  <a:pt x="2961730" y="83617"/>
                </a:lnTo>
                <a:cubicBezTo>
                  <a:pt x="2952825" y="72590"/>
                  <a:pt x="2950273" y="65499"/>
                  <a:pt x="2954073" y="62344"/>
                </a:cubicBezTo>
                <a:cubicBezTo>
                  <a:pt x="2957873" y="59189"/>
                  <a:pt x="2964648" y="59408"/>
                  <a:pt x="2974400" y="63000"/>
                </a:cubicBezTo>
                <a:cubicBezTo>
                  <a:pt x="2984151" y="66592"/>
                  <a:pt x="2987561" y="73142"/>
                  <a:pt x="2984628" y="82649"/>
                </a:cubicBezTo>
                <a:lnTo>
                  <a:pt x="2983378" y="84844"/>
                </a:lnTo>
                <a:lnTo>
                  <a:pt x="2993479" y="83392"/>
                </a:lnTo>
                <a:lnTo>
                  <a:pt x="3015248" y="78382"/>
                </a:lnTo>
                <a:lnTo>
                  <a:pt x="3015082" y="74857"/>
                </a:lnTo>
                <a:cubicBezTo>
                  <a:pt x="3015650" y="73025"/>
                  <a:pt x="3016842" y="70554"/>
                  <a:pt x="3018658" y="67442"/>
                </a:cubicBezTo>
                <a:cubicBezTo>
                  <a:pt x="3025921" y="54994"/>
                  <a:pt x="3031094" y="44017"/>
                  <a:pt x="3034177" y="34509"/>
                </a:cubicBezTo>
                <a:cubicBezTo>
                  <a:pt x="3037260" y="25002"/>
                  <a:pt x="3038128" y="18459"/>
                  <a:pt x="3036780" y="14881"/>
                </a:cubicBezTo>
                <a:cubicBezTo>
                  <a:pt x="3035432" y="11303"/>
                  <a:pt x="3035080" y="7406"/>
                  <a:pt x="3035726" y="3190"/>
                </a:cubicBezTo>
                <a:cubicBezTo>
                  <a:pt x="3036048" y="1082"/>
                  <a:pt x="3037904" y="19"/>
                  <a:pt x="3041292" y="1"/>
                </a:cubicBezTo>
                <a:close/>
                <a:moveTo>
                  <a:pt x="1612542" y="1"/>
                </a:moveTo>
                <a:cubicBezTo>
                  <a:pt x="1615929" y="-16"/>
                  <a:pt x="1620850" y="1011"/>
                  <a:pt x="1627303" y="3083"/>
                </a:cubicBezTo>
                <a:cubicBezTo>
                  <a:pt x="1640209" y="7227"/>
                  <a:pt x="1644863" y="12540"/>
                  <a:pt x="1641263" y="19022"/>
                </a:cubicBezTo>
                <a:lnTo>
                  <a:pt x="1633154" y="25217"/>
                </a:lnTo>
                <a:cubicBezTo>
                  <a:pt x="1639693" y="25289"/>
                  <a:pt x="1649459" y="23733"/>
                  <a:pt x="1662451" y="20549"/>
                </a:cubicBezTo>
                <a:cubicBezTo>
                  <a:pt x="1675443" y="17366"/>
                  <a:pt x="1684832" y="19434"/>
                  <a:pt x="1690619" y="26755"/>
                </a:cubicBezTo>
                <a:cubicBezTo>
                  <a:pt x="1696405" y="34076"/>
                  <a:pt x="1690056" y="39274"/>
                  <a:pt x="1671571" y="42350"/>
                </a:cubicBezTo>
                <a:cubicBezTo>
                  <a:pt x="1653087" y="45426"/>
                  <a:pt x="1638660" y="46068"/>
                  <a:pt x="1628293" y="44275"/>
                </a:cubicBezTo>
                <a:cubicBezTo>
                  <a:pt x="1620850" y="56106"/>
                  <a:pt x="1610776" y="66036"/>
                  <a:pt x="1598071" y="74067"/>
                </a:cubicBezTo>
                <a:lnTo>
                  <a:pt x="1592669" y="76962"/>
                </a:lnTo>
                <a:lnTo>
                  <a:pt x="1605760" y="73949"/>
                </a:lnTo>
                <a:cubicBezTo>
                  <a:pt x="1611203" y="71159"/>
                  <a:pt x="1617294" y="71217"/>
                  <a:pt x="1624033" y="74121"/>
                </a:cubicBezTo>
                <a:cubicBezTo>
                  <a:pt x="1630773" y="77025"/>
                  <a:pt x="1637352" y="80567"/>
                  <a:pt x="1643769" y="84747"/>
                </a:cubicBezTo>
                <a:cubicBezTo>
                  <a:pt x="1650187" y="88927"/>
                  <a:pt x="1651563" y="94043"/>
                  <a:pt x="1647899" y="100094"/>
                </a:cubicBezTo>
                <a:cubicBezTo>
                  <a:pt x="1644235" y="106146"/>
                  <a:pt x="1641066" y="118310"/>
                  <a:pt x="1638392" y="136587"/>
                </a:cubicBezTo>
                <a:cubicBezTo>
                  <a:pt x="1635717" y="154863"/>
                  <a:pt x="1632035" y="169017"/>
                  <a:pt x="1627346" y="179048"/>
                </a:cubicBezTo>
                <a:cubicBezTo>
                  <a:pt x="1626174" y="181556"/>
                  <a:pt x="1624919" y="183469"/>
                  <a:pt x="1623580" y="184788"/>
                </a:cubicBezTo>
                <a:lnTo>
                  <a:pt x="1621237" y="185983"/>
                </a:lnTo>
                <a:lnTo>
                  <a:pt x="1623786" y="186749"/>
                </a:lnTo>
                <a:cubicBezTo>
                  <a:pt x="1629128" y="188964"/>
                  <a:pt x="1631544" y="191147"/>
                  <a:pt x="1631035" y="193299"/>
                </a:cubicBezTo>
                <a:cubicBezTo>
                  <a:pt x="1630526" y="195450"/>
                  <a:pt x="1629433" y="197909"/>
                  <a:pt x="1627755" y="200677"/>
                </a:cubicBezTo>
                <a:cubicBezTo>
                  <a:pt x="1655560" y="198095"/>
                  <a:pt x="1676182" y="195650"/>
                  <a:pt x="1689618" y="193342"/>
                </a:cubicBezTo>
                <a:cubicBezTo>
                  <a:pt x="1703055" y="191033"/>
                  <a:pt x="1713875" y="192703"/>
                  <a:pt x="1722077" y="198353"/>
                </a:cubicBezTo>
                <a:cubicBezTo>
                  <a:pt x="1730280" y="204004"/>
                  <a:pt x="1733460" y="209205"/>
                  <a:pt x="1731617" y="213959"/>
                </a:cubicBezTo>
                <a:cubicBezTo>
                  <a:pt x="1729775" y="218713"/>
                  <a:pt x="1722787" y="220864"/>
                  <a:pt x="1710656" y="220412"/>
                </a:cubicBezTo>
                <a:cubicBezTo>
                  <a:pt x="1698524" y="219961"/>
                  <a:pt x="1687962" y="219735"/>
                  <a:pt x="1678971" y="219735"/>
                </a:cubicBezTo>
                <a:cubicBezTo>
                  <a:pt x="1671041" y="219735"/>
                  <a:pt x="1653969" y="220559"/>
                  <a:pt x="1627755" y="222208"/>
                </a:cubicBezTo>
                <a:cubicBezTo>
                  <a:pt x="1627755" y="261902"/>
                  <a:pt x="1627511" y="283696"/>
                  <a:pt x="1627023" y="287589"/>
                </a:cubicBezTo>
                <a:cubicBezTo>
                  <a:pt x="1626536" y="291482"/>
                  <a:pt x="1624801" y="298021"/>
                  <a:pt x="1621818" y="307206"/>
                </a:cubicBezTo>
                <a:cubicBezTo>
                  <a:pt x="1618835" y="316391"/>
                  <a:pt x="1615480" y="319446"/>
                  <a:pt x="1611751" y="316370"/>
                </a:cubicBezTo>
                <a:cubicBezTo>
                  <a:pt x="1608023" y="313294"/>
                  <a:pt x="1605685" y="308680"/>
                  <a:pt x="1604739" y="302528"/>
                </a:cubicBezTo>
                <a:cubicBezTo>
                  <a:pt x="1603792" y="296376"/>
                  <a:pt x="1603090" y="287327"/>
                  <a:pt x="1602631" y="275382"/>
                </a:cubicBezTo>
                <a:cubicBezTo>
                  <a:pt x="1602172" y="263437"/>
                  <a:pt x="1601942" y="246243"/>
                  <a:pt x="1601942" y="223800"/>
                </a:cubicBezTo>
                <a:lnTo>
                  <a:pt x="1544703" y="231501"/>
                </a:lnTo>
                <a:cubicBezTo>
                  <a:pt x="1541333" y="248322"/>
                  <a:pt x="1533296" y="263558"/>
                  <a:pt x="1520590" y="277210"/>
                </a:cubicBezTo>
                <a:cubicBezTo>
                  <a:pt x="1507885" y="290862"/>
                  <a:pt x="1492172" y="299771"/>
                  <a:pt x="1473451" y="303937"/>
                </a:cubicBezTo>
                <a:cubicBezTo>
                  <a:pt x="1454729" y="308103"/>
                  <a:pt x="1452044" y="305611"/>
                  <a:pt x="1465395" y="296462"/>
                </a:cubicBezTo>
                <a:cubicBezTo>
                  <a:pt x="1478746" y="287313"/>
                  <a:pt x="1490017" y="277486"/>
                  <a:pt x="1499209" y="266982"/>
                </a:cubicBezTo>
                <a:cubicBezTo>
                  <a:pt x="1508401" y="256478"/>
                  <a:pt x="1514754" y="245232"/>
                  <a:pt x="1518267" y="233243"/>
                </a:cubicBezTo>
                <a:cubicBezTo>
                  <a:pt x="1487493" y="238635"/>
                  <a:pt x="1467481" y="242231"/>
                  <a:pt x="1458232" y="244031"/>
                </a:cubicBezTo>
                <a:cubicBezTo>
                  <a:pt x="1448983" y="245830"/>
                  <a:pt x="1439805" y="242206"/>
                  <a:pt x="1430699" y="233157"/>
                </a:cubicBezTo>
                <a:cubicBezTo>
                  <a:pt x="1421593" y="224108"/>
                  <a:pt x="1424432" y="220262"/>
                  <a:pt x="1439217" y="221617"/>
                </a:cubicBezTo>
                <a:cubicBezTo>
                  <a:pt x="1454002" y="222972"/>
                  <a:pt x="1480803" y="221119"/>
                  <a:pt x="1519622" y="216056"/>
                </a:cubicBezTo>
                <a:cubicBezTo>
                  <a:pt x="1519622" y="209403"/>
                  <a:pt x="1518497" y="203376"/>
                  <a:pt x="1516245" y="197977"/>
                </a:cubicBezTo>
                <a:cubicBezTo>
                  <a:pt x="1513994" y="192578"/>
                  <a:pt x="1516231" y="190352"/>
                  <a:pt x="1522957" y="191298"/>
                </a:cubicBezTo>
                <a:lnTo>
                  <a:pt x="1526267" y="192144"/>
                </a:lnTo>
                <a:lnTo>
                  <a:pt x="1521913" y="183283"/>
                </a:lnTo>
                <a:cubicBezTo>
                  <a:pt x="1520655" y="179725"/>
                  <a:pt x="1519680" y="175746"/>
                  <a:pt x="1518988" y="171347"/>
                </a:cubicBezTo>
                <a:cubicBezTo>
                  <a:pt x="1517604" y="162550"/>
                  <a:pt x="1515808" y="149988"/>
                  <a:pt x="1513600" y="133661"/>
                </a:cubicBezTo>
                <a:cubicBezTo>
                  <a:pt x="1511391" y="117335"/>
                  <a:pt x="1508243" y="105533"/>
                  <a:pt x="1504156" y="98255"/>
                </a:cubicBezTo>
                <a:cubicBezTo>
                  <a:pt x="1500070" y="90978"/>
                  <a:pt x="1502099" y="87339"/>
                  <a:pt x="1510244" y="87339"/>
                </a:cubicBezTo>
                <a:cubicBezTo>
                  <a:pt x="1515880" y="87339"/>
                  <a:pt x="1520892" y="87557"/>
                  <a:pt x="1525280" y="87995"/>
                </a:cubicBezTo>
                <a:cubicBezTo>
                  <a:pt x="1527474" y="88213"/>
                  <a:pt x="1531858" y="87939"/>
                  <a:pt x="1538433" y="87172"/>
                </a:cubicBezTo>
                <a:lnTo>
                  <a:pt x="1538905" y="87104"/>
                </a:lnTo>
                <a:lnTo>
                  <a:pt x="1532980" y="83617"/>
                </a:lnTo>
                <a:cubicBezTo>
                  <a:pt x="1524075" y="72590"/>
                  <a:pt x="1521522" y="65499"/>
                  <a:pt x="1525323" y="62344"/>
                </a:cubicBezTo>
                <a:cubicBezTo>
                  <a:pt x="1529123" y="59189"/>
                  <a:pt x="1535899" y="59408"/>
                  <a:pt x="1545650" y="63000"/>
                </a:cubicBezTo>
                <a:cubicBezTo>
                  <a:pt x="1555401" y="66592"/>
                  <a:pt x="1558811" y="73142"/>
                  <a:pt x="1555878" y="82649"/>
                </a:cubicBezTo>
                <a:lnTo>
                  <a:pt x="1554628" y="84844"/>
                </a:lnTo>
                <a:lnTo>
                  <a:pt x="1564730" y="83392"/>
                </a:lnTo>
                <a:lnTo>
                  <a:pt x="1586498" y="78382"/>
                </a:lnTo>
                <a:lnTo>
                  <a:pt x="1586332" y="74857"/>
                </a:lnTo>
                <a:cubicBezTo>
                  <a:pt x="1586900" y="73025"/>
                  <a:pt x="1588092" y="70554"/>
                  <a:pt x="1589907" y="67442"/>
                </a:cubicBezTo>
                <a:cubicBezTo>
                  <a:pt x="1597171" y="54994"/>
                  <a:pt x="1602344" y="44017"/>
                  <a:pt x="1605427" y="34509"/>
                </a:cubicBezTo>
                <a:cubicBezTo>
                  <a:pt x="1608510" y="25002"/>
                  <a:pt x="1609378" y="18459"/>
                  <a:pt x="1608030" y="14881"/>
                </a:cubicBezTo>
                <a:cubicBezTo>
                  <a:pt x="1606682" y="11303"/>
                  <a:pt x="1606330" y="7406"/>
                  <a:pt x="1606976" y="3190"/>
                </a:cubicBezTo>
                <a:cubicBezTo>
                  <a:pt x="1607298" y="1082"/>
                  <a:pt x="1609154" y="19"/>
                  <a:pt x="1612542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1" name="TextBox 1"/>
          <p:cNvSpPr>
            <a:spLocks noChangeArrowheads="1"/>
          </p:cNvSpPr>
          <p:nvPr/>
        </p:nvSpPr>
        <p:spPr bwMode="auto">
          <a:xfrm>
            <a:off x="2771355" y="2449170"/>
            <a:ext cx="7488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    9.78 +7.8                  120-56.85 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2" name="组 35"/>
          <p:cNvGrpSpPr/>
          <p:nvPr/>
        </p:nvGrpSpPr>
        <p:grpSpPr bwMode="auto">
          <a:xfrm>
            <a:off x="3324330" y="2881218"/>
            <a:ext cx="3367668" cy="1063519"/>
            <a:chOff x="977083" y="2567032"/>
            <a:chExt cx="3367352" cy="1063801"/>
          </a:xfrm>
        </p:grpSpPr>
        <p:sp>
          <p:nvSpPr>
            <p:cNvPr id="23" name="文本框 22"/>
            <p:cNvSpPr txBox="1"/>
            <p:nvPr/>
          </p:nvSpPr>
          <p:spPr>
            <a:xfrm>
              <a:off x="1320532" y="2567032"/>
              <a:ext cx="3023903" cy="70807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9 .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</a:p>
          </p:txBody>
        </p:sp>
        <p:sp>
          <p:nvSpPr>
            <p:cNvPr id="24" name="文本框 5"/>
            <p:cNvSpPr txBox="1">
              <a:spLocks noChangeArrowheads="1"/>
            </p:cNvSpPr>
            <p:nvPr/>
          </p:nvSpPr>
          <p:spPr bwMode="auto">
            <a:xfrm>
              <a:off x="1236808" y="2921535"/>
              <a:ext cx="1296144" cy="400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</a:p>
          </p:txBody>
        </p:sp>
        <p:cxnSp>
          <p:nvCxnSpPr>
            <p:cNvPr id="26" name="直线连接符 7"/>
            <p:cNvCxnSpPr/>
            <p:nvPr/>
          </p:nvCxnSpPr>
          <p:spPr>
            <a:xfrm flipV="1">
              <a:off x="1332073" y="3268934"/>
              <a:ext cx="1511951" cy="5654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文本框 26"/>
            <p:cNvSpPr txBox="1"/>
            <p:nvPr/>
          </p:nvSpPr>
          <p:spPr>
            <a:xfrm>
              <a:off x="977083" y="3230617"/>
              <a:ext cx="3023904" cy="40021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1 7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</a:p>
          </p:txBody>
        </p:sp>
      </p:grpSp>
      <p:grpSp>
        <p:nvGrpSpPr>
          <p:cNvPr id="28" name="组 37"/>
          <p:cNvGrpSpPr/>
          <p:nvPr/>
        </p:nvGrpSpPr>
        <p:grpSpPr bwMode="auto">
          <a:xfrm>
            <a:off x="3059387" y="3876251"/>
            <a:ext cx="3516332" cy="1409418"/>
            <a:chOff x="529443" y="4128184"/>
            <a:chExt cx="3516652" cy="1409468"/>
          </a:xfrm>
        </p:grpSpPr>
        <p:sp>
          <p:nvSpPr>
            <p:cNvPr id="29" name="文本框 13"/>
            <p:cNvSpPr txBox="1">
              <a:spLocks noChangeArrowheads="1"/>
            </p:cNvSpPr>
            <p:nvPr/>
          </p:nvSpPr>
          <p:spPr bwMode="auto">
            <a:xfrm>
              <a:off x="529443" y="4128184"/>
              <a:ext cx="973432" cy="4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验算：</a:t>
              </a: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650251" y="4568769"/>
              <a:ext cx="3024463" cy="40012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1 7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21633" y="4829741"/>
              <a:ext cx="3024462" cy="70791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9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7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</a:p>
          </p:txBody>
        </p:sp>
        <p:cxnSp>
          <p:nvCxnSpPr>
            <p:cNvPr id="32" name="直线连接符 17"/>
            <p:cNvCxnSpPr/>
            <p:nvPr/>
          </p:nvCxnSpPr>
          <p:spPr>
            <a:xfrm flipV="1">
              <a:off x="1044307" y="5183696"/>
              <a:ext cx="1558633" cy="29479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文本框 18"/>
            <p:cNvSpPr txBox="1">
              <a:spLocks noChangeArrowheads="1"/>
            </p:cNvSpPr>
            <p:nvPr/>
          </p:nvSpPr>
          <p:spPr bwMode="auto">
            <a:xfrm>
              <a:off x="803101" y="4889874"/>
              <a:ext cx="1296144" cy="400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－</a:t>
              </a:r>
            </a:p>
          </p:txBody>
        </p:sp>
      </p:grpSp>
      <p:grpSp>
        <p:nvGrpSpPr>
          <p:cNvPr id="34" name="组 36"/>
          <p:cNvGrpSpPr/>
          <p:nvPr/>
        </p:nvGrpSpPr>
        <p:grpSpPr bwMode="auto">
          <a:xfrm>
            <a:off x="7078171" y="2882077"/>
            <a:ext cx="3280383" cy="980175"/>
            <a:chOff x="4610220" y="2776128"/>
            <a:chExt cx="3280469" cy="980738"/>
          </a:xfrm>
        </p:grpSpPr>
        <p:sp>
          <p:nvSpPr>
            <p:cNvPr id="35" name="文本框 34"/>
            <p:cNvSpPr txBox="1"/>
            <p:nvPr/>
          </p:nvSpPr>
          <p:spPr>
            <a:xfrm>
              <a:off x="4610220" y="2776128"/>
              <a:ext cx="3024266" cy="40034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2  0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0 0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endParaRPr kumimoji="1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文本框 35"/>
            <p:cNvSpPr txBox="1"/>
            <p:nvPr/>
          </p:nvSpPr>
          <p:spPr>
            <a:xfrm>
              <a:off x="4866424" y="3048573"/>
              <a:ext cx="3024265" cy="70829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5  6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zh-CN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5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6  3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1 5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</a:t>
              </a:r>
            </a:p>
          </p:txBody>
        </p:sp>
        <p:cxnSp>
          <p:nvCxnSpPr>
            <p:cNvPr id="37" name="直线连接符 21"/>
            <p:cNvCxnSpPr/>
            <p:nvPr/>
          </p:nvCxnSpPr>
          <p:spPr>
            <a:xfrm flipV="1">
              <a:off x="4989061" y="3431146"/>
              <a:ext cx="1663206" cy="2015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文本框 22"/>
            <p:cNvSpPr txBox="1">
              <a:spLocks noChangeArrowheads="1"/>
            </p:cNvSpPr>
            <p:nvPr/>
          </p:nvSpPr>
          <p:spPr bwMode="auto">
            <a:xfrm>
              <a:off x="4730673" y="3077048"/>
              <a:ext cx="391953" cy="400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－</a:t>
              </a:r>
            </a:p>
          </p:txBody>
        </p:sp>
      </p:grpSp>
      <p:grpSp>
        <p:nvGrpSpPr>
          <p:cNvPr id="39" name="组 38"/>
          <p:cNvGrpSpPr/>
          <p:nvPr/>
        </p:nvGrpSpPr>
        <p:grpSpPr bwMode="auto">
          <a:xfrm>
            <a:off x="6823439" y="3898579"/>
            <a:ext cx="3505850" cy="1342320"/>
            <a:chOff x="4531462" y="4149080"/>
            <a:chExt cx="3505641" cy="1343161"/>
          </a:xfrm>
        </p:grpSpPr>
        <p:sp>
          <p:nvSpPr>
            <p:cNvPr id="40" name="文本框 39"/>
            <p:cNvSpPr txBox="1">
              <a:spLocks noChangeArrowheads="1"/>
            </p:cNvSpPr>
            <p:nvPr/>
          </p:nvSpPr>
          <p:spPr bwMode="auto">
            <a:xfrm>
              <a:off x="4572000" y="4149080"/>
              <a:ext cx="973285" cy="40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验算：</a:t>
              </a:r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013095" y="4425894"/>
              <a:ext cx="3024008" cy="7083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6  3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1  5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5  6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8  5</a:t>
              </a:r>
              <a:endParaRPr kumimoji="1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文本框 41"/>
            <p:cNvSpPr txBox="1">
              <a:spLocks noChangeArrowheads="1"/>
            </p:cNvSpPr>
            <p:nvPr/>
          </p:nvSpPr>
          <p:spPr bwMode="auto">
            <a:xfrm>
              <a:off x="5013095" y="4718845"/>
              <a:ext cx="392474" cy="400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ea"/>
                  <a:sym typeface="+mn-lt"/>
                </a:rPr>
                <a:t>＋</a:t>
              </a:r>
            </a:p>
          </p:txBody>
        </p:sp>
        <p:cxnSp>
          <p:nvCxnSpPr>
            <p:cNvPr id="43" name="直线连接符 30"/>
            <p:cNvCxnSpPr/>
            <p:nvPr/>
          </p:nvCxnSpPr>
          <p:spPr>
            <a:xfrm>
              <a:off x="5221576" y="5076861"/>
              <a:ext cx="1822482" cy="0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文本框 43"/>
            <p:cNvSpPr txBox="1"/>
            <p:nvPr/>
          </p:nvSpPr>
          <p:spPr>
            <a:xfrm>
              <a:off x="4531462" y="5091880"/>
              <a:ext cx="3024008" cy="40036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   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1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2  0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  <a:r>
                <a:rPr kumimoji="1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  <a:r>
                <a:rPr kumimoji="1" lang="en-US" altLang="zh-CN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rPr>
                <a:t>0  0</a:t>
              </a:r>
            </a:p>
          </p:txBody>
        </p:sp>
      </p:grpSp>
      <p:cxnSp>
        <p:nvCxnSpPr>
          <p:cNvPr id="45" name="直线连接符 51"/>
          <p:cNvCxnSpPr/>
          <p:nvPr/>
        </p:nvCxnSpPr>
        <p:spPr>
          <a:xfrm>
            <a:off x="8662003" y="4995149"/>
            <a:ext cx="213150" cy="16459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TextBox 1"/>
          <p:cNvSpPr>
            <a:spLocks noChangeArrowheads="1"/>
          </p:cNvSpPr>
          <p:nvPr/>
        </p:nvSpPr>
        <p:spPr bwMode="auto">
          <a:xfrm>
            <a:off x="4989121" y="2449170"/>
            <a:ext cx="1310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=17.58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7" name="TextBox 1"/>
          <p:cNvSpPr>
            <a:spLocks noChangeArrowheads="1"/>
          </p:cNvSpPr>
          <p:nvPr/>
        </p:nvSpPr>
        <p:spPr bwMode="auto">
          <a:xfrm>
            <a:off x="9180067" y="2456675"/>
            <a:ext cx="131062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=63.15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48" name="直线连接符 51"/>
          <p:cNvCxnSpPr/>
          <p:nvPr/>
        </p:nvCxnSpPr>
        <p:spPr>
          <a:xfrm>
            <a:off x="9066557" y="4979703"/>
            <a:ext cx="213150" cy="164598"/>
          </a:xfrm>
          <a:prstGeom prst="line">
            <a:avLst/>
          </a:prstGeom>
          <a:ln w="381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圆角矩形标注 21"/>
          <p:cNvSpPr/>
          <p:nvPr/>
        </p:nvSpPr>
        <p:spPr>
          <a:xfrm>
            <a:off x="5100188" y="3996565"/>
            <a:ext cx="1803470" cy="488970"/>
          </a:xfrm>
          <a:prstGeom prst="wedgeRoundRectCallout">
            <a:avLst>
              <a:gd name="adj1" fmla="val -73381"/>
              <a:gd name="adj2" fmla="val -77573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小数点要对齐。</a:t>
            </a:r>
          </a:p>
        </p:txBody>
      </p:sp>
      <p:sp>
        <p:nvSpPr>
          <p:cNvPr id="50" name="圆角矩形标注 18"/>
          <p:cNvSpPr/>
          <p:nvPr/>
        </p:nvSpPr>
        <p:spPr>
          <a:xfrm>
            <a:off x="5351383" y="3218848"/>
            <a:ext cx="1352159" cy="426969"/>
          </a:xfrm>
          <a:prstGeom prst="wedgeRoundRectCallout">
            <a:avLst>
              <a:gd name="adj1" fmla="val -58924"/>
              <a:gd name="adj2" fmla="val -727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从低位算起。</a:t>
            </a:r>
          </a:p>
        </p:txBody>
      </p:sp>
      <p:sp>
        <p:nvSpPr>
          <p:cNvPr id="51" name="圆角矩形标注 18"/>
          <p:cNvSpPr/>
          <p:nvPr/>
        </p:nvSpPr>
        <p:spPr>
          <a:xfrm>
            <a:off x="9298913" y="3205247"/>
            <a:ext cx="1878380" cy="518903"/>
          </a:xfrm>
          <a:prstGeom prst="wedgeRoundRectCallout">
            <a:avLst>
              <a:gd name="adj1" fmla="val -58924"/>
              <a:gd name="adj2" fmla="val -72700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根据小数的性质，在数位上加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再减。</a:t>
            </a:r>
          </a:p>
        </p:txBody>
      </p:sp>
      <p:sp>
        <p:nvSpPr>
          <p:cNvPr id="52" name="圆角矩形标注 18"/>
          <p:cNvSpPr/>
          <p:nvPr/>
        </p:nvSpPr>
        <p:spPr>
          <a:xfrm>
            <a:off x="9471111" y="4451768"/>
            <a:ext cx="1878380" cy="518903"/>
          </a:xfrm>
          <a:prstGeom prst="wedgeRoundRectCallout">
            <a:avLst>
              <a:gd name="adj1" fmla="val -54691"/>
              <a:gd name="adj2" fmla="val 70956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得数末尾有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，一般要把</a:t>
            </a:r>
            <a:r>
              <a:rPr kumimoji="0" lang="en-US" altLang="zh-CN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0</a:t>
            </a: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cs typeface="+mn-ea"/>
                <a:sym typeface="+mn-lt"/>
              </a:rPr>
              <a:t>去掉。</a:t>
            </a:r>
          </a:p>
        </p:txBody>
      </p:sp>
      <p:pic>
        <p:nvPicPr>
          <p:cNvPr id="53" name="图片 5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0286" y="4146940"/>
            <a:ext cx="3676021" cy="2534923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9" grpId="0" animBg="1"/>
      <p:bldP spid="50" grpId="0" animBg="1"/>
      <p:bldP spid="51" grpId="0" animBg="1"/>
      <p:bldP spid="5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: 形状 27"/>
          <p:cNvSpPr>
            <a:spLocks noChangeArrowheads="1"/>
          </p:cNvSpPr>
          <p:nvPr/>
        </p:nvSpPr>
        <p:spPr bwMode="auto">
          <a:xfrm>
            <a:off x="870858" y="1258041"/>
            <a:ext cx="1727375" cy="369017"/>
          </a:xfrm>
          <a:custGeom>
            <a:avLst/>
            <a:gdLst/>
            <a:ahLst/>
            <a:cxnLst/>
            <a:rect l="l" t="t" r="r" b="b"/>
            <a:pathLst>
              <a:path w="1727375" h="369017">
                <a:moveTo>
                  <a:pt x="1724816" y="235681"/>
                </a:moveTo>
                <a:lnTo>
                  <a:pt x="1727375" y="236258"/>
                </a:lnTo>
                <a:lnTo>
                  <a:pt x="1727375" y="263730"/>
                </a:lnTo>
                <a:lnTo>
                  <a:pt x="1721932" y="262316"/>
                </a:lnTo>
                <a:cubicBezTo>
                  <a:pt x="1718013" y="262537"/>
                  <a:pt x="1714202" y="264025"/>
                  <a:pt x="1710498" y="266779"/>
                </a:cubicBezTo>
                <a:cubicBezTo>
                  <a:pt x="1703090" y="272287"/>
                  <a:pt x="1699386" y="279628"/>
                  <a:pt x="1699386" y="288802"/>
                </a:cubicBezTo>
                <a:cubicBezTo>
                  <a:pt x="1699386" y="297977"/>
                  <a:pt x="1703511" y="304864"/>
                  <a:pt x="1711761" y="309464"/>
                </a:cubicBezTo>
                <a:lnTo>
                  <a:pt x="1727375" y="309012"/>
                </a:lnTo>
                <a:lnTo>
                  <a:pt x="1727375" y="338229"/>
                </a:lnTo>
                <a:lnTo>
                  <a:pt x="1720948" y="340087"/>
                </a:lnTo>
                <a:cubicBezTo>
                  <a:pt x="1708240" y="340087"/>
                  <a:pt x="1696732" y="334929"/>
                  <a:pt x="1686425" y="324613"/>
                </a:cubicBezTo>
                <a:cubicBezTo>
                  <a:pt x="1676117" y="314297"/>
                  <a:pt x="1670963" y="303206"/>
                  <a:pt x="1670963" y="291340"/>
                </a:cubicBezTo>
                <a:cubicBezTo>
                  <a:pt x="1670963" y="279474"/>
                  <a:pt x="1673738" y="269095"/>
                  <a:pt x="1679288" y="260204"/>
                </a:cubicBezTo>
                <a:cubicBezTo>
                  <a:pt x="1684837" y="251313"/>
                  <a:pt x="1693741" y="244334"/>
                  <a:pt x="1705998" y="239268"/>
                </a:cubicBezTo>
                <a:cubicBezTo>
                  <a:pt x="1712127" y="236735"/>
                  <a:pt x="1718400" y="235539"/>
                  <a:pt x="1724816" y="235681"/>
                </a:cubicBezTo>
                <a:close/>
                <a:moveTo>
                  <a:pt x="1436341" y="211297"/>
                </a:moveTo>
                <a:lnTo>
                  <a:pt x="1368232" y="218994"/>
                </a:lnTo>
                <a:cubicBezTo>
                  <a:pt x="1366682" y="221398"/>
                  <a:pt x="1365193" y="223304"/>
                  <a:pt x="1363765" y="224712"/>
                </a:cubicBezTo>
                <a:lnTo>
                  <a:pt x="1362103" y="225820"/>
                </a:lnTo>
                <a:lnTo>
                  <a:pt x="1370456" y="227956"/>
                </a:lnTo>
                <a:cubicBezTo>
                  <a:pt x="1377339" y="230614"/>
                  <a:pt x="1380231" y="233460"/>
                  <a:pt x="1379131" y="236493"/>
                </a:cubicBezTo>
                <a:cubicBezTo>
                  <a:pt x="1378031" y="239526"/>
                  <a:pt x="1377014" y="242618"/>
                  <a:pt x="1376081" y="245767"/>
                </a:cubicBezTo>
                <a:cubicBezTo>
                  <a:pt x="1391813" y="244851"/>
                  <a:pt x="1413187" y="242459"/>
                  <a:pt x="1440202" y="238593"/>
                </a:cubicBezTo>
                <a:cubicBezTo>
                  <a:pt x="1440202" y="230827"/>
                  <a:pt x="1438898" y="223806"/>
                  <a:pt x="1436290" y="217532"/>
                </a:cubicBezTo>
                <a:close/>
                <a:moveTo>
                  <a:pt x="1448752" y="209895"/>
                </a:moveTo>
                <a:lnTo>
                  <a:pt x="1439822" y="210904"/>
                </a:lnTo>
                <a:lnTo>
                  <a:pt x="1444327" y="210645"/>
                </a:lnTo>
                <a:lnTo>
                  <a:pt x="1451985" y="212945"/>
                </a:lnTo>
                <a:close/>
                <a:moveTo>
                  <a:pt x="567943" y="183034"/>
                </a:moveTo>
                <a:cubicBezTo>
                  <a:pt x="575784" y="180942"/>
                  <a:pt x="584013" y="183309"/>
                  <a:pt x="592629" y="190133"/>
                </a:cubicBezTo>
                <a:cubicBezTo>
                  <a:pt x="601245" y="196958"/>
                  <a:pt x="599216" y="203249"/>
                  <a:pt x="586542" y="209007"/>
                </a:cubicBezTo>
                <a:cubicBezTo>
                  <a:pt x="573868" y="214765"/>
                  <a:pt x="563997" y="217886"/>
                  <a:pt x="556931" y="218369"/>
                </a:cubicBezTo>
                <a:cubicBezTo>
                  <a:pt x="563214" y="223102"/>
                  <a:pt x="565547" y="227273"/>
                  <a:pt x="563931" y="230881"/>
                </a:cubicBezTo>
                <a:cubicBezTo>
                  <a:pt x="562314" y="234489"/>
                  <a:pt x="561031" y="244159"/>
                  <a:pt x="560081" y="259892"/>
                </a:cubicBezTo>
                <a:cubicBezTo>
                  <a:pt x="575963" y="255809"/>
                  <a:pt x="591958" y="252434"/>
                  <a:pt x="608065" y="249767"/>
                </a:cubicBezTo>
                <a:cubicBezTo>
                  <a:pt x="624173" y="247101"/>
                  <a:pt x="626810" y="250175"/>
                  <a:pt x="615977" y="258992"/>
                </a:cubicBezTo>
                <a:cubicBezTo>
                  <a:pt x="605145" y="267808"/>
                  <a:pt x="582471" y="277965"/>
                  <a:pt x="547957" y="289465"/>
                </a:cubicBezTo>
                <a:cubicBezTo>
                  <a:pt x="515475" y="303081"/>
                  <a:pt x="494406" y="312830"/>
                  <a:pt x="484748" y="318713"/>
                </a:cubicBezTo>
                <a:cubicBezTo>
                  <a:pt x="475090" y="324596"/>
                  <a:pt x="465762" y="324125"/>
                  <a:pt x="456762" y="317301"/>
                </a:cubicBezTo>
                <a:cubicBezTo>
                  <a:pt x="447763" y="310476"/>
                  <a:pt x="441784" y="304235"/>
                  <a:pt x="438826" y="298577"/>
                </a:cubicBezTo>
                <a:cubicBezTo>
                  <a:pt x="435868" y="292919"/>
                  <a:pt x="442021" y="289786"/>
                  <a:pt x="457287" y="289177"/>
                </a:cubicBezTo>
                <a:cubicBezTo>
                  <a:pt x="472553" y="288569"/>
                  <a:pt x="497860" y="281882"/>
                  <a:pt x="533208" y="269116"/>
                </a:cubicBezTo>
                <a:cubicBezTo>
                  <a:pt x="533208" y="251100"/>
                  <a:pt x="531558" y="236585"/>
                  <a:pt x="528258" y="225569"/>
                </a:cubicBezTo>
                <a:cubicBezTo>
                  <a:pt x="520458" y="226619"/>
                  <a:pt x="512734" y="227144"/>
                  <a:pt x="505084" y="227144"/>
                </a:cubicBezTo>
                <a:cubicBezTo>
                  <a:pt x="498085" y="227144"/>
                  <a:pt x="490306" y="224777"/>
                  <a:pt x="481748" y="220044"/>
                </a:cubicBezTo>
                <a:cubicBezTo>
                  <a:pt x="473190" y="215311"/>
                  <a:pt x="474999" y="210857"/>
                  <a:pt x="487173" y="206682"/>
                </a:cubicBezTo>
                <a:cubicBezTo>
                  <a:pt x="499347" y="202508"/>
                  <a:pt x="513892" y="198045"/>
                  <a:pt x="530808" y="193296"/>
                </a:cubicBezTo>
                <a:cubicBezTo>
                  <a:pt x="547723" y="188546"/>
                  <a:pt x="560102" y="185125"/>
                  <a:pt x="567943" y="183034"/>
                </a:cubicBezTo>
                <a:close/>
                <a:moveTo>
                  <a:pt x="251781" y="142133"/>
                </a:moveTo>
                <a:cubicBezTo>
                  <a:pt x="250152" y="141489"/>
                  <a:pt x="247317" y="141790"/>
                  <a:pt x="243275" y="143036"/>
                </a:cubicBezTo>
                <a:cubicBezTo>
                  <a:pt x="235192" y="145528"/>
                  <a:pt x="218385" y="149657"/>
                  <a:pt x="192853" y="155423"/>
                </a:cubicBezTo>
                <a:cubicBezTo>
                  <a:pt x="198053" y="175822"/>
                  <a:pt x="200761" y="186071"/>
                  <a:pt x="200978" y="186171"/>
                </a:cubicBezTo>
                <a:cubicBezTo>
                  <a:pt x="220577" y="183205"/>
                  <a:pt x="236667" y="179921"/>
                  <a:pt x="249250" y="176322"/>
                </a:cubicBezTo>
                <a:cubicBezTo>
                  <a:pt x="250216" y="161773"/>
                  <a:pt x="251483" y="151965"/>
                  <a:pt x="253050" y="146898"/>
                </a:cubicBezTo>
                <a:cubicBezTo>
                  <a:pt x="253833" y="144365"/>
                  <a:pt x="253410" y="142777"/>
                  <a:pt x="251781" y="142133"/>
                </a:cubicBezTo>
                <a:close/>
                <a:moveTo>
                  <a:pt x="105005" y="137738"/>
                </a:moveTo>
                <a:lnTo>
                  <a:pt x="103059" y="140324"/>
                </a:lnTo>
                <a:cubicBezTo>
                  <a:pt x="96526" y="144874"/>
                  <a:pt x="87243" y="146099"/>
                  <a:pt x="75210" y="143999"/>
                </a:cubicBezTo>
                <a:cubicBezTo>
                  <a:pt x="76210" y="158698"/>
                  <a:pt x="76210" y="172230"/>
                  <a:pt x="75210" y="184596"/>
                </a:cubicBezTo>
                <a:cubicBezTo>
                  <a:pt x="90626" y="181463"/>
                  <a:pt x="100492" y="181542"/>
                  <a:pt x="104809" y="184834"/>
                </a:cubicBezTo>
                <a:lnTo>
                  <a:pt x="105447" y="185902"/>
                </a:lnTo>
                <a:lnTo>
                  <a:pt x="105251" y="165937"/>
                </a:lnTo>
                <a:cubicBezTo>
                  <a:pt x="105153" y="155387"/>
                  <a:pt x="105071" y="146028"/>
                  <a:pt x="105005" y="137858"/>
                </a:cubicBezTo>
                <a:close/>
                <a:moveTo>
                  <a:pt x="915443" y="119503"/>
                </a:moveTo>
                <a:cubicBezTo>
                  <a:pt x="919395" y="119085"/>
                  <a:pt x="924434" y="119975"/>
                  <a:pt x="930558" y="122175"/>
                </a:cubicBezTo>
                <a:cubicBezTo>
                  <a:pt x="947207" y="127591"/>
                  <a:pt x="952557" y="133545"/>
                  <a:pt x="946607" y="140036"/>
                </a:cubicBezTo>
                <a:cubicBezTo>
                  <a:pt x="940658" y="146528"/>
                  <a:pt x="936450" y="153961"/>
                  <a:pt x="933983" y="162335"/>
                </a:cubicBezTo>
                <a:cubicBezTo>
                  <a:pt x="931516" y="170710"/>
                  <a:pt x="927717" y="198520"/>
                  <a:pt x="922584" y="245767"/>
                </a:cubicBezTo>
                <a:cubicBezTo>
                  <a:pt x="936066" y="238035"/>
                  <a:pt x="949632" y="231135"/>
                  <a:pt x="963281" y="225069"/>
                </a:cubicBezTo>
                <a:cubicBezTo>
                  <a:pt x="976930" y="219002"/>
                  <a:pt x="980880" y="218873"/>
                  <a:pt x="975130" y="224681"/>
                </a:cubicBezTo>
                <a:cubicBezTo>
                  <a:pt x="969381" y="230489"/>
                  <a:pt x="958482" y="241484"/>
                  <a:pt x="942432" y="257667"/>
                </a:cubicBezTo>
                <a:cubicBezTo>
                  <a:pt x="926383" y="273849"/>
                  <a:pt x="914276" y="287711"/>
                  <a:pt x="906110" y="299252"/>
                </a:cubicBezTo>
                <a:cubicBezTo>
                  <a:pt x="897943" y="310793"/>
                  <a:pt x="889990" y="309701"/>
                  <a:pt x="882249" y="295977"/>
                </a:cubicBezTo>
                <a:cubicBezTo>
                  <a:pt x="874507" y="282253"/>
                  <a:pt x="873566" y="272607"/>
                  <a:pt x="879424" y="267041"/>
                </a:cubicBezTo>
                <a:cubicBezTo>
                  <a:pt x="885282" y="261475"/>
                  <a:pt x="889986" y="253113"/>
                  <a:pt x="893535" y="241955"/>
                </a:cubicBezTo>
                <a:cubicBezTo>
                  <a:pt x="897085" y="230798"/>
                  <a:pt x="899648" y="216603"/>
                  <a:pt x="901222" y="199370"/>
                </a:cubicBezTo>
                <a:cubicBezTo>
                  <a:pt x="902797" y="182138"/>
                  <a:pt x="903843" y="170430"/>
                  <a:pt x="904360" y="164247"/>
                </a:cubicBezTo>
                <a:cubicBezTo>
                  <a:pt x="904876" y="158064"/>
                  <a:pt x="900993" y="156502"/>
                  <a:pt x="892710" y="159560"/>
                </a:cubicBezTo>
                <a:cubicBezTo>
                  <a:pt x="884428" y="162618"/>
                  <a:pt x="876332" y="166018"/>
                  <a:pt x="868424" y="169760"/>
                </a:cubicBezTo>
                <a:cubicBezTo>
                  <a:pt x="860517" y="173501"/>
                  <a:pt x="850805" y="171718"/>
                  <a:pt x="839289" y="164410"/>
                </a:cubicBezTo>
                <a:cubicBezTo>
                  <a:pt x="827773" y="157102"/>
                  <a:pt x="828335" y="152394"/>
                  <a:pt x="840976" y="150286"/>
                </a:cubicBezTo>
                <a:cubicBezTo>
                  <a:pt x="853617" y="148178"/>
                  <a:pt x="866866" y="144903"/>
                  <a:pt x="880724" y="140461"/>
                </a:cubicBezTo>
                <a:cubicBezTo>
                  <a:pt x="894581" y="136020"/>
                  <a:pt x="903289" y="130762"/>
                  <a:pt x="906847" y="124687"/>
                </a:cubicBezTo>
                <a:cubicBezTo>
                  <a:pt x="908626" y="121650"/>
                  <a:pt x="911492" y="119922"/>
                  <a:pt x="915443" y="119503"/>
                </a:cubicBezTo>
                <a:close/>
                <a:moveTo>
                  <a:pt x="1437421" y="109479"/>
                </a:moveTo>
                <a:cubicBezTo>
                  <a:pt x="1432501" y="109752"/>
                  <a:pt x="1425845" y="110542"/>
                  <a:pt x="1417454" y="111851"/>
                </a:cubicBezTo>
                <a:cubicBezTo>
                  <a:pt x="1400671" y="114467"/>
                  <a:pt x="1382172" y="117150"/>
                  <a:pt x="1361957" y="119900"/>
                </a:cubicBezTo>
                <a:cubicBezTo>
                  <a:pt x="1361957" y="127433"/>
                  <a:pt x="1362174" y="131741"/>
                  <a:pt x="1362607" y="132824"/>
                </a:cubicBezTo>
                <a:cubicBezTo>
                  <a:pt x="1373656" y="131908"/>
                  <a:pt x="1385672" y="129066"/>
                  <a:pt x="1398655" y="124300"/>
                </a:cubicBezTo>
                <a:cubicBezTo>
                  <a:pt x="1411637" y="119533"/>
                  <a:pt x="1421578" y="121075"/>
                  <a:pt x="1428478" y="128925"/>
                </a:cubicBezTo>
                <a:cubicBezTo>
                  <a:pt x="1435377" y="136774"/>
                  <a:pt x="1430282" y="142553"/>
                  <a:pt x="1413191" y="146261"/>
                </a:cubicBezTo>
                <a:cubicBezTo>
                  <a:pt x="1396101" y="149969"/>
                  <a:pt x="1380073" y="152248"/>
                  <a:pt x="1365107" y="153098"/>
                </a:cubicBezTo>
                <a:cubicBezTo>
                  <a:pt x="1366157" y="157431"/>
                  <a:pt x="1366682" y="161131"/>
                  <a:pt x="1366682" y="164197"/>
                </a:cubicBezTo>
                <a:cubicBezTo>
                  <a:pt x="1379214" y="161448"/>
                  <a:pt x="1391451" y="158410"/>
                  <a:pt x="1403392" y="155085"/>
                </a:cubicBezTo>
                <a:cubicBezTo>
                  <a:pt x="1415333" y="151761"/>
                  <a:pt x="1424749" y="153715"/>
                  <a:pt x="1431640" y="160948"/>
                </a:cubicBezTo>
                <a:cubicBezTo>
                  <a:pt x="1438531" y="168181"/>
                  <a:pt x="1434528" y="173697"/>
                  <a:pt x="1419628" y="177497"/>
                </a:cubicBezTo>
                <a:cubicBezTo>
                  <a:pt x="1404729" y="181296"/>
                  <a:pt x="1387597" y="183646"/>
                  <a:pt x="1368232" y="184546"/>
                </a:cubicBezTo>
                <a:lnTo>
                  <a:pt x="1369406" y="200295"/>
                </a:lnTo>
                <a:cubicBezTo>
                  <a:pt x="1370590" y="199395"/>
                  <a:pt x="1380798" y="197345"/>
                  <a:pt x="1400030" y="194146"/>
                </a:cubicBezTo>
                <a:cubicBezTo>
                  <a:pt x="1419262" y="190946"/>
                  <a:pt x="1431119" y="189346"/>
                  <a:pt x="1435602" y="189346"/>
                </a:cubicBezTo>
                <a:cubicBezTo>
                  <a:pt x="1441135" y="189346"/>
                  <a:pt x="1445410" y="189329"/>
                  <a:pt x="1448427" y="189296"/>
                </a:cubicBezTo>
                <a:cubicBezTo>
                  <a:pt x="1451310" y="161048"/>
                  <a:pt x="1452514" y="141186"/>
                  <a:pt x="1452039" y="129712"/>
                </a:cubicBezTo>
                <a:cubicBezTo>
                  <a:pt x="1451564" y="118238"/>
                  <a:pt x="1449877" y="111738"/>
                  <a:pt x="1446977" y="110213"/>
                </a:cubicBezTo>
                <a:cubicBezTo>
                  <a:pt x="1445527" y="109451"/>
                  <a:pt x="1442342" y="109206"/>
                  <a:pt x="1437421" y="109479"/>
                </a:cubicBezTo>
                <a:close/>
                <a:moveTo>
                  <a:pt x="1360376" y="69894"/>
                </a:moveTo>
                <a:cubicBezTo>
                  <a:pt x="1364313" y="70021"/>
                  <a:pt x="1369115" y="71128"/>
                  <a:pt x="1374781" y="73215"/>
                </a:cubicBezTo>
                <a:cubicBezTo>
                  <a:pt x="1386114" y="77390"/>
                  <a:pt x="1390076" y="85002"/>
                  <a:pt x="1386668" y="96052"/>
                </a:cubicBezTo>
                <a:lnTo>
                  <a:pt x="1385215" y="98602"/>
                </a:lnTo>
                <a:lnTo>
                  <a:pt x="1396955" y="96914"/>
                </a:lnTo>
                <a:lnTo>
                  <a:pt x="1422277" y="91086"/>
                </a:lnTo>
                <a:lnTo>
                  <a:pt x="1422256" y="91152"/>
                </a:lnTo>
                <a:lnTo>
                  <a:pt x="1422669" y="90996"/>
                </a:lnTo>
                <a:lnTo>
                  <a:pt x="1444639" y="85940"/>
                </a:lnTo>
                <a:cubicBezTo>
                  <a:pt x="1450964" y="82698"/>
                  <a:pt x="1458043" y="82765"/>
                  <a:pt x="1465876" y="86140"/>
                </a:cubicBezTo>
                <a:cubicBezTo>
                  <a:pt x="1473708" y="89514"/>
                  <a:pt x="1481354" y="93631"/>
                  <a:pt x="1488812" y="98489"/>
                </a:cubicBezTo>
                <a:cubicBezTo>
                  <a:pt x="1496270" y="103347"/>
                  <a:pt x="1497869" y="109292"/>
                  <a:pt x="1493611" y="116325"/>
                </a:cubicBezTo>
                <a:cubicBezTo>
                  <a:pt x="1489353" y="123358"/>
                  <a:pt x="1485670" y="137495"/>
                  <a:pt x="1482562" y="158735"/>
                </a:cubicBezTo>
                <a:cubicBezTo>
                  <a:pt x="1479454" y="179976"/>
                  <a:pt x="1475175" y="196425"/>
                  <a:pt x="1469725" y="208082"/>
                </a:cubicBezTo>
                <a:cubicBezTo>
                  <a:pt x="1468363" y="210997"/>
                  <a:pt x="1466904" y="213220"/>
                  <a:pt x="1465349" y="214753"/>
                </a:cubicBezTo>
                <a:lnTo>
                  <a:pt x="1462625" y="216142"/>
                </a:lnTo>
                <a:lnTo>
                  <a:pt x="1465588" y="217032"/>
                </a:lnTo>
                <a:cubicBezTo>
                  <a:pt x="1471796" y="219607"/>
                  <a:pt x="1474604" y="222144"/>
                  <a:pt x="1474013" y="224644"/>
                </a:cubicBezTo>
                <a:cubicBezTo>
                  <a:pt x="1473421" y="227144"/>
                  <a:pt x="1472150" y="230002"/>
                  <a:pt x="1470200" y="233218"/>
                </a:cubicBezTo>
                <a:cubicBezTo>
                  <a:pt x="1502515" y="230218"/>
                  <a:pt x="1526480" y="227377"/>
                  <a:pt x="1542096" y="224694"/>
                </a:cubicBezTo>
                <a:cubicBezTo>
                  <a:pt x="1557712" y="222011"/>
                  <a:pt x="1570286" y="223952"/>
                  <a:pt x="1579819" y="230518"/>
                </a:cubicBezTo>
                <a:cubicBezTo>
                  <a:pt x="1589351" y="237085"/>
                  <a:pt x="1593047" y="243130"/>
                  <a:pt x="1590905" y="248655"/>
                </a:cubicBezTo>
                <a:cubicBezTo>
                  <a:pt x="1588764" y="254179"/>
                  <a:pt x="1580644" y="256679"/>
                  <a:pt x="1566544" y="256154"/>
                </a:cubicBezTo>
                <a:cubicBezTo>
                  <a:pt x="1552445" y="255629"/>
                  <a:pt x="1540171" y="255367"/>
                  <a:pt x="1529722" y="255367"/>
                </a:cubicBezTo>
                <a:cubicBezTo>
                  <a:pt x="1520506" y="255367"/>
                  <a:pt x="1500665" y="256325"/>
                  <a:pt x="1470200" y="258242"/>
                </a:cubicBezTo>
                <a:cubicBezTo>
                  <a:pt x="1470200" y="304372"/>
                  <a:pt x="1469917" y="329700"/>
                  <a:pt x="1469350" y="334225"/>
                </a:cubicBezTo>
                <a:cubicBezTo>
                  <a:pt x="1468784" y="338749"/>
                  <a:pt x="1466767" y="346349"/>
                  <a:pt x="1463301" y="357023"/>
                </a:cubicBezTo>
                <a:cubicBezTo>
                  <a:pt x="1459834" y="367698"/>
                  <a:pt x="1455934" y="371247"/>
                  <a:pt x="1451601" y="367673"/>
                </a:cubicBezTo>
                <a:cubicBezTo>
                  <a:pt x="1447268" y="364098"/>
                  <a:pt x="1444552" y="358736"/>
                  <a:pt x="1443452" y="351586"/>
                </a:cubicBezTo>
                <a:cubicBezTo>
                  <a:pt x="1442352" y="344436"/>
                  <a:pt x="1441535" y="333920"/>
                  <a:pt x="1441002" y="320038"/>
                </a:cubicBezTo>
                <a:cubicBezTo>
                  <a:pt x="1440469" y="306155"/>
                  <a:pt x="1440202" y="286173"/>
                  <a:pt x="1440202" y="260092"/>
                </a:cubicBezTo>
                <a:lnTo>
                  <a:pt x="1373681" y="269041"/>
                </a:lnTo>
                <a:cubicBezTo>
                  <a:pt x="1369765" y="288590"/>
                  <a:pt x="1360424" y="306297"/>
                  <a:pt x="1345658" y="322163"/>
                </a:cubicBezTo>
                <a:cubicBezTo>
                  <a:pt x="1330892" y="338028"/>
                  <a:pt x="1312631" y="348382"/>
                  <a:pt x="1290874" y="353223"/>
                </a:cubicBezTo>
                <a:cubicBezTo>
                  <a:pt x="1269117" y="358065"/>
                  <a:pt x="1265996" y="355169"/>
                  <a:pt x="1281512" y="344536"/>
                </a:cubicBezTo>
                <a:cubicBezTo>
                  <a:pt x="1297028" y="333904"/>
                  <a:pt x="1310127" y="322484"/>
                  <a:pt x="1320809" y="310276"/>
                </a:cubicBezTo>
                <a:cubicBezTo>
                  <a:pt x="1331492" y="298068"/>
                  <a:pt x="1338875" y="284998"/>
                  <a:pt x="1342958" y="271066"/>
                </a:cubicBezTo>
                <a:cubicBezTo>
                  <a:pt x="1307194" y="277332"/>
                  <a:pt x="1283937" y="281511"/>
                  <a:pt x="1273187" y="283603"/>
                </a:cubicBezTo>
                <a:cubicBezTo>
                  <a:pt x="1262438" y="285694"/>
                  <a:pt x="1251772" y="281482"/>
                  <a:pt x="1241189" y="270966"/>
                </a:cubicBezTo>
                <a:cubicBezTo>
                  <a:pt x="1230607" y="260450"/>
                  <a:pt x="1233906" y="255979"/>
                  <a:pt x="1251089" y="257554"/>
                </a:cubicBezTo>
                <a:cubicBezTo>
                  <a:pt x="1268271" y="259129"/>
                  <a:pt x="1299419" y="256975"/>
                  <a:pt x="1344533" y="251092"/>
                </a:cubicBezTo>
                <a:cubicBezTo>
                  <a:pt x="1344533" y="243359"/>
                  <a:pt x="1343225" y="236356"/>
                  <a:pt x="1340608" y="230081"/>
                </a:cubicBezTo>
                <a:cubicBezTo>
                  <a:pt x="1337992" y="223806"/>
                  <a:pt x="1340592" y="221219"/>
                  <a:pt x="1348408" y="222319"/>
                </a:cubicBezTo>
                <a:lnTo>
                  <a:pt x="1352255" y="223303"/>
                </a:lnTo>
                <a:lnTo>
                  <a:pt x="1347195" y="213004"/>
                </a:lnTo>
                <a:cubicBezTo>
                  <a:pt x="1345733" y="208869"/>
                  <a:pt x="1344600" y="204245"/>
                  <a:pt x="1343796" y="199133"/>
                </a:cubicBezTo>
                <a:cubicBezTo>
                  <a:pt x="1342187" y="188908"/>
                  <a:pt x="1340100" y="174309"/>
                  <a:pt x="1337533" y="155335"/>
                </a:cubicBezTo>
                <a:cubicBezTo>
                  <a:pt x="1334967" y="136362"/>
                  <a:pt x="1331309" y="122646"/>
                  <a:pt x="1326559" y="114188"/>
                </a:cubicBezTo>
                <a:cubicBezTo>
                  <a:pt x="1321809" y="105730"/>
                  <a:pt x="1324168" y="101501"/>
                  <a:pt x="1333634" y="101501"/>
                </a:cubicBezTo>
                <a:cubicBezTo>
                  <a:pt x="1340183" y="101501"/>
                  <a:pt x="1346008" y="101755"/>
                  <a:pt x="1351108" y="102264"/>
                </a:cubicBezTo>
                <a:cubicBezTo>
                  <a:pt x="1353657" y="102518"/>
                  <a:pt x="1358753" y="102199"/>
                  <a:pt x="1366394" y="101308"/>
                </a:cubicBezTo>
                <a:lnTo>
                  <a:pt x="1366943" y="101229"/>
                </a:lnTo>
                <a:lnTo>
                  <a:pt x="1360057" y="97177"/>
                </a:lnTo>
                <a:cubicBezTo>
                  <a:pt x="1349708" y="84361"/>
                  <a:pt x="1346741" y="76119"/>
                  <a:pt x="1351158" y="72453"/>
                </a:cubicBezTo>
                <a:cubicBezTo>
                  <a:pt x="1353366" y="70620"/>
                  <a:pt x="1356439" y="69767"/>
                  <a:pt x="1360376" y="69894"/>
                </a:cubicBezTo>
                <a:close/>
                <a:moveTo>
                  <a:pt x="99846" y="69491"/>
                </a:moveTo>
                <a:cubicBezTo>
                  <a:pt x="97271" y="70016"/>
                  <a:pt x="93488" y="70528"/>
                  <a:pt x="88497" y="71028"/>
                </a:cubicBezTo>
                <a:cubicBezTo>
                  <a:pt x="83506" y="71528"/>
                  <a:pt x="78552" y="72120"/>
                  <a:pt x="73635" y="72803"/>
                </a:cubicBezTo>
                <a:cubicBezTo>
                  <a:pt x="74685" y="91919"/>
                  <a:pt x="75210" y="109317"/>
                  <a:pt x="75210" y="125000"/>
                </a:cubicBezTo>
                <a:cubicBezTo>
                  <a:pt x="77577" y="125083"/>
                  <a:pt x="81439" y="124317"/>
                  <a:pt x="86797" y="122700"/>
                </a:cubicBezTo>
                <a:cubicBezTo>
                  <a:pt x="92155" y="121083"/>
                  <a:pt x="97838" y="122479"/>
                  <a:pt x="103846" y="126887"/>
                </a:cubicBezTo>
                <a:lnTo>
                  <a:pt x="104940" y="128579"/>
                </a:lnTo>
                <a:lnTo>
                  <a:pt x="104858" y="116921"/>
                </a:lnTo>
                <a:cubicBezTo>
                  <a:pt x="104825" y="111133"/>
                  <a:pt x="104809" y="106534"/>
                  <a:pt x="104809" y="103126"/>
                </a:cubicBezTo>
                <a:cubicBezTo>
                  <a:pt x="104809" y="88777"/>
                  <a:pt x="104625" y="79453"/>
                  <a:pt x="104259" y="75153"/>
                </a:cubicBezTo>
                <a:cubicBezTo>
                  <a:pt x="103892" y="70853"/>
                  <a:pt x="102421" y="68966"/>
                  <a:pt x="99846" y="69491"/>
                </a:cubicBezTo>
                <a:close/>
                <a:moveTo>
                  <a:pt x="1469619" y="55629"/>
                </a:moveTo>
                <a:cubicBezTo>
                  <a:pt x="1472790" y="54804"/>
                  <a:pt x="1478966" y="55954"/>
                  <a:pt x="1488149" y="59079"/>
                </a:cubicBezTo>
                <a:cubicBezTo>
                  <a:pt x="1506515" y="65328"/>
                  <a:pt x="1514323" y="74507"/>
                  <a:pt x="1511573" y="86615"/>
                </a:cubicBezTo>
                <a:cubicBezTo>
                  <a:pt x="1508823" y="98722"/>
                  <a:pt x="1501098" y="100068"/>
                  <a:pt x="1488399" y="90652"/>
                </a:cubicBezTo>
                <a:cubicBezTo>
                  <a:pt x="1481233" y="82452"/>
                  <a:pt x="1474808" y="73578"/>
                  <a:pt x="1469125" y="64029"/>
                </a:cubicBezTo>
                <a:cubicBezTo>
                  <a:pt x="1466284" y="59254"/>
                  <a:pt x="1466449" y="56454"/>
                  <a:pt x="1469619" y="55629"/>
                </a:cubicBezTo>
                <a:close/>
                <a:moveTo>
                  <a:pt x="165019" y="47922"/>
                </a:moveTo>
                <a:cubicBezTo>
                  <a:pt x="169809" y="46802"/>
                  <a:pt x="179104" y="49054"/>
                  <a:pt x="192903" y="54679"/>
                </a:cubicBezTo>
                <a:cubicBezTo>
                  <a:pt x="211685" y="60662"/>
                  <a:pt x="218814" y="71553"/>
                  <a:pt x="214289" y="87352"/>
                </a:cubicBezTo>
                <a:cubicBezTo>
                  <a:pt x="209765" y="103151"/>
                  <a:pt x="199278" y="102026"/>
                  <a:pt x="182829" y="83977"/>
                </a:cubicBezTo>
                <a:cubicBezTo>
                  <a:pt x="166380" y="65928"/>
                  <a:pt x="159347" y="54658"/>
                  <a:pt x="161730" y="50167"/>
                </a:cubicBezTo>
                <a:cubicBezTo>
                  <a:pt x="162326" y="49044"/>
                  <a:pt x="163422" y="48296"/>
                  <a:pt x="165019" y="47922"/>
                </a:cubicBezTo>
                <a:close/>
                <a:moveTo>
                  <a:pt x="111754" y="43302"/>
                </a:moveTo>
                <a:cubicBezTo>
                  <a:pt x="116340" y="42992"/>
                  <a:pt x="123407" y="45392"/>
                  <a:pt x="132957" y="50504"/>
                </a:cubicBezTo>
                <a:cubicBezTo>
                  <a:pt x="144656" y="59187"/>
                  <a:pt x="149097" y="66070"/>
                  <a:pt x="146281" y="71153"/>
                </a:cubicBezTo>
                <a:cubicBezTo>
                  <a:pt x="143465" y="76236"/>
                  <a:pt x="140327" y="81990"/>
                  <a:pt x="136869" y="88415"/>
                </a:cubicBezTo>
                <a:cubicBezTo>
                  <a:pt x="133411" y="94839"/>
                  <a:pt x="131682" y="120133"/>
                  <a:pt x="131682" y="164297"/>
                </a:cubicBezTo>
                <a:cubicBezTo>
                  <a:pt x="131682" y="209078"/>
                  <a:pt x="132199" y="241330"/>
                  <a:pt x="133232" y="261054"/>
                </a:cubicBezTo>
                <a:cubicBezTo>
                  <a:pt x="133748" y="270916"/>
                  <a:pt x="133789" y="279285"/>
                  <a:pt x="133354" y="286162"/>
                </a:cubicBezTo>
                <a:lnTo>
                  <a:pt x="132529" y="293666"/>
                </a:lnTo>
                <a:lnTo>
                  <a:pt x="134015" y="291387"/>
                </a:lnTo>
                <a:cubicBezTo>
                  <a:pt x="135880" y="288930"/>
                  <a:pt x="138277" y="286065"/>
                  <a:pt x="141206" y="282790"/>
                </a:cubicBezTo>
                <a:cubicBezTo>
                  <a:pt x="152922" y="269691"/>
                  <a:pt x="164951" y="255371"/>
                  <a:pt x="177292" y="239830"/>
                </a:cubicBezTo>
                <a:cubicBezTo>
                  <a:pt x="189633" y="224290"/>
                  <a:pt x="194586" y="216253"/>
                  <a:pt x="192153" y="215719"/>
                </a:cubicBezTo>
                <a:lnTo>
                  <a:pt x="186379" y="212819"/>
                </a:lnTo>
                <a:cubicBezTo>
                  <a:pt x="186379" y="209753"/>
                  <a:pt x="185637" y="207103"/>
                  <a:pt x="184154" y="204870"/>
                </a:cubicBezTo>
                <a:cubicBezTo>
                  <a:pt x="179654" y="197004"/>
                  <a:pt x="175346" y="187925"/>
                  <a:pt x="171230" y="177634"/>
                </a:cubicBezTo>
                <a:cubicBezTo>
                  <a:pt x="167113" y="167343"/>
                  <a:pt x="161551" y="157302"/>
                  <a:pt x="154543" y="147511"/>
                </a:cubicBezTo>
                <a:cubicBezTo>
                  <a:pt x="147535" y="137720"/>
                  <a:pt x="151739" y="133612"/>
                  <a:pt x="167155" y="135187"/>
                </a:cubicBezTo>
                <a:cubicBezTo>
                  <a:pt x="182571" y="136762"/>
                  <a:pt x="199886" y="134003"/>
                  <a:pt x="219102" y="126912"/>
                </a:cubicBezTo>
                <a:cubicBezTo>
                  <a:pt x="238317" y="119821"/>
                  <a:pt x="249791" y="114850"/>
                  <a:pt x="253525" y="112001"/>
                </a:cubicBezTo>
                <a:cubicBezTo>
                  <a:pt x="257258" y="109151"/>
                  <a:pt x="263291" y="109092"/>
                  <a:pt x="271623" y="111826"/>
                </a:cubicBezTo>
                <a:cubicBezTo>
                  <a:pt x="279956" y="114559"/>
                  <a:pt x="289826" y="118471"/>
                  <a:pt x="301234" y="123562"/>
                </a:cubicBezTo>
                <a:cubicBezTo>
                  <a:pt x="312642" y="128654"/>
                  <a:pt x="312438" y="135678"/>
                  <a:pt x="300622" y="144636"/>
                </a:cubicBezTo>
                <a:cubicBezTo>
                  <a:pt x="288806" y="153594"/>
                  <a:pt x="280598" y="163831"/>
                  <a:pt x="275998" y="175347"/>
                </a:cubicBezTo>
                <a:cubicBezTo>
                  <a:pt x="280181" y="184530"/>
                  <a:pt x="279315" y="190208"/>
                  <a:pt x="273398" y="192383"/>
                </a:cubicBezTo>
                <a:cubicBezTo>
                  <a:pt x="267482" y="194558"/>
                  <a:pt x="258408" y="196629"/>
                  <a:pt x="246175" y="198595"/>
                </a:cubicBezTo>
                <a:cubicBezTo>
                  <a:pt x="258724" y="207378"/>
                  <a:pt x="263641" y="213399"/>
                  <a:pt x="260924" y="216657"/>
                </a:cubicBezTo>
                <a:cubicBezTo>
                  <a:pt x="258208" y="219915"/>
                  <a:pt x="255070" y="232789"/>
                  <a:pt x="251512" y="255279"/>
                </a:cubicBezTo>
                <a:cubicBezTo>
                  <a:pt x="247954" y="277770"/>
                  <a:pt x="249391" y="291748"/>
                  <a:pt x="255824" y="297214"/>
                </a:cubicBezTo>
                <a:cubicBezTo>
                  <a:pt x="262257" y="302681"/>
                  <a:pt x="272082" y="305414"/>
                  <a:pt x="285298" y="305414"/>
                </a:cubicBezTo>
                <a:cubicBezTo>
                  <a:pt x="299630" y="305414"/>
                  <a:pt x="312683" y="304235"/>
                  <a:pt x="324458" y="301877"/>
                </a:cubicBezTo>
                <a:cubicBezTo>
                  <a:pt x="336232" y="299518"/>
                  <a:pt x="343890" y="289577"/>
                  <a:pt x="347431" y="272053"/>
                </a:cubicBezTo>
                <a:cubicBezTo>
                  <a:pt x="350973" y="254529"/>
                  <a:pt x="354552" y="246913"/>
                  <a:pt x="358168" y="249205"/>
                </a:cubicBezTo>
                <a:cubicBezTo>
                  <a:pt x="361785" y="251496"/>
                  <a:pt x="364909" y="259762"/>
                  <a:pt x="367543" y="274003"/>
                </a:cubicBezTo>
                <a:cubicBezTo>
                  <a:pt x="370176" y="288244"/>
                  <a:pt x="373355" y="299664"/>
                  <a:pt x="377079" y="308264"/>
                </a:cubicBezTo>
                <a:cubicBezTo>
                  <a:pt x="380804" y="316863"/>
                  <a:pt x="371984" y="324317"/>
                  <a:pt x="350619" y="330625"/>
                </a:cubicBezTo>
                <a:cubicBezTo>
                  <a:pt x="329253" y="336933"/>
                  <a:pt x="306280" y="338470"/>
                  <a:pt x="281698" y="335237"/>
                </a:cubicBezTo>
                <a:cubicBezTo>
                  <a:pt x="257116" y="332004"/>
                  <a:pt x="241621" y="325417"/>
                  <a:pt x="235213" y="315476"/>
                </a:cubicBezTo>
                <a:cubicBezTo>
                  <a:pt x="228805" y="305535"/>
                  <a:pt x="226384" y="286598"/>
                  <a:pt x="227951" y="258667"/>
                </a:cubicBezTo>
                <a:cubicBezTo>
                  <a:pt x="229518" y="230735"/>
                  <a:pt x="229134" y="211861"/>
                  <a:pt x="226801" y="202045"/>
                </a:cubicBezTo>
                <a:cubicBezTo>
                  <a:pt x="220768" y="203995"/>
                  <a:pt x="213110" y="205478"/>
                  <a:pt x="203828" y="206495"/>
                </a:cubicBezTo>
                <a:cubicBezTo>
                  <a:pt x="214077" y="211245"/>
                  <a:pt x="220822" y="215123"/>
                  <a:pt x="224064" y="218132"/>
                </a:cubicBezTo>
                <a:cubicBezTo>
                  <a:pt x="227305" y="221140"/>
                  <a:pt x="223460" y="228660"/>
                  <a:pt x="212527" y="240693"/>
                </a:cubicBezTo>
                <a:cubicBezTo>
                  <a:pt x="201594" y="252725"/>
                  <a:pt x="192149" y="262721"/>
                  <a:pt x="184191" y="270678"/>
                </a:cubicBezTo>
                <a:cubicBezTo>
                  <a:pt x="176233" y="278636"/>
                  <a:pt x="166471" y="285919"/>
                  <a:pt x="154905" y="292527"/>
                </a:cubicBezTo>
                <a:cubicBezTo>
                  <a:pt x="143340" y="299135"/>
                  <a:pt x="135565" y="302439"/>
                  <a:pt x="131582" y="302439"/>
                </a:cubicBezTo>
                <a:lnTo>
                  <a:pt x="130701" y="301984"/>
                </a:lnTo>
                <a:lnTo>
                  <a:pt x="130619" y="302314"/>
                </a:lnTo>
                <a:cubicBezTo>
                  <a:pt x="127845" y="310097"/>
                  <a:pt x="123503" y="317555"/>
                  <a:pt x="117595" y="324688"/>
                </a:cubicBezTo>
                <a:cubicBezTo>
                  <a:pt x="111687" y="331821"/>
                  <a:pt x="106125" y="330371"/>
                  <a:pt x="100909" y="320338"/>
                </a:cubicBezTo>
                <a:cubicBezTo>
                  <a:pt x="95692" y="310305"/>
                  <a:pt x="87980" y="299293"/>
                  <a:pt x="77773" y="287302"/>
                </a:cubicBezTo>
                <a:cubicBezTo>
                  <a:pt x="67565" y="275311"/>
                  <a:pt x="68340" y="270887"/>
                  <a:pt x="80098" y="274028"/>
                </a:cubicBezTo>
                <a:cubicBezTo>
                  <a:pt x="91855" y="277170"/>
                  <a:pt x="99601" y="278740"/>
                  <a:pt x="103334" y="278740"/>
                </a:cubicBezTo>
                <a:cubicBezTo>
                  <a:pt x="105113" y="278740"/>
                  <a:pt x="105912" y="258941"/>
                  <a:pt x="105733" y="219341"/>
                </a:cubicBezTo>
                <a:lnTo>
                  <a:pt x="105608" y="202780"/>
                </a:lnTo>
                <a:lnTo>
                  <a:pt x="99446" y="205470"/>
                </a:lnTo>
                <a:cubicBezTo>
                  <a:pt x="91555" y="207370"/>
                  <a:pt x="82760" y="206753"/>
                  <a:pt x="73060" y="203620"/>
                </a:cubicBezTo>
                <a:cubicBezTo>
                  <a:pt x="70177" y="237068"/>
                  <a:pt x="62778" y="263000"/>
                  <a:pt x="50862" y="281415"/>
                </a:cubicBezTo>
                <a:cubicBezTo>
                  <a:pt x="38946" y="299831"/>
                  <a:pt x="26134" y="313168"/>
                  <a:pt x="12427" y="321425"/>
                </a:cubicBezTo>
                <a:cubicBezTo>
                  <a:pt x="-1281" y="329683"/>
                  <a:pt x="-3647" y="327350"/>
                  <a:pt x="5327" y="314426"/>
                </a:cubicBezTo>
                <a:cubicBezTo>
                  <a:pt x="14302" y="301502"/>
                  <a:pt x="23455" y="283119"/>
                  <a:pt x="32788" y="259279"/>
                </a:cubicBezTo>
                <a:cubicBezTo>
                  <a:pt x="42121" y="235439"/>
                  <a:pt x="47308" y="201041"/>
                  <a:pt x="48349" y="156085"/>
                </a:cubicBezTo>
                <a:cubicBezTo>
                  <a:pt x="49391" y="111130"/>
                  <a:pt x="47300" y="82419"/>
                  <a:pt x="42075" y="69953"/>
                </a:cubicBezTo>
                <a:cubicBezTo>
                  <a:pt x="36850" y="57487"/>
                  <a:pt x="38358" y="51800"/>
                  <a:pt x="46600" y="52892"/>
                </a:cubicBezTo>
                <a:cubicBezTo>
                  <a:pt x="54841" y="53983"/>
                  <a:pt x="60599" y="54508"/>
                  <a:pt x="63874" y="54467"/>
                </a:cubicBezTo>
                <a:cubicBezTo>
                  <a:pt x="67148" y="54425"/>
                  <a:pt x="72211" y="54171"/>
                  <a:pt x="79060" y="53704"/>
                </a:cubicBezTo>
                <a:cubicBezTo>
                  <a:pt x="85910" y="53238"/>
                  <a:pt x="91468" y="52296"/>
                  <a:pt x="95734" y="50879"/>
                </a:cubicBezTo>
                <a:cubicBezTo>
                  <a:pt x="100000" y="49463"/>
                  <a:pt x="104088" y="47342"/>
                  <a:pt x="107996" y="44517"/>
                </a:cubicBezTo>
                <a:cubicBezTo>
                  <a:pt x="108973" y="43811"/>
                  <a:pt x="110226" y="43406"/>
                  <a:pt x="111754" y="43302"/>
                </a:cubicBezTo>
                <a:close/>
                <a:moveTo>
                  <a:pt x="649796" y="25492"/>
                </a:moveTo>
                <a:cubicBezTo>
                  <a:pt x="652591" y="25226"/>
                  <a:pt x="656425" y="25498"/>
                  <a:pt x="661300" y="26306"/>
                </a:cubicBezTo>
                <a:cubicBezTo>
                  <a:pt x="678865" y="27372"/>
                  <a:pt x="691744" y="30856"/>
                  <a:pt x="699935" y="36755"/>
                </a:cubicBezTo>
                <a:cubicBezTo>
                  <a:pt x="708126" y="42655"/>
                  <a:pt x="711555" y="51025"/>
                  <a:pt x="710222" y="61866"/>
                </a:cubicBezTo>
                <a:cubicBezTo>
                  <a:pt x="708888" y="72707"/>
                  <a:pt x="702422" y="75657"/>
                  <a:pt x="690823" y="70716"/>
                </a:cubicBezTo>
                <a:cubicBezTo>
                  <a:pt x="679224" y="65774"/>
                  <a:pt x="666529" y="56329"/>
                  <a:pt x="652738" y="42380"/>
                </a:cubicBezTo>
                <a:cubicBezTo>
                  <a:pt x="642395" y="31918"/>
                  <a:pt x="641414" y="26289"/>
                  <a:pt x="649796" y="25492"/>
                </a:cubicBezTo>
                <a:close/>
                <a:moveTo>
                  <a:pt x="275304" y="23437"/>
                </a:moveTo>
                <a:cubicBezTo>
                  <a:pt x="279683" y="23908"/>
                  <a:pt x="286514" y="26081"/>
                  <a:pt x="295797" y="29956"/>
                </a:cubicBezTo>
                <a:cubicBezTo>
                  <a:pt x="311879" y="36939"/>
                  <a:pt x="319583" y="43055"/>
                  <a:pt x="318908" y="48304"/>
                </a:cubicBezTo>
                <a:cubicBezTo>
                  <a:pt x="318233" y="53554"/>
                  <a:pt x="313171" y="58404"/>
                  <a:pt x="303721" y="62854"/>
                </a:cubicBezTo>
                <a:cubicBezTo>
                  <a:pt x="294272" y="67303"/>
                  <a:pt x="285873" y="72153"/>
                  <a:pt x="278523" y="77403"/>
                </a:cubicBezTo>
                <a:cubicBezTo>
                  <a:pt x="271173" y="82652"/>
                  <a:pt x="259470" y="88790"/>
                  <a:pt x="243413" y="95814"/>
                </a:cubicBezTo>
                <a:cubicBezTo>
                  <a:pt x="227355" y="102839"/>
                  <a:pt x="227197" y="97535"/>
                  <a:pt x="242938" y="79903"/>
                </a:cubicBezTo>
                <a:cubicBezTo>
                  <a:pt x="258678" y="62270"/>
                  <a:pt x="267307" y="50534"/>
                  <a:pt x="268824" y="44692"/>
                </a:cubicBezTo>
                <a:cubicBezTo>
                  <a:pt x="270340" y="38851"/>
                  <a:pt x="270573" y="32997"/>
                  <a:pt x="269524" y="27131"/>
                </a:cubicBezTo>
                <a:cubicBezTo>
                  <a:pt x="268999" y="24198"/>
                  <a:pt x="270926" y="22966"/>
                  <a:pt x="275304" y="23437"/>
                </a:cubicBezTo>
                <a:close/>
                <a:moveTo>
                  <a:pt x="908949" y="22169"/>
                </a:moveTo>
                <a:cubicBezTo>
                  <a:pt x="913447" y="21998"/>
                  <a:pt x="919134" y="22310"/>
                  <a:pt x="926008" y="23106"/>
                </a:cubicBezTo>
                <a:cubicBezTo>
                  <a:pt x="940008" y="24289"/>
                  <a:pt x="950257" y="27868"/>
                  <a:pt x="956757" y="33843"/>
                </a:cubicBezTo>
                <a:cubicBezTo>
                  <a:pt x="963256" y="39818"/>
                  <a:pt x="965202" y="48429"/>
                  <a:pt x="962594" y="59679"/>
                </a:cubicBezTo>
                <a:cubicBezTo>
                  <a:pt x="959986" y="70928"/>
                  <a:pt x="951619" y="72990"/>
                  <a:pt x="937495" y="65866"/>
                </a:cubicBezTo>
                <a:cubicBezTo>
                  <a:pt x="923371" y="58741"/>
                  <a:pt x="911051" y="49038"/>
                  <a:pt x="900535" y="36755"/>
                </a:cubicBezTo>
                <a:cubicBezTo>
                  <a:pt x="892648" y="27543"/>
                  <a:pt x="895452" y="22681"/>
                  <a:pt x="908949" y="22169"/>
                </a:cubicBezTo>
                <a:close/>
                <a:moveTo>
                  <a:pt x="567301" y="14653"/>
                </a:moveTo>
                <a:cubicBezTo>
                  <a:pt x="570114" y="14584"/>
                  <a:pt x="573686" y="14827"/>
                  <a:pt x="578017" y="15382"/>
                </a:cubicBezTo>
                <a:cubicBezTo>
                  <a:pt x="595341" y="17598"/>
                  <a:pt x="605307" y="20710"/>
                  <a:pt x="607915" y="24718"/>
                </a:cubicBezTo>
                <a:cubicBezTo>
                  <a:pt x="610523" y="28727"/>
                  <a:pt x="611307" y="32968"/>
                  <a:pt x="610265" y="37443"/>
                </a:cubicBezTo>
                <a:cubicBezTo>
                  <a:pt x="609224" y="41917"/>
                  <a:pt x="609203" y="50746"/>
                  <a:pt x="610203" y="63929"/>
                </a:cubicBezTo>
                <a:cubicBezTo>
                  <a:pt x="611203" y="77111"/>
                  <a:pt x="613469" y="90669"/>
                  <a:pt x="617002" y="104601"/>
                </a:cubicBezTo>
                <a:cubicBezTo>
                  <a:pt x="627868" y="101701"/>
                  <a:pt x="636589" y="98885"/>
                  <a:pt x="643163" y="96152"/>
                </a:cubicBezTo>
                <a:cubicBezTo>
                  <a:pt x="649738" y="93418"/>
                  <a:pt x="657925" y="95431"/>
                  <a:pt x="667724" y="102189"/>
                </a:cubicBezTo>
                <a:cubicBezTo>
                  <a:pt x="677524" y="108947"/>
                  <a:pt x="675303" y="115492"/>
                  <a:pt x="661062" y="121825"/>
                </a:cubicBezTo>
                <a:cubicBezTo>
                  <a:pt x="646821" y="128158"/>
                  <a:pt x="634593" y="132508"/>
                  <a:pt x="624377" y="134874"/>
                </a:cubicBezTo>
                <a:cubicBezTo>
                  <a:pt x="636859" y="171922"/>
                  <a:pt x="648017" y="199241"/>
                  <a:pt x="657850" y="216832"/>
                </a:cubicBezTo>
                <a:cubicBezTo>
                  <a:pt x="667683" y="234422"/>
                  <a:pt x="677224" y="249642"/>
                  <a:pt x="686473" y="262491"/>
                </a:cubicBezTo>
                <a:cubicBezTo>
                  <a:pt x="695723" y="275341"/>
                  <a:pt x="706464" y="287119"/>
                  <a:pt x="718696" y="297827"/>
                </a:cubicBezTo>
                <a:cubicBezTo>
                  <a:pt x="730929" y="308534"/>
                  <a:pt x="738607" y="314301"/>
                  <a:pt x="741732" y="315126"/>
                </a:cubicBezTo>
                <a:cubicBezTo>
                  <a:pt x="744857" y="315951"/>
                  <a:pt x="747749" y="312676"/>
                  <a:pt x="750407" y="305301"/>
                </a:cubicBezTo>
                <a:cubicBezTo>
                  <a:pt x="753065" y="297927"/>
                  <a:pt x="757565" y="287207"/>
                  <a:pt x="763906" y="273141"/>
                </a:cubicBezTo>
                <a:cubicBezTo>
                  <a:pt x="770247" y="259075"/>
                  <a:pt x="773147" y="259875"/>
                  <a:pt x="772605" y="275541"/>
                </a:cubicBezTo>
                <a:cubicBezTo>
                  <a:pt x="772064" y="291206"/>
                  <a:pt x="772572" y="306060"/>
                  <a:pt x="774130" y="320100"/>
                </a:cubicBezTo>
                <a:cubicBezTo>
                  <a:pt x="775688" y="334141"/>
                  <a:pt x="777526" y="345428"/>
                  <a:pt x="779642" y="353961"/>
                </a:cubicBezTo>
                <a:cubicBezTo>
                  <a:pt x="781759" y="362494"/>
                  <a:pt x="774043" y="364598"/>
                  <a:pt x="756494" y="360273"/>
                </a:cubicBezTo>
                <a:cubicBezTo>
                  <a:pt x="738945" y="355948"/>
                  <a:pt x="722113" y="346799"/>
                  <a:pt x="705997" y="332825"/>
                </a:cubicBezTo>
                <a:cubicBezTo>
                  <a:pt x="689881" y="318850"/>
                  <a:pt x="674636" y="300681"/>
                  <a:pt x="660262" y="278315"/>
                </a:cubicBezTo>
                <a:cubicBezTo>
                  <a:pt x="645888" y="255950"/>
                  <a:pt x="633972" y="234522"/>
                  <a:pt x="624514" y="214032"/>
                </a:cubicBezTo>
                <a:cubicBezTo>
                  <a:pt x="615057" y="193541"/>
                  <a:pt x="606503" y="169155"/>
                  <a:pt x="598853" y="140874"/>
                </a:cubicBezTo>
                <a:cubicBezTo>
                  <a:pt x="576688" y="146040"/>
                  <a:pt x="557531" y="150207"/>
                  <a:pt x="541382" y="153373"/>
                </a:cubicBezTo>
                <a:cubicBezTo>
                  <a:pt x="525233" y="156540"/>
                  <a:pt x="510421" y="155098"/>
                  <a:pt x="496947" y="149048"/>
                </a:cubicBezTo>
                <a:cubicBezTo>
                  <a:pt x="483473" y="142999"/>
                  <a:pt x="486439" y="138291"/>
                  <a:pt x="505847" y="134924"/>
                </a:cubicBezTo>
                <a:cubicBezTo>
                  <a:pt x="525254" y="131558"/>
                  <a:pt x="553723" y="124008"/>
                  <a:pt x="591254" y="112276"/>
                </a:cubicBezTo>
                <a:cubicBezTo>
                  <a:pt x="588337" y="100343"/>
                  <a:pt x="584550" y="84527"/>
                  <a:pt x="579892" y="64828"/>
                </a:cubicBezTo>
                <a:cubicBezTo>
                  <a:pt x="575234" y="45130"/>
                  <a:pt x="569426" y="31410"/>
                  <a:pt x="562468" y="23668"/>
                </a:cubicBezTo>
                <a:cubicBezTo>
                  <a:pt x="557250" y="17863"/>
                  <a:pt x="558861" y="14857"/>
                  <a:pt x="567301" y="14653"/>
                </a:cubicBezTo>
                <a:close/>
                <a:moveTo>
                  <a:pt x="1337502" y="12810"/>
                </a:moveTo>
                <a:cubicBezTo>
                  <a:pt x="1339623" y="12079"/>
                  <a:pt x="1343067" y="12123"/>
                  <a:pt x="1347833" y="12944"/>
                </a:cubicBezTo>
                <a:cubicBezTo>
                  <a:pt x="1357366" y="14586"/>
                  <a:pt x="1365240" y="17123"/>
                  <a:pt x="1371456" y="20556"/>
                </a:cubicBezTo>
                <a:cubicBezTo>
                  <a:pt x="1377673" y="23989"/>
                  <a:pt x="1379352" y="27806"/>
                  <a:pt x="1376494" y="32005"/>
                </a:cubicBezTo>
                <a:cubicBezTo>
                  <a:pt x="1373635" y="36205"/>
                  <a:pt x="1370365" y="40547"/>
                  <a:pt x="1366682" y="45030"/>
                </a:cubicBezTo>
                <a:cubicBezTo>
                  <a:pt x="1370081" y="45030"/>
                  <a:pt x="1378227" y="42672"/>
                  <a:pt x="1391118" y="37955"/>
                </a:cubicBezTo>
                <a:cubicBezTo>
                  <a:pt x="1404009" y="33239"/>
                  <a:pt x="1413616" y="34730"/>
                  <a:pt x="1419941" y="42430"/>
                </a:cubicBezTo>
                <a:cubicBezTo>
                  <a:pt x="1426266" y="50129"/>
                  <a:pt x="1424366" y="55637"/>
                  <a:pt x="1414241" y="58954"/>
                </a:cubicBezTo>
                <a:cubicBezTo>
                  <a:pt x="1404117" y="62270"/>
                  <a:pt x="1393559" y="64462"/>
                  <a:pt x="1382568" y="65528"/>
                </a:cubicBezTo>
                <a:cubicBezTo>
                  <a:pt x="1371577" y="66595"/>
                  <a:pt x="1363265" y="66087"/>
                  <a:pt x="1357632" y="64004"/>
                </a:cubicBezTo>
                <a:cubicBezTo>
                  <a:pt x="1346033" y="81936"/>
                  <a:pt x="1330230" y="96614"/>
                  <a:pt x="1310223" y="108038"/>
                </a:cubicBezTo>
                <a:cubicBezTo>
                  <a:pt x="1290216" y="119463"/>
                  <a:pt x="1284741" y="119450"/>
                  <a:pt x="1293799" y="108001"/>
                </a:cubicBezTo>
                <a:cubicBezTo>
                  <a:pt x="1302856" y="96552"/>
                  <a:pt x="1310223" y="86698"/>
                  <a:pt x="1315897" y="78440"/>
                </a:cubicBezTo>
                <a:cubicBezTo>
                  <a:pt x="1321572" y="70182"/>
                  <a:pt x="1326455" y="61712"/>
                  <a:pt x="1330546" y="53029"/>
                </a:cubicBezTo>
                <a:cubicBezTo>
                  <a:pt x="1334638" y="44346"/>
                  <a:pt x="1336683" y="37513"/>
                  <a:pt x="1336683" y="32530"/>
                </a:cubicBezTo>
                <a:cubicBezTo>
                  <a:pt x="1336683" y="26964"/>
                  <a:pt x="1336159" y="21898"/>
                  <a:pt x="1335109" y="17331"/>
                </a:cubicBezTo>
                <a:cubicBezTo>
                  <a:pt x="1334584" y="15048"/>
                  <a:pt x="1335382" y="13541"/>
                  <a:pt x="1337502" y="12810"/>
                </a:cubicBezTo>
                <a:close/>
                <a:moveTo>
                  <a:pt x="1042685" y="8179"/>
                </a:moveTo>
                <a:cubicBezTo>
                  <a:pt x="1044577" y="8018"/>
                  <a:pt x="1047003" y="8353"/>
                  <a:pt x="1049963" y="9182"/>
                </a:cubicBezTo>
                <a:cubicBezTo>
                  <a:pt x="1061804" y="12498"/>
                  <a:pt x="1072554" y="17119"/>
                  <a:pt x="1082211" y="23044"/>
                </a:cubicBezTo>
                <a:cubicBezTo>
                  <a:pt x="1091869" y="28968"/>
                  <a:pt x="1093815" y="36714"/>
                  <a:pt x="1088049" y="46280"/>
                </a:cubicBezTo>
                <a:cubicBezTo>
                  <a:pt x="1082282" y="55846"/>
                  <a:pt x="1079891" y="86269"/>
                  <a:pt x="1080874" y="137549"/>
                </a:cubicBezTo>
                <a:cubicBezTo>
                  <a:pt x="1104256" y="134499"/>
                  <a:pt x="1120938" y="131645"/>
                  <a:pt x="1130921" y="128987"/>
                </a:cubicBezTo>
                <a:cubicBezTo>
                  <a:pt x="1140904" y="126329"/>
                  <a:pt x="1151816" y="128441"/>
                  <a:pt x="1163657" y="135324"/>
                </a:cubicBezTo>
                <a:cubicBezTo>
                  <a:pt x="1175498" y="142207"/>
                  <a:pt x="1175785" y="147457"/>
                  <a:pt x="1164519" y="151073"/>
                </a:cubicBezTo>
                <a:cubicBezTo>
                  <a:pt x="1153253" y="154690"/>
                  <a:pt x="1125421" y="158473"/>
                  <a:pt x="1081024" y="162423"/>
                </a:cubicBezTo>
                <a:cubicBezTo>
                  <a:pt x="1081024" y="222719"/>
                  <a:pt x="1080466" y="272049"/>
                  <a:pt x="1079349" y="310413"/>
                </a:cubicBezTo>
                <a:cubicBezTo>
                  <a:pt x="1078232" y="348778"/>
                  <a:pt x="1072970" y="368281"/>
                  <a:pt x="1063563" y="368922"/>
                </a:cubicBezTo>
                <a:cubicBezTo>
                  <a:pt x="1054155" y="369564"/>
                  <a:pt x="1049451" y="350511"/>
                  <a:pt x="1049451" y="311763"/>
                </a:cubicBezTo>
                <a:lnTo>
                  <a:pt x="1049451" y="165972"/>
                </a:lnTo>
                <a:cubicBezTo>
                  <a:pt x="1026536" y="171055"/>
                  <a:pt x="1009158" y="174938"/>
                  <a:pt x="997317" y="177622"/>
                </a:cubicBezTo>
                <a:cubicBezTo>
                  <a:pt x="985476" y="180305"/>
                  <a:pt x="973951" y="177022"/>
                  <a:pt x="962744" y="167772"/>
                </a:cubicBezTo>
                <a:cubicBezTo>
                  <a:pt x="951536" y="158523"/>
                  <a:pt x="951886" y="153540"/>
                  <a:pt x="963794" y="152823"/>
                </a:cubicBezTo>
                <a:cubicBezTo>
                  <a:pt x="975701" y="152107"/>
                  <a:pt x="987288" y="151232"/>
                  <a:pt x="998554" y="150198"/>
                </a:cubicBezTo>
                <a:cubicBezTo>
                  <a:pt x="1009820" y="149165"/>
                  <a:pt x="1026786" y="146757"/>
                  <a:pt x="1049451" y="142974"/>
                </a:cubicBezTo>
                <a:cubicBezTo>
                  <a:pt x="1049451" y="106093"/>
                  <a:pt x="1049201" y="80003"/>
                  <a:pt x="1048701" y="64703"/>
                </a:cubicBezTo>
                <a:cubicBezTo>
                  <a:pt x="1048201" y="49404"/>
                  <a:pt x="1045326" y="35497"/>
                  <a:pt x="1040077" y="22981"/>
                </a:cubicBezTo>
                <a:cubicBezTo>
                  <a:pt x="1036139" y="13594"/>
                  <a:pt x="1037009" y="8660"/>
                  <a:pt x="1042685" y="8179"/>
                </a:cubicBezTo>
                <a:close/>
                <a:moveTo>
                  <a:pt x="1452520" y="1"/>
                </a:moveTo>
                <a:cubicBezTo>
                  <a:pt x="1456457" y="-20"/>
                  <a:pt x="1462176" y="1174"/>
                  <a:pt x="1469675" y="3582"/>
                </a:cubicBezTo>
                <a:cubicBezTo>
                  <a:pt x="1484674" y="8399"/>
                  <a:pt x="1490082" y="14573"/>
                  <a:pt x="1485899" y="22106"/>
                </a:cubicBezTo>
                <a:lnTo>
                  <a:pt x="1476475" y="29306"/>
                </a:lnTo>
                <a:cubicBezTo>
                  <a:pt x="1484074" y="29389"/>
                  <a:pt x="1495424" y="27581"/>
                  <a:pt x="1510523" y="23881"/>
                </a:cubicBezTo>
                <a:cubicBezTo>
                  <a:pt x="1525622" y="20181"/>
                  <a:pt x="1536534" y="22585"/>
                  <a:pt x="1543258" y="31093"/>
                </a:cubicBezTo>
                <a:cubicBezTo>
                  <a:pt x="1549983" y="39601"/>
                  <a:pt x="1542604" y="45642"/>
                  <a:pt x="1521122" y="49217"/>
                </a:cubicBezTo>
                <a:cubicBezTo>
                  <a:pt x="1499640" y="52792"/>
                  <a:pt x="1482875" y="53537"/>
                  <a:pt x="1470825" y="51454"/>
                </a:cubicBezTo>
                <a:cubicBezTo>
                  <a:pt x="1462176" y="65203"/>
                  <a:pt x="1450468" y="76744"/>
                  <a:pt x="1435702" y="86077"/>
                </a:cubicBezTo>
                <a:lnTo>
                  <a:pt x="1422669" y="90996"/>
                </a:lnTo>
                <a:lnTo>
                  <a:pt x="1422277" y="91086"/>
                </a:lnTo>
                <a:lnTo>
                  <a:pt x="1426216" y="78378"/>
                </a:lnTo>
                <a:cubicBezTo>
                  <a:pt x="1434657" y="63912"/>
                  <a:pt x="1440669" y="51154"/>
                  <a:pt x="1444252" y="40105"/>
                </a:cubicBezTo>
                <a:cubicBezTo>
                  <a:pt x="1447835" y="29056"/>
                  <a:pt x="1448843" y="21452"/>
                  <a:pt x="1447277" y="17294"/>
                </a:cubicBezTo>
                <a:cubicBezTo>
                  <a:pt x="1445710" y="13136"/>
                  <a:pt x="1445302" y="8607"/>
                  <a:pt x="1446052" y="3707"/>
                </a:cubicBezTo>
                <a:cubicBezTo>
                  <a:pt x="1446427" y="1257"/>
                  <a:pt x="1448583" y="22"/>
                  <a:pt x="1452520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bevel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anose="030F0702030302020204" pitchFamily="66" charset="0"/>
                <a:ea typeface="宋体" panose="02010600030101010101" pitchFamily="2" charset="-122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Rectangle 51"/>
          <p:cNvSpPr>
            <a:spLocks noChangeArrowheads="1"/>
          </p:cNvSpPr>
          <p:nvPr/>
        </p:nvSpPr>
        <p:spPr bwMode="auto">
          <a:xfrm>
            <a:off x="2179722" y="2176343"/>
            <a:ext cx="26437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7.02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11.38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20.96</a:t>
            </a:r>
          </a:p>
        </p:txBody>
      </p:sp>
      <p:sp>
        <p:nvSpPr>
          <p:cNvPr id="16" name="Rectangle 51"/>
          <p:cNvSpPr>
            <a:spLocks noChangeArrowheads="1"/>
          </p:cNvSpPr>
          <p:nvPr/>
        </p:nvSpPr>
        <p:spPr bwMode="auto">
          <a:xfrm>
            <a:off x="7876413" y="2172442"/>
            <a:ext cx="23600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（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2.75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0.86</a:t>
            </a: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）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Rectangle 51"/>
          <p:cNvSpPr>
            <a:spLocks noChangeArrowheads="1"/>
          </p:cNvSpPr>
          <p:nvPr/>
        </p:nvSpPr>
        <p:spPr bwMode="auto">
          <a:xfrm>
            <a:off x="4997891" y="2162333"/>
            <a:ext cx="273190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19.92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14.4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9.92</a:t>
            </a:r>
          </a:p>
        </p:txBody>
      </p:sp>
      <p:sp>
        <p:nvSpPr>
          <p:cNvPr id="18" name="Rectangle 51"/>
          <p:cNvSpPr>
            <a:spLocks noChangeArrowheads="1"/>
          </p:cNvSpPr>
          <p:nvPr/>
        </p:nvSpPr>
        <p:spPr bwMode="auto">
          <a:xfrm>
            <a:off x="1850159" y="2671199"/>
            <a:ext cx="2057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18.4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20.96</a:t>
            </a:r>
          </a:p>
        </p:txBody>
      </p:sp>
      <p:sp>
        <p:nvSpPr>
          <p:cNvPr id="19" name="Rectangle 51"/>
          <p:cNvSpPr>
            <a:spLocks noChangeArrowheads="1"/>
          </p:cNvSpPr>
          <p:nvPr/>
        </p:nvSpPr>
        <p:spPr bwMode="auto">
          <a:xfrm>
            <a:off x="1850158" y="3166055"/>
            <a:ext cx="205703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39.36</a:t>
            </a:r>
          </a:p>
        </p:txBody>
      </p:sp>
      <p:sp>
        <p:nvSpPr>
          <p:cNvPr id="20" name="Rectangle 51"/>
          <p:cNvSpPr>
            <a:spLocks noChangeArrowheads="1"/>
          </p:cNvSpPr>
          <p:nvPr/>
        </p:nvSpPr>
        <p:spPr bwMode="auto">
          <a:xfrm>
            <a:off x="4727848" y="2603073"/>
            <a:ext cx="3096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19.92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9.92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14.4</a:t>
            </a:r>
          </a:p>
        </p:txBody>
      </p:sp>
      <p:sp>
        <p:nvSpPr>
          <p:cNvPr id="21" name="Rectangle 51"/>
          <p:cNvSpPr>
            <a:spLocks noChangeArrowheads="1"/>
          </p:cNvSpPr>
          <p:nvPr/>
        </p:nvSpPr>
        <p:spPr bwMode="auto">
          <a:xfrm>
            <a:off x="4727848" y="3038011"/>
            <a:ext cx="3096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10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＋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14.4</a:t>
            </a:r>
          </a:p>
        </p:txBody>
      </p:sp>
      <p:sp>
        <p:nvSpPr>
          <p:cNvPr id="22" name="Rectangle 51"/>
          <p:cNvSpPr>
            <a:spLocks noChangeArrowheads="1"/>
          </p:cNvSpPr>
          <p:nvPr/>
        </p:nvSpPr>
        <p:spPr bwMode="auto">
          <a:xfrm>
            <a:off x="4727848" y="3476642"/>
            <a:ext cx="3096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24.4</a:t>
            </a:r>
          </a:p>
        </p:txBody>
      </p:sp>
      <p:sp>
        <p:nvSpPr>
          <p:cNvPr id="23" name="Rectangle 51"/>
          <p:cNvSpPr>
            <a:spLocks noChangeArrowheads="1"/>
          </p:cNvSpPr>
          <p:nvPr/>
        </p:nvSpPr>
        <p:spPr bwMode="auto">
          <a:xfrm>
            <a:off x="7603860" y="2599380"/>
            <a:ext cx="30963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40</a:t>
            </a: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－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3.61</a:t>
            </a:r>
          </a:p>
        </p:txBody>
      </p:sp>
      <p:sp>
        <p:nvSpPr>
          <p:cNvPr id="24" name="Rectangle 51"/>
          <p:cNvSpPr>
            <a:spLocks noChangeArrowheads="1"/>
          </p:cNvSpPr>
          <p:nvPr/>
        </p:nvSpPr>
        <p:spPr bwMode="auto">
          <a:xfrm>
            <a:off x="7603860" y="3074905"/>
            <a:ext cx="16206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28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4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1600">
                <a:solidFill>
                  <a:srgbClr val="1C1C1C"/>
                </a:solidFill>
                <a:latin typeface="Arial" panose="020B0604020202020204" pitchFamily="34" charset="0"/>
                <a:ea typeface="楷体_GB2312" pitchFamily="49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＝</a:t>
            </a: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 36.39</a:t>
            </a:r>
          </a:p>
        </p:txBody>
      </p:sp>
      <p:sp>
        <p:nvSpPr>
          <p:cNvPr id="25" name="圆角矩形标注 18"/>
          <p:cNvSpPr/>
          <p:nvPr/>
        </p:nvSpPr>
        <p:spPr>
          <a:xfrm>
            <a:off x="4583512" y="5132124"/>
            <a:ext cx="2780386" cy="1009763"/>
          </a:xfrm>
          <a:prstGeom prst="wedgeRoundRectCallout">
            <a:avLst>
              <a:gd name="adj1" fmla="val 10673"/>
              <a:gd name="adj2" fmla="val -1851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在同一级运算中，每一个数要带着它前面的符号移动。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6" name="圆角矩形标注 18"/>
          <p:cNvSpPr/>
          <p:nvPr/>
        </p:nvSpPr>
        <p:spPr>
          <a:xfrm>
            <a:off x="1850390" y="4549192"/>
            <a:ext cx="2479040" cy="929640"/>
          </a:xfrm>
          <a:prstGeom prst="wedgeRoundRectCallout">
            <a:avLst>
              <a:gd name="adj1" fmla="val 14444"/>
              <a:gd name="adj2" fmla="val -1291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小数加减混合运算按照从左往右的顺序计算。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7" name="圆角矩形标注 18"/>
          <p:cNvSpPr/>
          <p:nvPr/>
        </p:nvSpPr>
        <p:spPr>
          <a:xfrm>
            <a:off x="7666119" y="4697439"/>
            <a:ext cx="2780665" cy="736600"/>
          </a:xfrm>
          <a:prstGeom prst="wedgeRoundRectCallout">
            <a:avLst>
              <a:gd name="adj1" fmla="val 17521"/>
              <a:gd name="adj2" fmla="val -21917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有括号的要先算括号里面的。</a:t>
            </a:r>
            <a:endParaRPr kumimoji="0" lang="en-US" altLang="zh-CN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 bldLvl="0" animBg="1"/>
      <p:bldP spid="26" grpId="0" bldLvl="0" animBg="1"/>
      <p:bldP spid="2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138936" y="2772294"/>
            <a:ext cx="58326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0.4+8.7=               4.5+3.6=</a:t>
            </a: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1066925" y="3324899"/>
            <a:ext cx="49685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0.28+0.54=           1.4-0.9=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66925" y="3952610"/>
            <a:ext cx="518457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ea"/>
                <a:sym typeface="+mn-lt"/>
              </a:rPr>
              <a:t>7.1-3.5=                5-2.7=</a:t>
            </a:r>
          </a:p>
        </p:txBody>
      </p: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1389035" y="1825445"/>
            <a:ext cx="779967" cy="317527"/>
          </a:xfrm>
          <a:custGeom>
            <a:avLst/>
            <a:gdLst/>
            <a:ahLst/>
            <a:cxnLst/>
            <a:rect l="l" t="t" r="r" b="b"/>
            <a:pathLst>
              <a:path w="779967" h="317527">
                <a:moveTo>
                  <a:pt x="734351" y="225715"/>
                </a:moveTo>
                <a:cubicBezTo>
                  <a:pt x="730979" y="225905"/>
                  <a:pt x="727700" y="227184"/>
                  <a:pt x="724513" y="229554"/>
                </a:cubicBezTo>
                <a:cubicBezTo>
                  <a:pt x="718138" y="234294"/>
                  <a:pt x="714951" y="240610"/>
                  <a:pt x="714951" y="248505"/>
                </a:cubicBezTo>
                <a:cubicBezTo>
                  <a:pt x="714951" y="256399"/>
                  <a:pt x="718500" y="262325"/>
                  <a:pt x="725599" y="266283"/>
                </a:cubicBezTo>
                <a:cubicBezTo>
                  <a:pt x="732697" y="270241"/>
                  <a:pt x="739645" y="270040"/>
                  <a:pt x="746442" y="265681"/>
                </a:cubicBezTo>
                <a:cubicBezTo>
                  <a:pt x="753240" y="261307"/>
                  <a:pt x="756434" y="254997"/>
                  <a:pt x="756025" y="246752"/>
                </a:cubicBezTo>
                <a:cubicBezTo>
                  <a:pt x="755616" y="238506"/>
                  <a:pt x="751856" y="232394"/>
                  <a:pt x="744743" y="228414"/>
                </a:cubicBezTo>
                <a:cubicBezTo>
                  <a:pt x="741187" y="226424"/>
                  <a:pt x="737723" y="225525"/>
                  <a:pt x="734351" y="225715"/>
                </a:cubicBezTo>
                <a:close/>
                <a:moveTo>
                  <a:pt x="736833" y="202795"/>
                </a:moveTo>
                <a:cubicBezTo>
                  <a:pt x="742354" y="202917"/>
                  <a:pt x="747998" y="204190"/>
                  <a:pt x="753767" y="206613"/>
                </a:cubicBezTo>
                <a:cubicBezTo>
                  <a:pt x="765303" y="211460"/>
                  <a:pt x="772965" y="219140"/>
                  <a:pt x="776750" y="229651"/>
                </a:cubicBezTo>
                <a:cubicBezTo>
                  <a:pt x="780536" y="240162"/>
                  <a:pt x="780981" y="250559"/>
                  <a:pt x="778084" y="260841"/>
                </a:cubicBezTo>
                <a:cubicBezTo>
                  <a:pt x="775187" y="271123"/>
                  <a:pt x="769767" y="278992"/>
                  <a:pt x="761822" y="284448"/>
                </a:cubicBezTo>
                <a:cubicBezTo>
                  <a:pt x="753878" y="289905"/>
                  <a:pt x="744438" y="292633"/>
                  <a:pt x="733504" y="292633"/>
                </a:cubicBezTo>
                <a:cubicBezTo>
                  <a:pt x="722569" y="292633"/>
                  <a:pt x="712668" y="288195"/>
                  <a:pt x="703798" y="279318"/>
                </a:cubicBezTo>
                <a:cubicBezTo>
                  <a:pt x="694929" y="270442"/>
                  <a:pt x="690494" y="260898"/>
                  <a:pt x="690494" y="250688"/>
                </a:cubicBezTo>
                <a:cubicBezTo>
                  <a:pt x="690494" y="240478"/>
                  <a:pt x="692882" y="231547"/>
                  <a:pt x="697657" y="223897"/>
                </a:cubicBezTo>
                <a:cubicBezTo>
                  <a:pt x="702432" y="216246"/>
                  <a:pt x="710093" y="210241"/>
                  <a:pt x="720641" y="205882"/>
                </a:cubicBezTo>
                <a:cubicBezTo>
                  <a:pt x="725914" y="203702"/>
                  <a:pt x="731312" y="202673"/>
                  <a:pt x="736833" y="202795"/>
                </a:cubicBezTo>
                <a:close/>
                <a:moveTo>
                  <a:pt x="488610" y="181814"/>
                </a:moveTo>
                <a:lnTo>
                  <a:pt x="430004" y="188437"/>
                </a:lnTo>
                <a:cubicBezTo>
                  <a:pt x="428670" y="190506"/>
                  <a:pt x="427389" y="192146"/>
                  <a:pt x="426161" y="193358"/>
                </a:cubicBezTo>
                <a:lnTo>
                  <a:pt x="424731" y="194311"/>
                </a:lnTo>
                <a:lnTo>
                  <a:pt x="431919" y="196149"/>
                </a:lnTo>
                <a:cubicBezTo>
                  <a:pt x="437841" y="198436"/>
                  <a:pt x="440329" y="200885"/>
                  <a:pt x="439383" y="203494"/>
                </a:cubicBezTo>
                <a:cubicBezTo>
                  <a:pt x="438436" y="206104"/>
                  <a:pt x="437561" y="208764"/>
                  <a:pt x="436758" y="211475"/>
                </a:cubicBezTo>
                <a:cubicBezTo>
                  <a:pt x="450296" y="210686"/>
                  <a:pt x="468687" y="208628"/>
                  <a:pt x="491932" y="205301"/>
                </a:cubicBezTo>
                <a:cubicBezTo>
                  <a:pt x="491932" y="198619"/>
                  <a:pt x="490810" y="192578"/>
                  <a:pt x="488566" y="187179"/>
                </a:cubicBezTo>
                <a:close/>
                <a:moveTo>
                  <a:pt x="499289" y="180607"/>
                </a:moveTo>
                <a:lnTo>
                  <a:pt x="491605" y="181476"/>
                </a:lnTo>
                <a:lnTo>
                  <a:pt x="495481" y="181253"/>
                </a:lnTo>
                <a:lnTo>
                  <a:pt x="502071" y="183232"/>
                </a:lnTo>
                <a:close/>
                <a:moveTo>
                  <a:pt x="148078" y="100073"/>
                </a:moveTo>
                <a:cubicBezTo>
                  <a:pt x="142955" y="99994"/>
                  <a:pt x="136457" y="100517"/>
                  <a:pt x="128584" y="101643"/>
                </a:cubicBezTo>
                <a:cubicBezTo>
                  <a:pt x="112839" y="103894"/>
                  <a:pt x="84115" y="107996"/>
                  <a:pt x="42414" y="113947"/>
                </a:cubicBezTo>
                <a:cubicBezTo>
                  <a:pt x="44178" y="142914"/>
                  <a:pt x="46336" y="175875"/>
                  <a:pt x="48888" y="212830"/>
                </a:cubicBezTo>
                <a:cubicBezTo>
                  <a:pt x="71618" y="210234"/>
                  <a:pt x="106887" y="206327"/>
                  <a:pt x="154698" y="201107"/>
                </a:cubicBezTo>
                <a:cubicBezTo>
                  <a:pt x="158025" y="182880"/>
                  <a:pt x="160814" y="162467"/>
                  <a:pt x="163065" y="139867"/>
                </a:cubicBezTo>
                <a:cubicBezTo>
                  <a:pt x="165317" y="117267"/>
                  <a:pt x="164069" y="104683"/>
                  <a:pt x="159322" y="102116"/>
                </a:cubicBezTo>
                <a:cubicBezTo>
                  <a:pt x="156949" y="100833"/>
                  <a:pt x="153201" y="100152"/>
                  <a:pt x="148078" y="100073"/>
                </a:cubicBezTo>
                <a:close/>
                <a:moveTo>
                  <a:pt x="489539" y="94203"/>
                </a:moveTo>
                <a:cubicBezTo>
                  <a:pt x="485305" y="94438"/>
                  <a:pt x="479578" y="95118"/>
                  <a:pt x="472358" y="96244"/>
                </a:cubicBezTo>
                <a:cubicBezTo>
                  <a:pt x="457917" y="98495"/>
                  <a:pt x="442000" y="100804"/>
                  <a:pt x="424605" y="103170"/>
                </a:cubicBezTo>
                <a:cubicBezTo>
                  <a:pt x="424605" y="109652"/>
                  <a:pt x="424791" y="113359"/>
                  <a:pt x="425164" y="114291"/>
                </a:cubicBezTo>
                <a:cubicBezTo>
                  <a:pt x="434672" y="113502"/>
                  <a:pt x="445011" y="111057"/>
                  <a:pt x="456182" y="106956"/>
                </a:cubicBezTo>
                <a:cubicBezTo>
                  <a:pt x="467353" y="102855"/>
                  <a:pt x="475907" y="104181"/>
                  <a:pt x="481844" y="110936"/>
                </a:cubicBezTo>
                <a:cubicBezTo>
                  <a:pt x="487781" y="117690"/>
                  <a:pt x="483396" y="122662"/>
                  <a:pt x="468690" y="125853"/>
                </a:cubicBezTo>
                <a:cubicBezTo>
                  <a:pt x="453985" y="129044"/>
                  <a:pt x="440193" y="131005"/>
                  <a:pt x="427315" y="131736"/>
                </a:cubicBezTo>
                <a:cubicBezTo>
                  <a:pt x="428219" y="135464"/>
                  <a:pt x="428670" y="138648"/>
                  <a:pt x="428670" y="141287"/>
                </a:cubicBezTo>
                <a:cubicBezTo>
                  <a:pt x="439454" y="138920"/>
                  <a:pt x="449984" y="136307"/>
                  <a:pt x="460258" y="133446"/>
                </a:cubicBezTo>
                <a:cubicBezTo>
                  <a:pt x="470533" y="130585"/>
                  <a:pt x="478635" y="132267"/>
                  <a:pt x="484565" y="138490"/>
                </a:cubicBezTo>
                <a:cubicBezTo>
                  <a:pt x="490495" y="144714"/>
                  <a:pt x="487049" y="149461"/>
                  <a:pt x="474229" y="152730"/>
                </a:cubicBezTo>
                <a:cubicBezTo>
                  <a:pt x="461409" y="156000"/>
                  <a:pt x="446667" y="158022"/>
                  <a:pt x="430004" y="158796"/>
                </a:cubicBezTo>
                <a:lnTo>
                  <a:pt x="431015" y="172347"/>
                </a:lnTo>
                <a:cubicBezTo>
                  <a:pt x="432033" y="171573"/>
                  <a:pt x="440817" y="169809"/>
                  <a:pt x="457365" y="167056"/>
                </a:cubicBezTo>
                <a:cubicBezTo>
                  <a:pt x="473914" y="164303"/>
                  <a:pt x="484117" y="162926"/>
                  <a:pt x="487974" y="162926"/>
                </a:cubicBezTo>
                <a:cubicBezTo>
                  <a:pt x="492735" y="162926"/>
                  <a:pt x="496414" y="162912"/>
                  <a:pt x="499009" y="162883"/>
                </a:cubicBezTo>
                <a:cubicBezTo>
                  <a:pt x="501490" y="138576"/>
                  <a:pt x="502526" y="121486"/>
                  <a:pt x="502117" y="111613"/>
                </a:cubicBezTo>
                <a:cubicBezTo>
                  <a:pt x="501709" y="101740"/>
                  <a:pt x="500257" y="96147"/>
                  <a:pt x="497762" y="94835"/>
                </a:cubicBezTo>
                <a:cubicBezTo>
                  <a:pt x="496514" y="94179"/>
                  <a:pt x="493773" y="93968"/>
                  <a:pt x="489539" y="94203"/>
                </a:cubicBezTo>
                <a:close/>
                <a:moveTo>
                  <a:pt x="167913" y="69878"/>
                </a:moveTo>
                <a:cubicBezTo>
                  <a:pt x="171658" y="69906"/>
                  <a:pt x="175434" y="70876"/>
                  <a:pt x="179241" y="72787"/>
                </a:cubicBezTo>
                <a:cubicBezTo>
                  <a:pt x="186856" y="76609"/>
                  <a:pt x="196324" y="82739"/>
                  <a:pt x="207645" y="91178"/>
                </a:cubicBezTo>
                <a:cubicBezTo>
                  <a:pt x="218967" y="99617"/>
                  <a:pt x="220286" y="107985"/>
                  <a:pt x="211603" y="116281"/>
                </a:cubicBezTo>
                <a:cubicBezTo>
                  <a:pt x="202920" y="124577"/>
                  <a:pt x="192420" y="153440"/>
                  <a:pt x="180101" y="202871"/>
                </a:cubicBezTo>
                <a:cubicBezTo>
                  <a:pt x="195388" y="218616"/>
                  <a:pt x="194011" y="226489"/>
                  <a:pt x="175971" y="226489"/>
                </a:cubicBezTo>
                <a:cubicBezTo>
                  <a:pt x="160842" y="226489"/>
                  <a:pt x="140691" y="227389"/>
                  <a:pt x="115517" y="229188"/>
                </a:cubicBezTo>
                <a:cubicBezTo>
                  <a:pt x="90342" y="230988"/>
                  <a:pt x="67896" y="232713"/>
                  <a:pt x="48179" y="234362"/>
                </a:cubicBezTo>
                <a:cubicBezTo>
                  <a:pt x="41969" y="249806"/>
                  <a:pt x="36742" y="253642"/>
                  <a:pt x="32498" y="245870"/>
                </a:cubicBezTo>
                <a:cubicBezTo>
                  <a:pt x="28253" y="238097"/>
                  <a:pt x="24786" y="223004"/>
                  <a:pt x="22097" y="200591"/>
                </a:cubicBezTo>
                <a:cubicBezTo>
                  <a:pt x="19409" y="178177"/>
                  <a:pt x="16720" y="158212"/>
                  <a:pt x="14031" y="140695"/>
                </a:cubicBezTo>
                <a:cubicBezTo>
                  <a:pt x="11342" y="123178"/>
                  <a:pt x="7499" y="109000"/>
                  <a:pt x="2501" y="98158"/>
                </a:cubicBezTo>
                <a:cubicBezTo>
                  <a:pt x="-2496" y="87317"/>
                  <a:pt x="-5" y="83065"/>
                  <a:pt x="9976" y="85403"/>
                </a:cubicBezTo>
                <a:cubicBezTo>
                  <a:pt x="19957" y="87740"/>
                  <a:pt x="27278" y="89540"/>
                  <a:pt x="31938" y="90802"/>
                </a:cubicBezTo>
                <a:cubicBezTo>
                  <a:pt x="36599" y="92064"/>
                  <a:pt x="50380" y="91591"/>
                  <a:pt x="73281" y="89382"/>
                </a:cubicBezTo>
                <a:cubicBezTo>
                  <a:pt x="96182" y="87174"/>
                  <a:pt x="113982" y="84754"/>
                  <a:pt x="126680" y="82122"/>
                </a:cubicBezTo>
                <a:cubicBezTo>
                  <a:pt x="139379" y="79491"/>
                  <a:pt x="149410" y="76322"/>
                  <a:pt x="156773" y="72615"/>
                </a:cubicBezTo>
                <a:cubicBezTo>
                  <a:pt x="160455" y="70761"/>
                  <a:pt x="164168" y="69849"/>
                  <a:pt x="167913" y="69878"/>
                </a:cubicBezTo>
                <a:close/>
                <a:moveTo>
                  <a:pt x="423244" y="60142"/>
                </a:moveTo>
                <a:cubicBezTo>
                  <a:pt x="426632" y="60251"/>
                  <a:pt x="430764" y="61204"/>
                  <a:pt x="435640" y="63000"/>
                </a:cubicBezTo>
                <a:cubicBezTo>
                  <a:pt x="445391" y="66592"/>
                  <a:pt x="448801" y="73142"/>
                  <a:pt x="445868" y="82649"/>
                </a:cubicBezTo>
                <a:lnTo>
                  <a:pt x="444618" y="84844"/>
                </a:lnTo>
                <a:lnTo>
                  <a:pt x="454719" y="83392"/>
                </a:lnTo>
                <a:lnTo>
                  <a:pt x="476508" y="78377"/>
                </a:lnTo>
                <a:lnTo>
                  <a:pt x="476491" y="78433"/>
                </a:lnTo>
                <a:lnTo>
                  <a:pt x="476846" y="78299"/>
                </a:lnTo>
                <a:lnTo>
                  <a:pt x="495750" y="73949"/>
                </a:lnTo>
                <a:cubicBezTo>
                  <a:pt x="501192" y="71159"/>
                  <a:pt x="507284" y="71217"/>
                  <a:pt x="514023" y="74121"/>
                </a:cubicBezTo>
                <a:cubicBezTo>
                  <a:pt x="520763" y="77025"/>
                  <a:pt x="527342" y="80567"/>
                  <a:pt x="533759" y="84747"/>
                </a:cubicBezTo>
                <a:cubicBezTo>
                  <a:pt x="540176" y="88927"/>
                  <a:pt x="541553" y="94043"/>
                  <a:pt x="537889" y="100094"/>
                </a:cubicBezTo>
                <a:cubicBezTo>
                  <a:pt x="534225" y="106146"/>
                  <a:pt x="531056" y="118310"/>
                  <a:pt x="528382" y="136587"/>
                </a:cubicBezTo>
                <a:cubicBezTo>
                  <a:pt x="525707" y="154863"/>
                  <a:pt x="522025" y="169017"/>
                  <a:pt x="517336" y="179048"/>
                </a:cubicBezTo>
                <a:cubicBezTo>
                  <a:pt x="516164" y="181556"/>
                  <a:pt x="514908" y="183469"/>
                  <a:pt x="513570" y="184788"/>
                </a:cubicBezTo>
                <a:lnTo>
                  <a:pt x="511226" y="185983"/>
                </a:lnTo>
                <a:lnTo>
                  <a:pt x="513776" y="186749"/>
                </a:lnTo>
                <a:cubicBezTo>
                  <a:pt x="519118" y="188964"/>
                  <a:pt x="521534" y="191147"/>
                  <a:pt x="521025" y="193299"/>
                </a:cubicBezTo>
                <a:cubicBezTo>
                  <a:pt x="520516" y="195450"/>
                  <a:pt x="519422" y="197909"/>
                  <a:pt x="517745" y="200677"/>
                </a:cubicBezTo>
                <a:cubicBezTo>
                  <a:pt x="545550" y="198095"/>
                  <a:pt x="566172" y="195650"/>
                  <a:pt x="579608" y="193342"/>
                </a:cubicBezTo>
                <a:cubicBezTo>
                  <a:pt x="593045" y="191033"/>
                  <a:pt x="603865" y="192703"/>
                  <a:pt x="612067" y="198353"/>
                </a:cubicBezTo>
                <a:cubicBezTo>
                  <a:pt x="620270" y="204004"/>
                  <a:pt x="623450" y="209205"/>
                  <a:pt x="621607" y="213959"/>
                </a:cubicBezTo>
                <a:cubicBezTo>
                  <a:pt x="619765" y="218713"/>
                  <a:pt x="612777" y="220864"/>
                  <a:pt x="600645" y="220412"/>
                </a:cubicBezTo>
                <a:cubicBezTo>
                  <a:pt x="588514" y="219961"/>
                  <a:pt x="577952" y="219735"/>
                  <a:pt x="568961" y="219735"/>
                </a:cubicBezTo>
                <a:cubicBezTo>
                  <a:pt x="561031" y="219735"/>
                  <a:pt x="543959" y="220559"/>
                  <a:pt x="517745" y="222208"/>
                </a:cubicBezTo>
                <a:cubicBezTo>
                  <a:pt x="517745" y="261902"/>
                  <a:pt x="517501" y="283696"/>
                  <a:pt x="517013" y="287589"/>
                </a:cubicBezTo>
                <a:cubicBezTo>
                  <a:pt x="516526" y="291482"/>
                  <a:pt x="514791" y="298021"/>
                  <a:pt x="511808" y="307206"/>
                </a:cubicBezTo>
                <a:cubicBezTo>
                  <a:pt x="508825" y="316391"/>
                  <a:pt x="505469" y="319446"/>
                  <a:pt x="501741" y="316370"/>
                </a:cubicBezTo>
                <a:cubicBezTo>
                  <a:pt x="498013" y="313294"/>
                  <a:pt x="495675" y="308680"/>
                  <a:pt x="494729" y="302528"/>
                </a:cubicBezTo>
                <a:cubicBezTo>
                  <a:pt x="493782" y="296376"/>
                  <a:pt x="493080" y="287327"/>
                  <a:pt x="492621" y="275382"/>
                </a:cubicBezTo>
                <a:cubicBezTo>
                  <a:pt x="492162" y="263437"/>
                  <a:pt x="491932" y="246243"/>
                  <a:pt x="491932" y="223800"/>
                </a:cubicBezTo>
                <a:lnTo>
                  <a:pt x="434693" y="231501"/>
                </a:lnTo>
                <a:cubicBezTo>
                  <a:pt x="431323" y="248322"/>
                  <a:pt x="423286" y="263558"/>
                  <a:pt x="410580" y="277210"/>
                </a:cubicBezTo>
                <a:cubicBezTo>
                  <a:pt x="397875" y="290862"/>
                  <a:pt x="382162" y="299771"/>
                  <a:pt x="363440" y="303937"/>
                </a:cubicBezTo>
                <a:cubicBezTo>
                  <a:pt x="344719" y="308103"/>
                  <a:pt x="342034" y="305611"/>
                  <a:pt x="355385" y="296462"/>
                </a:cubicBezTo>
                <a:cubicBezTo>
                  <a:pt x="368736" y="287313"/>
                  <a:pt x="380007" y="277486"/>
                  <a:pt x="389199" y="266982"/>
                </a:cubicBezTo>
                <a:cubicBezTo>
                  <a:pt x="398391" y="256478"/>
                  <a:pt x="404744" y="245232"/>
                  <a:pt x="408257" y="233243"/>
                </a:cubicBezTo>
                <a:cubicBezTo>
                  <a:pt x="377483" y="238635"/>
                  <a:pt x="357471" y="242231"/>
                  <a:pt x="348222" y="244031"/>
                </a:cubicBezTo>
                <a:cubicBezTo>
                  <a:pt x="338972" y="245830"/>
                  <a:pt x="329795" y="242206"/>
                  <a:pt x="320689" y="233157"/>
                </a:cubicBezTo>
                <a:cubicBezTo>
                  <a:pt x="311583" y="224108"/>
                  <a:pt x="314422" y="220262"/>
                  <a:pt x="329207" y="221617"/>
                </a:cubicBezTo>
                <a:cubicBezTo>
                  <a:pt x="343992" y="222972"/>
                  <a:pt x="370793" y="221119"/>
                  <a:pt x="409612" y="216056"/>
                </a:cubicBezTo>
                <a:cubicBezTo>
                  <a:pt x="409612" y="209403"/>
                  <a:pt x="408487" y="203376"/>
                  <a:pt x="406235" y="197977"/>
                </a:cubicBezTo>
                <a:cubicBezTo>
                  <a:pt x="403984" y="192578"/>
                  <a:pt x="406221" y="190352"/>
                  <a:pt x="412946" y="191298"/>
                </a:cubicBezTo>
                <a:lnTo>
                  <a:pt x="416257" y="192144"/>
                </a:lnTo>
                <a:lnTo>
                  <a:pt x="411903" y="183283"/>
                </a:lnTo>
                <a:cubicBezTo>
                  <a:pt x="410645" y="179725"/>
                  <a:pt x="409670" y="175746"/>
                  <a:pt x="408978" y="171347"/>
                </a:cubicBezTo>
                <a:cubicBezTo>
                  <a:pt x="407594" y="162550"/>
                  <a:pt x="405798" y="149988"/>
                  <a:pt x="403589" y="133661"/>
                </a:cubicBezTo>
                <a:cubicBezTo>
                  <a:pt x="401381" y="117335"/>
                  <a:pt x="398233" y="105533"/>
                  <a:pt x="394146" y="98255"/>
                </a:cubicBezTo>
                <a:cubicBezTo>
                  <a:pt x="390059" y="90978"/>
                  <a:pt x="392089" y="87339"/>
                  <a:pt x="400234" y="87339"/>
                </a:cubicBezTo>
                <a:cubicBezTo>
                  <a:pt x="405870" y="87339"/>
                  <a:pt x="410881" y="87557"/>
                  <a:pt x="415270" y="87995"/>
                </a:cubicBezTo>
                <a:cubicBezTo>
                  <a:pt x="417464" y="88213"/>
                  <a:pt x="421848" y="87939"/>
                  <a:pt x="428423" y="87172"/>
                </a:cubicBezTo>
                <a:lnTo>
                  <a:pt x="428895" y="87104"/>
                </a:lnTo>
                <a:lnTo>
                  <a:pt x="422970" y="83617"/>
                </a:lnTo>
                <a:cubicBezTo>
                  <a:pt x="414065" y="72590"/>
                  <a:pt x="411512" y="65499"/>
                  <a:pt x="415313" y="62344"/>
                </a:cubicBezTo>
                <a:cubicBezTo>
                  <a:pt x="417213" y="60766"/>
                  <a:pt x="419857" y="60032"/>
                  <a:pt x="423244" y="60142"/>
                </a:cubicBezTo>
                <a:close/>
                <a:moveTo>
                  <a:pt x="517245" y="47867"/>
                </a:moveTo>
                <a:cubicBezTo>
                  <a:pt x="519973" y="47157"/>
                  <a:pt x="525288" y="48147"/>
                  <a:pt x="533189" y="50836"/>
                </a:cubicBezTo>
                <a:cubicBezTo>
                  <a:pt x="548992" y="56213"/>
                  <a:pt x="555710" y="64111"/>
                  <a:pt x="553344" y="74529"/>
                </a:cubicBezTo>
                <a:cubicBezTo>
                  <a:pt x="550978" y="84947"/>
                  <a:pt x="544331" y="86105"/>
                  <a:pt x="533404" y="78003"/>
                </a:cubicBezTo>
                <a:cubicBezTo>
                  <a:pt x="527238" y="70948"/>
                  <a:pt x="521710" y="63312"/>
                  <a:pt x="516820" y="55095"/>
                </a:cubicBezTo>
                <a:cubicBezTo>
                  <a:pt x="514375" y="50986"/>
                  <a:pt x="514516" y="48577"/>
                  <a:pt x="517245" y="47867"/>
                </a:cubicBezTo>
                <a:close/>
                <a:moveTo>
                  <a:pt x="403563" y="11023"/>
                </a:moveTo>
                <a:cubicBezTo>
                  <a:pt x="405387" y="10394"/>
                  <a:pt x="408350" y="10432"/>
                  <a:pt x="412452" y="11138"/>
                </a:cubicBezTo>
                <a:cubicBezTo>
                  <a:pt x="420654" y="12551"/>
                  <a:pt x="427430" y="14734"/>
                  <a:pt x="432779" y="17688"/>
                </a:cubicBezTo>
                <a:cubicBezTo>
                  <a:pt x="438128" y="20642"/>
                  <a:pt x="439573" y="23926"/>
                  <a:pt x="437113" y="27540"/>
                </a:cubicBezTo>
                <a:cubicBezTo>
                  <a:pt x="434654" y="31154"/>
                  <a:pt x="431840" y="34889"/>
                  <a:pt x="428670" y="38747"/>
                </a:cubicBezTo>
                <a:cubicBezTo>
                  <a:pt x="431596" y="38747"/>
                  <a:pt x="438605" y="36718"/>
                  <a:pt x="449697" y="32659"/>
                </a:cubicBezTo>
                <a:cubicBezTo>
                  <a:pt x="460789" y="28601"/>
                  <a:pt x="469056" y="29885"/>
                  <a:pt x="474498" y="36510"/>
                </a:cubicBezTo>
                <a:cubicBezTo>
                  <a:pt x="479940" y="43135"/>
                  <a:pt x="478306" y="47874"/>
                  <a:pt x="469594" y="50728"/>
                </a:cubicBezTo>
                <a:cubicBezTo>
                  <a:pt x="460882" y="53582"/>
                  <a:pt x="451798" y="55468"/>
                  <a:pt x="442340" y="56385"/>
                </a:cubicBezTo>
                <a:cubicBezTo>
                  <a:pt x="432883" y="57303"/>
                  <a:pt x="425731" y="56866"/>
                  <a:pt x="420884" y="55073"/>
                </a:cubicBezTo>
                <a:cubicBezTo>
                  <a:pt x="410903" y="70503"/>
                  <a:pt x="397305" y="83133"/>
                  <a:pt x="380089" y="92964"/>
                </a:cubicBezTo>
                <a:cubicBezTo>
                  <a:pt x="362874" y="102794"/>
                  <a:pt x="358163" y="102783"/>
                  <a:pt x="365957" y="92931"/>
                </a:cubicBezTo>
                <a:cubicBezTo>
                  <a:pt x="373751" y="83080"/>
                  <a:pt x="380089" y="74601"/>
                  <a:pt x="384972" y="67495"/>
                </a:cubicBezTo>
                <a:cubicBezTo>
                  <a:pt x="389855" y="60390"/>
                  <a:pt x="394057" y="53101"/>
                  <a:pt x="397577" y="45630"/>
                </a:cubicBezTo>
                <a:cubicBezTo>
                  <a:pt x="401098" y="38159"/>
                  <a:pt x="402858" y="32279"/>
                  <a:pt x="402858" y="27992"/>
                </a:cubicBezTo>
                <a:cubicBezTo>
                  <a:pt x="402858" y="23202"/>
                  <a:pt x="402406" y="18843"/>
                  <a:pt x="401503" y="14913"/>
                </a:cubicBezTo>
                <a:cubicBezTo>
                  <a:pt x="401051" y="12949"/>
                  <a:pt x="401738" y="11652"/>
                  <a:pt x="403563" y="11023"/>
                </a:cubicBezTo>
                <a:close/>
                <a:moveTo>
                  <a:pt x="502531" y="1"/>
                </a:moveTo>
                <a:cubicBezTo>
                  <a:pt x="505919" y="-16"/>
                  <a:pt x="510840" y="1011"/>
                  <a:pt x="517293" y="3083"/>
                </a:cubicBezTo>
                <a:cubicBezTo>
                  <a:pt x="530199" y="7227"/>
                  <a:pt x="534853" y="12540"/>
                  <a:pt x="531253" y="19022"/>
                </a:cubicBezTo>
                <a:lnTo>
                  <a:pt x="523144" y="25217"/>
                </a:lnTo>
                <a:cubicBezTo>
                  <a:pt x="529683" y="25289"/>
                  <a:pt x="539449" y="23733"/>
                  <a:pt x="552441" y="20549"/>
                </a:cubicBezTo>
                <a:cubicBezTo>
                  <a:pt x="565433" y="17366"/>
                  <a:pt x="574822" y="19434"/>
                  <a:pt x="580609" y="26755"/>
                </a:cubicBezTo>
                <a:cubicBezTo>
                  <a:pt x="586395" y="34076"/>
                  <a:pt x="580046" y="39274"/>
                  <a:pt x="561561" y="42350"/>
                </a:cubicBezTo>
                <a:cubicBezTo>
                  <a:pt x="543077" y="45426"/>
                  <a:pt x="528650" y="46068"/>
                  <a:pt x="518282" y="44275"/>
                </a:cubicBezTo>
                <a:cubicBezTo>
                  <a:pt x="510840" y="56106"/>
                  <a:pt x="500766" y="66036"/>
                  <a:pt x="488060" y="74067"/>
                </a:cubicBezTo>
                <a:lnTo>
                  <a:pt x="476846" y="78299"/>
                </a:lnTo>
                <a:lnTo>
                  <a:pt x="476508" y="78377"/>
                </a:lnTo>
                <a:lnTo>
                  <a:pt x="479897" y="67442"/>
                </a:lnTo>
                <a:cubicBezTo>
                  <a:pt x="487161" y="54994"/>
                  <a:pt x="492334" y="44017"/>
                  <a:pt x="495417" y="34509"/>
                </a:cubicBezTo>
                <a:cubicBezTo>
                  <a:pt x="498500" y="25002"/>
                  <a:pt x="499368" y="18459"/>
                  <a:pt x="498020" y="14881"/>
                </a:cubicBezTo>
                <a:cubicBezTo>
                  <a:pt x="496672" y="11303"/>
                  <a:pt x="496320" y="7406"/>
                  <a:pt x="496966" y="3190"/>
                </a:cubicBezTo>
                <a:cubicBezTo>
                  <a:pt x="497288" y="1082"/>
                  <a:pt x="499144" y="19"/>
                  <a:pt x="502531" y="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18" name="QS1.EPS" descr="id:2147509283;FounderCES"/>
          <p:cNvPicPr/>
          <p:nvPr/>
        </p:nvPicPr>
        <p:blipFill>
          <a:blip r:embed="rId3"/>
          <a:stretch>
            <a:fillRect/>
          </a:stretch>
        </p:blipFill>
        <p:spPr>
          <a:xfrm>
            <a:off x="7041216" y="2398484"/>
            <a:ext cx="3722881" cy="331281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524735" y="2775659"/>
            <a:ext cx="6126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9.1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2740761" y="3328264"/>
            <a:ext cx="78418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0.82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2380719" y="3949245"/>
            <a:ext cx="6126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3.6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68539" y="2775659"/>
            <a:ext cx="6126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8.1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06445" y="3328264"/>
            <a:ext cx="6126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0.5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4562205" y="3945764"/>
            <a:ext cx="61266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2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ea"/>
                <a:sym typeface="+mn-lt"/>
              </a:rPr>
              <a:t>2.3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温故知新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"/>
          <a:stretch>
            <a:fillRect/>
          </a:stretch>
        </p:blipFill>
        <p:spPr>
          <a:xfrm>
            <a:off x="595086" y="333829"/>
            <a:ext cx="11596914" cy="6524171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874759" y="2224685"/>
            <a:ext cx="3776663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-342900" algn="ctr">
              <a:lnSpc>
                <a:spcPct val="90000"/>
              </a:lnSpc>
              <a:spcBef>
                <a:spcPts val="1000"/>
              </a:spcBef>
              <a:defRPr/>
            </a:pPr>
            <a:r>
              <a:rPr lang="zh-CN" altLang="en-US" sz="6000" b="1" dirty="0">
                <a:gradFill flip="none" rotWithShape="1">
                  <a:gsLst>
                    <a:gs pos="5000">
                      <a:srgbClr val="C00000"/>
                    </a:gs>
                    <a:gs pos="26000">
                      <a:srgbClr val="FF9A05"/>
                    </a:gs>
                    <a:gs pos="48000">
                      <a:srgbClr val="92D050"/>
                    </a:gs>
                    <a:gs pos="73000">
                      <a:srgbClr val="00B0F0"/>
                    </a:gs>
                    <a:gs pos="97000">
                      <a:srgbClr val="7030A0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cs typeface="+mn-ea"/>
                <a:sym typeface="+mn-lt"/>
              </a:rPr>
              <a:t>课堂练习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5160509" y="3577432"/>
            <a:ext cx="4162425" cy="4635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defTabSz="121920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纸上得来终觉浅</a:t>
            </a: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,</a:t>
            </a:r>
            <a:r>
              <a:rPr lang="zh-CN" altLang="en-US" dirty="0">
                <a:solidFill>
                  <a:schemeClr val="bg1"/>
                </a:solidFill>
                <a:cs typeface="+mn-ea"/>
                <a:sym typeface="+mn-lt"/>
              </a:rPr>
              <a:t>绝知此事要躬行</a:t>
            </a:r>
          </a:p>
        </p:txBody>
      </p:sp>
      <p:sp>
        <p:nvSpPr>
          <p:cNvPr id="15" name="椭圆 14"/>
          <p:cNvSpPr>
            <a:spLocks noChangeAspect="1"/>
          </p:cNvSpPr>
          <p:nvPr/>
        </p:nvSpPr>
        <p:spPr>
          <a:xfrm>
            <a:off x="2401434" y="2363788"/>
            <a:ext cx="2087563" cy="2085975"/>
          </a:xfrm>
          <a:prstGeom prst="ellipse">
            <a:avLst/>
          </a:prstGeom>
          <a:gradFill>
            <a:gsLst>
              <a:gs pos="0">
                <a:srgbClr val="C00000"/>
              </a:gs>
              <a:gs pos="22000">
                <a:srgbClr val="FFC000"/>
              </a:gs>
              <a:gs pos="84000">
                <a:srgbClr val="00B0F0"/>
              </a:gs>
              <a:gs pos="62000">
                <a:srgbClr val="00B050"/>
              </a:gs>
              <a:gs pos="42000">
                <a:srgbClr val="92D050"/>
              </a:gs>
              <a:gs pos="100000">
                <a:srgbClr val="7030A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altLang="zh-CN" sz="4800" dirty="0">
                <a:solidFill>
                  <a:schemeClr val="tx1"/>
                </a:solidFill>
                <a:cs typeface="+mn-ea"/>
                <a:sym typeface="+mn-lt"/>
              </a:rPr>
              <a:t>03</a:t>
            </a:r>
            <a:endParaRPr lang="zh-CN" altLang="en-US" sz="4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2703059" y="2513013"/>
            <a:ext cx="1800225" cy="1800225"/>
          </a:xfrm>
          <a:prstGeom prst="ellipse">
            <a:avLst/>
          </a:prstGeom>
          <a:solidFill>
            <a:srgbClr val="085B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12192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2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7" name="直接连接符 16"/>
          <p:cNvCxnSpPr/>
          <p:nvPr/>
        </p:nvCxnSpPr>
        <p:spPr>
          <a:xfrm flipV="1">
            <a:off x="4488997" y="3419476"/>
            <a:ext cx="4705350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/>
          <p:cNvSpPr>
            <a:spLocks noChangeArrowheads="1"/>
          </p:cNvSpPr>
          <p:nvPr/>
        </p:nvSpPr>
        <p:spPr bwMode="auto">
          <a:xfrm>
            <a:off x="1327447" y="2646339"/>
            <a:ext cx="1481138" cy="2198688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175">
            <a:solidFill>
              <a:srgbClr val="00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2"/>
          <p:cNvSpPr txBox="1">
            <a:spLocks noChangeArrowheads="1"/>
          </p:cNvSpPr>
          <p:nvPr/>
        </p:nvSpPr>
        <p:spPr bwMode="auto">
          <a:xfrm>
            <a:off x="1425459" y="2718349"/>
            <a:ext cx="1481138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2 1.6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1 6.8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3 7.8 2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AutoShape 4"/>
          <p:cNvSpPr>
            <a:spLocks noChangeArrowheads="1"/>
          </p:cNvSpPr>
          <p:nvPr/>
        </p:nvSpPr>
        <p:spPr bwMode="auto">
          <a:xfrm>
            <a:off x="3919835" y="2646339"/>
            <a:ext cx="1439862" cy="21971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175">
            <a:solidFill>
              <a:srgbClr val="00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6577310" y="2646339"/>
            <a:ext cx="1441450" cy="2197100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3175">
            <a:solidFill>
              <a:srgbClr val="000000"/>
            </a:solidFill>
            <a:rou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16" name="AutoShape 8"/>
          <p:cNvCxnSpPr>
            <a:cxnSpLocks noChangeShapeType="1"/>
          </p:cNvCxnSpPr>
          <p:nvPr/>
        </p:nvCxnSpPr>
        <p:spPr bwMode="auto">
          <a:xfrm flipV="1">
            <a:off x="2808585" y="3006702"/>
            <a:ext cx="1111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文本框 2"/>
          <p:cNvSpPr txBox="1">
            <a:spLocks noChangeArrowheads="1"/>
          </p:cNvSpPr>
          <p:nvPr/>
        </p:nvSpPr>
        <p:spPr bwMode="auto">
          <a:xfrm>
            <a:off x="4091285" y="2860654"/>
            <a:ext cx="103346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文本框 2"/>
          <p:cNvSpPr txBox="1">
            <a:spLocks noChangeArrowheads="1"/>
          </p:cNvSpPr>
          <p:nvPr/>
        </p:nvSpPr>
        <p:spPr bwMode="auto">
          <a:xfrm>
            <a:off x="6748760" y="2774929"/>
            <a:ext cx="103346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9" name="文本框 2"/>
          <p:cNvSpPr txBox="1">
            <a:spLocks noChangeArrowheads="1"/>
          </p:cNvSpPr>
          <p:nvPr/>
        </p:nvSpPr>
        <p:spPr bwMode="auto">
          <a:xfrm>
            <a:off x="4091285" y="3527404"/>
            <a:ext cx="103346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20" name="AutoShape 8"/>
          <p:cNvCxnSpPr>
            <a:cxnSpLocks noChangeShapeType="1"/>
          </p:cNvCxnSpPr>
          <p:nvPr/>
        </p:nvCxnSpPr>
        <p:spPr bwMode="auto">
          <a:xfrm>
            <a:off x="5345410" y="3006702"/>
            <a:ext cx="12192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1" name="文本框 2"/>
          <p:cNvSpPr txBox="1">
            <a:spLocks noChangeArrowheads="1"/>
          </p:cNvSpPr>
          <p:nvPr/>
        </p:nvSpPr>
        <p:spPr bwMode="auto">
          <a:xfrm>
            <a:off x="6799562" y="4252674"/>
            <a:ext cx="1033463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2" name="文本框 2"/>
          <p:cNvSpPr txBox="1">
            <a:spLocks noChangeArrowheads="1"/>
          </p:cNvSpPr>
          <p:nvPr/>
        </p:nvSpPr>
        <p:spPr bwMode="auto">
          <a:xfrm>
            <a:off x="2912947" y="2574874"/>
            <a:ext cx="10934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+5.47</a:t>
            </a:r>
            <a:endParaRPr kumimoji="0" lang="zh-CN" altLang="zh-CN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3" name="文本框 2"/>
          <p:cNvSpPr txBox="1">
            <a:spLocks noChangeArrowheads="1"/>
          </p:cNvSpPr>
          <p:nvPr/>
        </p:nvSpPr>
        <p:spPr bwMode="auto">
          <a:xfrm>
            <a:off x="5504162" y="2643166"/>
            <a:ext cx="9667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-9.86</a:t>
            </a: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4185111" y="2858095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27.07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6832899" y="2784454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17.21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152405" y="3496270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22.27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6847864" y="4252674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33.43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3" name="文本框 32"/>
          <p:cNvSpPr txBox="1">
            <a:spLocks noChangeArrowheads="1"/>
          </p:cNvSpPr>
          <p:nvPr/>
        </p:nvSpPr>
        <p:spPr bwMode="auto">
          <a:xfrm>
            <a:off x="1158674" y="1625276"/>
            <a:ext cx="1357413" cy="361251"/>
          </a:xfrm>
          <a:custGeom>
            <a:avLst/>
            <a:gdLst/>
            <a:ahLst/>
            <a:cxnLst/>
            <a:rect l="l" t="t" r="r" b="b"/>
            <a:pathLst>
              <a:path w="1357413" h="361251">
                <a:moveTo>
                  <a:pt x="1064802" y="273768"/>
                </a:moveTo>
                <a:cubicBezTo>
                  <a:pt x="1068716" y="273505"/>
                  <a:pt x="1075692" y="275557"/>
                  <a:pt x="1085729" y="279924"/>
                </a:cubicBezTo>
                <a:cubicBezTo>
                  <a:pt x="1105803" y="288657"/>
                  <a:pt x="1119168" y="297494"/>
                  <a:pt x="1125826" y="306435"/>
                </a:cubicBezTo>
                <a:cubicBezTo>
                  <a:pt x="1132484" y="315376"/>
                  <a:pt x="1134138" y="326725"/>
                  <a:pt x="1130789" y="340483"/>
                </a:cubicBezTo>
                <a:cubicBezTo>
                  <a:pt x="1127439" y="354240"/>
                  <a:pt x="1120393" y="355757"/>
                  <a:pt x="1109652" y="345032"/>
                </a:cubicBezTo>
                <a:cubicBezTo>
                  <a:pt x="1098911" y="334308"/>
                  <a:pt x="1088899" y="323146"/>
                  <a:pt x="1079617" y="311547"/>
                </a:cubicBezTo>
                <a:cubicBezTo>
                  <a:pt x="1072450" y="301298"/>
                  <a:pt x="1066659" y="291281"/>
                  <a:pt x="1062243" y="281499"/>
                </a:cubicBezTo>
                <a:cubicBezTo>
                  <a:pt x="1060034" y="276607"/>
                  <a:pt x="1060888" y="274030"/>
                  <a:pt x="1064802" y="273768"/>
                </a:cubicBezTo>
                <a:close/>
                <a:moveTo>
                  <a:pt x="245652" y="273768"/>
                </a:moveTo>
                <a:cubicBezTo>
                  <a:pt x="249566" y="273505"/>
                  <a:pt x="256542" y="275557"/>
                  <a:pt x="266579" y="279924"/>
                </a:cubicBezTo>
                <a:cubicBezTo>
                  <a:pt x="286652" y="288657"/>
                  <a:pt x="300018" y="297494"/>
                  <a:pt x="306676" y="306435"/>
                </a:cubicBezTo>
                <a:cubicBezTo>
                  <a:pt x="313334" y="315376"/>
                  <a:pt x="314988" y="326725"/>
                  <a:pt x="311638" y="340483"/>
                </a:cubicBezTo>
                <a:cubicBezTo>
                  <a:pt x="308289" y="354240"/>
                  <a:pt x="301243" y="355757"/>
                  <a:pt x="290502" y="345032"/>
                </a:cubicBezTo>
                <a:cubicBezTo>
                  <a:pt x="279761" y="334308"/>
                  <a:pt x="269749" y="323146"/>
                  <a:pt x="260467" y="311547"/>
                </a:cubicBezTo>
                <a:cubicBezTo>
                  <a:pt x="253300" y="301298"/>
                  <a:pt x="247509" y="291281"/>
                  <a:pt x="243093" y="281499"/>
                </a:cubicBezTo>
                <a:cubicBezTo>
                  <a:pt x="240884" y="276607"/>
                  <a:pt x="241738" y="274030"/>
                  <a:pt x="245652" y="273768"/>
                </a:cubicBezTo>
                <a:close/>
                <a:moveTo>
                  <a:pt x="1304400" y="253550"/>
                </a:moveTo>
                <a:cubicBezTo>
                  <a:pt x="1300481" y="253771"/>
                  <a:pt x="1296670" y="255259"/>
                  <a:pt x="1292966" y="258013"/>
                </a:cubicBezTo>
                <a:cubicBezTo>
                  <a:pt x="1285558" y="263521"/>
                  <a:pt x="1281854" y="270862"/>
                  <a:pt x="1281854" y="280036"/>
                </a:cubicBezTo>
                <a:cubicBezTo>
                  <a:pt x="1281854" y="289211"/>
                  <a:pt x="1285979" y="296098"/>
                  <a:pt x="1294229" y="300698"/>
                </a:cubicBezTo>
                <a:cubicBezTo>
                  <a:pt x="1302478" y="305297"/>
                  <a:pt x="1310553" y="305064"/>
                  <a:pt x="1318452" y="299998"/>
                </a:cubicBezTo>
                <a:cubicBezTo>
                  <a:pt x="1326352" y="294915"/>
                  <a:pt x="1330064" y="287582"/>
                  <a:pt x="1329589" y="277999"/>
                </a:cubicBezTo>
                <a:cubicBezTo>
                  <a:pt x="1329114" y="268416"/>
                  <a:pt x="1324743" y="261312"/>
                  <a:pt x="1316477" y="256688"/>
                </a:cubicBezTo>
                <a:cubicBezTo>
                  <a:pt x="1312344" y="254375"/>
                  <a:pt x="1308318" y="253330"/>
                  <a:pt x="1304400" y="253550"/>
                </a:cubicBezTo>
                <a:close/>
                <a:moveTo>
                  <a:pt x="1307284" y="226915"/>
                </a:moveTo>
                <a:cubicBezTo>
                  <a:pt x="1313700" y="227056"/>
                  <a:pt x="1320260" y="228535"/>
                  <a:pt x="1326964" y="231352"/>
                </a:cubicBezTo>
                <a:cubicBezTo>
                  <a:pt x="1340372" y="236985"/>
                  <a:pt x="1349275" y="245909"/>
                  <a:pt x="1353675" y="258125"/>
                </a:cubicBezTo>
                <a:cubicBezTo>
                  <a:pt x="1358075" y="270341"/>
                  <a:pt x="1358591" y="282424"/>
                  <a:pt x="1355225" y="294373"/>
                </a:cubicBezTo>
                <a:cubicBezTo>
                  <a:pt x="1351858" y="306322"/>
                  <a:pt x="1345559" y="315468"/>
                  <a:pt x="1336326" y="321809"/>
                </a:cubicBezTo>
                <a:cubicBezTo>
                  <a:pt x="1327093" y="328150"/>
                  <a:pt x="1316123" y="331321"/>
                  <a:pt x="1303416" y="331321"/>
                </a:cubicBezTo>
                <a:cubicBezTo>
                  <a:pt x="1290708" y="331321"/>
                  <a:pt x="1279200" y="326163"/>
                  <a:pt x="1268893" y="315847"/>
                </a:cubicBezTo>
                <a:cubicBezTo>
                  <a:pt x="1258585" y="305531"/>
                  <a:pt x="1253431" y="294440"/>
                  <a:pt x="1253431" y="282574"/>
                </a:cubicBezTo>
                <a:cubicBezTo>
                  <a:pt x="1253431" y="270708"/>
                  <a:pt x="1256206" y="260329"/>
                  <a:pt x="1261756" y="251438"/>
                </a:cubicBezTo>
                <a:cubicBezTo>
                  <a:pt x="1267305" y="242547"/>
                  <a:pt x="1276209" y="235568"/>
                  <a:pt x="1288466" y="230502"/>
                </a:cubicBezTo>
                <a:cubicBezTo>
                  <a:pt x="1294595" y="227969"/>
                  <a:pt x="1300868" y="226773"/>
                  <a:pt x="1307284" y="226915"/>
                </a:cubicBezTo>
                <a:close/>
                <a:moveTo>
                  <a:pt x="698930" y="140334"/>
                </a:moveTo>
                <a:cubicBezTo>
                  <a:pt x="717733" y="139075"/>
                  <a:pt x="733506" y="141832"/>
                  <a:pt x="746249" y="148607"/>
                </a:cubicBezTo>
                <a:cubicBezTo>
                  <a:pt x="763240" y="157640"/>
                  <a:pt x="770723" y="165772"/>
                  <a:pt x="768698" y="173005"/>
                </a:cubicBezTo>
                <a:cubicBezTo>
                  <a:pt x="766673" y="180238"/>
                  <a:pt x="758499" y="183334"/>
                  <a:pt x="744175" y="182292"/>
                </a:cubicBezTo>
                <a:cubicBezTo>
                  <a:pt x="729850" y="181251"/>
                  <a:pt x="709722" y="180730"/>
                  <a:pt x="683791" y="180730"/>
                </a:cubicBezTo>
                <a:cubicBezTo>
                  <a:pt x="657892" y="180730"/>
                  <a:pt x="630069" y="182034"/>
                  <a:pt x="600321" y="184642"/>
                </a:cubicBezTo>
                <a:cubicBezTo>
                  <a:pt x="570573" y="187250"/>
                  <a:pt x="545674" y="190354"/>
                  <a:pt x="525625" y="193954"/>
                </a:cubicBezTo>
                <a:cubicBezTo>
                  <a:pt x="505577" y="197554"/>
                  <a:pt x="488078" y="200954"/>
                  <a:pt x="473129" y="204153"/>
                </a:cubicBezTo>
                <a:cubicBezTo>
                  <a:pt x="458180" y="207353"/>
                  <a:pt x="442622" y="203878"/>
                  <a:pt x="426456" y="193729"/>
                </a:cubicBezTo>
                <a:cubicBezTo>
                  <a:pt x="411807" y="177613"/>
                  <a:pt x="410766" y="170351"/>
                  <a:pt x="423332" y="171943"/>
                </a:cubicBezTo>
                <a:cubicBezTo>
                  <a:pt x="435898" y="173534"/>
                  <a:pt x="457425" y="173035"/>
                  <a:pt x="487915" y="170443"/>
                </a:cubicBezTo>
                <a:cubicBezTo>
                  <a:pt x="518405" y="167852"/>
                  <a:pt x="550953" y="163931"/>
                  <a:pt x="585559" y="158681"/>
                </a:cubicBezTo>
                <a:cubicBezTo>
                  <a:pt x="620165" y="153432"/>
                  <a:pt x="651351" y="148182"/>
                  <a:pt x="679116" y="142932"/>
                </a:cubicBezTo>
                <a:cubicBezTo>
                  <a:pt x="686057" y="141620"/>
                  <a:pt x="692662" y="140754"/>
                  <a:pt x="698930" y="140334"/>
                </a:cubicBezTo>
                <a:close/>
                <a:moveTo>
                  <a:pt x="1061155" y="121896"/>
                </a:moveTo>
                <a:cubicBezTo>
                  <a:pt x="1050764" y="123454"/>
                  <a:pt x="1033819" y="127050"/>
                  <a:pt x="1010321" y="132683"/>
                </a:cubicBezTo>
                <a:lnTo>
                  <a:pt x="1010321" y="147607"/>
                </a:lnTo>
                <a:cubicBezTo>
                  <a:pt x="1021770" y="146674"/>
                  <a:pt x="1031511" y="144607"/>
                  <a:pt x="1039544" y="141407"/>
                </a:cubicBezTo>
                <a:cubicBezTo>
                  <a:pt x="1047577" y="138207"/>
                  <a:pt x="1054910" y="139074"/>
                  <a:pt x="1061543" y="144007"/>
                </a:cubicBezTo>
                <a:cubicBezTo>
                  <a:pt x="1068176" y="148940"/>
                  <a:pt x="1068630" y="153652"/>
                  <a:pt x="1062905" y="158144"/>
                </a:cubicBezTo>
                <a:cubicBezTo>
                  <a:pt x="1057180" y="162635"/>
                  <a:pt x="1048827" y="165693"/>
                  <a:pt x="1037844" y="167318"/>
                </a:cubicBezTo>
                <a:cubicBezTo>
                  <a:pt x="1026862" y="168943"/>
                  <a:pt x="1017687" y="169231"/>
                  <a:pt x="1010321" y="168181"/>
                </a:cubicBezTo>
                <a:lnTo>
                  <a:pt x="1010321" y="180530"/>
                </a:lnTo>
                <a:cubicBezTo>
                  <a:pt x="1017620" y="180663"/>
                  <a:pt x="1026645" y="178867"/>
                  <a:pt x="1037394" y="175143"/>
                </a:cubicBezTo>
                <a:cubicBezTo>
                  <a:pt x="1048144" y="171418"/>
                  <a:pt x="1056776" y="172472"/>
                  <a:pt x="1063293" y="178305"/>
                </a:cubicBezTo>
                <a:cubicBezTo>
                  <a:pt x="1069809" y="184138"/>
                  <a:pt x="1069026" y="188871"/>
                  <a:pt x="1060943" y="192504"/>
                </a:cubicBezTo>
                <a:cubicBezTo>
                  <a:pt x="1052860" y="196137"/>
                  <a:pt x="1044169" y="198741"/>
                  <a:pt x="1034869" y="200316"/>
                </a:cubicBezTo>
                <a:cubicBezTo>
                  <a:pt x="1025570" y="201891"/>
                  <a:pt x="1017387" y="201112"/>
                  <a:pt x="1010321" y="197979"/>
                </a:cubicBezTo>
                <a:lnTo>
                  <a:pt x="1010321" y="215053"/>
                </a:lnTo>
                <a:cubicBezTo>
                  <a:pt x="1019787" y="215153"/>
                  <a:pt x="1029878" y="213349"/>
                  <a:pt x="1040594" y="209641"/>
                </a:cubicBezTo>
                <a:cubicBezTo>
                  <a:pt x="1051310" y="205933"/>
                  <a:pt x="1059922" y="206978"/>
                  <a:pt x="1066430" y="212778"/>
                </a:cubicBezTo>
                <a:cubicBezTo>
                  <a:pt x="1072938" y="218578"/>
                  <a:pt x="1072471" y="223302"/>
                  <a:pt x="1065030" y="226952"/>
                </a:cubicBezTo>
                <a:cubicBezTo>
                  <a:pt x="1057589" y="230602"/>
                  <a:pt x="1048144" y="232960"/>
                  <a:pt x="1036694" y="234027"/>
                </a:cubicBezTo>
                <a:cubicBezTo>
                  <a:pt x="1025245" y="235093"/>
                  <a:pt x="1016320" y="235102"/>
                  <a:pt x="1009921" y="234052"/>
                </a:cubicBezTo>
                <a:cubicBezTo>
                  <a:pt x="1009104" y="246684"/>
                  <a:pt x="1008713" y="252376"/>
                  <a:pt x="1008746" y="251126"/>
                </a:cubicBezTo>
                <a:cubicBezTo>
                  <a:pt x="1037461" y="248042"/>
                  <a:pt x="1060435" y="245151"/>
                  <a:pt x="1077667" y="242451"/>
                </a:cubicBezTo>
                <a:cubicBezTo>
                  <a:pt x="1078650" y="208553"/>
                  <a:pt x="1079142" y="182196"/>
                  <a:pt x="1079142" y="163381"/>
                </a:cubicBezTo>
                <a:cubicBezTo>
                  <a:pt x="1079142" y="145049"/>
                  <a:pt x="1078742" y="133162"/>
                  <a:pt x="1077942" y="127721"/>
                </a:cubicBezTo>
                <a:cubicBezTo>
                  <a:pt x="1077142" y="122279"/>
                  <a:pt x="1071546" y="120338"/>
                  <a:pt x="1061155" y="121896"/>
                </a:cubicBezTo>
                <a:close/>
                <a:moveTo>
                  <a:pt x="242005" y="121896"/>
                </a:moveTo>
                <a:cubicBezTo>
                  <a:pt x="231614" y="123454"/>
                  <a:pt x="214669" y="127050"/>
                  <a:pt x="191171" y="132683"/>
                </a:cubicBezTo>
                <a:lnTo>
                  <a:pt x="191171" y="147607"/>
                </a:lnTo>
                <a:cubicBezTo>
                  <a:pt x="202620" y="146674"/>
                  <a:pt x="212361" y="144607"/>
                  <a:pt x="220394" y="141407"/>
                </a:cubicBezTo>
                <a:cubicBezTo>
                  <a:pt x="228427" y="138207"/>
                  <a:pt x="235760" y="139074"/>
                  <a:pt x="242393" y="144007"/>
                </a:cubicBezTo>
                <a:cubicBezTo>
                  <a:pt x="249026" y="148940"/>
                  <a:pt x="249480" y="153652"/>
                  <a:pt x="243755" y="158144"/>
                </a:cubicBezTo>
                <a:cubicBezTo>
                  <a:pt x="238030" y="162635"/>
                  <a:pt x="229677" y="165693"/>
                  <a:pt x="218694" y="167318"/>
                </a:cubicBezTo>
                <a:cubicBezTo>
                  <a:pt x="207712" y="168943"/>
                  <a:pt x="198537" y="169231"/>
                  <a:pt x="191171" y="168181"/>
                </a:cubicBezTo>
                <a:lnTo>
                  <a:pt x="191171" y="180530"/>
                </a:lnTo>
                <a:cubicBezTo>
                  <a:pt x="198470" y="180663"/>
                  <a:pt x="207495" y="178867"/>
                  <a:pt x="218244" y="175143"/>
                </a:cubicBezTo>
                <a:cubicBezTo>
                  <a:pt x="228994" y="171418"/>
                  <a:pt x="237626" y="172472"/>
                  <a:pt x="244143" y="178305"/>
                </a:cubicBezTo>
                <a:cubicBezTo>
                  <a:pt x="250659" y="184138"/>
                  <a:pt x="249876" y="188871"/>
                  <a:pt x="241793" y="192504"/>
                </a:cubicBezTo>
                <a:cubicBezTo>
                  <a:pt x="233710" y="196137"/>
                  <a:pt x="225019" y="198741"/>
                  <a:pt x="215719" y="200316"/>
                </a:cubicBezTo>
                <a:cubicBezTo>
                  <a:pt x="206420" y="201891"/>
                  <a:pt x="198237" y="201112"/>
                  <a:pt x="191171" y="197979"/>
                </a:cubicBezTo>
                <a:lnTo>
                  <a:pt x="191171" y="215053"/>
                </a:lnTo>
                <a:cubicBezTo>
                  <a:pt x="200637" y="215153"/>
                  <a:pt x="210728" y="213349"/>
                  <a:pt x="221444" y="209641"/>
                </a:cubicBezTo>
                <a:cubicBezTo>
                  <a:pt x="232160" y="205933"/>
                  <a:pt x="240772" y="206978"/>
                  <a:pt x="247280" y="212778"/>
                </a:cubicBezTo>
                <a:cubicBezTo>
                  <a:pt x="253788" y="218578"/>
                  <a:pt x="253321" y="223302"/>
                  <a:pt x="245880" y="226952"/>
                </a:cubicBezTo>
                <a:cubicBezTo>
                  <a:pt x="238439" y="230602"/>
                  <a:pt x="228994" y="232960"/>
                  <a:pt x="217544" y="234027"/>
                </a:cubicBezTo>
                <a:cubicBezTo>
                  <a:pt x="206095" y="235093"/>
                  <a:pt x="197170" y="235102"/>
                  <a:pt x="190771" y="234052"/>
                </a:cubicBezTo>
                <a:cubicBezTo>
                  <a:pt x="189954" y="246684"/>
                  <a:pt x="189563" y="252376"/>
                  <a:pt x="189596" y="251126"/>
                </a:cubicBezTo>
                <a:cubicBezTo>
                  <a:pt x="218311" y="248042"/>
                  <a:pt x="241284" y="245151"/>
                  <a:pt x="258517" y="242451"/>
                </a:cubicBezTo>
                <a:cubicBezTo>
                  <a:pt x="259500" y="208553"/>
                  <a:pt x="259992" y="182196"/>
                  <a:pt x="259992" y="163381"/>
                </a:cubicBezTo>
                <a:cubicBezTo>
                  <a:pt x="259992" y="145049"/>
                  <a:pt x="259592" y="133162"/>
                  <a:pt x="258792" y="127721"/>
                </a:cubicBezTo>
                <a:cubicBezTo>
                  <a:pt x="257992" y="122279"/>
                  <a:pt x="252396" y="120338"/>
                  <a:pt x="242005" y="121896"/>
                </a:cubicBezTo>
                <a:close/>
                <a:moveTo>
                  <a:pt x="876140" y="21839"/>
                </a:moveTo>
                <a:cubicBezTo>
                  <a:pt x="877999" y="21560"/>
                  <a:pt x="880387" y="21694"/>
                  <a:pt x="883304" y="22240"/>
                </a:cubicBezTo>
                <a:cubicBezTo>
                  <a:pt x="894970" y="24423"/>
                  <a:pt x="904936" y="27968"/>
                  <a:pt x="913202" y="32876"/>
                </a:cubicBezTo>
                <a:cubicBezTo>
                  <a:pt x="921468" y="37784"/>
                  <a:pt x="923772" y="44213"/>
                  <a:pt x="920114" y="52163"/>
                </a:cubicBezTo>
                <a:cubicBezTo>
                  <a:pt x="916456" y="60112"/>
                  <a:pt x="914627" y="86694"/>
                  <a:pt x="914627" y="131908"/>
                </a:cubicBezTo>
                <a:cubicBezTo>
                  <a:pt x="916593" y="132058"/>
                  <a:pt x="922305" y="130529"/>
                  <a:pt x="931763" y="127321"/>
                </a:cubicBezTo>
                <a:cubicBezTo>
                  <a:pt x="941221" y="124112"/>
                  <a:pt x="948833" y="126096"/>
                  <a:pt x="954599" y="133270"/>
                </a:cubicBezTo>
                <a:cubicBezTo>
                  <a:pt x="960366" y="140445"/>
                  <a:pt x="958220" y="145678"/>
                  <a:pt x="948162" y="148969"/>
                </a:cubicBezTo>
                <a:cubicBezTo>
                  <a:pt x="938104" y="152261"/>
                  <a:pt x="926851" y="155240"/>
                  <a:pt x="914402" y="157906"/>
                </a:cubicBezTo>
                <a:cubicBezTo>
                  <a:pt x="913502" y="181188"/>
                  <a:pt x="913052" y="201279"/>
                  <a:pt x="913052" y="218178"/>
                </a:cubicBezTo>
                <a:cubicBezTo>
                  <a:pt x="926818" y="210861"/>
                  <a:pt x="940196" y="204328"/>
                  <a:pt x="953187" y="198579"/>
                </a:cubicBezTo>
                <a:cubicBezTo>
                  <a:pt x="966178" y="192829"/>
                  <a:pt x="971461" y="193929"/>
                  <a:pt x="969036" y="201879"/>
                </a:cubicBezTo>
                <a:cubicBezTo>
                  <a:pt x="966611" y="209828"/>
                  <a:pt x="949329" y="223286"/>
                  <a:pt x="917189" y="242251"/>
                </a:cubicBezTo>
                <a:cubicBezTo>
                  <a:pt x="885049" y="261217"/>
                  <a:pt x="865625" y="274003"/>
                  <a:pt x="858918" y="280611"/>
                </a:cubicBezTo>
                <a:cubicBezTo>
                  <a:pt x="852210" y="287219"/>
                  <a:pt x="843056" y="284840"/>
                  <a:pt x="831457" y="273474"/>
                </a:cubicBezTo>
                <a:cubicBezTo>
                  <a:pt x="819857" y="262108"/>
                  <a:pt x="816458" y="255571"/>
                  <a:pt x="821257" y="253863"/>
                </a:cubicBezTo>
                <a:cubicBezTo>
                  <a:pt x="826057" y="252155"/>
                  <a:pt x="830494" y="251051"/>
                  <a:pt x="834569" y="250551"/>
                </a:cubicBezTo>
                <a:cubicBezTo>
                  <a:pt x="838644" y="250051"/>
                  <a:pt x="846443" y="247292"/>
                  <a:pt x="857968" y="242276"/>
                </a:cubicBezTo>
                <a:cubicBezTo>
                  <a:pt x="869492" y="237260"/>
                  <a:pt x="878379" y="232518"/>
                  <a:pt x="884628" y="228052"/>
                </a:cubicBezTo>
                <a:lnTo>
                  <a:pt x="884628" y="165031"/>
                </a:lnTo>
                <a:cubicBezTo>
                  <a:pt x="882312" y="166031"/>
                  <a:pt x="877912" y="167327"/>
                  <a:pt x="871429" y="168918"/>
                </a:cubicBezTo>
                <a:cubicBezTo>
                  <a:pt x="864946" y="170510"/>
                  <a:pt x="858405" y="171022"/>
                  <a:pt x="851805" y="170456"/>
                </a:cubicBezTo>
                <a:cubicBezTo>
                  <a:pt x="845206" y="169889"/>
                  <a:pt x="838831" y="166047"/>
                  <a:pt x="832682" y="158931"/>
                </a:cubicBezTo>
                <a:cubicBezTo>
                  <a:pt x="826532" y="151815"/>
                  <a:pt x="828515" y="147907"/>
                  <a:pt x="838631" y="147207"/>
                </a:cubicBezTo>
                <a:cubicBezTo>
                  <a:pt x="848747" y="146507"/>
                  <a:pt x="864080" y="143815"/>
                  <a:pt x="884628" y="139132"/>
                </a:cubicBezTo>
                <a:cubicBezTo>
                  <a:pt x="884628" y="127216"/>
                  <a:pt x="884116" y="109713"/>
                  <a:pt x="883091" y="86623"/>
                </a:cubicBezTo>
                <a:cubicBezTo>
                  <a:pt x="882066" y="63533"/>
                  <a:pt x="878929" y="46484"/>
                  <a:pt x="873679" y="35476"/>
                </a:cubicBezTo>
                <a:cubicBezTo>
                  <a:pt x="869742" y="27221"/>
                  <a:pt x="870562" y="22675"/>
                  <a:pt x="876140" y="21839"/>
                </a:cubicBezTo>
                <a:close/>
                <a:moveTo>
                  <a:pt x="56990" y="21839"/>
                </a:moveTo>
                <a:cubicBezTo>
                  <a:pt x="58849" y="21560"/>
                  <a:pt x="61237" y="21694"/>
                  <a:pt x="64154" y="22240"/>
                </a:cubicBezTo>
                <a:cubicBezTo>
                  <a:pt x="75820" y="24423"/>
                  <a:pt x="85786" y="27968"/>
                  <a:pt x="94052" y="32876"/>
                </a:cubicBezTo>
                <a:cubicBezTo>
                  <a:pt x="102318" y="37784"/>
                  <a:pt x="104622" y="44213"/>
                  <a:pt x="100964" y="52163"/>
                </a:cubicBezTo>
                <a:cubicBezTo>
                  <a:pt x="97306" y="60112"/>
                  <a:pt x="95477" y="86694"/>
                  <a:pt x="95477" y="131908"/>
                </a:cubicBezTo>
                <a:cubicBezTo>
                  <a:pt x="97443" y="132058"/>
                  <a:pt x="103155" y="130529"/>
                  <a:pt x="112613" y="127321"/>
                </a:cubicBezTo>
                <a:cubicBezTo>
                  <a:pt x="122071" y="124112"/>
                  <a:pt x="129683" y="126096"/>
                  <a:pt x="135449" y="133270"/>
                </a:cubicBezTo>
                <a:cubicBezTo>
                  <a:pt x="141216" y="140445"/>
                  <a:pt x="139070" y="145678"/>
                  <a:pt x="129012" y="148969"/>
                </a:cubicBezTo>
                <a:cubicBezTo>
                  <a:pt x="118954" y="152261"/>
                  <a:pt x="107701" y="155240"/>
                  <a:pt x="95252" y="157906"/>
                </a:cubicBezTo>
                <a:cubicBezTo>
                  <a:pt x="94352" y="181188"/>
                  <a:pt x="93902" y="201279"/>
                  <a:pt x="93902" y="218178"/>
                </a:cubicBezTo>
                <a:cubicBezTo>
                  <a:pt x="107668" y="210861"/>
                  <a:pt x="121046" y="204328"/>
                  <a:pt x="134037" y="198579"/>
                </a:cubicBezTo>
                <a:cubicBezTo>
                  <a:pt x="147028" y="192829"/>
                  <a:pt x="152311" y="193929"/>
                  <a:pt x="149886" y="201879"/>
                </a:cubicBezTo>
                <a:cubicBezTo>
                  <a:pt x="147461" y="209828"/>
                  <a:pt x="130179" y="223286"/>
                  <a:pt x="98039" y="242251"/>
                </a:cubicBezTo>
                <a:cubicBezTo>
                  <a:pt x="65899" y="261217"/>
                  <a:pt x="46476" y="274003"/>
                  <a:pt x="39768" y="280611"/>
                </a:cubicBezTo>
                <a:cubicBezTo>
                  <a:pt x="33060" y="287219"/>
                  <a:pt x="23906" y="284840"/>
                  <a:pt x="12307" y="273474"/>
                </a:cubicBezTo>
                <a:cubicBezTo>
                  <a:pt x="707" y="262108"/>
                  <a:pt x="-2692" y="255571"/>
                  <a:pt x="2107" y="253863"/>
                </a:cubicBezTo>
                <a:cubicBezTo>
                  <a:pt x="6907" y="252155"/>
                  <a:pt x="11344" y="251051"/>
                  <a:pt x="15419" y="250551"/>
                </a:cubicBezTo>
                <a:cubicBezTo>
                  <a:pt x="19494" y="250051"/>
                  <a:pt x="27293" y="247292"/>
                  <a:pt x="38818" y="242276"/>
                </a:cubicBezTo>
                <a:cubicBezTo>
                  <a:pt x="50342" y="237260"/>
                  <a:pt x="59229" y="232518"/>
                  <a:pt x="65478" y="228052"/>
                </a:cubicBezTo>
                <a:lnTo>
                  <a:pt x="65478" y="165031"/>
                </a:lnTo>
                <a:cubicBezTo>
                  <a:pt x="63162" y="166031"/>
                  <a:pt x="58762" y="167327"/>
                  <a:pt x="52279" y="168918"/>
                </a:cubicBezTo>
                <a:cubicBezTo>
                  <a:pt x="45796" y="170510"/>
                  <a:pt x="39255" y="171022"/>
                  <a:pt x="32656" y="170456"/>
                </a:cubicBezTo>
                <a:cubicBezTo>
                  <a:pt x="26056" y="169889"/>
                  <a:pt x="19681" y="166047"/>
                  <a:pt x="13532" y="158931"/>
                </a:cubicBezTo>
                <a:cubicBezTo>
                  <a:pt x="7382" y="151815"/>
                  <a:pt x="9365" y="147907"/>
                  <a:pt x="19481" y="147207"/>
                </a:cubicBezTo>
                <a:cubicBezTo>
                  <a:pt x="29597" y="146507"/>
                  <a:pt x="44930" y="143815"/>
                  <a:pt x="65478" y="139132"/>
                </a:cubicBezTo>
                <a:cubicBezTo>
                  <a:pt x="65478" y="127216"/>
                  <a:pt x="64966" y="109713"/>
                  <a:pt x="63941" y="86623"/>
                </a:cubicBezTo>
                <a:cubicBezTo>
                  <a:pt x="62916" y="63533"/>
                  <a:pt x="59779" y="46484"/>
                  <a:pt x="54529" y="35476"/>
                </a:cubicBezTo>
                <a:cubicBezTo>
                  <a:pt x="50592" y="27221"/>
                  <a:pt x="51412" y="22675"/>
                  <a:pt x="56990" y="21839"/>
                </a:cubicBezTo>
                <a:close/>
                <a:moveTo>
                  <a:pt x="1038419" y="241"/>
                </a:moveTo>
                <a:cubicBezTo>
                  <a:pt x="1045769" y="1358"/>
                  <a:pt x="1054689" y="4382"/>
                  <a:pt x="1065180" y="9315"/>
                </a:cubicBezTo>
                <a:cubicBezTo>
                  <a:pt x="1075671" y="14248"/>
                  <a:pt x="1078979" y="19606"/>
                  <a:pt x="1075104" y="25389"/>
                </a:cubicBezTo>
                <a:cubicBezTo>
                  <a:pt x="1071230" y="31172"/>
                  <a:pt x="1065842" y="41055"/>
                  <a:pt x="1058943" y="55038"/>
                </a:cubicBezTo>
                <a:cubicBezTo>
                  <a:pt x="1070125" y="53171"/>
                  <a:pt x="1080429" y="50613"/>
                  <a:pt x="1089853" y="47363"/>
                </a:cubicBezTo>
                <a:cubicBezTo>
                  <a:pt x="1099278" y="44113"/>
                  <a:pt x="1107465" y="45955"/>
                  <a:pt x="1114415" y="52888"/>
                </a:cubicBezTo>
                <a:cubicBezTo>
                  <a:pt x="1121364" y="59821"/>
                  <a:pt x="1121656" y="64791"/>
                  <a:pt x="1115290" y="67799"/>
                </a:cubicBezTo>
                <a:cubicBezTo>
                  <a:pt x="1108923" y="70807"/>
                  <a:pt x="1100349" y="73395"/>
                  <a:pt x="1089566" y="75561"/>
                </a:cubicBezTo>
                <a:lnTo>
                  <a:pt x="1053018" y="82836"/>
                </a:lnTo>
                <a:cubicBezTo>
                  <a:pt x="1049268" y="93169"/>
                  <a:pt x="1046019" y="100635"/>
                  <a:pt x="1043269" y="105234"/>
                </a:cubicBezTo>
                <a:cubicBezTo>
                  <a:pt x="1057101" y="102435"/>
                  <a:pt x="1066380" y="99122"/>
                  <a:pt x="1071105" y="95298"/>
                </a:cubicBezTo>
                <a:cubicBezTo>
                  <a:pt x="1075829" y="91473"/>
                  <a:pt x="1083100" y="91539"/>
                  <a:pt x="1092916" y="95498"/>
                </a:cubicBezTo>
                <a:cubicBezTo>
                  <a:pt x="1102732" y="99456"/>
                  <a:pt x="1110765" y="104772"/>
                  <a:pt x="1117014" y="111447"/>
                </a:cubicBezTo>
                <a:cubicBezTo>
                  <a:pt x="1123264" y="118121"/>
                  <a:pt x="1124010" y="124333"/>
                  <a:pt x="1119252" y="130083"/>
                </a:cubicBezTo>
                <a:cubicBezTo>
                  <a:pt x="1114494" y="135833"/>
                  <a:pt x="1111606" y="147290"/>
                  <a:pt x="1110590" y="164456"/>
                </a:cubicBezTo>
                <a:cubicBezTo>
                  <a:pt x="1109573" y="181622"/>
                  <a:pt x="1108565" y="206328"/>
                  <a:pt x="1107565" y="238576"/>
                </a:cubicBezTo>
                <a:cubicBezTo>
                  <a:pt x="1123514" y="235527"/>
                  <a:pt x="1136709" y="233197"/>
                  <a:pt x="1147150" y="231589"/>
                </a:cubicBezTo>
                <a:cubicBezTo>
                  <a:pt x="1157591" y="229981"/>
                  <a:pt x="1167199" y="234235"/>
                  <a:pt x="1175973" y="244351"/>
                </a:cubicBezTo>
                <a:cubicBezTo>
                  <a:pt x="1184748" y="254467"/>
                  <a:pt x="1184477" y="260250"/>
                  <a:pt x="1175161" y="261700"/>
                </a:cubicBezTo>
                <a:cubicBezTo>
                  <a:pt x="1165845" y="263150"/>
                  <a:pt x="1153587" y="263612"/>
                  <a:pt x="1138388" y="263087"/>
                </a:cubicBezTo>
                <a:cubicBezTo>
                  <a:pt x="1123189" y="262562"/>
                  <a:pt x="1103207" y="263596"/>
                  <a:pt x="1078442" y="266187"/>
                </a:cubicBezTo>
                <a:cubicBezTo>
                  <a:pt x="1053676" y="268779"/>
                  <a:pt x="1030553" y="271641"/>
                  <a:pt x="1009071" y="274774"/>
                </a:cubicBezTo>
                <a:lnTo>
                  <a:pt x="1007372" y="275040"/>
                </a:lnTo>
                <a:lnTo>
                  <a:pt x="1007859" y="275199"/>
                </a:lnTo>
                <a:cubicBezTo>
                  <a:pt x="1016983" y="279749"/>
                  <a:pt x="1024303" y="284774"/>
                  <a:pt x="1029820" y="290273"/>
                </a:cubicBezTo>
                <a:cubicBezTo>
                  <a:pt x="1035636" y="296323"/>
                  <a:pt x="1034861" y="301885"/>
                  <a:pt x="1027495" y="306960"/>
                </a:cubicBezTo>
                <a:cubicBezTo>
                  <a:pt x="1020129" y="312034"/>
                  <a:pt x="1009821" y="320134"/>
                  <a:pt x="996572" y="331258"/>
                </a:cubicBezTo>
                <a:cubicBezTo>
                  <a:pt x="983322" y="342383"/>
                  <a:pt x="967369" y="351186"/>
                  <a:pt x="948712" y="357669"/>
                </a:cubicBezTo>
                <a:cubicBezTo>
                  <a:pt x="930055" y="364152"/>
                  <a:pt x="926897" y="361836"/>
                  <a:pt x="939238" y="350720"/>
                </a:cubicBezTo>
                <a:cubicBezTo>
                  <a:pt x="951579" y="339604"/>
                  <a:pt x="962578" y="328200"/>
                  <a:pt x="972236" y="316509"/>
                </a:cubicBezTo>
                <a:cubicBezTo>
                  <a:pt x="981893" y="304818"/>
                  <a:pt x="987964" y="293873"/>
                  <a:pt x="990447" y="283674"/>
                </a:cubicBezTo>
                <a:cubicBezTo>
                  <a:pt x="991068" y="281124"/>
                  <a:pt x="991896" y="279035"/>
                  <a:pt x="992932" y="277407"/>
                </a:cubicBezTo>
                <a:lnTo>
                  <a:pt x="993065" y="277282"/>
                </a:lnTo>
                <a:lnTo>
                  <a:pt x="981510" y="279093"/>
                </a:lnTo>
                <a:cubicBezTo>
                  <a:pt x="973877" y="280405"/>
                  <a:pt x="967798" y="281590"/>
                  <a:pt x="963274" y="282649"/>
                </a:cubicBezTo>
                <a:cubicBezTo>
                  <a:pt x="954224" y="284765"/>
                  <a:pt x="944346" y="281353"/>
                  <a:pt x="933638" y="272412"/>
                </a:cubicBezTo>
                <a:cubicBezTo>
                  <a:pt x="922930" y="263471"/>
                  <a:pt x="925976" y="259000"/>
                  <a:pt x="942775" y="259000"/>
                </a:cubicBezTo>
                <a:cubicBezTo>
                  <a:pt x="956241" y="259000"/>
                  <a:pt x="969848" y="258142"/>
                  <a:pt x="983597" y="256425"/>
                </a:cubicBezTo>
                <a:cubicBezTo>
                  <a:pt x="984547" y="239360"/>
                  <a:pt x="985022" y="215144"/>
                  <a:pt x="985022" y="183780"/>
                </a:cubicBezTo>
                <a:cubicBezTo>
                  <a:pt x="985022" y="153532"/>
                  <a:pt x="982410" y="133666"/>
                  <a:pt x="977185" y="124183"/>
                </a:cubicBezTo>
                <a:cubicBezTo>
                  <a:pt x="971961" y="114701"/>
                  <a:pt x="973777" y="110776"/>
                  <a:pt x="982635" y="112409"/>
                </a:cubicBezTo>
                <a:cubicBezTo>
                  <a:pt x="991493" y="114042"/>
                  <a:pt x="996759" y="114826"/>
                  <a:pt x="998434" y="114759"/>
                </a:cubicBezTo>
                <a:cubicBezTo>
                  <a:pt x="1000109" y="114692"/>
                  <a:pt x="1006854" y="113876"/>
                  <a:pt x="1018670" y="112309"/>
                </a:cubicBezTo>
                <a:cubicBezTo>
                  <a:pt x="1020337" y="107376"/>
                  <a:pt x="1022720" y="98810"/>
                  <a:pt x="1025820" y="86611"/>
                </a:cubicBezTo>
                <a:cubicBezTo>
                  <a:pt x="1016120" y="88694"/>
                  <a:pt x="1008600" y="90260"/>
                  <a:pt x="1003259" y="91310"/>
                </a:cubicBezTo>
                <a:cubicBezTo>
                  <a:pt x="997917" y="92360"/>
                  <a:pt x="990405" y="89506"/>
                  <a:pt x="980723" y="82748"/>
                </a:cubicBezTo>
                <a:cubicBezTo>
                  <a:pt x="971040" y="75990"/>
                  <a:pt x="971948" y="71253"/>
                  <a:pt x="983447" y="68537"/>
                </a:cubicBezTo>
                <a:cubicBezTo>
                  <a:pt x="994947" y="65820"/>
                  <a:pt x="1010321" y="63145"/>
                  <a:pt x="1029570" y="60512"/>
                </a:cubicBezTo>
                <a:cubicBezTo>
                  <a:pt x="1031253" y="54596"/>
                  <a:pt x="1032615" y="46126"/>
                  <a:pt x="1033657" y="35101"/>
                </a:cubicBezTo>
                <a:cubicBezTo>
                  <a:pt x="1034699" y="24077"/>
                  <a:pt x="1033915" y="15232"/>
                  <a:pt x="1031307" y="8565"/>
                </a:cubicBezTo>
                <a:cubicBezTo>
                  <a:pt x="1028699" y="1899"/>
                  <a:pt x="1031070" y="-876"/>
                  <a:pt x="1038419" y="241"/>
                </a:cubicBezTo>
                <a:close/>
                <a:moveTo>
                  <a:pt x="219269" y="241"/>
                </a:moveTo>
                <a:cubicBezTo>
                  <a:pt x="226619" y="1358"/>
                  <a:pt x="235539" y="4382"/>
                  <a:pt x="246030" y="9315"/>
                </a:cubicBezTo>
                <a:cubicBezTo>
                  <a:pt x="256521" y="14248"/>
                  <a:pt x="259829" y="19606"/>
                  <a:pt x="255954" y="25389"/>
                </a:cubicBezTo>
                <a:cubicBezTo>
                  <a:pt x="252080" y="31172"/>
                  <a:pt x="246692" y="41055"/>
                  <a:pt x="239793" y="55038"/>
                </a:cubicBezTo>
                <a:cubicBezTo>
                  <a:pt x="250976" y="53171"/>
                  <a:pt x="261279" y="50613"/>
                  <a:pt x="270703" y="47363"/>
                </a:cubicBezTo>
                <a:cubicBezTo>
                  <a:pt x="280128" y="44113"/>
                  <a:pt x="288315" y="45955"/>
                  <a:pt x="295264" y="52888"/>
                </a:cubicBezTo>
                <a:cubicBezTo>
                  <a:pt x="302214" y="59821"/>
                  <a:pt x="302506" y="64791"/>
                  <a:pt x="296139" y="67799"/>
                </a:cubicBezTo>
                <a:cubicBezTo>
                  <a:pt x="289773" y="70807"/>
                  <a:pt x="281199" y="73395"/>
                  <a:pt x="270416" y="75561"/>
                </a:cubicBezTo>
                <a:lnTo>
                  <a:pt x="233868" y="82836"/>
                </a:lnTo>
                <a:cubicBezTo>
                  <a:pt x="230118" y="93169"/>
                  <a:pt x="226869" y="100635"/>
                  <a:pt x="224119" y="105234"/>
                </a:cubicBezTo>
                <a:cubicBezTo>
                  <a:pt x="237951" y="102435"/>
                  <a:pt x="247230" y="99122"/>
                  <a:pt x="251955" y="95298"/>
                </a:cubicBezTo>
                <a:cubicBezTo>
                  <a:pt x="256679" y="91473"/>
                  <a:pt x="263950" y="91539"/>
                  <a:pt x="273766" y="95498"/>
                </a:cubicBezTo>
                <a:cubicBezTo>
                  <a:pt x="283582" y="99456"/>
                  <a:pt x="291615" y="104772"/>
                  <a:pt x="297864" y="111447"/>
                </a:cubicBezTo>
                <a:cubicBezTo>
                  <a:pt x="304114" y="118121"/>
                  <a:pt x="304860" y="124333"/>
                  <a:pt x="300102" y="130083"/>
                </a:cubicBezTo>
                <a:cubicBezTo>
                  <a:pt x="295344" y="135833"/>
                  <a:pt x="292456" y="147290"/>
                  <a:pt x="291440" y="164456"/>
                </a:cubicBezTo>
                <a:cubicBezTo>
                  <a:pt x="290423" y="181622"/>
                  <a:pt x="289415" y="206328"/>
                  <a:pt x="288415" y="238576"/>
                </a:cubicBezTo>
                <a:cubicBezTo>
                  <a:pt x="304364" y="235527"/>
                  <a:pt x="317559" y="233197"/>
                  <a:pt x="328000" y="231589"/>
                </a:cubicBezTo>
                <a:cubicBezTo>
                  <a:pt x="338441" y="229981"/>
                  <a:pt x="348049" y="234235"/>
                  <a:pt x="356823" y="244351"/>
                </a:cubicBezTo>
                <a:cubicBezTo>
                  <a:pt x="365598" y="254467"/>
                  <a:pt x="365327" y="260250"/>
                  <a:pt x="356011" y="261700"/>
                </a:cubicBezTo>
                <a:cubicBezTo>
                  <a:pt x="346695" y="263150"/>
                  <a:pt x="334437" y="263612"/>
                  <a:pt x="319238" y="263087"/>
                </a:cubicBezTo>
                <a:cubicBezTo>
                  <a:pt x="304039" y="262562"/>
                  <a:pt x="284057" y="263596"/>
                  <a:pt x="259292" y="266187"/>
                </a:cubicBezTo>
                <a:cubicBezTo>
                  <a:pt x="234527" y="268779"/>
                  <a:pt x="211403" y="271641"/>
                  <a:pt x="189921" y="274774"/>
                </a:cubicBezTo>
                <a:lnTo>
                  <a:pt x="188222" y="275040"/>
                </a:lnTo>
                <a:lnTo>
                  <a:pt x="188708" y="275199"/>
                </a:lnTo>
                <a:cubicBezTo>
                  <a:pt x="197833" y="279749"/>
                  <a:pt x="205153" y="284774"/>
                  <a:pt x="210670" y="290273"/>
                </a:cubicBezTo>
                <a:cubicBezTo>
                  <a:pt x="216486" y="296323"/>
                  <a:pt x="215711" y="301885"/>
                  <a:pt x="208345" y="306960"/>
                </a:cubicBezTo>
                <a:cubicBezTo>
                  <a:pt x="200979" y="312034"/>
                  <a:pt x="190671" y="320134"/>
                  <a:pt x="177422" y="331258"/>
                </a:cubicBezTo>
                <a:cubicBezTo>
                  <a:pt x="164172" y="342383"/>
                  <a:pt x="148219" y="351186"/>
                  <a:pt x="129562" y="357669"/>
                </a:cubicBezTo>
                <a:cubicBezTo>
                  <a:pt x="110905" y="364152"/>
                  <a:pt x="107747" y="361836"/>
                  <a:pt x="120088" y="350720"/>
                </a:cubicBezTo>
                <a:cubicBezTo>
                  <a:pt x="132429" y="339604"/>
                  <a:pt x="143428" y="328200"/>
                  <a:pt x="153086" y="316509"/>
                </a:cubicBezTo>
                <a:cubicBezTo>
                  <a:pt x="162743" y="304818"/>
                  <a:pt x="168814" y="293873"/>
                  <a:pt x="171297" y="283674"/>
                </a:cubicBezTo>
                <a:cubicBezTo>
                  <a:pt x="171918" y="281124"/>
                  <a:pt x="172746" y="279035"/>
                  <a:pt x="173782" y="277407"/>
                </a:cubicBezTo>
                <a:lnTo>
                  <a:pt x="173915" y="277282"/>
                </a:lnTo>
                <a:lnTo>
                  <a:pt x="162360" y="279093"/>
                </a:lnTo>
                <a:cubicBezTo>
                  <a:pt x="154727" y="280405"/>
                  <a:pt x="148648" y="281590"/>
                  <a:pt x="144124" y="282649"/>
                </a:cubicBezTo>
                <a:cubicBezTo>
                  <a:pt x="135074" y="284765"/>
                  <a:pt x="125196" y="281353"/>
                  <a:pt x="114488" y="272412"/>
                </a:cubicBezTo>
                <a:cubicBezTo>
                  <a:pt x="103780" y="263471"/>
                  <a:pt x="106826" y="259000"/>
                  <a:pt x="123625" y="259000"/>
                </a:cubicBezTo>
                <a:cubicBezTo>
                  <a:pt x="137091" y="259000"/>
                  <a:pt x="150698" y="258142"/>
                  <a:pt x="164447" y="256425"/>
                </a:cubicBezTo>
                <a:cubicBezTo>
                  <a:pt x="165397" y="239360"/>
                  <a:pt x="165872" y="215144"/>
                  <a:pt x="165872" y="183780"/>
                </a:cubicBezTo>
                <a:cubicBezTo>
                  <a:pt x="165872" y="153532"/>
                  <a:pt x="163260" y="133666"/>
                  <a:pt x="158035" y="124183"/>
                </a:cubicBezTo>
                <a:cubicBezTo>
                  <a:pt x="152811" y="114701"/>
                  <a:pt x="154627" y="110776"/>
                  <a:pt x="163485" y="112409"/>
                </a:cubicBezTo>
                <a:cubicBezTo>
                  <a:pt x="172343" y="114042"/>
                  <a:pt x="177609" y="114826"/>
                  <a:pt x="179284" y="114759"/>
                </a:cubicBezTo>
                <a:cubicBezTo>
                  <a:pt x="180959" y="114692"/>
                  <a:pt x="187704" y="113876"/>
                  <a:pt x="199520" y="112309"/>
                </a:cubicBezTo>
                <a:cubicBezTo>
                  <a:pt x="201187" y="107376"/>
                  <a:pt x="203570" y="98810"/>
                  <a:pt x="206670" y="86611"/>
                </a:cubicBezTo>
                <a:cubicBezTo>
                  <a:pt x="196970" y="88694"/>
                  <a:pt x="189450" y="90260"/>
                  <a:pt x="184109" y="91310"/>
                </a:cubicBezTo>
                <a:cubicBezTo>
                  <a:pt x="178767" y="92360"/>
                  <a:pt x="171255" y="89506"/>
                  <a:pt x="161573" y="82748"/>
                </a:cubicBezTo>
                <a:cubicBezTo>
                  <a:pt x="151890" y="75990"/>
                  <a:pt x="152798" y="71253"/>
                  <a:pt x="164297" y="68537"/>
                </a:cubicBezTo>
                <a:cubicBezTo>
                  <a:pt x="175797" y="65820"/>
                  <a:pt x="191171" y="63145"/>
                  <a:pt x="210420" y="60512"/>
                </a:cubicBezTo>
                <a:cubicBezTo>
                  <a:pt x="212103" y="54596"/>
                  <a:pt x="213465" y="46126"/>
                  <a:pt x="214507" y="35101"/>
                </a:cubicBezTo>
                <a:cubicBezTo>
                  <a:pt x="215549" y="24077"/>
                  <a:pt x="214765" y="15232"/>
                  <a:pt x="212157" y="8565"/>
                </a:cubicBezTo>
                <a:cubicBezTo>
                  <a:pt x="209549" y="1899"/>
                  <a:pt x="211920" y="-876"/>
                  <a:pt x="219269" y="24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文本框 2"/>
          <p:cNvSpPr txBox="1">
            <a:spLocks noChangeArrowheads="1"/>
          </p:cNvSpPr>
          <p:nvPr/>
        </p:nvSpPr>
        <p:spPr bwMode="auto">
          <a:xfrm>
            <a:off x="4135735" y="4230666"/>
            <a:ext cx="103346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0" name="文本框 2"/>
          <p:cNvSpPr txBox="1">
            <a:spLocks noChangeArrowheads="1"/>
          </p:cNvSpPr>
          <p:nvPr/>
        </p:nvSpPr>
        <p:spPr bwMode="auto">
          <a:xfrm>
            <a:off x="6799560" y="3509941"/>
            <a:ext cx="1033462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zh-CN" sz="2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1" name="TextBox 23"/>
          <p:cNvSpPr txBox="1">
            <a:spLocks noChangeArrowheads="1"/>
          </p:cNvSpPr>
          <p:nvPr/>
        </p:nvSpPr>
        <p:spPr bwMode="auto">
          <a:xfrm>
            <a:off x="4163851" y="4229314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43.29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2" name="TextBox 23"/>
          <p:cNvSpPr txBox="1">
            <a:spLocks noChangeArrowheads="1"/>
          </p:cNvSpPr>
          <p:nvPr/>
        </p:nvSpPr>
        <p:spPr bwMode="auto">
          <a:xfrm>
            <a:off x="6848266" y="3516231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12.41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cxnSp>
        <p:nvCxnSpPr>
          <p:cNvPr id="34" name="AutoShape 8"/>
          <p:cNvCxnSpPr>
            <a:cxnSpLocks noChangeShapeType="1"/>
          </p:cNvCxnSpPr>
          <p:nvPr/>
        </p:nvCxnSpPr>
        <p:spPr bwMode="auto">
          <a:xfrm flipV="1">
            <a:off x="2808585" y="3728045"/>
            <a:ext cx="1111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" name="AutoShape 8"/>
          <p:cNvCxnSpPr>
            <a:cxnSpLocks noChangeShapeType="1"/>
          </p:cNvCxnSpPr>
          <p:nvPr/>
        </p:nvCxnSpPr>
        <p:spPr bwMode="auto">
          <a:xfrm flipV="1">
            <a:off x="2808585" y="4374531"/>
            <a:ext cx="11112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AutoShape 8"/>
          <p:cNvCxnSpPr>
            <a:cxnSpLocks noChangeShapeType="1"/>
          </p:cNvCxnSpPr>
          <p:nvPr/>
        </p:nvCxnSpPr>
        <p:spPr bwMode="auto">
          <a:xfrm flipV="1">
            <a:off x="5359697" y="3728045"/>
            <a:ext cx="1224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7" name="AutoShape 8"/>
          <p:cNvCxnSpPr>
            <a:cxnSpLocks noChangeShapeType="1"/>
          </p:cNvCxnSpPr>
          <p:nvPr/>
        </p:nvCxnSpPr>
        <p:spPr bwMode="auto">
          <a:xfrm flipV="1">
            <a:off x="5359697" y="4452727"/>
            <a:ext cx="122400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8" name="文本框 27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89488" y="3104832"/>
            <a:ext cx="5187236" cy="35770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31" grpId="0"/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2601798"/>
            <a:ext cx="6624736" cy="3351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472264" y="3472866"/>
            <a:ext cx="8738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368.4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8472264" y="4367979"/>
            <a:ext cx="101787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343.32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8472266" y="5241128"/>
            <a:ext cx="98782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rPr>
              <a:t>337.62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0" name="文本框 9"/>
          <p:cNvSpPr txBox="1">
            <a:spLocks noChangeArrowheads="1"/>
          </p:cNvSpPr>
          <p:nvPr/>
        </p:nvSpPr>
        <p:spPr bwMode="auto">
          <a:xfrm>
            <a:off x="870858" y="1732857"/>
            <a:ext cx="8044228" cy="288938"/>
          </a:xfrm>
          <a:custGeom>
            <a:avLst/>
            <a:gdLst/>
            <a:ahLst/>
            <a:cxnLst/>
            <a:rect l="l" t="t" r="r" b="b"/>
            <a:pathLst>
              <a:path w="8044228" h="288938">
                <a:moveTo>
                  <a:pt x="4007638" y="203593"/>
                </a:moveTo>
                <a:cubicBezTo>
                  <a:pt x="4011082" y="203037"/>
                  <a:pt x="4014890" y="203295"/>
                  <a:pt x="4019060" y="204368"/>
                </a:cubicBezTo>
                <a:cubicBezTo>
                  <a:pt x="4027401" y="206513"/>
                  <a:pt x="4032849" y="211025"/>
                  <a:pt x="4035403" y="217902"/>
                </a:cubicBezTo>
                <a:cubicBezTo>
                  <a:pt x="4037958" y="224779"/>
                  <a:pt x="4037599" y="233383"/>
                  <a:pt x="4034324" y="243714"/>
                </a:cubicBezTo>
                <a:cubicBezTo>
                  <a:pt x="4031050" y="254045"/>
                  <a:pt x="4025103" y="263927"/>
                  <a:pt x="4016484" y="273359"/>
                </a:cubicBezTo>
                <a:cubicBezTo>
                  <a:pt x="4007864" y="282791"/>
                  <a:pt x="3999555" y="287926"/>
                  <a:pt x="3991555" y="288763"/>
                </a:cubicBezTo>
                <a:cubicBezTo>
                  <a:pt x="3983555" y="289600"/>
                  <a:pt x="3981993" y="287451"/>
                  <a:pt x="3986867" y="282317"/>
                </a:cubicBezTo>
                <a:cubicBezTo>
                  <a:pt x="3991741" y="277182"/>
                  <a:pt x="3996234" y="272001"/>
                  <a:pt x="4000345" y="266773"/>
                </a:cubicBezTo>
                <a:cubicBezTo>
                  <a:pt x="4004457" y="261546"/>
                  <a:pt x="4008032" y="255286"/>
                  <a:pt x="4011070" y="247993"/>
                </a:cubicBezTo>
                <a:cubicBezTo>
                  <a:pt x="4005601" y="247993"/>
                  <a:pt x="4001003" y="246595"/>
                  <a:pt x="3997276" y="243798"/>
                </a:cubicBezTo>
                <a:cubicBezTo>
                  <a:pt x="3993549" y="241001"/>
                  <a:pt x="3991025" y="237343"/>
                  <a:pt x="3989704" y="232822"/>
                </a:cubicBezTo>
                <a:cubicBezTo>
                  <a:pt x="3988383" y="228301"/>
                  <a:pt x="3988141" y="224078"/>
                  <a:pt x="3988979" y="220153"/>
                </a:cubicBezTo>
                <a:cubicBezTo>
                  <a:pt x="3989816" y="216228"/>
                  <a:pt x="3992954" y="212079"/>
                  <a:pt x="3998392" y="207707"/>
                </a:cubicBezTo>
                <a:cubicBezTo>
                  <a:pt x="4001111" y="205521"/>
                  <a:pt x="4004193" y="204150"/>
                  <a:pt x="4007638" y="203593"/>
                </a:cubicBezTo>
                <a:close/>
                <a:moveTo>
                  <a:pt x="1254913" y="203593"/>
                </a:moveTo>
                <a:cubicBezTo>
                  <a:pt x="1258357" y="203037"/>
                  <a:pt x="1262165" y="203295"/>
                  <a:pt x="1266335" y="204368"/>
                </a:cubicBezTo>
                <a:cubicBezTo>
                  <a:pt x="1274676" y="206513"/>
                  <a:pt x="1280124" y="211025"/>
                  <a:pt x="1282679" y="217902"/>
                </a:cubicBezTo>
                <a:cubicBezTo>
                  <a:pt x="1285234" y="224779"/>
                  <a:pt x="1284874" y="233383"/>
                  <a:pt x="1281600" y="243714"/>
                </a:cubicBezTo>
                <a:cubicBezTo>
                  <a:pt x="1278325" y="254045"/>
                  <a:pt x="1272378" y="263927"/>
                  <a:pt x="1263759" y="273359"/>
                </a:cubicBezTo>
                <a:cubicBezTo>
                  <a:pt x="1255139" y="282791"/>
                  <a:pt x="1246830" y="287926"/>
                  <a:pt x="1238830" y="288763"/>
                </a:cubicBezTo>
                <a:cubicBezTo>
                  <a:pt x="1230831" y="289600"/>
                  <a:pt x="1229268" y="287451"/>
                  <a:pt x="1234142" y="282317"/>
                </a:cubicBezTo>
                <a:cubicBezTo>
                  <a:pt x="1239016" y="277182"/>
                  <a:pt x="1243509" y="272001"/>
                  <a:pt x="1247620" y="266773"/>
                </a:cubicBezTo>
                <a:cubicBezTo>
                  <a:pt x="1251732" y="261546"/>
                  <a:pt x="1255307" y="255286"/>
                  <a:pt x="1258345" y="247993"/>
                </a:cubicBezTo>
                <a:cubicBezTo>
                  <a:pt x="1252876" y="247993"/>
                  <a:pt x="1248278" y="246595"/>
                  <a:pt x="1244551" y="243798"/>
                </a:cubicBezTo>
                <a:cubicBezTo>
                  <a:pt x="1240824" y="241001"/>
                  <a:pt x="1238300" y="237343"/>
                  <a:pt x="1236979" y="232822"/>
                </a:cubicBezTo>
                <a:cubicBezTo>
                  <a:pt x="1235658" y="228301"/>
                  <a:pt x="1235416" y="224078"/>
                  <a:pt x="1236254" y="220153"/>
                </a:cubicBezTo>
                <a:cubicBezTo>
                  <a:pt x="1237091" y="216228"/>
                  <a:pt x="1240228" y="212079"/>
                  <a:pt x="1245667" y="207707"/>
                </a:cubicBezTo>
                <a:cubicBezTo>
                  <a:pt x="1248386" y="205521"/>
                  <a:pt x="1251468" y="204150"/>
                  <a:pt x="1254913" y="203593"/>
                </a:cubicBezTo>
                <a:close/>
                <a:moveTo>
                  <a:pt x="8004777" y="194787"/>
                </a:moveTo>
                <a:cubicBezTo>
                  <a:pt x="8001861" y="194951"/>
                  <a:pt x="7999025" y="196058"/>
                  <a:pt x="7996268" y="198108"/>
                </a:cubicBezTo>
                <a:cubicBezTo>
                  <a:pt x="7990755" y="202207"/>
                  <a:pt x="7987999" y="207670"/>
                  <a:pt x="7987999" y="214497"/>
                </a:cubicBezTo>
                <a:cubicBezTo>
                  <a:pt x="7987999" y="221325"/>
                  <a:pt x="7991069" y="226450"/>
                  <a:pt x="7997207" y="229873"/>
                </a:cubicBezTo>
                <a:cubicBezTo>
                  <a:pt x="8003347" y="233296"/>
                  <a:pt x="8009355" y="233123"/>
                  <a:pt x="8015235" y="229352"/>
                </a:cubicBezTo>
                <a:cubicBezTo>
                  <a:pt x="8021113" y="225570"/>
                  <a:pt x="8023875" y="220113"/>
                  <a:pt x="8023523" y="212981"/>
                </a:cubicBezTo>
                <a:cubicBezTo>
                  <a:pt x="8023169" y="205850"/>
                  <a:pt x="8019916" y="200563"/>
                  <a:pt x="8013765" y="197122"/>
                </a:cubicBezTo>
                <a:cubicBezTo>
                  <a:pt x="8010689" y="195401"/>
                  <a:pt x="8007693" y="194623"/>
                  <a:pt x="8004777" y="194787"/>
                </a:cubicBezTo>
                <a:close/>
                <a:moveTo>
                  <a:pt x="4500296" y="191271"/>
                </a:moveTo>
                <a:cubicBezTo>
                  <a:pt x="4514701" y="190080"/>
                  <a:pt x="4526112" y="193897"/>
                  <a:pt x="4534526" y="202721"/>
                </a:cubicBezTo>
                <a:cubicBezTo>
                  <a:pt x="4542941" y="211546"/>
                  <a:pt x="4545143" y="217601"/>
                  <a:pt x="4541131" y="220888"/>
                </a:cubicBezTo>
                <a:cubicBezTo>
                  <a:pt x="4537118" y="224174"/>
                  <a:pt x="4528049" y="224649"/>
                  <a:pt x="4513923" y="222311"/>
                </a:cubicBezTo>
                <a:cubicBezTo>
                  <a:pt x="4499797" y="219973"/>
                  <a:pt x="4484003" y="218804"/>
                  <a:pt x="4466540" y="218804"/>
                </a:cubicBezTo>
                <a:cubicBezTo>
                  <a:pt x="4449561" y="218804"/>
                  <a:pt x="4430462" y="219576"/>
                  <a:pt x="4409241" y="221120"/>
                </a:cubicBezTo>
                <a:cubicBezTo>
                  <a:pt x="4388021" y="222664"/>
                  <a:pt x="4366465" y="225194"/>
                  <a:pt x="4344575" y="228711"/>
                </a:cubicBezTo>
                <a:cubicBezTo>
                  <a:pt x="4322685" y="232227"/>
                  <a:pt x="4308072" y="234958"/>
                  <a:pt x="4300736" y="236905"/>
                </a:cubicBezTo>
                <a:cubicBezTo>
                  <a:pt x="4293400" y="238853"/>
                  <a:pt x="4284629" y="236949"/>
                  <a:pt x="4274421" y="231194"/>
                </a:cubicBezTo>
                <a:cubicBezTo>
                  <a:pt x="4263929" y="222922"/>
                  <a:pt x="4261870" y="218200"/>
                  <a:pt x="4268245" y="217028"/>
                </a:cubicBezTo>
                <a:cubicBezTo>
                  <a:pt x="4274620" y="215855"/>
                  <a:pt x="4288176" y="214290"/>
                  <a:pt x="4308912" y="212330"/>
                </a:cubicBezTo>
                <a:cubicBezTo>
                  <a:pt x="4329649" y="210371"/>
                  <a:pt x="4347031" y="208613"/>
                  <a:pt x="4361058" y="207056"/>
                </a:cubicBezTo>
                <a:cubicBezTo>
                  <a:pt x="4375085" y="205500"/>
                  <a:pt x="4389577" y="203955"/>
                  <a:pt x="4404534" y="202424"/>
                </a:cubicBezTo>
                <a:cubicBezTo>
                  <a:pt x="4419492" y="200892"/>
                  <a:pt x="4435590" y="198948"/>
                  <a:pt x="4452829" y="196592"/>
                </a:cubicBezTo>
                <a:cubicBezTo>
                  <a:pt x="4470068" y="194235"/>
                  <a:pt x="4485891" y="192462"/>
                  <a:pt x="4500296" y="191271"/>
                </a:cubicBezTo>
                <a:close/>
                <a:moveTo>
                  <a:pt x="7221551" y="178960"/>
                </a:moveTo>
                <a:cubicBezTo>
                  <a:pt x="7218191" y="179066"/>
                  <a:pt x="7213777" y="179507"/>
                  <a:pt x="7208307" y="180286"/>
                </a:cubicBezTo>
                <a:cubicBezTo>
                  <a:pt x="7197368" y="181842"/>
                  <a:pt x="7179316" y="184412"/>
                  <a:pt x="7154152" y="187997"/>
                </a:cubicBezTo>
                <a:cubicBezTo>
                  <a:pt x="7155665" y="204529"/>
                  <a:pt x="7156769" y="219424"/>
                  <a:pt x="7157463" y="232682"/>
                </a:cubicBezTo>
                <a:cubicBezTo>
                  <a:pt x="7179031" y="231157"/>
                  <a:pt x="7202137" y="228943"/>
                  <a:pt x="7226780" y="226041"/>
                </a:cubicBezTo>
                <a:cubicBezTo>
                  <a:pt x="7228851" y="216317"/>
                  <a:pt x="7230275" y="206439"/>
                  <a:pt x="7231049" y="196406"/>
                </a:cubicBezTo>
                <a:cubicBezTo>
                  <a:pt x="7231825" y="186372"/>
                  <a:pt x="7230963" y="180788"/>
                  <a:pt x="7228464" y="179653"/>
                </a:cubicBezTo>
                <a:cubicBezTo>
                  <a:pt x="7227215" y="179086"/>
                  <a:pt x="7224909" y="178855"/>
                  <a:pt x="7221551" y="178960"/>
                </a:cubicBezTo>
                <a:close/>
                <a:moveTo>
                  <a:pt x="8006923" y="174965"/>
                </a:moveTo>
                <a:cubicBezTo>
                  <a:pt x="8011698" y="175070"/>
                  <a:pt x="8016580" y="176171"/>
                  <a:pt x="8021569" y="178267"/>
                </a:cubicBezTo>
                <a:cubicBezTo>
                  <a:pt x="8031547" y="182459"/>
                  <a:pt x="8038173" y="189101"/>
                  <a:pt x="8041447" y="198191"/>
                </a:cubicBezTo>
                <a:cubicBezTo>
                  <a:pt x="8044721" y="207282"/>
                  <a:pt x="8045105" y="216274"/>
                  <a:pt x="8042600" y="225167"/>
                </a:cubicBezTo>
                <a:cubicBezTo>
                  <a:pt x="8040095" y="234059"/>
                  <a:pt x="8035407" y="240865"/>
                  <a:pt x="8028536" y="245584"/>
                </a:cubicBezTo>
                <a:cubicBezTo>
                  <a:pt x="8021665" y="250303"/>
                  <a:pt x="8013501" y="252663"/>
                  <a:pt x="8004045" y="252663"/>
                </a:cubicBezTo>
                <a:cubicBezTo>
                  <a:pt x="7994587" y="252663"/>
                  <a:pt x="7986024" y="248824"/>
                  <a:pt x="7978353" y="241147"/>
                </a:cubicBezTo>
                <a:cubicBezTo>
                  <a:pt x="7970682" y="233470"/>
                  <a:pt x="7966847" y="225216"/>
                  <a:pt x="7966847" y="216386"/>
                </a:cubicBezTo>
                <a:cubicBezTo>
                  <a:pt x="7966847" y="207555"/>
                  <a:pt x="7968911" y="199832"/>
                  <a:pt x="7973041" y="193215"/>
                </a:cubicBezTo>
                <a:cubicBezTo>
                  <a:pt x="7977171" y="186598"/>
                  <a:pt x="7983797" y="181405"/>
                  <a:pt x="7992919" y="177635"/>
                </a:cubicBezTo>
                <a:cubicBezTo>
                  <a:pt x="7997481" y="175749"/>
                  <a:pt x="8002149" y="174860"/>
                  <a:pt x="8006923" y="174965"/>
                </a:cubicBezTo>
                <a:close/>
                <a:moveTo>
                  <a:pt x="3849368" y="174881"/>
                </a:moveTo>
                <a:cubicBezTo>
                  <a:pt x="3845920" y="174596"/>
                  <a:pt x="3838991" y="175036"/>
                  <a:pt x="3828579" y="176202"/>
                </a:cubicBezTo>
                <a:cubicBezTo>
                  <a:pt x="3818167" y="177368"/>
                  <a:pt x="3797681" y="179762"/>
                  <a:pt x="3767122" y="183383"/>
                </a:cubicBezTo>
                <a:cubicBezTo>
                  <a:pt x="3769367" y="202507"/>
                  <a:pt x="3771190" y="216603"/>
                  <a:pt x="3772591" y="225669"/>
                </a:cubicBezTo>
                <a:cubicBezTo>
                  <a:pt x="3793539" y="224937"/>
                  <a:pt x="3818617" y="223108"/>
                  <a:pt x="3847824" y="220181"/>
                </a:cubicBezTo>
                <a:cubicBezTo>
                  <a:pt x="3849982" y="207952"/>
                  <a:pt x="3851641" y="197416"/>
                  <a:pt x="3852801" y="188573"/>
                </a:cubicBezTo>
                <a:cubicBezTo>
                  <a:pt x="3853960" y="179731"/>
                  <a:pt x="3852816" y="175167"/>
                  <a:pt x="3849368" y="174881"/>
                </a:cubicBezTo>
                <a:close/>
                <a:moveTo>
                  <a:pt x="2600124" y="151106"/>
                </a:moveTo>
                <a:lnTo>
                  <a:pt x="2556519" y="154526"/>
                </a:lnTo>
                <a:lnTo>
                  <a:pt x="2560396" y="155552"/>
                </a:lnTo>
                <a:cubicBezTo>
                  <a:pt x="2570485" y="159397"/>
                  <a:pt x="2575955" y="164001"/>
                  <a:pt x="2576804" y="169365"/>
                </a:cubicBezTo>
                <a:cubicBezTo>
                  <a:pt x="2577654" y="174729"/>
                  <a:pt x="2576296" y="179836"/>
                  <a:pt x="2572730" y="184685"/>
                </a:cubicBezTo>
                <a:cubicBezTo>
                  <a:pt x="2569164" y="189535"/>
                  <a:pt x="2565130" y="188549"/>
                  <a:pt x="2560628" y="181727"/>
                </a:cubicBezTo>
                <a:cubicBezTo>
                  <a:pt x="2556126" y="174906"/>
                  <a:pt x="2552281" y="168705"/>
                  <a:pt x="2549094" y="163124"/>
                </a:cubicBezTo>
                <a:cubicBezTo>
                  <a:pt x="2548455" y="160901"/>
                  <a:pt x="2548212" y="159076"/>
                  <a:pt x="2548364" y="157649"/>
                </a:cubicBezTo>
                <a:lnTo>
                  <a:pt x="2549740" y="155057"/>
                </a:lnTo>
                <a:lnTo>
                  <a:pt x="2527774" y="156780"/>
                </a:lnTo>
                <a:cubicBezTo>
                  <a:pt x="2517369" y="177554"/>
                  <a:pt x="2510789" y="188456"/>
                  <a:pt x="2508036" y="189485"/>
                </a:cubicBezTo>
                <a:cubicBezTo>
                  <a:pt x="2539935" y="189522"/>
                  <a:pt x="2569192" y="189522"/>
                  <a:pt x="2595807" y="189485"/>
                </a:cubicBezTo>
                <a:cubicBezTo>
                  <a:pt x="2597159" y="182168"/>
                  <a:pt x="2598598" y="169375"/>
                  <a:pt x="2600124" y="151106"/>
                </a:cubicBezTo>
                <a:close/>
                <a:moveTo>
                  <a:pt x="5638361" y="133316"/>
                </a:moveTo>
                <a:cubicBezTo>
                  <a:pt x="5640689" y="132733"/>
                  <a:pt x="5644700" y="133271"/>
                  <a:pt x="5650393" y="134930"/>
                </a:cubicBezTo>
                <a:cubicBezTo>
                  <a:pt x="5661778" y="138248"/>
                  <a:pt x="5669973" y="143274"/>
                  <a:pt x="5674977" y="150008"/>
                </a:cubicBezTo>
                <a:cubicBezTo>
                  <a:pt x="5679982" y="156743"/>
                  <a:pt x="5681216" y="165028"/>
                  <a:pt x="5678680" y="174863"/>
                </a:cubicBezTo>
                <a:cubicBezTo>
                  <a:pt x="5676143" y="184698"/>
                  <a:pt x="5668147" y="182378"/>
                  <a:pt x="5654690" y="167905"/>
                </a:cubicBezTo>
                <a:cubicBezTo>
                  <a:pt x="5644582" y="153903"/>
                  <a:pt x="5638493" y="144077"/>
                  <a:pt x="5636422" y="138428"/>
                </a:cubicBezTo>
                <a:cubicBezTo>
                  <a:pt x="5635386" y="135603"/>
                  <a:pt x="5636033" y="133899"/>
                  <a:pt x="5638361" y="133316"/>
                </a:cubicBezTo>
                <a:close/>
                <a:moveTo>
                  <a:pt x="158624" y="126805"/>
                </a:moveTo>
                <a:cubicBezTo>
                  <a:pt x="163310" y="127397"/>
                  <a:pt x="167547" y="129278"/>
                  <a:pt x="171332" y="132447"/>
                </a:cubicBezTo>
                <a:cubicBezTo>
                  <a:pt x="178904" y="138784"/>
                  <a:pt x="178932" y="143469"/>
                  <a:pt x="171416" y="146502"/>
                </a:cubicBezTo>
                <a:cubicBezTo>
                  <a:pt x="163900" y="149534"/>
                  <a:pt x="148590" y="152569"/>
                  <a:pt x="125484" y="155608"/>
                </a:cubicBezTo>
                <a:cubicBezTo>
                  <a:pt x="133273" y="158436"/>
                  <a:pt x="136367" y="161673"/>
                  <a:pt x="134767" y="165319"/>
                </a:cubicBezTo>
                <a:cubicBezTo>
                  <a:pt x="133167" y="168965"/>
                  <a:pt x="131611" y="175889"/>
                  <a:pt x="130098" y="186090"/>
                </a:cubicBezTo>
                <a:cubicBezTo>
                  <a:pt x="128585" y="196291"/>
                  <a:pt x="128386" y="205673"/>
                  <a:pt x="129502" y="214237"/>
                </a:cubicBezTo>
                <a:cubicBezTo>
                  <a:pt x="130619" y="222801"/>
                  <a:pt x="134907" y="229377"/>
                  <a:pt x="142367" y="233966"/>
                </a:cubicBezTo>
                <a:cubicBezTo>
                  <a:pt x="149827" y="238555"/>
                  <a:pt x="160822" y="240676"/>
                  <a:pt x="175351" y="240328"/>
                </a:cubicBezTo>
                <a:cubicBezTo>
                  <a:pt x="189880" y="239981"/>
                  <a:pt x="200763" y="236552"/>
                  <a:pt x="208000" y="230041"/>
                </a:cubicBezTo>
                <a:cubicBezTo>
                  <a:pt x="215237" y="223529"/>
                  <a:pt x="219841" y="215942"/>
                  <a:pt x="221813" y="207279"/>
                </a:cubicBezTo>
                <a:cubicBezTo>
                  <a:pt x="223785" y="198616"/>
                  <a:pt x="225955" y="191928"/>
                  <a:pt x="228324" y="187215"/>
                </a:cubicBezTo>
                <a:cubicBezTo>
                  <a:pt x="230693" y="182503"/>
                  <a:pt x="232811" y="187470"/>
                  <a:pt x="234677" y="202117"/>
                </a:cubicBezTo>
                <a:cubicBezTo>
                  <a:pt x="236544" y="216764"/>
                  <a:pt x="239046" y="226404"/>
                  <a:pt x="242184" y="231036"/>
                </a:cubicBezTo>
                <a:cubicBezTo>
                  <a:pt x="245322" y="235668"/>
                  <a:pt x="244869" y="240366"/>
                  <a:pt x="240826" y="245128"/>
                </a:cubicBezTo>
                <a:cubicBezTo>
                  <a:pt x="236783" y="249891"/>
                  <a:pt x="229874" y="253695"/>
                  <a:pt x="220101" y="256541"/>
                </a:cubicBezTo>
                <a:cubicBezTo>
                  <a:pt x="210328" y="259388"/>
                  <a:pt x="199436" y="261205"/>
                  <a:pt x="187424" y="261992"/>
                </a:cubicBezTo>
                <a:cubicBezTo>
                  <a:pt x="175413" y="262780"/>
                  <a:pt x="163575" y="262175"/>
                  <a:pt x="151910" y="260178"/>
                </a:cubicBezTo>
                <a:cubicBezTo>
                  <a:pt x="140246" y="258182"/>
                  <a:pt x="130374" y="253993"/>
                  <a:pt x="122294" y="247612"/>
                </a:cubicBezTo>
                <a:cubicBezTo>
                  <a:pt x="114214" y="241231"/>
                  <a:pt x="110173" y="230438"/>
                  <a:pt x="110173" y="215232"/>
                </a:cubicBezTo>
                <a:lnTo>
                  <a:pt x="110173" y="181374"/>
                </a:lnTo>
                <a:cubicBezTo>
                  <a:pt x="110173" y="172271"/>
                  <a:pt x="109591" y="164513"/>
                  <a:pt x="108424" y="158101"/>
                </a:cubicBezTo>
                <a:cubicBezTo>
                  <a:pt x="106936" y="158101"/>
                  <a:pt x="102509" y="158671"/>
                  <a:pt x="95142" y="159812"/>
                </a:cubicBezTo>
                <a:cubicBezTo>
                  <a:pt x="103699" y="164104"/>
                  <a:pt x="106490" y="168227"/>
                  <a:pt x="103513" y="172184"/>
                </a:cubicBezTo>
                <a:lnTo>
                  <a:pt x="94937" y="183197"/>
                </a:lnTo>
                <a:cubicBezTo>
                  <a:pt x="91402" y="187439"/>
                  <a:pt x="85521" y="194458"/>
                  <a:pt x="77292" y="204256"/>
                </a:cubicBezTo>
                <a:cubicBezTo>
                  <a:pt x="69063" y="214054"/>
                  <a:pt x="59296" y="222788"/>
                  <a:pt x="47991" y="230459"/>
                </a:cubicBezTo>
                <a:cubicBezTo>
                  <a:pt x="36686" y="238130"/>
                  <a:pt x="24572" y="243165"/>
                  <a:pt x="11649" y="245565"/>
                </a:cubicBezTo>
                <a:cubicBezTo>
                  <a:pt x="-1274" y="247965"/>
                  <a:pt x="-3445" y="246136"/>
                  <a:pt x="5138" y="240077"/>
                </a:cubicBezTo>
                <a:cubicBezTo>
                  <a:pt x="13720" y="234019"/>
                  <a:pt x="22762" y="227380"/>
                  <a:pt x="32262" y="220162"/>
                </a:cubicBezTo>
                <a:cubicBezTo>
                  <a:pt x="41762" y="212944"/>
                  <a:pt x="51485" y="203022"/>
                  <a:pt x="61432" y="190397"/>
                </a:cubicBezTo>
                <a:cubicBezTo>
                  <a:pt x="71379" y="177771"/>
                  <a:pt x="76730" y="168953"/>
                  <a:pt x="77487" y="163942"/>
                </a:cubicBezTo>
                <a:cubicBezTo>
                  <a:pt x="68830" y="166200"/>
                  <a:pt x="63044" y="167738"/>
                  <a:pt x="60130" y="168556"/>
                </a:cubicBezTo>
                <a:cubicBezTo>
                  <a:pt x="57215" y="169375"/>
                  <a:pt x="53082" y="169570"/>
                  <a:pt x="47730" y="169142"/>
                </a:cubicBezTo>
                <a:cubicBezTo>
                  <a:pt x="42379" y="168714"/>
                  <a:pt x="37440" y="165645"/>
                  <a:pt x="32913" y="159933"/>
                </a:cubicBezTo>
                <a:cubicBezTo>
                  <a:pt x="28386" y="154222"/>
                  <a:pt x="30315" y="151118"/>
                  <a:pt x="38699" y="150622"/>
                </a:cubicBezTo>
                <a:cubicBezTo>
                  <a:pt x="47082" y="150126"/>
                  <a:pt x="63804" y="147373"/>
                  <a:pt x="88863" y="142362"/>
                </a:cubicBezTo>
                <a:cubicBezTo>
                  <a:pt x="113922" y="137352"/>
                  <a:pt x="132039" y="132862"/>
                  <a:pt x="143213" y="128893"/>
                </a:cubicBezTo>
                <a:cubicBezTo>
                  <a:pt x="148800" y="126909"/>
                  <a:pt x="153937" y="126213"/>
                  <a:pt x="158624" y="126805"/>
                </a:cubicBezTo>
                <a:close/>
                <a:moveTo>
                  <a:pt x="4709992" y="126499"/>
                </a:moveTo>
                <a:cubicBezTo>
                  <a:pt x="4711484" y="126275"/>
                  <a:pt x="4713432" y="126521"/>
                  <a:pt x="4715836" y="127238"/>
                </a:cubicBezTo>
                <a:cubicBezTo>
                  <a:pt x="4725454" y="130103"/>
                  <a:pt x="4732654" y="133275"/>
                  <a:pt x="4737435" y="136753"/>
                </a:cubicBezTo>
                <a:cubicBezTo>
                  <a:pt x="4742216" y="140232"/>
                  <a:pt x="4745019" y="144964"/>
                  <a:pt x="4745844" y="150948"/>
                </a:cubicBezTo>
                <a:cubicBezTo>
                  <a:pt x="4746668" y="156932"/>
                  <a:pt x="4745401" y="162538"/>
                  <a:pt x="4742039" y="167765"/>
                </a:cubicBezTo>
                <a:cubicBezTo>
                  <a:pt x="4738678" y="172993"/>
                  <a:pt x="4733727" y="171895"/>
                  <a:pt x="4727184" y="164473"/>
                </a:cubicBezTo>
                <a:cubicBezTo>
                  <a:pt x="4720642" y="157050"/>
                  <a:pt x="4714543" y="149295"/>
                  <a:pt x="4708888" y="141209"/>
                </a:cubicBezTo>
                <a:cubicBezTo>
                  <a:pt x="4705149" y="132075"/>
                  <a:pt x="4705517" y="127171"/>
                  <a:pt x="4709992" y="126499"/>
                </a:cubicBezTo>
                <a:close/>
                <a:moveTo>
                  <a:pt x="6269201" y="120494"/>
                </a:moveTo>
                <a:cubicBezTo>
                  <a:pt x="6275495" y="119768"/>
                  <a:pt x="6284047" y="122866"/>
                  <a:pt x="6294855" y="129786"/>
                </a:cubicBezTo>
                <a:cubicBezTo>
                  <a:pt x="6307023" y="138604"/>
                  <a:pt x="6310485" y="145674"/>
                  <a:pt x="6305245" y="150994"/>
                </a:cubicBezTo>
                <a:cubicBezTo>
                  <a:pt x="6300006" y="156315"/>
                  <a:pt x="6295972" y="162863"/>
                  <a:pt x="6293144" y="170640"/>
                </a:cubicBezTo>
                <a:cubicBezTo>
                  <a:pt x="6290813" y="201075"/>
                  <a:pt x="6285988" y="223198"/>
                  <a:pt x="6278671" y="237008"/>
                </a:cubicBezTo>
                <a:cubicBezTo>
                  <a:pt x="6271353" y="250818"/>
                  <a:pt x="6261273" y="260380"/>
                  <a:pt x="6248431" y="265694"/>
                </a:cubicBezTo>
                <a:cubicBezTo>
                  <a:pt x="6235588" y="271009"/>
                  <a:pt x="6228941" y="269403"/>
                  <a:pt x="6228487" y="260876"/>
                </a:cubicBezTo>
                <a:cubicBezTo>
                  <a:pt x="6228035" y="252349"/>
                  <a:pt x="6224879" y="243184"/>
                  <a:pt x="6219019" y="233380"/>
                </a:cubicBezTo>
                <a:cubicBezTo>
                  <a:pt x="6213159" y="223576"/>
                  <a:pt x="6213649" y="220100"/>
                  <a:pt x="6220488" y="222953"/>
                </a:cubicBezTo>
                <a:cubicBezTo>
                  <a:pt x="6227328" y="225805"/>
                  <a:pt x="6235126" y="229055"/>
                  <a:pt x="6243882" y="232701"/>
                </a:cubicBezTo>
                <a:cubicBezTo>
                  <a:pt x="6249947" y="232701"/>
                  <a:pt x="6255391" y="225842"/>
                  <a:pt x="6260216" y="212125"/>
                </a:cubicBezTo>
                <a:cubicBezTo>
                  <a:pt x="6265041" y="198409"/>
                  <a:pt x="6267841" y="185637"/>
                  <a:pt x="6268615" y="173812"/>
                </a:cubicBezTo>
                <a:cubicBezTo>
                  <a:pt x="6269391" y="161986"/>
                  <a:pt x="6269465" y="153881"/>
                  <a:pt x="6268839" y="149497"/>
                </a:cubicBezTo>
                <a:cubicBezTo>
                  <a:pt x="6268213" y="145113"/>
                  <a:pt x="6265549" y="143116"/>
                  <a:pt x="6260849" y="143506"/>
                </a:cubicBezTo>
                <a:cubicBezTo>
                  <a:pt x="6256148" y="143897"/>
                  <a:pt x="6242047" y="145841"/>
                  <a:pt x="6218544" y="149339"/>
                </a:cubicBezTo>
                <a:cubicBezTo>
                  <a:pt x="6228665" y="152464"/>
                  <a:pt x="6231706" y="156746"/>
                  <a:pt x="6227669" y="162184"/>
                </a:cubicBezTo>
                <a:cubicBezTo>
                  <a:pt x="6223632" y="167623"/>
                  <a:pt x="6220653" y="173040"/>
                  <a:pt x="6218730" y="178435"/>
                </a:cubicBezTo>
                <a:cubicBezTo>
                  <a:pt x="6216807" y="183830"/>
                  <a:pt x="6211277" y="193082"/>
                  <a:pt x="6202136" y="206191"/>
                </a:cubicBezTo>
                <a:cubicBezTo>
                  <a:pt x="6192995" y="219300"/>
                  <a:pt x="6182373" y="230500"/>
                  <a:pt x="6170268" y="239789"/>
                </a:cubicBezTo>
                <a:cubicBezTo>
                  <a:pt x="6158163" y="249078"/>
                  <a:pt x="6147011" y="254324"/>
                  <a:pt x="6136809" y="255527"/>
                </a:cubicBezTo>
                <a:cubicBezTo>
                  <a:pt x="6126609" y="256731"/>
                  <a:pt x="6124975" y="254523"/>
                  <a:pt x="6131907" y="248905"/>
                </a:cubicBezTo>
                <a:cubicBezTo>
                  <a:pt x="6138840" y="243286"/>
                  <a:pt x="6147271" y="235898"/>
                  <a:pt x="6157199" y="226739"/>
                </a:cubicBezTo>
                <a:cubicBezTo>
                  <a:pt x="6167127" y="217579"/>
                  <a:pt x="6176699" y="205165"/>
                  <a:pt x="6185913" y="189494"/>
                </a:cubicBezTo>
                <a:cubicBezTo>
                  <a:pt x="6195129" y="173824"/>
                  <a:pt x="6199153" y="162194"/>
                  <a:pt x="6197987" y="154603"/>
                </a:cubicBezTo>
                <a:cubicBezTo>
                  <a:pt x="6193808" y="156042"/>
                  <a:pt x="6188273" y="157763"/>
                  <a:pt x="6181383" y="159766"/>
                </a:cubicBezTo>
                <a:cubicBezTo>
                  <a:pt x="6174494" y="161769"/>
                  <a:pt x="6167056" y="159819"/>
                  <a:pt x="6159069" y="153915"/>
                </a:cubicBezTo>
                <a:cubicBezTo>
                  <a:pt x="6151937" y="145953"/>
                  <a:pt x="6154297" y="141733"/>
                  <a:pt x="6166147" y="141255"/>
                </a:cubicBezTo>
                <a:cubicBezTo>
                  <a:pt x="6177997" y="140778"/>
                  <a:pt x="6196406" y="138586"/>
                  <a:pt x="6221372" y="134679"/>
                </a:cubicBezTo>
                <a:cubicBezTo>
                  <a:pt x="6243175" y="130921"/>
                  <a:pt x="6257270" y="126859"/>
                  <a:pt x="6263657" y="122494"/>
                </a:cubicBezTo>
                <a:cubicBezTo>
                  <a:pt x="6265255" y="121402"/>
                  <a:pt x="6267102" y="120736"/>
                  <a:pt x="6269201" y="120494"/>
                </a:cubicBezTo>
                <a:close/>
                <a:moveTo>
                  <a:pt x="7526437" y="119247"/>
                </a:moveTo>
                <a:cubicBezTo>
                  <a:pt x="7528895" y="119055"/>
                  <a:pt x="7531493" y="119579"/>
                  <a:pt x="7534231" y="120819"/>
                </a:cubicBezTo>
                <a:cubicBezTo>
                  <a:pt x="7539707" y="123300"/>
                  <a:pt x="7545260" y="125911"/>
                  <a:pt x="7550891" y="128652"/>
                </a:cubicBezTo>
                <a:cubicBezTo>
                  <a:pt x="7556521" y="131392"/>
                  <a:pt x="7558363" y="134784"/>
                  <a:pt x="7556416" y="138828"/>
                </a:cubicBezTo>
                <a:cubicBezTo>
                  <a:pt x="7554469" y="142871"/>
                  <a:pt x="7553495" y="148495"/>
                  <a:pt x="7553495" y="155701"/>
                </a:cubicBezTo>
                <a:cubicBezTo>
                  <a:pt x="7553495" y="162981"/>
                  <a:pt x="7554265" y="174894"/>
                  <a:pt x="7555802" y="191438"/>
                </a:cubicBezTo>
                <a:cubicBezTo>
                  <a:pt x="7557339" y="207983"/>
                  <a:pt x="7558509" y="222714"/>
                  <a:pt x="7559309" y="235631"/>
                </a:cubicBezTo>
                <a:cubicBezTo>
                  <a:pt x="7560109" y="248548"/>
                  <a:pt x="7556611" y="259090"/>
                  <a:pt x="7548817" y="267257"/>
                </a:cubicBezTo>
                <a:cubicBezTo>
                  <a:pt x="7541021" y="275424"/>
                  <a:pt x="7535633" y="276336"/>
                  <a:pt x="7532650" y="269992"/>
                </a:cubicBezTo>
                <a:cubicBezTo>
                  <a:pt x="7529667" y="263648"/>
                  <a:pt x="7524009" y="255258"/>
                  <a:pt x="7515674" y="244821"/>
                </a:cubicBezTo>
                <a:cubicBezTo>
                  <a:pt x="7507340" y="234385"/>
                  <a:pt x="7507780" y="230918"/>
                  <a:pt x="7516995" y="234422"/>
                </a:cubicBezTo>
                <a:cubicBezTo>
                  <a:pt x="7526210" y="237925"/>
                  <a:pt x="7531657" y="239755"/>
                  <a:pt x="7533338" y="239910"/>
                </a:cubicBezTo>
                <a:cubicBezTo>
                  <a:pt x="7535019" y="240065"/>
                  <a:pt x="7535273" y="229821"/>
                  <a:pt x="7534101" y="209177"/>
                </a:cubicBezTo>
                <a:cubicBezTo>
                  <a:pt x="7532929" y="188533"/>
                  <a:pt x="7531782" y="172212"/>
                  <a:pt x="7530659" y="160212"/>
                </a:cubicBezTo>
                <a:cubicBezTo>
                  <a:pt x="7529537" y="148213"/>
                  <a:pt x="7528169" y="141361"/>
                  <a:pt x="7526557" y="139655"/>
                </a:cubicBezTo>
                <a:cubicBezTo>
                  <a:pt x="7524945" y="137950"/>
                  <a:pt x="7522369" y="137466"/>
                  <a:pt x="7518827" y="138204"/>
                </a:cubicBezTo>
                <a:cubicBezTo>
                  <a:pt x="7515287" y="138942"/>
                  <a:pt x="7505051" y="141779"/>
                  <a:pt x="7488123" y="146716"/>
                </a:cubicBezTo>
                <a:lnTo>
                  <a:pt x="7488123" y="163794"/>
                </a:lnTo>
                <a:cubicBezTo>
                  <a:pt x="7493357" y="163186"/>
                  <a:pt x="7498141" y="161868"/>
                  <a:pt x="7502475" y="159840"/>
                </a:cubicBezTo>
                <a:cubicBezTo>
                  <a:pt x="7506809" y="157813"/>
                  <a:pt x="7511727" y="158213"/>
                  <a:pt x="7517227" y="161040"/>
                </a:cubicBezTo>
                <a:cubicBezTo>
                  <a:pt x="7522728" y="163868"/>
                  <a:pt x="7522121" y="167189"/>
                  <a:pt x="7515405" y="171002"/>
                </a:cubicBezTo>
                <a:cubicBezTo>
                  <a:pt x="7508689" y="174816"/>
                  <a:pt x="7499483" y="177411"/>
                  <a:pt x="7487787" y="178788"/>
                </a:cubicBezTo>
                <a:cubicBezTo>
                  <a:pt x="7487241" y="184282"/>
                  <a:pt x="7486969" y="189014"/>
                  <a:pt x="7486969" y="192982"/>
                </a:cubicBezTo>
                <a:lnTo>
                  <a:pt x="7505851" y="188406"/>
                </a:lnTo>
                <a:cubicBezTo>
                  <a:pt x="7513553" y="186012"/>
                  <a:pt x="7519528" y="187566"/>
                  <a:pt x="7523776" y="193066"/>
                </a:cubicBezTo>
                <a:cubicBezTo>
                  <a:pt x="7528024" y="198567"/>
                  <a:pt x="7525327" y="202287"/>
                  <a:pt x="7515683" y="204228"/>
                </a:cubicBezTo>
                <a:cubicBezTo>
                  <a:pt x="7506041" y="206169"/>
                  <a:pt x="7496295" y="207140"/>
                  <a:pt x="7486448" y="207140"/>
                </a:cubicBezTo>
                <a:cubicBezTo>
                  <a:pt x="7483621" y="224726"/>
                  <a:pt x="7480145" y="239240"/>
                  <a:pt x="7476021" y="250681"/>
                </a:cubicBezTo>
                <a:cubicBezTo>
                  <a:pt x="7471897" y="262122"/>
                  <a:pt x="7467414" y="262811"/>
                  <a:pt x="7462571" y="252746"/>
                </a:cubicBezTo>
                <a:cubicBezTo>
                  <a:pt x="7457727" y="242682"/>
                  <a:pt x="7456279" y="235057"/>
                  <a:pt x="7458227" y="229873"/>
                </a:cubicBezTo>
                <a:cubicBezTo>
                  <a:pt x="7460173" y="224689"/>
                  <a:pt x="7462317" y="215428"/>
                  <a:pt x="7464654" y="202089"/>
                </a:cubicBezTo>
                <a:cubicBezTo>
                  <a:pt x="7466991" y="188750"/>
                  <a:pt x="7468353" y="176444"/>
                  <a:pt x="7468737" y="165170"/>
                </a:cubicBezTo>
                <a:cubicBezTo>
                  <a:pt x="7469122" y="153896"/>
                  <a:pt x="7468145" y="144818"/>
                  <a:pt x="7465807" y="137935"/>
                </a:cubicBezTo>
                <a:cubicBezTo>
                  <a:pt x="7463470" y="131051"/>
                  <a:pt x="7465507" y="128779"/>
                  <a:pt x="7471919" y="131116"/>
                </a:cubicBezTo>
                <a:cubicBezTo>
                  <a:pt x="7478331" y="133454"/>
                  <a:pt x="7483760" y="134267"/>
                  <a:pt x="7488206" y="133554"/>
                </a:cubicBezTo>
                <a:cubicBezTo>
                  <a:pt x="7492653" y="132840"/>
                  <a:pt x="7497887" y="131544"/>
                  <a:pt x="7503907" y="129665"/>
                </a:cubicBezTo>
                <a:cubicBezTo>
                  <a:pt x="7509929" y="127786"/>
                  <a:pt x="7515119" y="125222"/>
                  <a:pt x="7519479" y="121973"/>
                </a:cubicBezTo>
                <a:cubicBezTo>
                  <a:pt x="7521658" y="120348"/>
                  <a:pt x="7523978" y="119440"/>
                  <a:pt x="7526437" y="119247"/>
                </a:cubicBezTo>
                <a:close/>
                <a:moveTo>
                  <a:pt x="4443193" y="118289"/>
                </a:moveTo>
                <a:cubicBezTo>
                  <a:pt x="4452804" y="118289"/>
                  <a:pt x="4460472" y="121198"/>
                  <a:pt x="4466196" y="127014"/>
                </a:cubicBezTo>
                <a:cubicBezTo>
                  <a:pt x="4471920" y="132831"/>
                  <a:pt x="4469591" y="136936"/>
                  <a:pt x="4459210" y="139330"/>
                </a:cubicBezTo>
                <a:cubicBezTo>
                  <a:pt x="4448829" y="141724"/>
                  <a:pt x="4440377" y="142920"/>
                  <a:pt x="4433854" y="142920"/>
                </a:cubicBezTo>
                <a:cubicBezTo>
                  <a:pt x="4427962" y="142920"/>
                  <a:pt x="4421030" y="143494"/>
                  <a:pt x="4413055" y="144641"/>
                </a:cubicBezTo>
                <a:cubicBezTo>
                  <a:pt x="4405080" y="145788"/>
                  <a:pt x="4394241" y="147162"/>
                  <a:pt x="4380536" y="148762"/>
                </a:cubicBezTo>
                <a:cubicBezTo>
                  <a:pt x="4367451" y="150325"/>
                  <a:pt x="4354767" y="147869"/>
                  <a:pt x="4342482" y="141395"/>
                </a:cubicBezTo>
                <a:cubicBezTo>
                  <a:pt x="4330198" y="134921"/>
                  <a:pt x="4329972" y="131408"/>
                  <a:pt x="4341803" y="130856"/>
                </a:cubicBezTo>
                <a:cubicBezTo>
                  <a:pt x="4353635" y="130304"/>
                  <a:pt x="4366772" y="128856"/>
                  <a:pt x="4381215" y="126512"/>
                </a:cubicBezTo>
                <a:cubicBezTo>
                  <a:pt x="4395657" y="124168"/>
                  <a:pt x="4407387" y="122212"/>
                  <a:pt x="4416403" y="120643"/>
                </a:cubicBezTo>
                <a:cubicBezTo>
                  <a:pt x="4425420" y="119074"/>
                  <a:pt x="4434350" y="118289"/>
                  <a:pt x="4443193" y="118289"/>
                </a:cubicBezTo>
                <a:close/>
                <a:moveTo>
                  <a:pt x="5577272" y="109648"/>
                </a:moveTo>
                <a:cubicBezTo>
                  <a:pt x="5573012" y="110026"/>
                  <a:pt x="5562169" y="111952"/>
                  <a:pt x="5544744" y="115424"/>
                </a:cubicBezTo>
                <a:lnTo>
                  <a:pt x="5545767" y="148632"/>
                </a:lnTo>
                <a:cubicBezTo>
                  <a:pt x="5552625" y="147987"/>
                  <a:pt x="5558333" y="146461"/>
                  <a:pt x="5562891" y="144055"/>
                </a:cubicBezTo>
                <a:cubicBezTo>
                  <a:pt x="5567449" y="141649"/>
                  <a:pt x="5572373" y="143048"/>
                  <a:pt x="5577662" y="148250"/>
                </a:cubicBezTo>
                <a:cubicBezTo>
                  <a:pt x="5582952" y="153453"/>
                  <a:pt x="5581433" y="157757"/>
                  <a:pt x="5573105" y="161161"/>
                </a:cubicBezTo>
                <a:cubicBezTo>
                  <a:pt x="5564777" y="164566"/>
                  <a:pt x="5555713" y="166268"/>
                  <a:pt x="5545916" y="166268"/>
                </a:cubicBezTo>
                <a:lnTo>
                  <a:pt x="5546920" y="196480"/>
                </a:lnTo>
                <a:cubicBezTo>
                  <a:pt x="5550839" y="196592"/>
                  <a:pt x="5556681" y="195063"/>
                  <a:pt x="5564445" y="191894"/>
                </a:cubicBezTo>
                <a:cubicBezTo>
                  <a:pt x="5572209" y="188725"/>
                  <a:pt x="5577414" y="188893"/>
                  <a:pt x="5580062" y="192396"/>
                </a:cubicBezTo>
                <a:cubicBezTo>
                  <a:pt x="5582710" y="195900"/>
                  <a:pt x="5584660" y="195677"/>
                  <a:pt x="5585913" y="191727"/>
                </a:cubicBezTo>
                <a:cubicBezTo>
                  <a:pt x="5587166" y="187777"/>
                  <a:pt x="5587987" y="174357"/>
                  <a:pt x="5588378" y="151469"/>
                </a:cubicBezTo>
                <a:cubicBezTo>
                  <a:pt x="5588769" y="128580"/>
                  <a:pt x="5588080" y="115793"/>
                  <a:pt x="5586313" y="113108"/>
                </a:cubicBezTo>
                <a:cubicBezTo>
                  <a:pt x="5584546" y="110423"/>
                  <a:pt x="5581532" y="109270"/>
                  <a:pt x="5577272" y="109648"/>
                </a:cubicBezTo>
                <a:close/>
                <a:moveTo>
                  <a:pt x="6011271" y="106390"/>
                </a:moveTo>
                <a:cubicBezTo>
                  <a:pt x="6014422" y="106987"/>
                  <a:pt x="6017608" y="108293"/>
                  <a:pt x="6020826" y="110308"/>
                </a:cubicBezTo>
                <a:cubicBezTo>
                  <a:pt x="6027263" y="114339"/>
                  <a:pt x="6027753" y="118237"/>
                  <a:pt x="6022296" y="122001"/>
                </a:cubicBezTo>
                <a:cubicBezTo>
                  <a:pt x="6016839" y="125765"/>
                  <a:pt x="6008281" y="128416"/>
                  <a:pt x="5996623" y="129954"/>
                </a:cubicBezTo>
                <a:cubicBezTo>
                  <a:pt x="6004411" y="133451"/>
                  <a:pt x="6007915" y="136939"/>
                  <a:pt x="6007134" y="140418"/>
                </a:cubicBezTo>
                <a:cubicBezTo>
                  <a:pt x="6006353" y="143897"/>
                  <a:pt x="6005962" y="147019"/>
                  <a:pt x="6005962" y="149785"/>
                </a:cubicBezTo>
                <a:cubicBezTo>
                  <a:pt x="6017571" y="147453"/>
                  <a:pt x="6029660" y="145122"/>
                  <a:pt x="6042229" y="142790"/>
                </a:cubicBezTo>
                <a:cubicBezTo>
                  <a:pt x="6054799" y="140459"/>
                  <a:pt x="6064739" y="143984"/>
                  <a:pt x="6072051" y="153366"/>
                </a:cubicBezTo>
                <a:cubicBezTo>
                  <a:pt x="6079362" y="162749"/>
                  <a:pt x="6076202" y="166857"/>
                  <a:pt x="6062572" y="165691"/>
                </a:cubicBezTo>
                <a:cubicBezTo>
                  <a:pt x="6048942" y="164525"/>
                  <a:pt x="6030463" y="165369"/>
                  <a:pt x="6007134" y="168221"/>
                </a:cubicBezTo>
                <a:cubicBezTo>
                  <a:pt x="6008659" y="190917"/>
                  <a:pt x="6009816" y="209202"/>
                  <a:pt x="6010604" y="223074"/>
                </a:cubicBezTo>
                <a:cubicBezTo>
                  <a:pt x="6011391" y="236946"/>
                  <a:pt x="6010541" y="247416"/>
                  <a:pt x="6008055" y="254486"/>
                </a:cubicBezTo>
                <a:cubicBezTo>
                  <a:pt x="6005568" y="261555"/>
                  <a:pt x="6000933" y="268076"/>
                  <a:pt x="5994149" y="274047"/>
                </a:cubicBezTo>
                <a:cubicBezTo>
                  <a:pt x="5987365" y="280019"/>
                  <a:pt x="5981749" y="279179"/>
                  <a:pt x="5977303" y="271527"/>
                </a:cubicBezTo>
                <a:cubicBezTo>
                  <a:pt x="5972857" y="263874"/>
                  <a:pt x="5965022" y="256458"/>
                  <a:pt x="5953798" y="249277"/>
                </a:cubicBezTo>
                <a:cubicBezTo>
                  <a:pt x="5942573" y="242096"/>
                  <a:pt x="5943575" y="239284"/>
                  <a:pt x="5956802" y="240840"/>
                </a:cubicBezTo>
                <a:cubicBezTo>
                  <a:pt x="5970029" y="242397"/>
                  <a:pt x="5978208" y="243085"/>
                  <a:pt x="5981340" y="242905"/>
                </a:cubicBezTo>
                <a:cubicBezTo>
                  <a:pt x="5984472" y="242725"/>
                  <a:pt x="5986224" y="235975"/>
                  <a:pt x="5986596" y="222655"/>
                </a:cubicBezTo>
                <a:cubicBezTo>
                  <a:pt x="5986968" y="209335"/>
                  <a:pt x="5986453" y="192096"/>
                  <a:pt x="5985052" y="170937"/>
                </a:cubicBezTo>
                <a:cubicBezTo>
                  <a:pt x="5964662" y="173257"/>
                  <a:pt x="5948535" y="175242"/>
                  <a:pt x="5936671" y="176893"/>
                </a:cubicBezTo>
                <a:lnTo>
                  <a:pt x="5935533" y="177090"/>
                </a:lnTo>
                <a:lnTo>
                  <a:pt x="5947366" y="183151"/>
                </a:lnTo>
                <a:cubicBezTo>
                  <a:pt x="5950879" y="185594"/>
                  <a:pt x="5953891" y="188425"/>
                  <a:pt x="5956402" y="191643"/>
                </a:cubicBezTo>
                <a:cubicBezTo>
                  <a:pt x="5961425" y="198080"/>
                  <a:pt x="5961642" y="205385"/>
                  <a:pt x="5957053" y="213558"/>
                </a:cubicBezTo>
                <a:cubicBezTo>
                  <a:pt x="5952465" y="221731"/>
                  <a:pt x="5947438" y="221988"/>
                  <a:pt x="5941975" y="214330"/>
                </a:cubicBezTo>
                <a:cubicBezTo>
                  <a:pt x="5936512" y="206672"/>
                  <a:pt x="5931821" y="198526"/>
                  <a:pt x="5927902" y="189894"/>
                </a:cubicBezTo>
                <a:cubicBezTo>
                  <a:pt x="5926881" y="186908"/>
                  <a:pt x="5926271" y="184400"/>
                  <a:pt x="5926070" y="182369"/>
                </a:cubicBezTo>
                <a:lnTo>
                  <a:pt x="5926571" y="178642"/>
                </a:lnTo>
                <a:lnTo>
                  <a:pt x="5913865" y="180844"/>
                </a:lnTo>
                <a:cubicBezTo>
                  <a:pt x="5907187" y="182809"/>
                  <a:pt x="5899249" y="180341"/>
                  <a:pt x="5890053" y="173439"/>
                </a:cubicBezTo>
                <a:cubicBezTo>
                  <a:pt x="5880856" y="166538"/>
                  <a:pt x="5881650" y="162826"/>
                  <a:pt x="5892434" y="162305"/>
                </a:cubicBezTo>
                <a:cubicBezTo>
                  <a:pt x="5903218" y="161784"/>
                  <a:pt x="5915809" y="160746"/>
                  <a:pt x="5930208" y="159189"/>
                </a:cubicBezTo>
                <a:cubicBezTo>
                  <a:pt x="5944608" y="157633"/>
                  <a:pt x="5962033" y="155806"/>
                  <a:pt x="5982484" y="153710"/>
                </a:cubicBezTo>
                <a:cubicBezTo>
                  <a:pt x="5981740" y="145550"/>
                  <a:pt x="5980252" y="138840"/>
                  <a:pt x="5978019" y="133581"/>
                </a:cubicBezTo>
                <a:cubicBezTo>
                  <a:pt x="5968073" y="135144"/>
                  <a:pt x="5959372" y="136313"/>
                  <a:pt x="5951919" y="137088"/>
                </a:cubicBezTo>
                <a:cubicBezTo>
                  <a:pt x="5944465" y="137863"/>
                  <a:pt x="5937188" y="135119"/>
                  <a:pt x="5930087" y="128856"/>
                </a:cubicBezTo>
                <a:cubicBezTo>
                  <a:pt x="5922987" y="122593"/>
                  <a:pt x="5924131" y="119461"/>
                  <a:pt x="5933520" y="119461"/>
                </a:cubicBezTo>
                <a:cubicBezTo>
                  <a:pt x="5941122" y="119461"/>
                  <a:pt x="5952644" y="117992"/>
                  <a:pt x="5968085" y="115052"/>
                </a:cubicBezTo>
                <a:cubicBezTo>
                  <a:pt x="5984468" y="111146"/>
                  <a:pt x="5995746" y="108371"/>
                  <a:pt x="6001916" y="106727"/>
                </a:cubicBezTo>
                <a:cubicBezTo>
                  <a:pt x="6005001" y="105906"/>
                  <a:pt x="6008119" y="105793"/>
                  <a:pt x="6011271" y="106390"/>
                </a:cubicBezTo>
                <a:close/>
                <a:moveTo>
                  <a:pt x="2305537" y="101462"/>
                </a:moveTo>
                <a:cubicBezTo>
                  <a:pt x="2300675" y="101841"/>
                  <a:pt x="2287200" y="104157"/>
                  <a:pt x="2265112" y="108411"/>
                </a:cubicBezTo>
                <a:cubicBezTo>
                  <a:pt x="2265856" y="115641"/>
                  <a:pt x="2266897" y="125154"/>
                  <a:pt x="2268237" y="136949"/>
                </a:cubicBezTo>
                <a:cubicBezTo>
                  <a:pt x="2288986" y="133129"/>
                  <a:pt x="2301748" y="130921"/>
                  <a:pt x="2306523" y="130326"/>
                </a:cubicBezTo>
                <a:cubicBezTo>
                  <a:pt x="2307614" y="127635"/>
                  <a:pt x="2308938" y="122057"/>
                  <a:pt x="2310495" y="113592"/>
                </a:cubicBezTo>
                <a:cubicBezTo>
                  <a:pt x="2312051" y="105127"/>
                  <a:pt x="2310399" y="101084"/>
                  <a:pt x="2305537" y="101462"/>
                </a:cubicBezTo>
                <a:close/>
                <a:moveTo>
                  <a:pt x="2000737" y="101462"/>
                </a:moveTo>
                <a:cubicBezTo>
                  <a:pt x="1995875" y="101841"/>
                  <a:pt x="1982400" y="104157"/>
                  <a:pt x="1960311" y="108411"/>
                </a:cubicBezTo>
                <a:cubicBezTo>
                  <a:pt x="1961056" y="115641"/>
                  <a:pt x="1962098" y="125154"/>
                  <a:pt x="1963437" y="136949"/>
                </a:cubicBezTo>
                <a:cubicBezTo>
                  <a:pt x="1984186" y="133129"/>
                  <a:pt x="1996948" y="130921"/>
                  <a:pt x="2001723" y="130326"/>
                </a:cubicBezTo>
                <a:cubicBezTo>
                  <a:pt x="2002814" y="127635"/>
                  <a:pt x="2004138" y="122057"/>
                  <a:pt x="2005695" y="113592"/>
                </a:cubicBezTo>
                <a:cubicBezTo>
                  <a:pt x="2007251" y="105127"/>
                  <a:pt x="2005599" y="101084"/>
                  <a:pt x="2000737" y="101462"/>
                </a:cubicBezTo>
                <a:close/>
                <a:moveTo>
                  <a:pt x="7722715" y="100995"/>
                </a:moveTo>
                <a:cubicBezTo>
                  <a:pt x="7724757" y="101211"/>
                  <a:pt x="7724405" y="105006"/>
                  <a:pt x="7721661" y="112383"/>
                </a:cubicBezTo>
                <a:cubicBezTo>
                  <a:pt x="7716173" y="127135"/>
                  <a:pt x="7709535" y="142688"/>
                  <a:pt x="7701747" y="159040"/>
                </a:cubicBezTo>
                <a:cubicBezTo>
                  <a:pt x="7693958" y="175393"/>
                  <a:pt x="7689105" y="189054"/>
                  <a:pt x="7687189" y="200024"/>
                </a:cubicBezTo>
                <a:cubicBezTo>
                  <a:pt x="7685273" y="210994"/>
                  <a:pt x="7680287" y="212699"/>
                  <a:pt x="7672232" y="205140"/>
                </a:cubicBezTo>
                <a:cubicBezTo>
                  <a:pt x="7664177" y="197581"/>
                  <a:pt x="7658519" y="189287"/>
                  <a:pt x="7655257" y="180258"/>
                </a:cubicBezTo>
                <a:cubicBezTo>
                  <a:pt x="7651995" y="171229"/>
                  <a:pt x="7653678" y="166277"/>
                  <a:pt x="7660307" y="165403"/>
                </a:cubicBezTo>
                <a:cubicBezTo>
                  <a:pt x="7666937" y="164528"/>
                  <a:pt x="7674579" y="158011"/>
                  <a:pt x="7683236" y="145850"/>
                </a:cubicBezTo>
                <a:cubicBezTo>
                  <a:pt x="7691893" y="133690"/>
                  <a:pt x="7700618" y="122103"/>
                  <a:pt x="7709411" y="111090"/>
                </a:cubicBezTo>
                <a:cubicBezTo>
                  <a:pt x="7716239" y="104144"/>
                  <a:pt x="7720673" y="100780"/>
                  <a:pt x="7722715" y="100995"/>
                </a:cubicBezTo>
                <a:close/>
                <a:moveTo>
                  <a:pt x="2806520" y="100933"/>
                </a:moveTo>
                <a:lnTo>
                  <a:pt x="2803102" y="108574"/>
                </a:lnTo>
                <a:cubicBezTo>
                  <a:pt x="2800606" y="114189"/>
                  <a:pt x="2798542" y="118872"/>
                  <a:pt x="2796911" y="122624"/>
                </a:cubicBezTo>
                <a:cubicBezTo>
                  <a:pt x="2793650" y="130127"/>
                  <a:pt x="2792056" y="133808"/>
                  <a:pt x="2792130" y="133665"/>
                </a:cubicBezTo>
                <a:cubicBezTo>
                  <a:pt x="2792205" y="133523"/>
                  <a:pt x="2798735" y="132490"/>
                  <a:pt x="2811720" y="130568"/>
                </a:cubicBezTo>
                <a:cubicBezTo>
                  <a:pt x="2811720" y="124131"/>
                  <a:pt x="2811282" y="118428"/>
                  <a:pt x="2810406" y="113459"/>
                </a:cubicBezTo>
                <a:close/>
                <a:moveTo>
                  <a:pt x="2555972" y="100253"/>
                </a:moveTo>
                <a:cubicBezTo>
                  <a:pt x="2557354" y="100155"/>
                  <a:pt x="2559077" y="100422"/>
                  <a:pt x="2561140" y="101053"/>
                </a:cubicBezTo>
                <a:cubicBezTo>
                  <a:pt x="2569394" y="103577"/>
                  <a:pt x="2575059" y="106876"/>
                  <a:pt x="2578134" y="110950"/>
                </a:cubicBezTo>
                <a:cubicBezTo>
                  <a:pt x="2581210" y="115024"/>
                  <a:pt x="2581384" y="120401"/>
                  <a:pt x="2578655" y="127080"/>
                </a:cubicBezTo>
                <a:cubicBezTo>
                  <a:pt x="2575926" y="133758"/>
                  <a:pt x="2571496" y="133873"/>
                  <a:pt x="2565363" y="127424"/>
                </a:cubicBezTo>
                <a:cubicBezTo>
                  <a:pt x="2559230" y="120974"/>
                  <a:pt x="2555022" y="115486"/>
                  <a:pt x="2552740" y="110960"/>
                </a:cubicBezTo>
                <a:cubicBezTo>
                  <a:pt x="2550750" y="104113"/>
                  <a:pt x="2551827" y="100545"/>
                  <a:pt x="2555972" y="100253"/>
                </a:cubicBezTo>
                <a:close/>
                <a:moveTo>
                  <a:pt x="2186725" y="99939"/>
                </a:moveTo>
                <a:cubicBezTo>
                  <a:pt x="2190443" y="100056"/>
                  <a:pt x="2194815" y="101453"/>
                  <a:pt x="2199841" y="104132"/>
                </a:cubicBezTo>
                <a:cubicBezTo>
                  <a:pt x="2209893" y="109490"/>
                  <a:pt x="2212904" y="114674"/>
                  <a:pt x="2208873" y="119685"/>
                </a:cubicBezTo>
                <a:cubicBezTo>
                  <a:pt x="2204842" y="124695"/>
                  <a:pt x="2202104" y="129734"/>
                  <a:pt x="2200660" y="134800"/>
                </a:cubicBezTo>
                <a:cubicBezTo>
                  <a:pt x="2199215" y="139866"/>
                  <a:pt x="2197723" y="154300"/>
                  <a:pt x="2196185" y="178100"/>
                </a:cubicBezTo>
                <a:cubicBezTo>
                  <a:pt x="2195441" y="191135"/>
                  <a:pt x="2195243" y="196071"/>
                  <a:pt x="2195590" y="192908"/>
                </a:cubicBezTo>
                <a:cubicBezTo>
                  <a:pt x="2230267" y="169616"/>
                  <a:pt x="2241376" y="165632"/>
                  <a:pt x="2228918" y="180955"/>
                </a:cubicBezTo>
                <a:cubicBezTo>
                  <a:pt x="2216460" y="196278"/>
                  <a:pt x="2207592" y="207143"/>
                  <a:pt x="2202315" y="213549"/>
                </a:cubicBezTo>
                <a:cubicBezTo>
                  <a:pt x="2197038" y="219954"/>
                  <a:pt x="2191528" y="227492"/>
                  <a:pt x="2185786" y="236161"/>
                </a:cubicBezTo>
                <a:cubicBezTo>
                  <a:pt x="2180044" y="244830"/>
                  <a:pt x="2174686" y="244505"/>
                  <a:pt x="2169713" y="235185"/>
                </a:cubicBezTo>
                <a:cubicBezTo>
                  <a:pt x="2164739" y="225864"/>
                  <a:pt x="2164200" y="217796"/>
                  <a:pt x="2168094" y="210981"/>
                </a:cubicBezTo>
                <a:cubicBezTo>
                  <a:pt x="2171989" y="204166"/>
                  <a:pt x="2174515" y="192815"/>
                  <a:pt x="2175675" y="176928"/>
                </a:cubicBezTo>
                <a:cubicBezTo>
                  <a:pt x="2176835" y="161040"/>
                  <a:pt x="2177415" y="150070"/>
                  <a:pt x="2177415" y="144018"/>
                </a:cubicBezTo>
                <a:lnTo>
                  <a:pt x="2177415" y="127684"/>
                </a:lnTo>
                <a:cubicBezTo>
                  <a:pt x="2177415" y="124621"/>
                  <a:pt x="2174736" y="124996"/>
                  <a:pt x="2169378" y="128810"/>
                </a:cubicBezTo>
                <a:cubicBezTo>
                  <a:pt x="2164020" y="132623"/>
                  <a:pt x="2157137" y="135929"/>
                  <a:pt x="2148728" y="138725"/>
                </a:cubicBezTo>
                <a:cubicBezTo>
                  <a:pt x="2140319" y="141522"/>
                  <a:pt x="2132689" y="140080"/>
                  <a:pt x="2125836" y="134400"/>
                </a:cubicBezTo>
                <a:cubicBezTo>
                  <a:pt x="2118984" y="128720"/>
                  <a:pt x="2119260" y="125604"/>
                  <a:pt x="2126664" y="125052"/>
                </a:cubicBezTo>
                <a:cubicBezTo>
                  <a:pt x="2134068" y="124500"/>
                  <a:pt x="2143193" y="121982"/>
                  <a:pt x="2154039" y="117499"/>
                </a:cubicBezTo>
                <a:cubicBezTo>
                  <a:pt x="2164885" y="113015"/>
                  <a:pt x="2172717" y="108327"/>
                  <a:pt x="2177535" y="103434"/>
                </a:cubicBezTo>
                <a:cubicBezTo>
                  <a:pt x="2179945" y="100988"/>
                  <a:pt x="2183008" y="99823"/>
                  <a:pt x="2186725" y="99939"/>
                </a:cubicBezTo>
                <a:close/>
                <a:moveTo>
                  <a:pt x="1881926" y="99939"/>
                </a:moveTo>
                <a:cubicBezTo>
                  <a:pt x="1885643" y="100056"/>
                  <a:pt x="1890015" y="101453"/>
                  <a:pt x="1895041" y="104132"/>
                </a:cubicBezTo>
                <a:cubicBezTo>
                  <a:pt x="1905093" y="109490"/>
                  <a:pt x="1908104" y="114674"/>
                  <a:pt x="1904073" y="119685"/>
                </a:cubicBezTo>
                <a:cubicBezTo>
                  <a:pt x="1900042" y="124695"/>
                  <a:pt x="1897305" y="129734"/>
                  <a:pt x="1895860" y="134800"/>
                </a:cubicBezTo>
                <a:cubicBezTo>
                  <a:pt x="1894415" y="139866"/>
                  <a:pt x="1892923" y="154300"/>
                  <a:pt x="1891386" y="178100"/>
                </a:cubicBezTo>
                <a:cubicBezTo>
                  <a:pt x="1890641" y="191135"/>
                  <a:pt x="1890443" y="196071"/>
                  <a:pt x="1890790" y="192908"/>
                </a:cubicBezTo>
                <a:cubicBezTo>
                  <a:pt x="1925467" y="169616"/>
                  <a:pt x="1936577" y="165632"/>
                  <a:pt x="1924118" y="180955"/>
                </a:cubicBezTo>
                <a:cubicBezTo>
                  <a:pt x="1911660" y="196278"/>
                  <a:pt x="1902793" y="207143"/>
                  <a:pt x="1897515" y="213549"/>
                </a:cubicBezTo>
                <a:cubicBezTo>
                  <a:pt x="1892238" y="219954"/>
                  <a:pt x="1886728" y="227492"/>
                  <a:pt x="1880986" y="236161"/>
                </a:cubicBezTo>
                <a:cubicBezTo>
                  <a:pt x="1875244" y="244830"/>
                  <a:pt x="1869886" y="244505"/>
                  <a:pt x="1864913" y="235185"/>
                </a:cubicBezTo>
                <a:cubicBezTo>
                  <a:pt x="1859939" y="225864"/>
                  <a:pt x="1859400" y="217796"/>
                  <a:pt x="1863294" y="210981"/>
                </a:cubicBezTo>
                <a:cubicBezTo>
                  <a:pt x="1867189" y="204166"/>
                  <a:pt x="1869716" y="192815"/>
                  <a:pt x="1870875" y="176928"/>
                </a:cubicBezTo>
                <a:cubicBezTo>
                  <a:pt x="1872035" y="161040"/>
                  <a:pt x="1872615" y="150070"/>
                  <a:pt x="1872615" y="144018"/>
                </a:cubicBezTo>
                <a:lnTo>
                  <a:pt x="1872615" y="127684"/>
                </a:lnTo>
                <a:cubicBezTo>
                  <a:pt x="1872615" y="124621"/>
                  <a:pt x="1869936" y="124996"/>
                  <a:pt x="1864578" y="128810"/>
                </a:cubicBezTo>
                <a:cubicBezTo>
                  <a:pt x="1859220" y="132623"/>
                  <a:pt x="1852337" y="135929"/>
                  <a:pt x="1843928" y="138725"/>
                </a:cubicBezTo>
                <a:cubicBezTo>
                  <a:pt x="1835519" y="141522"/>
                  <a:pt x="1827889" y="140080"/>
                  <a:pt x="1821036" y="134400"/>
                </a:cubicBezTo>
                <a:cubicBezTo>
                  <a:pt x="1814184" y="128720"/>
                  <a:pt x="1814460" y="125604"/>
                  <a:pt x="1821864" y="125052"/>
                </a:cubicBezTo>
                <a:cubicBezTo>
                  <a:pt x="1829269" y="124500"/>
                  <a:pt x="1838393" y="121982"/>
                  <a:pt x="1849239" y="117499"/>
                </a:cubicBezTo>
                <a:cubicBezTo>
                  <a:pt x="1860085" y="113015"/>
                  <a:pt x="1867917" y="108327"/>
                  <a:pt x="1872736" y="103434"/>
                </a:cubicBezTo>
                <a:cubicBezTo>
                  <a:pt x="1875145" y="100988"/>
                  <a:pt x="1878208" y="99823"/>
                  <a:pt x="1881926" y="99939"/>
                </a:cubicBezTo>
                <a:close/>
                <a:moveTo>
                  <a:pt x="3172516" y="99085"/>
                </a:moveTo>
                <a:cubicBezTo>
                  <a:pt x="3178784" y="98785"/>
                  <a:pt x="3184437" y="101174"/>
                  <a:pt x="3189474" y="106253"/>
                </a:cubicBezTo>
                <a:cubicBezTo>
                  <a:pt x="3196189" y="113025"/>
                  <a:pt x="3192022" y="117325"/>
                  <a:pt x="3176972" y="119154"/>
                </a:cubicBezTo>
                <a:cubicBezTo>
                  <a:pt x="3161922" y="120984"/>
                  <a:pt x="3145318" y="123294"/>
                  <a:pt x="3127161" y="126084"/>
                </a:cubicBezTo>
                <a:cubicBezTo>
                  <a:pt x="3137281" y="130090"/>
                  <a:pt x="3140264" y="134660"/>
                  <a:pt x="3136109" y="139795"/>
                </a:cubicBezTo>
                <a:cubicBezTo>
                  <a:pt x="3131955" y="144930"/>
                  <a:pt x="3125924" y="152743"/>
                  <a:pt x="3118017" y="163235"/>
                </a:cubicBezTo>
                <a:cubicBezTo>
                  <a:pt x="3110111" y="173728"/>
                  <a:pt x="3109060" y="177901"/>
                  <a:pt x="3114864" y="175756"/>
                </a:cubicBezTo>
                <a:cubicBezTo>
                  <a:pt x="3120668" y="173610"/>
                  <a:pt x="3132897" y="169685"/>
                  <a:pt x="3151550" y="163980"/>
                </a:cubicBezTo>
                <a:cubicBezTo>
                  <a:pt x="3148586" y="160184"/>
                  <a:pt x="3146289" y="155313"/>
                  <a:pt x="3144658" y="149367"/>
                </a:cubicBezTo>
                <a:cubicBezTo>
                  <a:pt x="3143027" y="143420"/>
                  <a:pt x="3147163" y="143141"/>
                  <a:pt x="3157066" y="148529"/>
                </a:cubicBezTo>
                <a:cubicBezTo>
                  <a:pt x="3166969" y="153918"/>
                  <a:pt x="3174578" y="160141"/>
                  <a:pt x="3179893" y="167198"/>
                </a:cubicBezTo>
                <a:cubicBezTo>
                  <a:pt x="3185207" y="174255"/>
                  <a:pt x="3186311" y="181507"/>
                  <a:pt x="3183204" y="188955"/>
                </a:cubicBezTo>
                <a:cubicBezTo>
                  <a:pt x="3180097" y="196402"/>
                  <a:pt x="3176079" y="197922"/>
                  <a:pt x="3171149" y="193513"/>
                </a:cubicBezTo>
                <a:cubicBezTo>
                  <a:pt x="3166219" y="189104"/>
                  <a:pt x="3161522" y="182751"/>
                  <a:pt x="3157057" y="174453"/>
                </a:cubicBezTo>
                <a:cubicBezTo>
                  <a:pt x="3145585" y="179824"/>
                  <a:pt x="3133610" y="185721"/>
                  <a:pt x="3121134" y="192145"/>
                </a:cubicBezTo>
                <a:cubicBezTo>
                  <a:pt x="3108657" y="198570"/>
                  <a:pt x="3099271" y="204231"/>
                  <a:pt x="3092977" y="209130"/>
                </a:cubicBezTo>
                <a:cubicBezTo>
                  <a:pt x="3086683" y="214029"/>
                  <a:pt x="3081834" y="212079"/>
                  <a:pt x="3078429" y="203280"/>
                </a:cubicBezTo>
                <a:cubicBezTo>
                  <a:pt x="3075025" y="194480"/>
                  <a:pt x="3075586" y="188583"/>
                  <a:pt x="3080113" y="185588"/>
                </a:cubicBezTo>
                <a:cubicBezTo>
                  <a:pt x="3084640" y="182592"/>
                  <a:pt x="3088962" y="178478"/>
                  <a:pt x="3093079" y="173244"/>
                </a:cubicBezTo>
                <a:cubicBezTo>
                  <a:pt x="3097197" y="168010"/>
                  <a:pt x="3101550" y="160144"/>
                  <a:pt x="3106139" y="149646"/>
                </a:cubicBezTo>
                <a:cubicBezTo>
                  <a:pt x="3110728" y="139147"/>
                  <a:pt x="3112390" y="132626"/>
                  <a:pt x="3111125" y="130084"/>
                </a:cubicBezTo>
                <a:cubicBezTo>
                  <a:pt x="3103188" y="132292"/>
                  <a:pt x="3096171" y="134009"/>
                  <a:pt x="3090075" y="135237"/>
                </a:cubicBezTo>
                <a:cubicBezTo>
                  <a:pt x="3083979" y="136465"/>
                  <a:pt x="3078129" y="137274"/>
                  <a:pt x="3072523" y="137665"/>
                </a:cubicBezTo>
                <a:cubicBezTo>
                  <a:pt x="3066917" y="138056"/>
                  <a:pt x="3060979" y="135436"/>
                  <a:pt x="3054710" y="129805"/>
                </a:cubicBezTo>
                <a:cubicBezTo>
                  <a:pt x="3048440" y="124174"/>
                  <a:pt x="3050434" y="120860"/>
                  <a:pt x="3060691" y="119861"/>
                </a:cubicBezTo>
                <a:cubicBezTo>
                  <a:pt x="3070948" y="118863"/>
                  <a:pt x="3083477" y="117198"/>
                  <a:pt x="3098279" y="114866"/>
                </a:cubicBezTo>
                <a:cubicBezTo>
                  <a:pt x="3113081" y="112535"/>
                  <a:pt x="3125850" y="110219"/>
                  <a:pt x="3136584" y="107918"/>
                </a:cubicBezTo>
                <a:cubicBezTo>
                  <a:pt x="3147318" y="105617"/>
                  <a:pt x="3157137" y="103072"/>
                  <a:pt x="3166042" y="100281"/>
                </a:cubicBezTo>
                <a:cubicBezTo>
                  <a:pt x="3168269" y="99584"/>
                  <a:pt x="3170427" y="99185"/>
                  <a:pt x="3172516" y="99085"/>
                </a:cubicBezTo>
                <a:close/>
                <a:moveTo>
                  <a:pt x="1669501" y="93900"/>
                </a:moveTo>
                <a:cubicBezTo>
                  <a:pt x="1646557" y="97770"/>
                  <a:pt x="1630608" y="99841"/>
                  <a:pt x="1621653" y="100114"/>
                </a:cubicBezTo>
                <a:cubicBezTo>
                  <a:pt x="1630992" y="102359"/>
                  <a:pt x="1635063" y="105310"/>
                  <a:pt x="1633867" y="108969"/>
                </a:cubicBezTo>
                <a:cubicBezTo>
                  <a:pt x="1632669" y="112628"/>
                  <a:pt x="1631327" y="121954"/>
                  <a:pt x="1629839" y="136949"/>
                </a:cubicBezTo>
                <a:cubicBezTo>
                  <a:pt x="1646644" y="135436"/>
                  <a:pt x="1661384" y="134009"/>
                  <a:pt x="1674059" y="132670"/>
                </a:cubicBezTo>
                <a:cubicBezTo>
                  <a:pt x="1673290" y="112777"/>
                  <a:pt x="1671771" y="99853"/>
                  <a:pt x="1669501" y="93900"/>
                </a:cubicBezTo>
                <a:close/>
                <a:moveTo>
                  <a:pt x="2593352" y="92651"/>
                </a:moveTo>
                <a:cubicBezTo>
                  <a:pt x="2590810" y="92690"/>
                  <a:pt x="2587454" y="93094"/>
                  <a:pt x="2583287" y="93863"/>
                </a:cubicBezTo>
                <a:cubicBezTo>
                  <a:pt x="2574953" y="95401"/>
                  <a:pt x="2562823" y="96895"/>
                  <a:pt x="2546899" y="98346"/>
                </a:cubicBezTo>
                <a:cubicBezTo>
                  <a:pt x="2543563" y="109050"/>
                  <a:pt x="2539172" y="121917"/>
                  <a:pt x="2533728" y="136949"/>
                </a:cubicBezTo>
                <a:cubicBezTo>
                  <a:pt x="2555246" y="136217"/>
                  <a:pt x="2577396" y="134778"/>
                  <a:pt x="2600179" y="132633"/>
                </a:cubicBezTo>
                <a:cubicBezTo>
                  <a:pt x="2600923" y="108014"/>
                  <a:pt x="2600378" y="95013"/>
                  <a:pt x="2598542" y="93630"/>
                </a:cubicBezTo>
                <a:cubicBezTo>
                  <a:pt x="2597625" y="92939"/>
                  <a:pt x="2595894" y="92613"/>
                  <a:pt x="2593352" y="92651"/>
                </a:cubicBezTo>
                <a:close/>
                <a:moveTo>
                  <a:pt x="131172" y="88996"/>
                </a:moveTo>
                <a:cubicBezTo>
                  <a:pt x="135175" y="89484"/>
                  <a:pt x="138990" y="91110"/>
                  <a:pt x="142618" y="93872"/>
                </a:cubicBezTo>
                <a:cubicBezTo>
                  <a:pt x="149873" y="99398"/>
                  <a:pt x="148010" y="104262"/>
                  <a:pt x="137028" y="108467"/>
                </a:cubicBezTo>
                <a:cubicBezTo>
                  <a:pt x="126045" y="112671"/>
                  <a:pt x="113094" y="116159"/>
                  <a:pt x="98174" y="118931"/>
                </a:cubicBezTo>
                <a:cubicBezTo>
                  <a:pt x="83254" y="121703"/>
                  <a:pt x="72185" y="120860"/>
                  <a:pt x="64967" y="116401"/>
                </a:cubicBezTo>
                <a:cubicBezTo>
                  <a:pt x="57748" y="111942"/>
                  <a:pt x="56223" y="109043"/>
                  <a:pt x="60390" y="107704"/>
                </a:cubicBezTo>
                <a:cubicBezTo>
                  <a:pt x="64558" y="106365"/>
                  <a:pt x="73103" y="104082"/>
                  <a:pt x="86026" y="100858"/>
                </a:cubicBezTo>
                <a:cubicBezTo>
                  <a:pt x="98986" y="97819"/>
                  <a:pt x="109845" y="94514"/>
                  <a:pt x="118601" y="90942"/>
                </a:cubicBezTo>
                <a:cubicBezTo>
                  <a:pt x="122979" y="89156"/>
                  <a:pt x="127169" y="88507"/>
                  <a:pt x="131172" y="88996"/>
                </a:cubicBezTo>
                <a:close/>
                <a:moveTo>
                  <a:pt x="7368339" y="87538"/>
                </a:moveTo>
                <a:cubicBezTo>
                  <a:pt x="7370855" y="85526"/>
                  <a:pt x="7373343" y="90449"/>
                  <a:pt x="7375803" y="102309"/>
                </a:cubicBezTo>
                <a:cubicBezTo>
                  <a:pt x="7379085" y="118122"/>
                  <a:pt x="7375965" y="133709"/>
                  <a:pt x="7366446" y="149069"/>
                </a:cubicBezTo>
                <a:cubicBezTo>
                  <a:pt x="7356927" y="164429"/>
                  <a:pt x="7350875" y="166426"/>
                  <a:pt x="7348289" y="155059"/>
                </a:cubicBezTo>
                <a:cubicBezTo>
                  <a:pt x="7345703" y="143692"/>
                  <a:pt x="7345598" y="135795"/>
                  <a:pt x="7347973" y="131368"/>
                </a:cubicBezTo>
                <a:cubicBezTo>
                  <a:pt x="7350347" y="126940"/>
                  <a:pt x="7353091" y="121607"/>
                  <a:pt x="7356205" y="115369"/>
                </a:cubicBezTo>
                <a:cubicBezTo>
                  <a:pt x="7359231" y="108547"/>
                  <a:pt x="7362434" y="100712"/>
                  <a:pt x="7365813" y="91863"/>
                </a:cubicBezTo>
                <a:cubicBezTo>
                  <a:pt x="7366659" y="89651"/>
                  <a:pt x="7367500" y="88209"/>
                  <a:pt x="7368339" y="87538"/>
                </a:cubicBezTo>
                <a:close/>
                <a:moveTo>
                  <a:pt x="2317513" y="77639"/>
                </a:moveTo>
                <a:cubicBezTo>
                  <a:pt x="2322452" y="76942"/>
                  <a:pt x="2328884" y="79268"/>
                  <a:pt x="2336809" y="84617"/>
                </a:cubicBezTo>
                <a:cubicBezTo>
                  <a:pt x="2347376" y="91748"/>
                  <a:pt x="2349478" y="97950"/>
                  <a:pt x="2343116" y="103221"/>
                </a:cubicBezTo>
                <a:cubicBezTo>
                  <a:pt x="2336754" y="108492"/>
                  <a:pt x="2332152" y="116838"/>
                  <a:pt x="2329312" y="128261"/>
                </a:cubicBezTo>
                <a:cubicBezTo>
                  <a:pt x="2336320" y="134797"/>
                  <a:pt x="2338236" y="139060"/>
                  <a:pt x="2335061" y="141051"/>
                </a:cubicBezTo>
                <a:cubicBezTo>
                  <a:pt x="2331886" y="143041"/>
                  <a:pt x="2321803" y="144589"/>
                  <a:pt x="2304811" y="145692"/>
                </a:cubicBezTo>
                <a:cubicBezTo>
                  <a:pt x="2315701" y="150616"/>
                  <a:pt x="2319759" y="155295"/>
                  <a:pt x="2316987" y="159729"/>
                </a:cubicBezTo>
                <a:cubicBezTo>
                  <a:pt x="2314215" y="164163"/>
                  <a:pt x="2312076" y="173343"/>
                  <a:pt x="2310569" y="187271"/>
                </a:cubicBezTo>
                <a:cubicBezTo>
                  <a:pt x="2309062" y="201199"/>
                  <a:pt x="2309748" y="212482"/>
                  <a:pt x="2312625" y="221120"/>
                </a:cubicBezTo>
                <a:cubicBezTo>
                  <a:pt x="2315502" y="229759"/>
                  <a:pt x="2322609" y="234431"/>
                  <a:pt x="2333944" y="235138"/>
                </a:cubicBezTo>
                <a:cubicBezTo>
                  <a:pt x="2345280" y="235845"/>
                  <a:pt x="2354197" y="235343"/>
                  <a:pt x="2360696" y="233631"/>
                </a:cubicBezTo>
                <a:cubicBezTo>
                  <a:pt x="2367195" y="231920"/>
                  <a:pt x="2371545" y="227095"/>
                  <a:pt x="2373747" y="219158"/>
                </a:cubicBezTo>
                <a:cubicBezTo>
                  <a:pt x="2375948" y="211220"/>
                  <a:pt x="2378568" y="202151"/>
                  <a:pt x="2381607" y="191950"/>
                </a:cubicBezTo>
                <a:cubicBezTo>
                  <a:pt x="2384645" y="181749"/>
                  <a:pt x="2387377" y="184735"/>
                  <a:pt x="2389801" y="200908"/>
                </a:cubicBezTo>
                <a:cubicBezTo>
                  <a:pt x="2392226" y="217080"/>
                  <a:pt x="2395594" y="228072"/>
                  <a:pt x="2399903" y="233882"/>
                </a:cubicBezTo>
                <a:cubicBezTo>
                  <a:pt x="2404213" y="239693"/>
                  <a:pt x="2400266" y="245249"/>
                  <a:pt x="2388062" y="250551"/>
                </a:cubicBezTo>
                <a:cubicBezTo>
                  <a:pt x="2375858" y="255853"/>
                  <a:pt x="2360926" y="258504"/>
                  <a:pt x="2343265" y="258504"/>
                </a:cubicBezTo>
                <a:cubicBezTo>
                  <a:pt x="2326075" y="258504"/>
                  <a:pt x="2313009" y="255292"/>
                  <a:pt x="2304067" y="248867"/>
                </a:cubicBezTo>
                <a:cubicBezTo>
                  <a:pt x="2295125" y="242443"/>
                  <a:pt x="2291432" y="226565"/>
                  <a:pt x="2292989" y="201233"/>
                </a:cubicBezTo>
                <a:cubicBezTo>
                  <a:pt x="2294545" y="175901"/>
                  <a:pt x="2294052" y="158020"/>
                  <a:pt x="2291510" y="147590"/>
                </a:cubicBezTo>
                <a:cubicBezTo>
                  <a:pt x="2288360" y="148371"/>
                  <a:pt x="2284230" y="149072"/>
                  <a:pt x="2279120" y="149692"/>
                </a:cubicBezTo>
                <a:cubicBezTo>
                  <a:pt x="2289240" y="156179"/>
                  <a:pt x="2292831" y="161105"/>
                  <a:pt x="2289891" y="164473"/>
                </a:cubicBezTo>
                <a:cubicBezTo>
                  <a:pt x="2286952" y="167840"/>
                  <a:pt x="2283368" y="174326"/>
                  <a:pt x="2279138" y="183932"/>
                </a:cubicBezTo>
                <a:cubicBezTo>
                  <a:pt x="2274909" y="193537"/>
                  <a:pt x="2269195" y="203348"/>
                  <a:pt x="2261995" y="213363"/>
                </a:cubicBezTo>
                <a:cubicBezTo>
                  <a:pt x="2254796" y="223378"/>
                  <a:pt x="2246731" y="231424"/>
                  <a:pt x="2237802" y="237501"/>
                </a:cubicBezTo>
                <a:cubicBezTo>
                  <a:pt x="2228872" y="243578"/>
                  <a:pt x="2220466" y="247429"/>
                  <a:pt x="2212584" y="249053"/>
                </a:cubicBezTo>
                <a:cubicBezTo>
                  <a:pt x="2204703" y="250678"/>
                  <a:pt x="2204380" y="247947"/>
                  <a:pt x="2211617" y="240859"/>
                </a:cubicBezTo>
                <a:cubicBezTo>
                  <a:pt x="2218854" y="233771"/>
                  <a:pt x="2227058" y="224875"/>
                  <a:pt x="2236230" y="214172"/>
                </a:cubicBezTo>
                <a:cubicBezTo>
                  <a:pt x="2245401" y="203469"/>
                  <a:pt x="2252873" y="190936"/>
                  <a:pt x="2258647" y="176574"/>
                </a:cubicBezTo>
                <a:cubicBezTo>
                  <a:pt x="2261533" y="169393"/>
                  <a:pt x="2263536" y="163777"/>
                  <a:pt x="2264654" y="159724"/>
                </a:cubicBezTo>
                <a:lnTo>
                  <a:pt x="2265333" y="156434"/>
                </a:lnTo>
                <a:lnTo>
                  <a:pt x="2264137" y="158530"/>
                </a:lnTo>
                <a:cubicBezTo>
                  <a:pt x="2260698" y="162895"/>
                  <a:pt x="2257684" y="161543"/>
                  <a:pt x="2255094" y="154473"/>
                </a:cubicBezTo>
                <a:cubicBezTo>
                  <a:pt x="2251640" y="145047"/>
                  <a:pt x="2248579" y="135569"/>
                  <a:pt x="2245913" y="126038"/>
                </a:cubicBezTo>
                <a:cubicBezTo>
                  <a:pt x="2243246" y="116507"/>
                  <a:pt x="2240115" y="108355"/>
                  <a:pt x="2236518" y="101583"/>
                </a:cubicBezTo>
                <a:cubicBezTo>
                  <a:pt x="2232921" y="94812"/>
                  <a:pt x="2235575" y="92009"/>
                  <a:pt x="2244480" y="93175"/>
                </a:cubicBezTo>
                <a:cubicBezTo>
                  <a:pt x="2253385" y="94340"/>
                  <a:pt x="2265728" y="93230"/>
                  <a:pt x="2281511" y="89845"/>
                </a:cubicBezTo>
                <a:cubicBezTo>
                  <a:pt x="2297293" y="86459"/>
                  <a:pt x="2307813" y="82958"/>
                  <a:pt x="2313071" y="79343"/>
                </a:cubicBezTo>
                <a:cubicBezTo>
                  <a:pt x="2314386" y="78439"/>
                  <a:pt x="2315866" y="77871"/>
                  <a:pt x="2317513" y="77639"/>
                </a:cubicBezTo>
                <a:close/>
                <a:moveTo>
                  <a:pt x="2012713" y="77639"/>
                </a:moveTo>
                <a:cubicBezTo>
                  <a:pt x="2017652" y="76942"/>
                  <a:pt x="2024084" y="79268"/>
                  <a:pt x="2032009" y="84617"/>
                </a:cubicBezTo>
                <a:cubicBezTo>
                  <a:pt x="2042576" y="91748"/>
                  <a:pt x="2044678" y="97950"/>
                  <a:pt x="2038316" y="103221"/>
                </a:cubicBezTo>
                <a:cubicBezTo>
                  <a:pt x="2031954" y="108492"/>
                  <a:pt x="2027352" y="116838"/>
                  <a:pt x="2024512" y="128261"/>
                </a:cubicBezTo>
                <a:cubicBezTo>
                  <a:pt x="2031520" y="134797"/>
                  <a:pt x="2033436" y="139060"/>
                  <a:pt x="2030261" y="141051"/>
                </a:cubicBezTo>
                <a:cubicBezTo>
                  <a:pt x="2027086" y="143041"/>
                  <a:pt x="2017003" y="144589"/>
                  <a:pt x="2000011" y="145692"/>
                </a:cubicBezTo>
                <a:cubicBezTo>
                  <a:pt x="2010901" y="150616"/>
                  <a:pt x="2014959" y="155295"/>
                  <a:pt x="2012187" y="159729"/>
                </a:cubicBezTo>
                <a:cubicBezTo>
                  <a:pt x="2009415" y="164163"/>
                  <a:pt x="2007276" y="173343"/>
                  <a:pt x="2005769" y="187271"/>
                </a:cubicBezTo>
                <a:cubicBezTo>
                  <a:pt x="2004262" y="201199"/>
                  <a:pt x="2004948" y="212482"/>
                  <a:pt x="2007825" y="221120"/>
                </a:cubicBezTo>
                <a:cubicBezTo>
                  <a:pt x="2010702" y="229759"/>
                  <a:pt x="2017809" y="234431"/>
                  <a:pt x="2029145" y="235138"/>
                </a:cubicBezTo>
                <a:cubicBezTo>
                  <a:pt x="2040480" y="235845"/>
                  <a:pt x="2049398" y="235343"/>
                  <a:pt x="2055896" y="233631"/>
                </a:cubicBezTo>
                <a:cubicBezTo>
                  <a:pt x="2062395" y="231920"/>
                  <a:pt x="2066745" y="227095"/>
                  <a:pt x="2068947" y="219158"/>
                </a:cubicBezTo>
                <a:cubicBezTo>
                  <a:pt x="2071148" y="211220"/>
                  <a:pt x="2073768" y="202151"/>
                  <a:pt x="2076807" y="191950"/>
                </a:cubicBezTo>
                <a:cubicBezTo>
                  <a:pt x="2079845" y="181749"/>
                  <a:pt x="2082577" y="184735"/>
                  <a:pt x="2085001" y="200908"/>
                </a:cubicBezTo>
                <a:cubicBezTo>
                  <a:pt x="2087426" y="217080"/>
                  <a:pt x="2090794" y="228072"/>
                  <a:pt x="2095103" y="233882"/>
                </a:cubicBezTo>
                <a:cubicBezTo>
                  <a:pt x="2099413" y="239693"/>
                  <a:pt x="2095466" y="245249"/>
                  <a:pt x="2083262" y="250551"/>
                </a:cubicBezTo>
                <a:cubicBezTo>
                  <a:pt x="2071058" y="255853"/>
                  <a:pt x="2056126" y="258504"/>
                  <a:pt x="2038465" y="258504"/>
                </a:cubicBezTo>
                <a:cubicBezTo>
                  <a:pt x="2021275" y="258504"/>
                  <a:pt x="2008209" y="255292"/>
                  <a:pt x="1999267" y="248867"/>
                </a:cubicBezTo>
                <a:cubicBezTo>
                  <a:pt x="1990325" y="242443"/>
                  <a:pt x="1986632" y="226565"/>
                  <a:pt x="1988189" y="201233"/>
                </a:cubicBezTo>
                <a:cubicBezTo>
                  <a:pt x="1989745" y="175901"/>
                  <a:pt x="1989252" y="158020"/>
                  <a:pt x="1986710" y="147590"/>
                </a:cubicBezTo>
                <a:cubicBezTo>
                  <a:pt x="1983560" y="148371"/>
                  <a:pt x="1979430" y="149072"/>
                  <a:pt x="1974320" y="149692"/>
                </a:cubicBezTo>
                <a:cubicBezTo>
                  <a:pt x="1984440" y="156179"/>
                  <a:pt x="1988031" y="161105"/>
                  <a:pt x="1985091" y="164473"/>
                </a:cubicBezTo>
                <a:cubicBezTo>
                  <a:pt x="1982152" y="167840"/>
                  <a:pt x="1978568" y="174326"/>
                  <a:pt x="1974339" y="183932"/>
                </a:cubicBezTo>
                <a:cubicBezTo>
                  <a:pt x="1970109" y="193537"/>
                  <a:pt x="1964395" y="203348"/>
                  <a:pt x="1957195" y="213363"/>
                </a:cubicBezTo>
                <a:cubicBezTo>
                  <a:pt x="1949996" y="223378"/>
                  <a:pt x="1941931" y="231424"/>
                  <a:pt x="1933002" y="237501"/>
                </a:cubicBezTo>
                <a:cubicBezTo>
                  <a:pt x="1924072" y="243578"/>
                  <a:pt x="1915666" y="247429"/>
                  <a:pt x="1907785" y="249053"/>
                </a:cubicBezTo>
                <a:cubicBezTo>
                  <a:pt x="1899903" y="250678"/>
                  <a:pt x="1899580" y="247947"/>
                  <a:pt x="1906817" y="240859"/>
                </a:cubicBezTo>
                <a:cubicBezTo>
                  <a:pt x="1914054" y="233771"/>
                  <a:pt x="1922258" y="224875"/>
                  <a:pt x="1931430" y="214172"/>
                </a:cubicBezTo>
                <a:cubicBezTo>
                  <a:pt x="1940601" y="203469"/>
                  <a:pt x="1948074" y="190936"/>
                  <a:pt x="1953847" y="176574"/>
                </a:cubicBezTo>
                <a:cubicBezTo>
                  <a:pt x="1956734" y="169393"/>
                  <a:pt x="1958736" y="163777"/>
                  <a:pt x="1959853" y="159724"/>
                </a:cubicBezTo>
                <a:lnTo>
                  <a:pt x="1960533" y="156434"/>
                </a:lnTo>
                <a:lnTo>
                  <a:pt x="1959337" y="158530"/>
                </a:lnTo>
                <a:cubicBezTo>
                  <a:pt x="1955898" y="162895"/>
                  <a:pt x="1952884" y="161543"/>
                  <a:pt x="1950294" y="154473"/>
                </a:cubicBezTo>
                <a:cubicBezTo>
                  <a:pt x="1946840" y="145047"/>
                  <a:pt x="1943779" y="135569"/>
                  <a:pt x="1941113" y="126038"/>
                </a:cubicBezTo>
                <a:cubicBezTo>
                  <a:pt x="1938446" y="116507"/>
                  <a:pt x="1935315" y="108355"/>
                  <a:pt x="1931718" y="101583"/>
                </a:cubicBezTo>
                <a:cubicBezTo>
                  <a:pt x="1928121" y="94812"/>
                  <a:pt x="1930775" y="92009"/>
                  <a:pt x="1939680" y="93175"/>
                </a:cubicBezTo>
                <a:cubicBezTo>
                  <a:pt x="1948585" y="94340"/>
                  <a:pt x="1960929" y="93230"/>
                  <a:pt x="1976711" y="89845"/>
                </a:cubicBezTo>
                <a:cubicBezTo>
                  <a:pt x="1992493" y="86459"/>
                  <a:pt x="2003013" y="82958"/>
                  <a:pt x="2008271" y="79343"/>
                </a:cubicBezTo>
                <a:cubicBezTo>
                  <a:pt x="2009586" y="78439"/>
                  <a:pt x="2011067" y="77871"/>
                  <a:pt x="2012713" y="77639"/>
                </a:cubicBezTo>
                <a:close/>
                <a:moveTo>
                  <a:pt x="5876584" y="74073"/>
                </a:moveTo>
                <a:cubicBezTo>
                  <a:pt x="5879914" y="74157"/>
                  <a:pt x="5884909" y="76239"/>
                  <a:pt x="5891569" y="80320"/>
                </a:cubicBezTo>
                <a:cubicBezTo>
                  <a:pt x="5900908" y="88207"/>
                  <a:pt x="5903072" y="94033"/>
                  <a:pt x="5898062" y="97798"/>
                </a:cubicBezTo>
                <a:cubicBezTo>
                  <a:pt x="5893051" y="101562"/>
                  <a:pt x="5883879" y="113316"/>
                  <a:pt x="5870547" y="133061"/>
                </a:cubicBezTo>
                <a:cubicBezTo>
                  <a:pt x="5872866" y="139473"/>
                  <a:pt x="5873828" y="147760"/>
                  <a:pt x="5873430" y="157924"/>
                </a:cubicBezTo>
                <a:cubicBezTo>
                  <a:pt x="5873033" y="168088"/>
                  <a:pt x="5873031" y="182825"/>
                  <a:pt x="5873421" y="202135"/>
                </a:cubicBezTo>
                <a:cubicBezTo>
                  <a:pt x="5873812" y="221446"/>
                  <a:pt x="5871486" y="236639"/>
                  <a:pt x="5866445" y="247714"/>
                </a:cubicBezTo>
                <a:cubicBezTo>
                  <a:pt x="5861403" y="258789"/>
                  <a:pt x="5856331" y="259121"/>
                  <a:pt x="5851227" y="248709"/>
                </a:cubicBezTo>
                <a:cubicBezTo>
                  <a:pt x="5846123" y="238298"/>
                  <a:pt x="5845321" y="227346"/>
                  <a:pt x="5848818" y="215855"/>
                </a:cubicBezTo>
                <a:cubicBezTo>
                  <a:pt x="5852316" y="204365"/>
                  <a:pt x="5853754" y="181610"/>
                  <a:pt x="5853134" y="147590"/>
                </a:cubicBezTo>
                <a:cubicBezTo>
                  <a:pt x="5850877" y="155403"/>
                  <a:pt x="5845937" y="162715"/>
                  <a:pt x="5838316" y="169523"/>
                </a:cubicBezTo>
                <a:cubicBezTo>
                  <a:pt x="5830695" y="176332"/>
                  <a:pt x="5821688" y="182161"/>
                  <a:pt x="5811295" y="187011"/>
                </a:cubicBezTo>
                <a:cubicBezTo>
                  <a:pt x="5800902" y="191860"/>
                  <a:pt x="5798921" y="190176"/>
                  <a:pt x="5805351" y="181960"/>
                </a:cubicBezTo>
                <a:cubicBezTo>
                  <a:pt x="5811781" y="173743"/>
                  <a:pt x="5817846" y="166404"/>
                  <a:pt x="5823545" y="159943"/>
                </a:cubicBezTo>
                <a:cubicBezTo>
                  <a:pt x="5829244" y="153481"/>
                  <a:pt x="5837147" y="142675"/>
                  <a:pt x="5847255" y="127526"/>
                </a:cubicBezTo>
                <a:cubicBezTo>
                  <a:pt x="5857363" y="112377"/>
                  <a:pt x="5863946" y="101745"/>
                  <a:pt x="5867003" y="95630"/>
                </a:cubicBezTo>
                <a:cubicBezTo>
                  <a:pt x="5870060" y="89516"/>
                  <a:pt x="5871589" y="84245"/>
                  <a:pt x="5871589" y="79817"/>
                </a:cubicBezTo>
                <a:cubicBezTo>
                  <a:pt x="5871589" y="75904"/>
                  <a:pt x="5873254" y="73990"/>
                  <a:pt x="5876584" y="74073"/>
                </a:cubicBezTo>
                <a:close/>
                <a:moveTo>
                  <a:pt x="2601068" y="68618"/>
                </a:moveTo>
                <a:cubicBezTo>
                  <a:pt x="2604407" y="68367"/>
                  <a:pt x="2607757" y="69077"/>
                  <a:pt x="2611118" y="70748"/>
                </a:cubicBezTo>
                <a:cubicBezTo>
                  <a:pt x="2617840" y="74091"/>
                  <a:pt x="2623744" y="77997"/>
                  <a:pt x="2628829" y="82468"/>
                </a:cubicBezTo>
                <a:cubicBezTo>
                  <a:pt x="2633914" y="86939"/>
                  <a:pt x="2634704" y="91708"/>
                  <a:pt x="2631201" y="96774"/>
                </a:cubicBezTo>
                <a:cubicBezTo>
                  <a:pt x="2627697" y="101841"/>
                  <a:pt x="2625945" y="112901"/>
                  <a:pt x="2625945" y="129954"/>
                </a:cubicBezTo>
                <a:cubicBezTo>
                  <a:pt x="2642726" y="129210"/>
                  <a:pt x="2657906" y="127855"/>
                  <a:pt x="2671487" y="125889"/>
                </a:cubicBezTo>
                <a:cubicBezTo>
                  <a:pt x="2685067" y="123923"/>
                  <a:pt x="2695271" y="127827"/>
                  <a:pt x="2702099" y="137600"/>
                </a:cubicBezTo>
                <a:cubicBezTo>
                  <a:pt x="2708926" y="147373"/>
                  <a:pt x="2707826" y="152067"/>
                  <a:pt x="2698797" y="151683"/>
                </a:cubicBezTo>
                <a:cubicBezTo>
                  <a:pt x="2689768" y="151298"/>
                  <a:pt x="2679638" y="150911"/>
                  <a:pt x="2668408" y="150520"/>
                </a:cubicBezTo>
                <a:cubicBezTo>
                  <a:pt x="2657177" y="150129"/>
                  <a:pt x="2642571" y="149934"/>
                  <a:pt x="2624587" y="149934"/>
                </a:cubicBezTo>
                <a:cubicBezTo>
                  <a:pt x="2623893" y="168240"/>
                  <a:pt x="2622789" y="182211"/>
                  <a:pt x="2621276" y="191848"/>
                </a:cubicBezTo>
                <a:cubicBezTo>
                  <a:pt x="2626125" y="191848"/>
                  <a:pt x="2634646" y="192896"/>
                  <a:pt x="2646837" y="194992"/>
                </a:cubicBezTo>
                <a:cubicBezTo>
                  <a:pt x="2659028" y="197088"/>
                  <a:pt x="2666181" y="202749"/>
                  <a:pt x="2668296" y="211977"/>
                </a:cubicBezTo>
                <a:cubicBezTo>
                  <a:pt x="2670411" y="221204"/>
                  <a:pt x="2666036" y="224243"/>
                  <a:pt x="2655171" y="221092"/>
                </a:cubicBezTo>
                <a:cubicBezTo>
                  <a:pt x="2644307" y="217942"/>
                  <a:pt x="2632363" y="214848"/>
                  <a:pt x="2619341" y="211809"/>
                </a:cubicBezTo>
                <a:cubicBezTo>
                  <a:pt x="2614988" y="236217"/>
                  <a:pt x="2607255" y="254185"/>
                  <a:pt x="2596142" y="265713"/>
                </a:cubicBezTo>
                <a:cubicBezTo>
                  <a:pt x="2585030" y="277241"/>
                  <a:pt x="2577204" y="278925"/>
                  <a:pt x="2572665" y="270764"/>
                </a:cubicBezTo>
                <a:cubicBezTo>
                  <a:pt x="2568125" y="262603"/>
                  <a:pt x="2561255" y="254604"/>
                  <a:pt x="2552052" y="246765"/>
                </a:cubicBezTo>
                <a:cubicBezTo>
                  <a:pt x="2542849" y="238927"/>
                  <a:pt x="2544685" y="236177"/>
                  <a:pt x="2557559" y="238515"/>
                </a:cubicBezTo>
                <a:cubicBezTo>
                  <a:pt x="2570432" y="240852"/>
                  <a:pt x="2578816" y="240710"/>
                  <a:pt x="2582711" y="238087"/>
                </a:cubicBezTo>
                <a:cubicBezTo>
                  <a:pt x="2586605" y="235464"/>
                  <a:pt x="2590078" y="225855"/>
                  <a:pt x="2593129" y="209261"/>
                </a:cubicBezTo>
                <a:cubicBezTo>
                  <a:pt x="2552077" y="207065"/>
                  <a:pt x="2525294" y="207109"/>
                  <a:pt x="2512780" y="209391"/>
                </a:cubicBezTo>
                <a:cubicBezTo>
                  <a:pt x="2500266" y="211673"/>
                  <a:pt x="2490540" y="214590"/>
                  <a:pt x="2483600" y="218144"/>
                </a:cubicBezTo>
                <a:cubicBezTo>
                  <a:pt x="2476662" y="221697"/>
                  <a:pt x="2471778" y="219003"/>
                  <a:pt x="2468950" y="210061"/>
                </a:cubicBezTo>
                <a:cubicBezTo>
                  <a:pt x="2466122" y="201118"/>
                  <a:pt x="2468705" y="195013"/>
                  <a:pt x="2476698" y="191745"/>
                </a:cubicBezTo>
                <a:cubicBezTo>
                  <a:pt x="2484692" y="188477"/>
                  <a:pt x="2494313" y="177263"/>
                  <a:pt x="2505562" y="158101"/>
                </a:cubicBezTo>
                <a:cubicBezTo>
                  <a:pt x="2480311" y="160420"/>
                  <a:pt x="2463729" y="162361"/>
                  <a:pt x="2455816" y="163924"/>
                </a:cubicBezTo>
                <a:cubicBezTo>
                  <a:pt x="2447903" y="165486"/>
                  <a:pt x="2440016" y="162160"/>
                  <a:pt x="2432153" y="153943"/>
                </a:cubicBezTo>
                <a:cubicBezTo>
                  <a:pt x="2424289" y="145726"/>
                  <a:pt x="2426373" y="142015"/>
                  <a:pt x="2438403" y="142809"/>
                </a:cubicBezTo>
                <a:cubicBezTo>
                  <a:pt x="2450433" y="143603"/>
                  <a:pt x="2475009" y="142517"/>
                  <a:pt x="2512129" y="139553"/>
                </a:cubicBezTo>
                <a:cubicBezTo>
                  <a:pt x="2521765" y="114711"/>
                  <a:pt x="2525027" y="97754"/>
                  <a:pt x="2521915" y="88682"/>
                </a:cubicBezTo>
                <a:cubicBezTo>
                  <a:pt x="2518801" y="79610"/>
                  <a:pt x="2519812" y="75492"/>
                  <a:pt x="2524947" y="76329"/>
                </a:cubicBezTo>
                <a:cubicBezTo>
                  <a:pt x="2530081" y="77166"/>
                  <a:pt x="2534509" y="78335"/>
                  <a:pt x="2538230" y="79836"/>
                </a:cubicBezTo>
                <a:cubicBezTo>
                  <a:pt x="2541951" y="81337"/>
                  <a:pt x="2550030" y="81535"/>
                  <a:pt x="2562470" y="80431"/>
                </a:cubicBezTo>
                <a:cubicBezTo>
                  <a:pt x="2574910" y="79327"/>
                  <a:pt x="2584447" y="76602"/>
                  <a:pt x="2591082" y="72255"/>
                </a:cubicBezTo>
                <a:cubicBezTo>
                  <a:pt x="2594400" y="70081"/>
                  <a:pt x="2597729" y="68869"/>
                  <a:pt x="2601068" y="68618"/>
                </a:cubicBezTo>
                <a:close/>
                <a:moveTo>
                  <a:pt x="1709999" y="66413"/>
                </a:moveTo>
                <a:cubicBezTo>
                  <a:pt x="1714397" y="67251"/>
                  <a:pt x="1717852" y="69089"/>
                  <a:pt x="1720363" y="71929"/>
                </a:cubicBezTo>
                <a:cubicBezTo>
                  <a:pt x="1725387" y="77610"/>
                  <a:pt x="1723746" y="81904"/>
                  <a:pt x="1715443" y="84812"/>
                </a:cubicBezTo>
                <a:cubicBezTo>
                  <a:pt x="1707139" y="87721"/>
                  <a:pt x="1696501" y="89584"/>
                  <a:pt x="1683528" y="90403"/>
                </a:cubicBezTo>
                <a:cubicBezTo>
                  <a:pt x="1695199" y="93627"/>
                  <a:pt x="1700256" y="97813"/>
                  <a:pt x="1698700" y="102960"/>
                </a:cubicBezTo>
                <a:cubicBezTo>
                  <a:pt x="1697143" y="108107"/>
                  <a:pt x="1696365" y="117105"/>
                  <a:pt x="1696365" y="129954"/>
                </a:cubicBezTo>
                <a:cubicBezTo>
                  <a:pt x="1718553" y="127659"/>
                  <a:pt x="1735612" y="125529"/>
                  <a:pt x="1747543" y="123563"/>
                </a:cubicBezTo>
                <a:cubicBezTo>
                  <a:pt x="1759474" y="121598"/>
                  <a:pt x="1768714" y="124001"/>
                  <a:pt x="1775262" y="130772"/>
                </a:cubicBezTo>
                <a:cubicBezTo>
                  <a:pt x="1781811" y="137544"/>
                  <a:pt x="1783953" y="142235"/>
                  <a:pt x="1781690" y="144846"/>
                </a:cubicBezTo>
                <a:cubicBezTo>
                  <a:pt x="1779427" y="147457"/>
                  <a:pt x="1773191" y="148567"/>
                  <a:pt x="1762984" y="148176"/>
                </a:cubicBezTo>
                <a:cubicBezTo>
                  <a:pt x="1752777" y="147785"/>
                  <a:pt x="1742223" y="147590"/>
                  <a:pt x="1731321" y="147590"/>
                </a:cubicBezTo>
                <a:cubicBezTo>
                  <a:pt x="1720655" y="147590"/>
                  <a:pt x="1709003" y="148260"/>
                  <a:pt x="1696365" y="149599"/>
                </a:cubicBezTo>
                <a:lnTo>
                  <a:pt x="1696365" y="208237"/>
                </a:lnTo>
                <a:cubicBezTo>
                  <a:pt x="1696365" y="227039"/>
                  <a:pt x="1694874" y="244787"/>
                  <a:pt x="1691891" y="261481"/>
                </a:cubicBezTo>
                <a:cubicBezTo>
                  <a:pt x="1688908" y="278174"/>
                  <a:pt x="1684021" y="279948"/>
                  <a:pt x="1677231" y="266801"/>
                </a:cubicBezTo>
                <a:cubicBezTo>
                  <a:pt x="1670441" y="253655"/>
                  <a:pt x="1668407" y="243085"/>
                  <a:pt x="1671129" y="235092"/>
                </a:cubicBezTo>
                <a:cubicBezTo>
                  <a:pt x="1673852" y="227098"/>
                  <a:pt x="1674847" y="199103"/>
                  <a:pt x="1674115" y="151106"/>
                </a:cubicBezTo>
                <a:cubicBezTo>
                  <a:pt x="1666636" y="151106"/>
                  <a:pt x="1651785" y="152545"/>
                  <a:pt x="1629560" y="155422"/>
                </a:cubicBezTo>
                <a:cubicBezTo>
                  <a:pt x="1628890" y="163930"/>
                  <a:pt x="1625957" y="175780"/>
                  <a:pt x="1620760" y="190973"/>
                </a:cubicBezTo>
                <a:cubicBezTo>
                  <a:pt x="1615564" y="206166"/>
                  <a:pt x="1607542" y="219186"/>
                  <a:pt x="1596697" y="230031"/>
                </a:cubicBezTo>
                <a:cubicBezTo>
                  <a:pt x="1585851" y="240877"/>
                  <a:pt x="1573268" y="248722"/>
                  <a:pt x="1558950" y="253565"/>
                </a:cubicBezTo>
                <a:cubicBezTo>
                  <a:pt x="1544632" y="258408"/>
                  <a:pt x="1543984" y="255159"/>
                  <a:pt x="1557006" y="243817"/>
                </a:cubicBezTo>
                <a:cubicBezTo>
                  <a:pt x="1570029" y="232475"/>
                  <a:pt x="1581122" y="219170"/>
                  <a:pt x="1590288" y="203903"/>
                </a:cubicBezTo>
                <a:cubicBezTo>
                  <a:pt x="1599453" y="188635"/>
                  <a:pt x="1604805" y="173368"/>
                  <a:pt x="1606342" y="158101"/>
                </a:cubicBezTo>
                <a:cubicBezTo>
                  <a:pt x="1583286" y="161995"/>
                  <a:pt x="1567083" y="165108"/>
                  <a:pt x="1557732" y="167440"/>
                </a:cubicBezTo>
                <a:cubicBezTo>
                  <a:pt x="1548380" y="169772"/>
                  <a:pt x="1539357" y="167027"/>
                  <a:pt x="1530664" y="159208"/>
                </a:cubicBezTo>
                <a:cubicBezTo>
                  <a:pt x="1521969" y="151388"/>
                  <a:pt x="1522707" y="147478"/>
                  <a:pt x="1532877" y="147478"/>
                </a:cubicBezTo>
                <a:cubicBezTo>
                  <a:pt x="1540641" y="147478"/>
                  <a:pt x="1550290" y="146902"/>
                  <a:pt x="1561824" y="145748"/>
                </a:cubicBezTo>
                <a:cubicBezTo>
                  <a:pt x="1573359" y="144595"/>
                  <a:pt x="1588588" y="142970"/>
                  <a:pt x="1607515" y="140874"/>
                </a:cubicBezTo>
                <a:cubicBezTo>
                  <a:pt x="1607515" y="122184"/>
                  <a:pt x="1607359" y="111127"/>
                  <a:pt x="1607049" y="107704"/>
                </a:cubicBezTo>
                <a:cubicBezTo>
                  <a:pt x="1606740" y="104281"/>
                  <a:pt x="1604550" y="102064"/>
                  <a:pt x="1600482" y="101053"/>
                </a:cubicBezTo>
                <a:cubicBezTo>
                  <a:pt x="1596414" y="100042"/>
                  <a:pt x="1592095" y="97159"/>
                  <a:pt x="1587525" y="92403"/>
                </a:cubicBezTo>
                <a:cubicBezTo>
                  <a:pt x="1582955" y="87646"/>
                  <a:pt x="1586551" y="84561"/>
                  <a:pt x="1598315" y="83147"/>
                </a:cubicBezTo>
                <a:cubicBezTo>
                  <a:pt x="1610079" y="81733"/>
                  <a:pt x="1625820" y="79256"/>
                  <a:pt x="1645540" y="75715"/>
                </a:cubicBezTo>
                <a:cubicBezTo>
                  <a:pt x="1665260" y="72174"/>
                  <a:pt x="1681405" y="69238"/>
                  <a:pt x="1693974" y="66906"/>
                </a:cubicBezTo>
                <a:cubicBezTo>
                  <a:pt x="1700259" y="65741"/>
                  <a:pt x="1705601" y="65576"/>
                  <a:pt x="1709999" y="66413"/>
                </a:cubicBezTo>
                <a:close/>
                <a:moveTo>
                  <a:pt x="7161110" y="56544"/>
                </a:moveTo>
                <a:cubicBezTo>
                  <a:pt x="7152087" y="66454"/>
                  <a:pt x="7143427" y="74642"/>
                  <a:pt x="7135133" y="81108"/>
                </a:cubicBezTo>
                <a:lnTo>
                  <a:pt x="7129161" y="85233"/>
                </a:lnTo>
                <a:lnTo>
                  <a:pt x="7143097" y="88705"/>
                </a:lnTo>
                <a:cubicBezTo>
                  <a:pt x="7147583" y="90494"/>
                  <a:pt x="7151733" y="92871"/>
                  <a:pt x="7155547" y="95835"/>
                </a:cubicBezTo>
                <a:cubicBezTo>
                  <a:pt x="7163175" y="101763"/>
                  <a:pt x="7166989" y="108076"/>
                  <a:pt x="7166989" y="114773"/>
                </a:cubicBezTo>
                <a:cubicBezTo>
                  <a:pt x="7169519" y="108671"/>
                  <a:pt x="7175023" y="99841"/>
                  <a:pt x="7183499" y="88282"/>
                </a:cubicBezTo>
                <a:cubicBezTo>
                  <a:pt x="7191976" y="76723"/>
                  <a:pt x="7196767" y="69474"/>
                  <a:pt x="7197871" y="66534"/>
                </a:cubicBezTo>
                <a:cubicBezTo>
                  <a:pt x="7198975" y="63595"/>
                  <a:pt x="7199721" y="61000"/>
                  <a:pt x="7200112" y="58749"/>
                </a:cubicBezTo>
                <a:cubicBezTo>
                  <a:pt x="7200503" y="56498"/>
                  <a:pt x="7198161" y="56151"/>
                  <a:pt x="7193089" y="57707"/>
                </a:cubicBezTo>
                <a:cubicBezTo>
                  <a:pt x="7188017" y="59264"/>
                  <a:pt x="7182594" y="60820"/>
                  <a:pt x="7176821" y="62376"/>
                </a:cubicBezTo>
                <a:cubicBezTo>
                  <a:pt x="7171047" y="63933"/>
                  <a:pt x="7165810" y="61989"/>
                  <a:pt x="7161110" y="56544"/>
                </a:cubicBezTo>
                <a:close/>
                <a:moveTo>
                  <a:pt x="3158555" y="53484"/>
                </a:moveTo>
                <a:cubicBezTo>
                  <a:pt x="3165419" y="52312"/>
                  <a:pt x="3172020" y="54399"/>
                  <a:pt x="3178358" y="59744"/>
                </a:cubicBezTo>
                <a:cubicBezTo>
                  <a:pt x="3184696" y="65089"/>
                  <a:pt x="3182017" y="69173"/>
                  <a:pt x="3170321" y="71995"/>
                </a:cubicBezTo>
                <a:cubicBezTo>
                  <a:pt x="3158626" y="74816"/>
                  <a:pt x="3146090" y="77421"/>
                  <a:pt x="3132714" y="79808"/>
                </a:cubicBezTo>
                <a:cubicBezTo>
                  <a:pt x="3119338" y="82195"/>
                  <a:pt x="3108365" y="81721"/>
                  <a:pt x="3099795" y="78385"/>
                </a:cubicBezTo>
                <a:cubicBezTo>
                  <a:pt x="3090717" y="71712"/>
                  <a:pt x="3090605" y="67551"/>
                  <a:pt x="3099461" y="65902"/>
                </a:cubicBezTo>
                <a:cubicBezTo>
                  <a:pt x="3108316" y="64252"/>
                  <a:pt x="3118662" y="62063"/>
                  <a:pt x="3130500" y="59335"/>
                </a:cubicBezTo>
                <a:cubicBezTo>
                  <a:pt x="3142338" y="56606"/>
                  <a:pt x="3151690" y="54656"/>
                  <a:pt x="3158555" y="53484"/>
                </a:cubicBezTo>
                <a:close/>
                <a:moveTo>
                  <a:pt x="6583610" y="52228"/>
                </a:moveTo>
                <a:cubicBezTo>
                  <a:pt x="6581731" y="51993"/>
                  <a:pt x="6577427" y="52634"/>
                  <a:pt x="6570699" y="54154"/>
                </a:cubicBezTo>
                <a:cubicBezTo>
                  <a:pt x="6563971" y="55673"/>
                  <a:pt x="6553308" y="58212"/>
                  <a:pt x="6538711" y="61772"/>
                </a:cubicBezTo>
                <a:cubicBezTo>
                  <a:pt x="6546487" y="66906"/>
                  <a:pt x="6548363" y="71898"/>
                  <a:pt x="6544338" y="76748"/>
                </a:cubicBezTo>
                <a:cubicBezTo>
                  <a:pt x="6540313" y="81597"/>
                  <a:pt x="6537151" y="88235"/>
                  <a:pt x="6534851" y="96663"/>
                </a:cubicBezTo>
                <a:cubicBezTo>
                  <a:pt x="6532550" y="105090"/>
                  <a:pt x="6529167" y="114860"/>
                  <a:pt x="6524702" y="125973"/>
                </a:cubicBezTo>
                <a:cubicBezTo>
                  <a:pt x="6533049" y="127262"/>
                  <a:pt x="6540075" y="130763"/>
                  <a:pt x="6545780" y="136474"/>
                </a:cubicBezTo>
                <a:cubicBezTo>
                  <a:pt x="6551485" y="142186"/>
                  <a:pt x="6562095" y="152848"/>
                  <a:pt x="6577611" y="168463"/>
                </a:cubicBezTo>
                <a:cubicBezTo>
                  <a:pt x="6580562" y="163254"/>
                  <a:pt x="6583548" y="157068"/>
                  <a:pt x="6586568" y="149906"/>
                </a:cubicBezTo>
                <a:cubicBezTo>
                  <a:pt x="6589589" y="142744"/>
                  <a:pt x="6591681" y="136093"/>
                  <a:pt x="6592847" y="129954"/>
                </a:cubicBezTo>
                <a:cubicBezTo>
                  <a:pt x="6594013" y="123815"/>
                  <a:pt x="6591917" y="121874"/>
                  <a:pt x="6586559" y="124131"/>
                </a:cubicBezTo>
                <a:cubicBezTo>
                  <a:pt x="6581201" y="126388"/>
                  <a:pt x="6575973" y="128723"/>
                  <a:pt x="6570876" y="131135"/>
                </a:cubicBezTo>
                <a:cubicBezTo>
                  <a:pt x="6565779" y="133547"/>
                  <a:pt x="6562232" y="131160"/>
                  <a:pt x="6560235" y="123973"/>
                </a:cubicBezTo>
                <a:cubicBezTo>
                  <a:pt x="6558238" y="116786"/>
                  <a:pt x="6559417" y="111170"/>
                  <a:pt x="6563769" y="107127"/>
                </a:cubicBezTo>
                <a:cubicBezTo>
                  <a:pt x="6568123" y="103084"/>
                  <a:pt x="6572417" y="95289"/>
                  <a:pt x="6576653" y="83743"/>
                </a:cubicBezTo>
                <a:cubicBezTo>
                  <a:pt x="6580887" y="72196"/>
                  <a:pt x="6583576" y="64116"/>
                  <a:pt x="6584717" y="59502"/>
                </a:cubicBezTo>
                <a:cubicBezTo>
                  <a:pt x="6585859" y="54889"/>
                  <a:pt x="6585489" y="52464"/>
                  <a:pt x="6583610" y="52228"/>
                </a:cubicBezTo>
                <a:close/>
                <a:moveTo>
                  <a:pt x="7809889" y="50656"/>
                </a:moveTo>
                <a:cubicBezTo>
                  <a:pt x="7805473" y="51407"/>
                  <a:pt x="7790479" y="53965"/>
                  <a:pt x="7764905" y="58330"/>
                </a:cubicBezTo>
                <a:cubicBezTo>
                  <a:pt x="7766406" y="76921"/>
                  <a:pt x="7768211" y="93398"/>
                  <a:pt x="7770319" y="107760"/>
                </a:cubicBezTo>
                <a:cubicBezTo>
                  <a:pt x="7781209" y="105428"/>
                  <a:pt x="7796147" y="102545"/>
                  <a:pt x="7815135" y="99109"/>
                </a:cubicBezTo>
                <a:cubicBezTo>
                  <a:pt x="7817355" y="79265"/>
                  <a:pt x="7818139" y="66041"/>
                  <a:pt x="7817489" y="59437"/>
                </a:cubicBezTo>
                <a:cubicBezTo>
                  <a:pt x="7816837" y="52833"/>
                  <a:pt x="7814304" y="49906"/>
                  <a:pt x="7809889" y="50656"/>
                </a:cubicBezTo>
                <a:close/>
                <a:moveTo>
                  <a:pt x="4672239" y="49366"/>
                </a:moveTo>
                <a:cubicBezTo>
                  <a:pt x="4674918" y="49073"/>
                  <a:pt x="4677857" y="49549"/>
                  <a:pt x="4681057" y="50796"/>
                </a:cubicBezTo>
                <a:cubicBezTo>
                  <a:pt x="4687457" y="53289"/>
                  <a:pt x="4693056" y="56519"/>
                  <a:pt x="4697856" y="60488"/>
                </a:cubicBezTo>
                <a:cubicBezTo>
                  <a:pt x="4702656" y="64457"/>
                  <a:pt x="4703217" y="67886"/>
                  <a:pt x="4699540" y="70776"/>
                </a:cubicBezTo>
                <a:cubicBezTo>
                  <a:pt x="4695862" y="73666"/>
                  <a:pt x="4693109" y="78397"/>
                  <a:pt x="4691280" y="84970"/>
                </a:cubicBezTo>
                <a:cubicBezTo>
                  <a:pt x="4689450" y="91544"/>
                  <a:pt x="4686778" y="101084"/>
                  <a:pt x="4683262" y="113592"/>
                </a:cubicBezTo>
                <a:cubicBezTo>
                  <a:pt x="4679746" y="126100"/>
                  <a:pt x="4676505" y="136564"/>
                  <a:pt x="4673541" y="144985"/>
                </a:cubicBezTo>
                <a:cubicBezTo>
                  <a:pt x="4685820" y="159397"/>
                  <a:pt x="4693751" y="170255"/>
                  <a:pt x="4697335" y="177560"/>
                </a:cubicBezTo>
                <a:cubicBezTo>
                  <a:pt x="4700920" y="184865"/>
                  <a:pt x="4700882" y="192592"/>
                  <a:pt x="4697224" y="200740"/>
                </a:cubicBezTo>
                <a:cubicBezTo>
                  <a:pt x="4693565" y="208888"/>
                  <a:pt x="4687779" y="207515"/>
                  <a:pt x="4679866" y="196619"/>
                </a:cubicBezTo>
                <a:cubicBezTo>
                  <a:pt x="4671954" y="185724"/>
                  <a:pt x="4665505" y="175607"/>
                  <a:pt x="4660519" y="166268"/>
                </a:cubicBezTo>
                <a:cubicBezTo>
                  <a:pt x="4651416" y="181126"/>
                  <a:pt x="4641069" y="193153"/>
                  <a:pt x="4629479" y="202349"/>
                </a:cubicBezTo>
                <a:cubicBezTo>
                  <a:pt x="4617889" y="211546"/>
                  <a:pt x="4605967" y="218144"/>
                  <a:pt x="4593714" y="222143"/>
                </a:cubicBezTo>
                <a:cubicBezTo>
                  <a:pt x="4581460" y="226143"/>
                  <a:pt x="4580111" y="223632"/>
                  <a:pt x="4589667" y="214609"/>
                </a:cubicBezTo>
                <a:cubicBezTo>
                  <a:pt x="4599223" y="205586"/>
                  <a:pt x="4608810" y="196266"/>
                  <a:pt x="4618428" y="186648"/>
                </a:cubicBezTo>
                <a:cubicBezTo>
                  <a:pt x="4628046" y="177030"/>
                  <a:pt x="4637029" y="165009"/>
                  <a:pt x="4645376" y="150585"/>
                </a:cubicBezTo>
                <a:cubicBezTo>
                  <a:pt x="4636161" y="140031"/>
                  <a:pt x="4629119" y="132006"/>
                  <a:pt x="4624251" y="126512"/>
                </a:cubicBezTo>
                <a:cubicBezTo>
                  <a:pt x="4619383" y="121018"/>
                  <a:pt x="4613517" y="113797"/>
                  <a:pt x="4606652" y="104848"/>
                </a:cubicBezTo>
                <a:cubicBezTo>
                  <a:pt x="4599788" y="95900"/>
                  <a:pt x="4602817" y="94868"/>
                  <a:pt x="4615740" y="101751"/>
                </a:cubicBezTo>
                <a:cubicBezTo>
                  <a:pt x="4628663" y="108634"/>
                  <a:pt x="4641593" y="118420"/>
                  <a:pt x="4654528" y="131107"/>
                </a:cubicBezTo>
                <a:cubicBezTo>
                  <a:pt x="4656215" y="126245"/>
                  <a:pt x="4659003" y="116240"/>
                  <a:pt x="4662891" y="101090"/>
                </a:cubicBezTo>
                <a:cubicBezTo>
                  <a:pt x="4666779" y="85941"/>
                  <a:pt x="4668255" y="77842"/>
                  <a:pt x="4667318" y="76794"/>
                </a:cubicBezTo>
                <a:cubicBezTo>
                  <a:pt x="4666382" y="75746"/>
                  <a:pt x="4665318" y="75222"/>
                  <a:pt x="4664128" y="75222"/>
                </a:cubicBezTo>
                <a:cubicBezTo>
                  <a:pt x="4662937" y="75222"/>
                  <a:pt x="4658324" y="76369"/>
                  <a:pt x="4650287" y="78664"/>
                </a:cubicBezTo>
                <a:cubicBezTo>
                  <a:pt x="4642250" y="80958"/>
                  <a:pt x="4634477" y="83098"/>
                  <a:pt x="4626967" y="85082"/>
                </a:cubicBezTo>
                <a:cubicBezTo>
                  <a:pt x="4619458" y="87066"/>
                  <a:pt x="4611892" y="85197"/>
                  <a:pt x="4604271" y="79473"/>
                </a:cubicBezTo>
                <a:cubicBezTo>
                  <a:pt x="4596650" y="73749"/>
                  <a:pt x="4598147" y="70627"/>
                  <a:pt x="4608764" y="70106"/>
                </a:cubicBezTo>
                <a:cubicBezTo>
                  <a:pt x="4619380" y="69585"/>
                  <a:pt x="4630325" y="67446"/>
                  <a:pt x="4641599" y="63688"/>
                </a:cubicBezTo>
                <a:cubicBezTo>
                  <a:pt x="4652873" y="59930"/>
                  <a:pt x="4660668" y="56219"/>
                  <a:pt x="4664984" y="52554"/>
                </a:cubicBezTo>
                <a:cubicBezTo>
                  <a:pt x="4667142" y="50721"/>
                  <a:pt x="4669560" y="49659"/>
                  <a:pt x="4672239" y="49366"/>
                </a:cubicBezTo>
                <a:close/>
                <a:moveTo>
                  <a:pt x="7677155" y="42821"/>
                </a:moveTo>
                <a:cubicBezTo>
                  <a:pt x="7679116" y="42339"/>
                  <a:pt x="7681843" y="42455"/>
                  <a:pt x="7685338" y="43168"/>
                </a:cubicBezTo>
                <a:cubicBezTo>
                  <a:pt x="7699316" y="46021"/>
                  <a:pt x="7709067" y="50228"/>
                  <a:pt x="7714593" y="55791"/>
                </a:cubicBezTo>
                <a:cubicBezTo>
                  <a:pt x="7720117" y="61353"/>
                  <a:pt x="7722157" y="68705"/>
                  <a:pt x="7720713" y="77845"/>
                </a:cubicBezTo>
                <a:cubicBezTo>
                  <a:pt x="7719268" y="86986"/>
                  <a:pt x="7714993" y="89879"/>
                  <a:pt x="7707885" y="86524"/>
                </a:cubicBezTo>
                <a:cubicBezTo>
                  <a:pt x="7700779" y="83169"/>
                  <a:pt x="7691552" y="75421"/>
                  <a:pt x="7680203" y="63279"/>
                </a:cubicBezTo>
                <a:cubicBezTo>
                  <a:pt x="7672288" y="51084"/>
                  <a:pt x="7671271" y="44265"/>
                  <a:pt x="7677155" y="42821"/>
                </a:cubicBezTo>
                <a:close/>
                <a:moveTo>
                  <a:pt x="6189299" y="42424"/>
                </a:moveTo>
                <a:cubicBezTo>
                  <a:pt x="6193715" y="42424"/>
                  <a:pt x="6200861" y="44495"/>
                  <a:pt x="6210740" y="48638"/>
                </a:cubicBezTo>
                <a:cubicBezTo>
                  <a:pt x="6220619" y="52780"/>
                  <a:pt x="6223105" y="57440"/>
                  <a:pt x="6218200" y="62618"/>
                </a:cubicBezTo>
                <a:cubicBezTo>
                  <a:pt x="6213295" y="67796"/>
                  <a:pt x="6209341" y="73387"/>
                  <a:pt x="6206340" y="79389"/>
                </a:cubicBezTo>
                <a:cubicBezTo>
                  <a:pt x="6195227" y="96033"/>
                  <a:pt x="6183951" y="109877"/>
                  <a:pt x="6172509" y="120922"/>
                </a:cubicBezTo>
                <a:cubicBezTo>
                  <a:pt x="6161069" y="131966"/>
                  <a:pt x="6150148" y="140893"/>
                  <a:pt x="6139749" y="147702"/>
                </a:cubicBezTo>
                <a:cubicBezTo>
                  <a:pt x="6129349" y="154510"/>
                  <a:pt x="6120987" y="158529"/>
                  <a:pt x="6114662" y="159757"/>
                </a:cubicBezTo>
                <a:cubicBezTo>
                  <a:pt x="6108337" y="160984"/>
                  <a:pt x="6107509" y="158830"/>
                  <a:pt x="6112179" y="153292"/>
                </a:cubicBezTo>
                <a:cubicBezTo>
                  <a:pt x="6116848" y="147754"/>
                  <a:pt x="6124315" y="140362"/>
                  <a:pt x="6134577" y="131116"/>
                </a:cubicBezTo>
                <a:cubicBezTo>
                  <a:pt x="6144840" y="121871"/>
                  <a:pt x="6154973" y="110132"/>
                  <a:pt x="6164975" y="95900"/>
                </a:cubicBezTo>
                <a:cubicBezTo>
                  <a:pt x="6174977" y="81668"/>
                  <a:pt x="6180547" y="71601"/>
                  <a:pt x="6181681" y="65697"/>
                </a:cubicBezTo>
                <a:cubicBezTo>
                  <a:pt x="6182816" y="59794"/>
                  <a:pt x="6182801" y="54439"/>
                  <a:pt x="6181635" y="49633"/>
                </a:cubicBezTo>
                <a:cubicBezTo>
                  <a:pt x="6180469" y="44827"/>
                  <a:pt x="6183023" y="42424"/>
                  <a:pt x="6189299" y="42424"/>
                </a:cubicBezTo>
                <a:close/>
                <a:moveTo>
                  <a:pt x="6864305" y="41298"/>
                </a:moveTo>
                <a:cubicBezTo>
                  <a:pt x="6866526" y="41473"/>
                  <a:pt x="6869297" y="41989"/>
                  <a:pt x="6872616" y="42843"/>
                </a:cubicBezTo>
                <a:cubicBezTo>
                  <a:pt x="6885893" y="46260"/>
                  <a:pt x="6891737" y="51462"/>
                  <a:pt x="6890149" y="58451"/>
                </a:cubicBezTo>
                <a:cubicBezTo>
                  <a:pt x="6888562" y="65440"/>
                  <a:pt x="6887397" y="76270"/>
                  <a:pt x="6886652" y="90942"/>
                </a:cubicBezTo>
                <a:cubicBezTo>
                  <a:pt x="6885908" y="105614"/>
                  <a:pt x="6885536" y="123306"/>
                  <a:pt x="6885536" y="144018"/>
                </a:cubicBezTo>
                <a:lnTo>
                  <a:pt x="6885536" y="198898"/>
                </a:lnTo>
                <a:cubicBezTo>
                  <a:pt x="6885536" y="215282"/>
                  <a:pt x="6884919" y="228224"/>
                  <a:pt x="6883685" y="237724"/>
                </a:cubicBezTo>
                <a:cubicBezTo>
                  <a:pt x="6882451" y="247224"/>
                  <a:pt x="6879679" y="253645"/>
                  <a:pt x="6875369" y="256988"/>
                </a:cubicBezTo>
                <a:cubicBezTo>
                  <a:pt x="6871059" y="260330"/>
                  <a:pt x="6866982" y="257372"/>
                  <a:pt x="6863137" y="248114"/>
                </a:cubicBezTo>
                <a:cubicBezTo>
                  <a:pt x="6859293" y="238856"/>
                  <a:pt x="6858347" y="230028"/>
                  <a:pt x="6860300" y="221632"/>
                </a:cubicBezTo>
                <a:cubicBezTo>
                  <a:pt x="6862253" y="213236"/>
                  <a:pt x="6863615" y="199841"/>
                  <a:pt x="6864383" y="181448"/>
                </a:cubicBezTo>
                <a:cubicBezTo>
                  <a:pt x="6855665" y="185070"/>
                  <a:pt x="6847154" y="187922"/>
                  <a:pt x="6838851" y="190006"/>
                </a:cubicBezTo>
                <a:cubicBezTo>
                  <a:pt x="6830547" y="192090"/>
                  <a:pt x="6822997" y="190338"/>
                  <a:pt x="6816201" y="184750"/>
                </a:cubicBezTo>
                <a:cubicBezTo>
                  <a:pt x="6809404" y="179163"/>
                  <a:pt x="6808437" y="176041"/>
                  <a:pt x="6813299" y="175384"/>
                </a:cubicBezTo>
                <a:cubicBezTo>
                  <a:pt x="6818161" y="174726"/>
                  <a:pt x="6823599" y="173833"/>
                  <a:pt x="6829613" y="172705"/>
                </a:cubicBezTo>
                <a:cubicBezTo>
                  <a:pt x="6835629" y="171576"/>
                  <a:pt x="6842391" y="170004"/>
                  <a:pt x="6849901" y="167989"/>
                </a:cubicBezTo>
                <a:cubicBezTo>
                  <a:pt x="6857411" y="165973"/>
                  <a:pt x="6862238" y="165747"/>
                  <a:pt x="6864383" y="167310"/>
                </a:cubicBezTo>
                <a:lnTo>
                  <a:pt x="6864383" y="144092"/>
                </a:lnTo>
                <a:cubicBezTo>
                  <a:pt x="6857017" y="148768"/>
                  <a:pt x="6849842" y="150690"/>
                  <a:pt x="6842859" y="149860"/>
                </a:cubicBezTo>
                <a:cubicBezTo>
                  <a:pt x="6835877" y="149029"/>
                  <a:pt x="6830909" y="146688"/>
                  <a:pt x="6827958" y="142837"/>
                </a:cubicBezTo>
                <a:cubicBezTo>
                  <a:pt x="6825007" y="138986"/>
                  <a:pt x="6826711" y="136279"/>
                  <a:pt x="6833074" y="134716"/>
                </a:cubicBezTo>
                <a:cubicBezTo>
                  <a:pt x="6839437" y="133154"/>
                  <a:pt x="6845436" y="131972"/>
                  <a:pt x="6851073" y="131172"/>
                </a:cubicBezTo>
                <a:cubicBezTo>
                  <a:pt x="6856710" y="130372"/>
                  <a:pt x="6861537" y="129972"/>
                  <a:pt x="6865555" y="129972"/>
                </a:cubicBezTo>
                <a:lnTo>
                  <a:pt x="6865555" y="109081"/>
                </a:lnTo>
                <a:cubicBezTo>
                  <a:pt x="6858263" y="112194"/>
                  <a:pt x="6851671" y="113750"/>
                  <a:pt x="6845780" y="113750"/>
                </a:cubicBezTo>
                <a:cubicBezTo>
                  <a:pt x="6840385" y="113750"/>
                  <a:pt x="6835133" y="111648"/>
                  <a:pt x="6830023" y="107444"/>
                </a:cubicBezTo>
                <a:cubicBezTo>
                  <a:pt x="6824913" y="103239"/>
                  <a:pt x="6827710" y="99921"/>
                  <a:pt x="6838413" y="97491"/>
                </a:cubicBezTo>
                <a:cubicBezTo>
                  <a:pt x="6849117" y="95060"/>
                  <a:pt x="6858163" y="93540"/>
                  <a:pt x="6865555" y="92933"/>
                </a:cubicBezTo>
                <a:cubicBezTo>
                  <a:pt x="6865555" y="70993"/>
                  <a:pt x="6863413" y="56306"/>
                  <a:pt x="6859128" y="48870"/>
                </a:cubicBezTo>
                <a:cubicBezTo>
                  <a:pt x="6855915" y="43294"/>
                  <a:pt x="6857640" y="40770"/>
                  <a:pt x="6864305" y="41298"/>
                </a:cubicBezTo>
                <a:close/>
                <a:moveTo>
                  <a:pt x="185243" y="40803"/>
                </a:moveTo>
                <a:cubicBezTo>
                  <a:pt x="188911" y="41648"/>
                  <a:pt x="192884" y="43522"/>
                  <a:pt x="197163" y="46424"/>
                </a:cubicBezTo>
                <a:cubicBezTo>
                  <a:pt x="205721" y="52228"/>
                  <a:pt x="212843" y="58978"/>
                  <a:pt x="218530" y="66674"/>
                </a:cubicBezTo>
                <a:cubicBezTo>
                  <a:pt x="224216" y="74370"/>
                  <a:pt x="221596" y="78679"/>
                  <a:pt x="210669" y="79603"/>
                </a:cubicBezTo>
                <a:cubicBezTo>
                  <a:pt x="199743" y="80527"/>
                  <a:pt x="188628" y="84307"/>
                  <a:pt x="177323" y="90942"/>
                </a:cubicBezTo>
                <a:cubicBezTo>
                  <a:pt x="166018" y="97577"/>
                  <a:pt x="161792" y="97388"/>
                  <a:pt x="164645" y="90375"/>
                </a:cubicBezTo>
                <a:cubicBezTo>
                  <a:pt x="167497" y="83361"/>
                  <a:pt x="170418" y="76838"/>
                  <a:pt x="173407" y="70804"/>
                </a:cubicBezTo>
                <a:cubicBezTo>
                  <a:pt x="176395" y="64770"/>
                  <a:pt x="175751" y="61468"/>
                  <a:pt x="171472" y="60898"/>
                </a:cubicBezTo>
                <a:cubicBezTo>
                  <a:pt x="167193" y="60327"/>
                  <a:pt x="148273" y="63155"/>
                  <a:pt x="114712" y="69381"/>
                </a:cubicBezTo>
                <a:cubicBezTo>
                  <a:pt x="81152" y="75607"/>
                  <a:pt x="57395" y="79755"/>
                  <a:pt x="43443" y="81826"/>
                </a:cubicBezTo>
                <a:cubicBezTo>
                  <a:pt x="41992" y="96238"/>
                  <a:pt x="36935" y="108079"/>
                  <a:pt x="28271" y="117350"/>
                </a:cubicBezTo>
                <a:cubicBezTo>
                  <a:pt x="19608" y="126621"/>
                  <a:pt x="13776" y="126543"/>
                  <a:pt x="10775" y="117117"/>
                </a:cubicBezTo>
                <a:cubicBezTo>
                  <a:pt x="7774" y="107692"/>
                  <a:pt x="9218" y="98802"/>
                  <a:pt x="15109" y="90449"/>
                </a:cubicBezTo>
                <a:cubicBezTo>
                  <a:pt x="21001" y="82096"/>
                  <a:pt x="25527" y="72971"/>
                  <a:pt x="28690" y="63074"/>
                </a:cubicBezTo>
                <a:cubicBezTo>
                  <a:pt x="31853" y="53177"/>
                  <a:pt x="34953" y="50529"/>
                  <a:pt x="37992" y="55130"/>
                </a:cubicBezTo>
                <a:cubicBezTo>
                  <a:pt x="41030" y="59732"/>
                  <a:pt x="42835" y="63657"/>
                  <a:pt x="43405" y="66906"/>
                </a:cubicBezTo>
                <a:cubicBezTo>
                  <a:pt x="53984" y="66968"/>
                  <a:pt x="76011" y="63502"/>
                  <a:pt x="109485" y="56507"/>
                </a:cubicBezTo>
                <a:cubicBezTo>
                  <a:pt x="147151" y="48830"/>
                  <a:pt x="169041" y="43779"/>
                  <a:pt x="175156" y="41355"/>
                </a:cubicBezTo>
                <a:cubicBezTo>
                  <a:pt x="178213" y="40142"/>
                  <a:pt x="181575" y="39958"/>
                  <a:pt x="185243" y="40803"/>
                </a:cubicBezTo>
                <a:close/>
                <a:moveTo>
                  <a:pt x="2240335" y="40269"/>
                </a:moveTo>
                <a:cubicBezTo>
                  <a:pt x="2242361" y="40180"/>
                  <a:pt x="2244995" y="40533"/>
                  <a:pt x="2248238" y="41327"/>
                </a:cubicBezTo>
                <a:cubicBezTo>
                  <a:pt x="2260256" y="43026"/>
                  <a:pt x="2268212" y="46734"/>
                  <a:pt x="2272106" y="52452"/>
                </a:cubicBezTo>
                <a:cubicBezTo>
                  <a:pt x="2276001" y="58169"/>
                  <a:pt x="2276705" y="64950"/>
                  <a:pt x="2274218" y="72794"/>
                </a:cubicBezTo>
                <a:cubicBezTo>
                  <a:pt x="2271731" y="80639"/>
                  <a:pt x="2266792" y="82031"/>
                  <a:pt x="2259400" y="76971"/>
                </a:cubicBezTo>
                <a:cubicBezTo>
                  <a:pt x="2252008" y="71911"/>
                  <a:pt x="2245057" y="63911"/>
                  <a:pt x="2238546" y="52972"/>
                </a:cubicBezTo>
                <a:cubicBezTo>
                  <a:pt x="2233662" y="44768"/>
                  <a:pt x="2234259" y="40534"/>
                  <a:pt x="2240335" y="40269"/>
                </a:cubicBezTo>
                <a:close/>
                <a:moveTo>
                  <a:pt x="1935535" y="40269"/>
                </a:moveTo>
                <a:cubicBezTo>
                  <a:pt x="1937560" y="40180"/>
                  <a:pt x="1940195" y="40533"/>
                  <a:pt x="1943438" y="41327"/>
                </a:cubicBezTo>
                <a:cubicBezTo>
                  <a:pt x="1955456" y="43026"/>
                  <a:pt x="1963412" y="46734"/>
                  <a:pt x="1967307" y="52452"/>
                </a:cubicBezTo>
                <a:cubicBezTo>
                  <a:pt x="1971201" y="58169"/>
                  <a:pt x="1971905" y="64950"/>
                  <a:pt x="1969418" y="72794"/>
                </a:cubicBezTo>
                <a:cubicBezTo>
                  <a:pt x="1966931" y="80639"/>
                  <a:pt x="1961992" y="82031"/>
                  <a:pt x="1954600" y="76971"/>
                </a:cubicBezTo>
                <a:cubicBezTo>
                  <a:pt x="1947208" y="71911"/>
                  <a:pt x="1940257" y="63911"/>
                  <a:pt x="1933746" y="52972"/>
                </a:cubicBezTo>
                <a:cubicBezTo>
                  <a:pt x="1928862" y="44768"/>
                  <a:pt x="1929459" y="40534"/>
                  <a:pt x="1935535" y="40269"/>
                </a:cubicBezTo>
                <a:close/>
                <a:moveTo>
                  <a:pt x="4446899" y="39071"/>
                </a:moveTo>
                <a:cubicBezTo>
                  <a:pt x="4451001" y="38789"/>
                  <a:pt x="4454876" y="38958"/>
                  <a:pt x="4458522" y="39578"/>
                </a:cubicBezTo>
                <a:cubicBezTo>
                  <a:pt x="4465814" y="40818"/>
                  <a:pt x="4472292" y="44049"/>
                  <a:pt x="4477953" y="49270"/>
                </a:cubicBezTo>
                <a:cubicBezTo>
                  <a:pt x="4483615" y="54492"/>
                  <a:pt x="4481668" y="58563"/>
                  <a:pt x="4472112" y="61484"/>
                </a:cubicBezTo>
                <a:cubicBezTo>
                  <a:pt x="4462556" y="64404"/>
                  <a:pt x="4449003" y="67034"/>
                  <a:pt x="4431454" y="69371"/>
                </a:cubicBezTo>
                <a:cubicBezTo>
                  <a:pt x="4413904" y="71709"/>
                  <a:pt x="4397043" y="74038"/>
                  <a:pt x="4380871" y="76357"/>
                </a:cubicBezTo>
                <a:cubicBezTo>
                  <a:pt x="4363569" y="77932"/>
                  <a:pt x="4348801" y="74915"/>
                  <a:pt x="4336566" y="67306"/>
                </a:cubicBezTo>
                <a:cubicBezTo>
                  <a:pt x="4324331" y="59698"/>
                  <a:pt x="4325882" y="55409"/>
                  <a:pt x="4341217" y="54442"/>
                </a:cubicBezTo>
                <a:cubicBezTo>
                  <a:pt x="4356553" y="53475"/>
                  <a:pt x="4373556" y="51630"/>
                  <a:pt x="4392228" y="48908"/>
                </a:cubicBezTo>
                <a:cubicBezTo>
                  <a:pt x="4410900" y="46185"/>
                  <a:pt x="4424794" y="43640"/>
                  <a:pt x="4433909" y="41271"/>
                </a:cubicBezTo>
                <a:cubicBezTo>
                  <a:pt x="4438467" y="40086"/>
                  <a:pt x="4442797" y="39353"/>
                  <a:pt x="4446899" y="39071"/>
                </a:cubicBezTo>
                <a:close/>
                <a:moveTo>
                  <a:pt x="4923761" y="36606"/>
                </a:moveTo>
                <a:cubicBezTo>
                  <a:pt x="4926379" y="35840"/>
                  <a:pt x="4930307" y="35870"/>
                  <a:pt x="4935544" y="36694"/>
                </a:cubicBezTo>
                <a:cubicBezTo>
                  <a:pt x="4946017" y="38344"/>
                  <a:pt x="4953626" y="41987"/>
                  <a:pt x="4958370" y="47624"/>
                </a:cubicBezTo>
                <a:cubicBezTo>
                  <a:pt x="4963114" y="53261"/>
                  <a:pt x="4964999" y="59657"/>
                  <a:pt x="4964026" y="66813"/>
                </a:cubicBezTo>
                <a:cubicBezTo>
                  <a:pt x="4963052" y="73970"/>
                  <a:pt x="4959409" y="76912"/>
                  <a:pt x="4953096" y="75641"/>
                </a:cubicBezTo>
                <a:cubicBezTo>
                  <a:pt x="4946783" y="74370"/>
                  <a:pt x="4939472" y="69170"/>
                  <a:pt x="4931162" y="60042"/>
                </a:cubicBezTo>
                <a:cubicBezTo>
                  <a:pt x="4923609" y="49971"/>
                  <a:pt x="4919833" y="43720"/>
                  <a:pt x="4919833" y="41289"/>
                </a:cubicBezTo>
                <a:cubicBezTo>
                  <a:pt x="4919833" y="38933"/>
                  <a:pt x="4921142" y="37372"/>
                  <a:pt x="4923761" y="36606"/>
                </a:cubicBezTo>
                <a:close/>
                <a:moveTo>
                  <a:pt x="6008278" y="34750"/>
                </a:moveTo>
                <a:cubicBezTo>
                  <a:pt x="6006015" y="34496"/>
                  <a:pt x="5998818" y="35339"/>
                  <a:pt x="5986689" y="37280"/>
                </a:cubicBezTo>
                <a:cubicBezTo>
                  <a:pt x="5974559" y="39221"/>
                  <a:pt x="5960365" y="41872"/>
                  <a:pt x="5944105" y="45233"/>
                </a:cubicBezTo>
                <a:cubicBezTo>
                  <a:pt x="5945656" y="49835"/>
                  <a:pt x="5946921" y="53555"/>
                  <a:pt x="5947900" y="56395"/>
                </a:cubicBezTo>
                <a:cubicBezTo>
                  <a:pt x="5959558" y="54126"/>
                  <a:pt x="5969006" y="52002"/>
                  <a:pt x="5976243" y="50024"/>
                </a:cubicBezTo>
                <a:cubicBezTo>
                  <a:pt x="5983480" y="48046"/>
                  <a:pt x="5989272" y="49311"/>
                  <a:pt x="5993619" y="53819"/>
                </a:cubicBezTo>
                <a:cubicBezTo>
                  <a:pt x="5997965" y="58327"/>
                  <a:pt x="5993572" y="62631"/>
                  <a:pt x="5980438" y="66730"/>
                </a:cubicBezTo>
                <a:cubicBezTo>
                  <a:pt x="5967304" y="70829"/>
                  <a:pt x="5957134" y="72494"/>
                  <a:pt x="5949928" y="71725"/>
                </a:cubicBezTo>
                <a:cubicBezTo>
                  <a:pt x="5952173" y="78286"/>
                  <a:pt x="5953847" y="83296"/>
                  <a:pt x="5954951" y="86756"/>
                </a:cubicBezTo>
                <a:cubicBezTo>
                  <a:pt x="5974101" y="83743"/>
                  <a:pt x="5990756" y="81175"/>
                  <a:pt x="6004920" y="79055"/>
                </a:cubicBezTo>
                <a:cubicBezTo>
                  <a:pt x="6007078" y="65362"/>
                  <a:pt x="6008743" y="54619"/>
                  <a:pt x="6009915" y="46824"/>
                </a:cubicBezTo>
                <a:cubicBezTo>
                  <a:pt x="6011087" y="39029"/>
                  <a:pt x="6010541" y="35005"/>
                  <a:pt x="6008278" y="34750"/>
                </a:cubicBezTo>
                <a:close/>
                <a:moveTo>
                  <a:pt x="2178661" y="30741"/>
                </a:moveTo>
                <a:cubicBezTo>
                  <a:pt x="2188546" y="30741"/>
                  <a:pt x="2197838" y="32490"/>
                  <a:pt x="2206538" y="35987"/>
                </a:cubicBezTo>
                <a:cubicBezTo>
                  <a:pt x="2215238" y="39485"/>
                  <a:pt x="2218882" y="46703"/>
                  <a:pt x="2217468" y="57642"/>
                </a:cubicBezTo>
                <a:cubicBezTo>
                  <a:pt x="2216054" y="68581"/>
                  <a:pt x="2210585" y="71573"/>
                  <a:pt x="2201060" y="66618"/>
                </a:cubicBezTo>
                <a:cubicBezTo>
                  <a:pt x="2191535" y="61663"/>
                  <a:pt x="2182490" y="54445"/>
                  <a:pt x="2173926" y="44964"/>
                </a:cubicBezTo>
                <a:cubicBezTo>
                  <a:pt x="2165362" y="35482"/>
                  <a:pt x="2166941" y="30741"/>
                  <a:pt x="2178661" y="30741"/>
                </a:cubicBezTo>
                <a:close/>
                <a:moveTo>
                  <a:pt x="1873861" y="30741"/>
                </a:moveTo>
                <a:cubicBezTo>
                  <a:pt x="1883746" y="30741"/>
                  <a:pt x="1893038" y="32490"/>
                  <a:pt x="1901738" y="35987"/>
                </a:cubicBezTo>
                <a:cubicBezTo>
                  <a:pt x="1910439" y="39485"/>
                  <a:pt x="1914082" y="46703"/>
                  <a:pt x="1912668" y="57642"/>
                </a:cubicBezTo>
                <a:cubicBezTo>
                  <a:pt x="1911254" y="68581"/>
                  <a:pt x="1905785" y="71573"/>
                  <a:pt x="1896260" y="66618"/>
                </a:cubicBezTo>
                <a:cubicBezTo>
                  <a:pt x="1886735" y="61663"/>
                  <a:pt x="1877690" y="54445"/>
                  <a:pt x="1869126" y="44964"/>
                </a:cubicBezTo>
                <a:cubicBezTo>
                  <a:pt x="1860563" y="35482"/>
                  <a:pt x="1862141" y="30741"/>
                  <a:pt x="1873861" y="30741"/>
                </a:cubicBezTo>
                <a:close/>
                <a:moveTo>
                  <a:pt x="814373" y="27715"/>
                </a:moveTo>
                <a:cubicBezTo>
                  <a:pt x="829006" y="26922"/>
                  <a:pt x="839538" y="29341"/>
                  <a:pt x="845970" y="34974"/>
                </a:cubicBezTo>
                <a:cubicBezTo>
                  <a:pt x="854546" y="42483"/>
                  <a:pt x="857306" y="47956"/>
                  <a:pt x="854249" y="51391"/>
                </a:cubicBezTo>
                <a:cubicBezTo>
                  <a:pt x="851192" y="54827"/>
                  <a:pt x="842631" y="56154"/>
                  <a:pt x="828567" y="55372"/>
                </a:cubicBezTo>
                <a:cubicBezTo>
                  <a:pt x="814503" y="54591"/>
                  <a:pt x="801279" y="54591"/>
                  <a:pt x="788895" y="55372"/>
                </a:cubicBezTo>
                <a:cubicBezTo>
                  <a:pt x="776511" y="56154"/>
                  <a:pt x="758190" y="57536"/>
                  <a:pt x="733931" y="59521"/>
                </a:cubicBezTo>
                <a:cubicBezTo>
                  <a:pt x="740926" y="67061"/>
                  <a:pt x="743452" y="72329"/>
                  <a:pt x="741511" y="75325"/>
                </a:cubicBezTo>
                <a:cubicBezTo>
                  <a:pt x="739571" y="78320"/>
                  <a:pt x="738600" y="90700"/>
                  <a:pt x="738600" y="112466"/>
                </a:cubicBezTo>
                <a:cubicBezTo>
                  <a:pt x="756063" y="112466"/>
                  <a:pt x="771283" y="114559"/>
                  <a:pt x="784262" y="118745"/>
                </a:cubicBezTo>
                <a:cubicBezTo>
                  <a:pt x="797242" y="122931"/>
                  <a:pt x="804742" y="131315"/>
                  <a:pt x="806763" y="143897"/>
                </a:cubicBezTo>
                <a:cubicBezTo>
                  <a:pt x="808785" y="156479"/>
                  <a:pt x="799837" y="157875"/>
                  <a:pt x="779918" y="148083"/>
                </a:cubicBezTo>
                <a:cubicBezTo>
                  <a:pt x="760000" y="138291"/>
                  <a:pt x="746228" y="130344"/>
                  <a:pt x="738600" y="124242"/>
                </a:cubicBezTo>
                <a:cubicBezTo>
                  <a:pt x="739332" y="182868"/>
                  <a:pt x="738467" y="222237"/>
                  <a:pt x="736005" y="242347"/>
                </a:cubicBezTo>
                <a:cubicBezTo>
                  <a:pt x="733543" y="262457"/>
                  <a:pt x="729714" y="272513"/>
                  <a:pt x="724517" y="272513"/>
                </a:cubicBezTo>
                <a:cubicBezTo>
                  <a:pt x="720660" y="272513"/>
                  <a:pt x="716570" y="267905"/>
                  <a:pt x="712248" y="258690"/>
                </a:cubicBezTo>
                <a:cubicBezTo>
                  <a:pt x="707926" y="249475"/>
                  <a:pt x="706565" y="241544"/>
                  <a:pt x="708165" y="234896"/>
                </a:cubicBezTo>
                <a:cubicBezTo>
                  <a:pt x="709764" y="228249"/>
                  <a:pt x="711321" y="221148"/>
                  <a:pt x="712834" y="213595"/>
                </a:cubicBezTo>
                <a:cubicBezTo>
                  <a:pt x="714347" y="206042"/>
                  <a:pt x="715495" y="180363"/>
                  <a:pt x="716276" y="136558"/>
                </a:cubicBezTo>
                <a:cubicBezTo>
                  <a:pt x="717057" y="92753"/>
                  <a:pt x="714707" y="68029"/>
                  <a:pt x="709225" y="62386"/>
                </a:cubicBezTo>
                <a:cubicBezTo>
                  <a:pt x="670629" y="68612"/>
                  <a:pt x="646435" y="72695"/>
                  <a:pt x="636644" y="74636"/>
                </a:cubicBezTo>
                <a:cubicBezTo>
                  <a:pt x="626852" y="76577"/>
                  <a:pt x="617637" y="73052"/>
                  <a:pt x="608999" y="64060"/>
                </a:cubicBezTo>
                <a:cubicBezTo>
                  <a:pt x="600361" y="55068"/>
                  <a:pt x="600677" y="50966"/>
                  <a:pt x="609948" y="51754"/>
                </a:cubicBezTo>
                <a:cubicBezTo>
                  <a:pt x="619218" y="52541"/>
                  <a:pt x="635217" y="51782"/>
                  <a:pt x="657945" y="49475"/>
                </a:cubicBezTo>
                <a:cubicBezTo>
                  <a:pt x="680672" y="47168"/>
                  <a:pt x="703970" y="44254"/>
                  <a:pt x="727838" y="40731"/>
                </a:cubicBezTo>
                <a:cubicBezTo>
                  <a:pt x="751706" y="37209"/>
                  <a:pt x="775218" y="33491"/>
                  <a:pt x="798373" y="29578"/>
                </a:cubicBezTo>
                <a:cubicBezTo>
                  <a:pt x="804162" y="28600"/>
                  <a:pt x="809495" y="27979"/>
                  <a:pt x="814373" y="27715"/>
                </a:cubicBezTo>
                <a:close/>
                <a:moveTo>
                  <a:pt x="6594261" y="26597"/>
                </a:moveTo>
                <a:cubicBezTo>
                  <a:pt x="6597426" y="26126"/>
                  <a:pt x="6600711" y="26617"/>
                  <a:pt x="6604111" y="28072"/>
                </a:cubicBezTo>
                <a:cubicBezTo>
                  <a:pt x="6610913" y="30980"/>
                  <a:pt x="6616697" y="34133"/>
                  <a:pt x="6621459" y="37531"/>
                </a:cubicBezTo>
                <a:cubicBezTo>
                  <a:pt x="6626221" y="40930"/>
                  <a:pt x="6625964" y="45106"/>
                  <a:pt x="6620687" y="50061"/>
                </a:cubicBezTo>
                <a:cubicBezTo>
                  <a:pt x="6615410" y="55016"/>
                  <a:pt x="6609661" y="64296"/>
                  <a:pt x="6603441" y="77901"/>
                </a:cubicBezTo>
                <a:cubicBezTo>
                  <a:pt x="6597221" y="91506"/>
                  <a:pt x="6591985" y="101850"/>
                  <a:pt x="6587731" y="108932"/>
                </a:cubicBezTo>
                <a:cubicBezTo>
                  <a:pt x="6591538" y="109031"/>
                  <a:pt x="6595430" y="108082"/>
                  <a:pt x="6599405" y="106085"/>
                </a:cubicBezTo>
                <a:cubicBezTo>
                  <a:pt x="6603379" y="104089"/>
                  <a:pt x="6607913" y="104594"/>
                  <a:pt x="6613003" y="107602"/>
                </a:cubicBezTo>
                <a:cubicBezTo>
                  <a:pt x="6618095" y="110609"/>
                  <a:pt x="6622355" y="114296"/>
                  <a:pt x="6625785" y="118661"/>
                </a:cubicBezTo>
                <a:cubicBezTo>
                  <a:pt x="6629214" y="123027"/>
                  <a:pt x="6629074" y="126596"/>
                  <a:pt x="6625365" y="129368"/>
                </a:cubicBezTo>
                <a:cubicBezTo>
                  <a:pt x="6621657" y="132140"/>
                  <a:pt x="6618489" y="137476"/>
                  <a:pt x="6615859" y="145376"/>
                </a:cubicBezTo>
                <a:cubicBezTo>
                  <a:pt x="6613230" y="153276"/>
                  <a:pt x="6605801" y="166386"/>
                  <a:pt x="6593573" y="184704"/>
                </a:cubicBezTo>
                <a:cubicBezTo>
                  <a:pt x="6613713" y="199971"/>
                  <a:pt x="6630819" y="210839"/>
                  <a:pt x="6644890" y="217307"/>
                </a:cubicBezTo>
                <a:cubicBezTo>
                  <a:pt x="6658961" y="223774"/>
                  <a:pt x="6672993" y="228360"/>
                  <a:pt x="6686990" y="231064"/>
                </a:cubicBezTo>
                <a:cubicBezTo>
                  <a:pt x="6700986" y="233768"/>
                  <a:pt x="6701249" y="237067"/>
                  <a:pt x="6687781" y="240961"/>
                </a:cubicBezTo>
                <a:cubicBezTo>
                  <a:pt x="6674311" y="244855"/>
                  <a:pt x="6661431" y="247001"/>
                  <a:pt x="6649141" y="247398"/>
                </a:cubicBezTo>
                <a:cubicBezTo>
                  <a:pt x="6636851" y="247795"/>
                  <a:pt x="6627753" y="245469"/>
                  <a:pt x="6621849" y="240421"/>
                </a:cubicBezTo>
                <a:cubicBezTo>
                  <a:pt x="6615946" y="235374"/>
                  <a:pt x="6602167" y="221551"/>
                  <a:pt x="6580513" y="198954"/>
                </a:cubicBezTo>
                <a:cubicBezTo>
                  <a:pt x="6571000" y="208740"/>
                  <a:pt x="6559627" y="216442"/>
                  <a:pt x="6546394" y="222060"/>
                </a:cubicBezTo>
                <a:cubicBezTo>
                  <a:pt x="6533161" y="227678"/>
                  <a:pt x="6520461" y="230487"/>
                  <a:pt x="6508294" y="230487"/>
                </a:cubicBezTo>
                <a:cubicBezTo>
                  <a:pt x="6494229" y="230487"/>
                  <a:pt x="6493117" y="227805"/>
                  <a:pt x="6504955" y="222441"/>
                </a:cubicBezTo>
                <a:cubicBezTo>
                  <a:pt x="6516793" y="217077"/>
                  <a:pt x="6528193" y="211180"/>
                  <a:pt x="6539157" y="204749"/>
                </a:cubicBezTo>
                <a:cubicBezTo>
                  <a:pt x="6550121" y="198319"/>
                  <a:pt x="6558877" y="191079"/>
                  <a:pt x="6565425" y="183030"/>
                </a:cubicBezTo>
                <a:cubicBezTo>
                  <a:pt x="6547479" y="162665"/>
                  <a:pt x="6532769" y="146964"/>
                  <a:pt x="6521297" y="135925"/>
                </a:cubicBezTo>
                <a:cubicBezTo>
                  <a:pt x="6514675" y="152644"/>
                  <a:pt x="6504418" y="170528"/>
                  <a:pt x="6490527" y="189578"/>
                </a:cubicBezTo>
                <a:cubicBezTo>
                  <a:pt x="6476637" y="208628"/>
                  <a:pt x="6460548" y="221765"/>
                  <a:pt x="6442261" y="228990"/>
                </a:cubicBezTo>
                <a:cubicBezTo>
                  <a:pt x="6423973" y="236214"/>
                  <a:pt x="6422296" y="233402"/>
                  <a:pt x="6437229" y="220553"/>
                </a:cubicBezTo>
                <a:cubicBezTo>
                  <a:pt x="6452161" y="207704"/>
                  <a:pt x="6467924" y="187584"/>
                  <a:pt x="6484519" y="160194"/>
                </a:cubicBezTo>
                <a:cubicBezTo>
                  <a:pt x="6501113" y="132803"/>
                  <a:pt x="6512126" y="102142"/>
                  <a:pt x="6517559" y="68209"/>
                </a:cubicBezTo>
                <a:cubicBezTo>
                  <a:pt x="6502787" y="71260"/>
                  <a:pt x="6493036" y="73970"/>
                  <a:pt x="6488305" y="76338"/>
                </a:cubicBezTo>
                <a:cubicBezTo>
                  <a:pt x="6483573" y="78707"/>
                  <a:pt x="6476565" y="76174"/>
                  <a:pt x="6467283" y="68739"/>
                </a:cubicBezTo>
                <a:cubicBezTo>
                  <a:pt x="6457999" y="61304"/>
                  <a:pt x="6458827" y="57586"/>
                  <a:pt x="6469766" y="57586"/>
                </a:cubicBezTo>
                <a:cubicBezTo>
                  <a:pt x="6478919" y="57586"/>
                  <a:pt x="6489461" y="56470"/>
                  <a:pt x="6501392" y="54237"/>
                </a:cubicBezTo>
                <a:cubicBezTo>
                  <a:pt x="6513323" y="52005"/>
                  <a:pt x="6528795" y="48756"/>
                  <a:pt x="6547807" y="44489"/>
                </a:cubicBezTo>
                <a:cubicBezTo>
                  <a:pt x="6566821" y="40223"/>
                  <a:pt x="6579257" y="35693"/>
                  <a:pt x="6585117" y="30899"/>
                </a:cubicBezTo>
                <a:cubicBezTo>
                  <a:pt x="6588047" y="28503"/>
                  <a:pt x="6591095" y="27069"/>
                  <a:pt x="6594261" y="26597"/>
                </a:cubicBezTo>
                <a:close/>
                <a:moveTo>
                  <a:pt x="1600610" y="25912"/>
                </a:moveTo>
                <a:cubicBezTo>
                  <a:pt x="1602691" y="25991"/>
                  <a:pt x="1605256" y="26546"/>
                  <a:pt x="1608305" y="27579"/>
                </a:cubicBezTo>
                <a:cubicBezTo>
                  <a:pt x="1620503" y="31709"/>
                  <a:pt x="1628502" y="36775"/>
                  <a:pt x="1632304" y="42778"/>
                </a:cubicBezTo>
                <a:cubicBezTo>
                  <a:pt x="1636105" y="48780"/>
                  <a:pt x="1636477" y="55884"/>
                  <a:pt x="1633420" y="64088"/>
                </a:cubicBezTo>
                <a:cubicBezTo>
                  <a:pt x="1630363" y="72292"/>
                  <a:pt x="1624230" y="71892"/>
                  <a:pt x="1615021" y="62888"/>
                </a:cubicBezTo>
                <a:cubicBezTo>
                  <a:pt x="1605812" y="53884"/>
                  <a:pt x="1599124" y="45618"/>
                  <a:pt x="1594957" y="38090"/>
                </a:cubicBezTo>
                <a:cubicBezTo>
                  <a:pt x="1592483" y="29737"/>
                  <a:pt x="1594367" y="25678"/>
                  <a:pt x="1600610" y="25912"/>
                </a:cubicBezTo>
                <a:close/>
                <a:moveTo>
                  <a:pt x="7822037" y="25848"/>
                </a:moveTo>
                <a:cubicBezTo>
                  <a:pt x="7824983" y="25455"/>
                  <a:pt x="7828245" y="25774"/>
                  <a:pt x="7831823" y="26807"/>
                </a:cubicBezTo>
                <a:cubicBezTo>
                  <a:pt x="7838979" y="28872"/>
                  <a:pt x="7846544" y="32806"/>
                  <a:pt x="7854519" y="38611"/>
                </a:cubicBezTo>
                <a:cubicBezTo>
                  <a:pt x="7862493" y="44415"/>
                  <a:pt x="7862332" y="51298"/>
                  <a:pt x="7854035" y="59260"/>
                </a:cubicBezTo>
                <a:cubicBezTo>
                  <a:pt x="7845738" y="67223"/>
                  <a:pt x="7839375" y="79805"/>
                  <a:pt x="7834947" y="97007"/>
                </a:cubicBezTo>
                <a:cubicBezTo>
                  <a:pt x="7840405" y="104486"/>
                  <a:pt x="7841326" y="109136"/>
                  <a:pt x="7837711" y="110960"/>
                </a:cubicBezTo>
                <a:cubicBezTo>
                  <a:pt x="7834095" y="112783"/>
                  <a:pt x="7825783" y="114513"/>
                  <a:pt x="7812773" y="116150"/>
                </a:cubicBezTo>
                <a:cubicBezTo>
                  <a:pt x="7821330" y="121421"/>
                  <a:pt x="7824225" y="126416"/>
                  <a:pt x="7821460" y="131135"/>
                </a:cubicBezTo>
                <a:cubicBezTo>
                  <a:pt x="7818695" y="135854"/>
                  <a:pt x="7816552" y="146548"/>
                  <a:pt x="7815033" y="163217"/>
                </a:cubicBezTo>
                <a:cubicBezTo>
                  <a:pt x="7813513" y="179886"/>
                  <a:pt x="7813854" y="192614"/>
                  <a:pt x="7816056" y="201401"/>
                </a:cubicBezTo>
                <a:cubicBezTo>
                  <a:pt x="7818257" y="210188"/>
                  <a:pt x="7824639" y="215456"/>
                  <a:pt x="7835199" y="217204"/>
                </a:cubicBezTo>
                <a:cubicBezTo>
                  <a:pt x="7845759" y="218953"/>
                  <a:pt x="7855629" y="218776"/>
                  <a:pt x="7864807" y="216674"/>
                </a:cubicBezTo>
                <a:cubicBezTo>
                  <a:pt x="7873985" y="214572"/>
                  <a:pt x="7879841" y="210436"/>
                  <a:pt x="7882377" y="204266"/>
                </a:cubicBezTo>
                <a:cubicBezTo>
                  <a:pt x="7884914" y="198095"/>
                  <a:pt x="7887967" y="188446"/>
                  <a:pt x="7891539" y="175318"/>
                </a:cubicBezTo>
                <a:cubicBezTo>
                  <a:pt x="7895111" y="162191"/>
                  <a:pt x="7897846" y="164147"/>
                  <a:pt x="7899744" y="181188"/>
                </a:cubicBezTo>
                <a:cubicBezTo>
                  <a:pt x="7901641" y="198229"/>
                  <a:pt x="7903964" y="210203"/>
                  <a:pt x="7906711" y="217111"/>
                </a:cubicBezTo>
                <a:cubicBezTo>
                  <a:pt x="7909457" y="224019"/>
                  <a:pt x="7905905" y="230115"/>
                  <a:pt x="7896051" y="235398"/>
                </a:cubicBezTo>
                <a:cubicBezTo>
                  <a:pt x="7886197" y="240682"/>
                  <a:pt x="7870945" y="243122"/>
                  <a:pt x="7850295" y="242719"/>
                </a:cubicBezTo>
                <a:cubicBezTo>
                  <a:pt x="7829645" y="242316"/>
                  <a:pt x="7814899" y="237882"/>
                  <a:pt x="7806057" y="229417"/>
                </a:cubicBezTo>
                <a:cubicBezTo>
                  <a:pt x="7797213" y="220953"/>
                  <a:pt x="7793571" y="207106"/>
                  <a:pt x="7795127" y="187876"/>
                </a:cubicBezTo>
                <a:cubicBezTo>
                  <a:pt x="7796683" y="168646"/>
                  <a:pt x="7797849" y="153928"/>
                  <a:pt x="7798625" y="143720"/>
                </a:cubicBezTo>
                <a:cubicBezTo>
                  <a:pt x="7799399" y="133513"/>
                  <a:pt x="7798343" y="125080"/>
                  <a:pt x="7795453" y="118420"/>
                </a:cubicBezTo>
                <a:lnTo>
                  <a:pt x="7785927" y="120336"/>
                </a:lnTo>
                <a:cubicBezTo>
                  <a:pt x="7794485" y="125421"/>
                  <a:pt x="7796894" y="129842"/>
                  <a:pt x="7793155" y="133600"/>
                </a:cubicBezTo>
                <a:cubicBezTo>
                  <a:pt x="7789415" y="137358"/>
                  <a:pt x="7784644" y="145240"/>
                  <a:pt x="7778839" y="157245"/>
                </a:cubicBezTo>
                <a:cubicBezTo>
                  <a:pt x="7773035" y="169251"/>
                  <a:pt x="7763761" y="182022"/>
                  <a:pt x="7751018" y="195559"/>
                </a:cubicBezTo>
                <a:cubicBezTo>
                  <a:pt x="7738275" y="209096"/>
                  <a:pt x="7722790" y="219858"/>
                  <a:pt x="7704565" y="227845"/>
                </a:cubicBezTo>
                <a:cubicBezTo>
                  <a:pt x="7686340" y="235833"/>
                  <a:pt x="7684709" y="233386"/>
                  <a:pt x="7699673" y="220506"/>
                </a:cubicBezTo>
                <a:cubicBezTo>
                  <a:pt x="7714636" y="207627"/>
                  <a:pt x="7729425" y="191187"/>
                  <a:pt x="7744041" y="171188"/>
                </a:cubicBezTo>
                <a:cubicBezTo>
                  <a:pt x="7751349" y="161189"/>
                  <a:pt x="7756925" y="152181"/>
                  <a:pt x="7760769" y="144165"/>
                </a:cubicBezTo>
                <a:lnTo>
                  <a:pt x="7765481" y="128479"/>
                </a:lnTo>
                <a:lnTo>
                  <a:pt x="7764787" y="129268"/>
                </a:lnTo>
                <a:cubicBezTo>
                  <a:pt x="7763102" y="130113"/>
                  <a:pt x="7761402" y="129904"/>
                  <a:pt x="7759687" y="128642"/>
                </a:cubicBezTo>
                <a:cubicBezTo>
                  <a:pt x="7756258" y="126118"/>
                  <a:pt x="7753765" y="121164"/>
                  <a:pt x="7752209" y="113778"/>
                </a:cubicBezTo>
                <a:cubicBezTo>
                  <a:pt x="7750653" y="106392"/>
                  <a:pt x="7748503" y="95649"/>
                  <a:pt x="7745763" y="81547"/>
                </a:cubicBezTo>
                <a:cubicBezTo>
                  <a:pt x="7743021" y="67446"/>
                  <a:pt x="7739667" y="57378"/>
                  <a:pt x="7735698" y="51345"/>
                </a:cubicBezTo>
                <a:cubicBezTo>
                  <a:pt x="7731729" y="45311"/>
                  <a:pt x="7732328" y="41531"/>
                  <a:pt x="7737493" y="40006"/>
                </a:cubicBezTo>
                <a:cubicBezTo>
                  <a:pt x="7742659" y="38480"/>
                  <a:pt x="7747815" y="38496"/>
                  <a:pt x="7752962" y="40052"/>
                </a:cubicBezTo>
                <a:cubicBezTo>
                  <a:pt x="7758109" y="41609"/>
                  <a:pt x="7764701" y="42216"/>
                  <a:pt x="7772737" y="41875"/>
                </a:cubicBezTo>
                <a:cubicBezTo>
                  <a:pt x="7780775" y="41534"/>
                  <a:pt x="7788529" y="40241"/>
                  <a:pt x="7796001" y="37997"/>
                </a:cubicBezTo>
                <a:cubicBezTo>
                  <a:pt x="7803473" y="35752"/>
                  <a:pt x="7809523" y="32809"/>
                  <a:pt x="7814149" y="29169"/>
                </a:cubicBezTo>
                <a:cubicBezTo>
                  <a:pt x="7816461" y="27349"/>
                  <a:pt x="7819091" y="26242"/>
                  <a:pt x="7822037" y="25848"/>
                </a:cubicBezTo>
                <a:close/>
                <a:moveTo>
                  <a:pt x="464068" y="20230"/>
                </a:moveTo>
                <a:cubicBezTo>
                  <a:pt x="473419" y="20230"/>
                  <a:pt x="481413" y="22224"/>
                  <a:pt x="488048" y="26211"/>
                </a:cubicBezTo>
                <a:cubicBezTo>
                  <a:pt x="494683" y="30199"/>
                  <a:pt x="497744" y="36056"/>
                  <a:pt x="497229" y="43782"/>
                </a:cubicBezTo>
                <a:cubicBezTo>
                  <a:pt x="496714" y="51509"/>
                  <a:pt x="487756" y="52110"/>
                  <a:pt x="470356" y="45587"/>
                </a:cubicBezTo>
                <a:cubicBezTo>
                  <a:pt x="461265" y="38133"/>
                  <a:pt x="455405" y="32043"/>
                  <a:pt x="452776" y="27318"/>
                </a:cubicBezTo>
                <a:cubicBezTo>
                  <a:pt x="450146" y="22593"/>
                  <a:pt x="453911" y="20230"/>
                  <a:pt x="464068" y="20230"/>
                </a:cubicBezTo>
                <a:close/>
                <a:moveTo>
                  <a:pt x="3436612" y="18147"/>
                </a:moveTo>
                <a:cubicBezTo>
                  <a:pt x="3441362" y="17192"/>
                  <a:pt x="3447613" y="20277"/>
                  <a:pt x="3455364" y="27402"/>
                </a:cubicBezTo>
                <a:cubicBezTo>
                  <a:pt x="3463116" y="34527"/>
                  <a:pt x="3465869" y="39414"/>
                  <a:pt x="3463624" y="42061"/>
                </a:cubicBezTo>
                <a:cubicBezTo>
                  <a:pt x="3461380" y="44709"/>
                  <a:pt x="3459082" y="47602"/>
                  <a:pt x="3456732" y="50740"/>
                </a:cubicBezTo>
                <a:cubicBezTo>
                  <a:pt x="3454382" y="53878"/>
                  <a:pt x="3449796" y="60752"/>
                  <a:pt x="3442974" y="71362"/>
                </a:cubicBezTo>
                <a:cubicBezTo>
                  <a:pt x="3436153" y="81972"/>
                  <a:pt x="3431316" y="89745"/>
                  <a:pt x="3428464" y="94681"/>
                </a:cubicBezTo>
                <a:cubicBezTo>
                  <a:pt x="3438584" y="102247"/>
                  <a:pt x="3443062" y="109087"/>
                  <a:pt x="3441895" y="115201"/>
                </a:cubicBezTo>
                <a:cubicBezTo>
                  <a:pt x="3440729" y="121316"/>
                  <a:pt x="3440147" y="133259"/>
                  <a:pt x="3440147" y="151032"/>
                </a:cubicBezTo>
                <a:cubicBezTo>
                  <a:pt x="3440147" y="166596"/>
                  <a:pt x="3439939" y="183439"/>
                  <a:pt x="3439523" y="201559"/>
                </a:cubicBezTo>
                <a:cubicBezTo>
                  <a:pt x="3439108" y="219679"/>
                  <a:pt x="3437558" y="233309"/>
                  <a:pt x="3434873" y="242449"/>
                </a:cubicBezTo>
                <a:cubicBezTo>
                  <a:pt x="3432188" y="251590"/>
                  <a:pt x="3427313" y="250591"/>
                  <a:pt x="3420250" y="239454"/>
                </a:cubicBezTo>
                <a:cubicBezTo>
                  <a:pt x="3413187" y="228317"/>
                  <a:pt x="3411020" y="218714"/>
                  <a:pt x="3413748" y="210647"/>
                </a:cubicBezTo>
                <a:cubicBezTo>
                  <a:pt x="3416477" y="202579"/>
                  <a:pt x="3418421" y="189997"/>
                  <a:pt x="3419580" y="172900"/>
                </a:cubicBezTo>
                <a:cubicBezTo>
                  <a:pt x="3420740" y="155803"/>
                  <a:pt x="3421320" y="141897"/>
                  <a:pt x="3421320" y="131182"/>
                </a:cubicBezTo>
                <a:cubicBezTo>
                  <a:pt x="3421320" y="120106"/>
                  <a:pt x="3420291" y="111183"/>
                  <a:pt x="3418232" y="104411"/>
                </a:cubicBezTo>
                <a:cubicBezTo>
                  <a:pt x="3412713" y="113812"/>
                  <a:pt x="3405625" y="123036"/>
                  <a:pt x="3396968" y="132084"/>
                </a:cubicBezTo>
                <a:cubicBezTo>
                  <a:pt x="3388311" y="141131"/>
                  <a:pt x="3376975" y="149481"/>
                  <a:pt x="3362961" y="157134"/>
                </a:cubicBezTo>
                <a:cubicBezTo>
                  <a:pt x="3348946" y="164786"/>
                  <a:pt x="3347644" y="162200"/>
                  <a:pt x="3359054" y="149376"/>
                </a:cubicBezTo>
                <a:cubicBezTo>
                  <a:pt x="3370464" y="136552"/>
                  <a:pt x="3381046" y="123312"/>
                  <a:pt x="3390801" y="109657"/>
                </a:cubicBezTo>
                <a:cubicBezTo>
                  <a:pt x="3400555" y="96002"/>
                  <a:pt x="3408301" y="84009"/>
                  <a:pt x="3414037" y="73678"/>
                </a:cubicBezTo>
                <a:cubicBezTo>
                  <a:pt x="3419773" y="63347"/>
                  <a:pt x="3424368" y="54210"/>
                  <a:pt x="3427822" y="46266"/>
                </a:cubicBezTo>
                <a:cubicBezTo>
                  <a:pt x="3431276" y="38322"/>
                  <a:pt x="3432417" y="31888"/>
                  <a:pt x="3431245" y="26965"/>
                </a:cubicBezTo>
                <a:cubicBezTo>
                  <a:pt x="3430073" y="22041"/>
                  <a:pt x="3431862" y="19102"/>
                  <a:pt x="3436612" y="18147"/>
                </a:cubicBezTo>
                <a:close/>
                <a:moveTo>
                  <a:pt x="2324555" y="16072"/>
                </a:moveTo>
                <a:cubicBezTo>
                  <a:pt x="2326867" y="16392"/>
                  <a:pt x="2329582" y="17052"/>
                  <a:pt x="2332698" y="18054"/>
                </a:cubicBezTo>
                <a:cubicBezTo>
                  <a:pt x="2342955" y="21477"/>
                  <a:pt x="2349624" y="25340"/>
                  <a:pt x="2352706" y="29644"/>
                </a:cubicBezTo>
                <a:cubicBezTo>
                  <a:pt x="2355788" y="33947"/>
                  <a:pt x="2354328" y="37296"/>
                  <a:pt x="2348325" y="39690"/>
                </a:cubicBezTo>
                <a:cubicBezTo>
                  <a:pt x="2342322" y="42083"/>
                  <a:pt x="2334310" y="47903"/>
                  <a:pt x="2324289" y="57149"/>
                </a:cubicBezTo>
                <a:cubicBezTo>
                  <a:pt x="2314268" y="66395"/>
                  <a:pt x="2305183" y="72884"/>
                  <a:pt x="2297035" y="76617"/>
                </a:cubicBezTo>
                <a:cubicBezTo>
                  <a:pt x="2288887" y="80351"/>
                  <a:pt x="2287163" y="78605"/>
                  <a:pt x="2291863" y="71381"/>
                </a:cubicBezTo>
                <a:cubicBezTo>
                  <a:pt x="2296564" y="64156"/>
                  <a:pt x="2301624" y="55915"/>
                  <a:pt x="2307044" y="46657"/>
                </a:cubicBezTo>
                <a:cubicBezTo>
                  <a:pt x="2312464" y="37398"/>
                  <a:pt x="2314978" y="29315"/>
                  <a:pt x="2314587" y="22407"/>
                </a:cubicBezTo>
                <a:cubicBezTo>
                  <a:pt x="2314294" y="17226"/>
                  <a:pt x="2317617" y="15114"/>
                  <a:pt x="2324555" y="16072"/>
                </a:cubicBezTo>
                <a:close/>
                <a:moveTo>
                  <a:pt x="2019755" y="16072"/>
                </a:moveTo>
                <a:cubicBezTo>
                  <a:pt x="2022068" y="16392"/>
                  <a:pt x="2024782" y="17052"/>
                  <a:pt x="2027898" y="18054"/>
                </a:cubicBezTo>
                <a:cubicBezTo>
                  <a:pt x="2038155" y="21477"/>
                  <a:pt x="2044824" y="25340"/>
                  <a:pt x="2047906" y="29644"/>
                </a:cubicBezTo>
                <a:cubicBezTo>
                  <a:pt x="2050988" y="33947"/>
                  <a:pt x="2049528" y="37296"/>
                  <a:pt x="2043525" y="39690"/>
                </a:cubicBezTo>
                <a:cubicBezTo>
                  <a:pt x="2037522" y="42083"/>
                  <a:pt x="2029510" y="47903"/>
                  <a:pt x="2019489" y="57149"/>
                </a:cubicBezTo>
                <a:cubicBezTo>
                  <a:pt x="2009468" y="66395"/>
                  <a:pt x="2000383" y="72884"/>
                  <a:pt x="1992235" y="76617"/>
                </a:cubicBezTo>
                <a:cubicBezTo>
                  <a:pt x="1984087" y="80351"/>
                  <a:pt x="1982363" y="78605"/>
                  <a:pt x="1987063" y="71381"/>
                </a:cubicBezTo>
                <a:cubicBezTo>
                  <a:pt x="1991764" y="64156"/>
                  <a:pt x="1996824" y="55915"/>
                  <a:pt x="2002244" y="46657"/>
                </a:cubicBezTo>
                <a:cubicBezTo>
                  <a:pt x="2007664" y="37398"/>
                  <a:pt x="2010178" y="29315"/>
                  <a:pt x="2009788" y="22407"/>
                </a:cubicBezTo>
                <a:cubicBezTo>
                  <a:pt x="2009495" y="17226"/>
                  <a:pt x="2012817" y="15114"/>
                  <a:pt x="2019755" y="16072"/>
                </a:cubicBezTo>
                <a:close/>
                <a:moveTo>
                  <a:pt x="5878807" y="15865"/>
                </a:moveTo>
                <a:cubicBezTo>
                  <a:pt x="5882057" y="16351"/>
                  <a:pt x="5886800" y="18891"/>
                  <a:pt x="5893039" y="23486"/>
                </a:cubicBezTo>
                <a:cubicBezTo>
                  <a:pt x="5902179" y="33953"/>
                  <a:pt x="5903947" y="40635"/>
                  <a:pt x="5898341" y="43531"/>
                </a:cubicBezTo>
                <a:cubicBezTo>
                  <a:pt x="5892735" y="46427"/>
                  <a:pt x="5886648" y="50960"/>
                  <a:pt x="5880081" y="57130"/>
                </a:cubicBezTo>
                <a:cubicBezTo>
                  <a:pt x="5873514" y="63300"/>
                  <a:pt x="5866116" y="69716"/>
                  <a:pt x="5857887" y="76376"/>
                </a:cubicBezTo>
                <a:cubicBezTo>
                  <a:pt x="5849658" y="83036"/>
                  <a:pt x="5840933" y="88009"/>
                  <a:pt x="5831712" y="91296"/>
                </a:cubicBezTo>
                <a:cubicBezTo>
                  <a:pt x="5822491" y="94582"/>
                  <a:pt x="5822066" y="91922"/>
                  <a:pt x="5830438" y="83315"/>
                </a:cubicBezTo>
                <a:cubicBezTo>
                  <a:pt x="5838809" y="74708"/>
                  <a:pt x="5847956" y="63911"/>
                  <a:pt x="5857878" y="50926"/>
                </a:cubicBezTo>
                <a:cubicBezTo>
                  <a:pt x="5867800" y="37941"/>
                  <a:pt x="5873021" y="27824"/>
                  <a:pt x="5873542" y="20574"/>
                </a:cubicBezTo>
                <a:cubicBezTo>
                  <a:pt x="5873803" y="16950"/>
                  <a:pt x="5875558" y="15380"/>
                  <a:pt x="5878807" y="15865"/>
                </a:cubicBezTo>
                <a:close/>
                <a:moveTo>
                  <a:pt x="6906863" y="15651"/>
                </a:moveTo>
                <a:cubicBezTo>
                  <a:pt x="6909692" y="15290"/>
                  <a:pt x="6915009" y="16522"/>
                  <a:pt x="6922817" y="19347"/>
                </a:cubicBezTo>
                <a:cubicBezTo>
                  <a:pt x="6938432" y="24996"/>
                  <a:pt x="6944487" y="29929"/>
                  <a:pt x="6940983" y="34146"/>
                </a:cubicBezTo>
                <a:cubicBezTo>
                  <a:pt x="6937480" y="38362"/>
                  <a:pt x="6935728" y="53952"/>
                  <a:pt x="6935728" y="80915"/>
                </a:cubicBezTo>
                <a:cubicBezTo>
                  <a:pt x="6945092" y="78670"/>
                  <a:pt x="6954825" y="76552"/>
                  <a:pt x="6964927" y="74562"/>
                </a:cubicBezTo>
                <a:cubicBezTo>
                  <a:pt x="6975028" y="72571"/>
                  <a:pt x="6982805" y="74453"/>
                  <a:pt x="6988255" y="80208"/>
                </a:cubicBezTo>
                <a:cubicBezTo>
                  <a:pt x="6993706" y="85963"/>
                  <a:pt x="6990453" y="90462"/>
                  <a:pt x="6978497" y="93705"/>
                </a:cubicBezTo>
                <a:cubicBezTo>
                  <a:pt x="6966542" y="96948"/>
                  <a:pt x="6952285" y="97788"/>
                  <a:pt x="6935728" y="96226"/>
                </a:cubicBezTo>
                <a:lnTo>
                  <a:pt x="6935728" y="125284"/>
                </a:lnTo>
                <a:cubicBezTo>
                  <a:pt x="6949147" y="123784"/>
                  <a:pt x="6960273" y="122630"/>
                  <a:pt x="6969103" y="121824"/>
                </a:cubicBezTo>
                <a:cubicBezTo>
                  <a:pt x="6977933" y="121018"/>
                  <a:pt x="6983530" y="123381"/>
                  <a:pt x="6985893" y="128912"/>
                </a:cubicBezTo>
                <a:cubicBezTo>
                  <a:pt x="6988255" y="134443"/>
                  <a:pt x="6982801" y="138747"/>
                  <a:pt x="6969531" y="141823"/>
                </a:cubicBezTo>
                <a:cubicBezTo>
                  <a:pt x="6956260" y="144899"/>
                  <a:pt x="6944993" y="144880"/>
                  <a:pt x="6935728" y="141767"/>
                </a:cubicBezTo>
                <a:lnTo>
                  <a:pt x="6935728" y="170807"/>
                </a:lnTo>
                <a:cubicBezTo>
                  <a:pt x="6945105" y="170869"/>
                  <a:pt x="6953805" y="169328"/>
                  <a:pt x="6961829" y="166184"/>
                </a:cubicBezTo>
                <a:cubicBezTo>
                  <a:pt x="6969853" y="163040"/>
                  <a:pt x="6976839" y="162324"/>
                  <a:pt x="6982786" y="164035"/>
                </a:cubicBezTo>
                <a:cubicBezTo>
                  <a:pt x="6988733" y="165747"/>
                  <a:pt x="6993272" y="168879"/>
                  <a:pt x="6996403" y="173430"/>
                </a:cubicBezTo>
                <a:cubicBezTo>
                  <a:pt x="6999535" y="177982"/>
                  <a:pt x="6995911" y="181430"/>
                  <a:pt x="6985530" y="183774"/>
                </a:cubicBezTo>
                <a:cubicBezTo>
                  <a:pt x="6975149" y="186118"/>
                  <a:pt x="6965531" y="187290"/>
                  <a:pt x="6956675" y="187290"/>
                </a:cubicBezTo>
                <a:cubicBezTo>
                  <a:pt x="6947821" y="187290"/>
                  <a:pt x="6940838" y="186508"/>
                  <a:pt x="6935728" y="184946"/>
                </a:cubicBezTo>
                <a:cubicBezTo>
                  <a:pt x="6935728" y="203983"/>
                  <a:pt x="6935521" y="220333"/>
                  <a:pt x="6935105" y="233994"/>
                </a:cubicBezTo>
                <a:cubicBezTo>
                  <a:pt x="6934689" y="247655"/>
                  <a:pt x="6932965" y="259630"/>
                  <a:pt x="6929933" y="269917"/>
                </a:cubicBezTo>
                <a:cubicBezTo>
                  <a:pt x="6926901" y="280205"/>
                  <a:pt x="6921831" y="280369"/>
                  <a:pt x="6914725" y="270410"/>
                </a:cubicBezTo>
                <a:cubicBezTo>
                  <a:pt x="6907619" y="260451"/>
                  <a:pt x="6905429" y="251832"/>
                  <a:pt x="6908158" y="244551"/>
                </a:cubicBezTo>
                <a:cubicBezTo>
                  <a:pt x="6910886" y="237271"/>
                  <a:pt x="6912833" y="216975"/>
                  <a:pt x="6913999" y="183662"/>
                </a:cubicBezTo>
                <a:cubicBezTo>
                  <a:pt x="6915165" y="150349"/>
                  <a:pt x="6915171" y="116770"/>
                  <a:pt x="6914018" y="82924"/>
                </a:cubicBezTo>
                <a:cubicBezTo>
                  <a:pt x="6912865" y="49078"/>
                  <a:pt x="6910139" y="28608"/>
                  <a:pt x="6905841" y="21514"/>
                </a:cubicBezTo>
                <a:cubicBezTo>
                  <a:pt x="6903693" y="17967"/>
                  <a:pt x="6904033" y="16013"/>
                  <a:pt x="6906863" y="15651"/>
                </a:cubicBezTo>
                <a:close/>
                <a:moveTo>
                  <a:pt x="6013606" y="15200"/>
                </a:moveTo>
                <a:cubicBezTo>
                  <a:pt x="6016429" y="15317"/>
                  <a:pt x="6019586" y="16094"/>
                  <a:pt x="6023077" y="17533"/>
                </a:cubicBezTo>
                <a:cubicBezTo>
                  <a:pt x="6030060" y="20410"/>
                  <a:pt x="6036543" y="23917"/>
                  <a:pt x="6042527" y="28053"/>
                </a:cubicBezTo>
                <a:cubicBezTo>
                  <a:pt x="6048511" y="32189"/>
                  <a:pt x="6049268" y="36936"/>
                  <a:pt x="6044797" y="42294"/>
                </a:cubicBezTo>
                <a:cubicBezTo>
                  <a:pt x="6040326" y="47652"/>
                  <a:pt x="6036174" y="55127"/>
                  <a:pt x="6032342" y="64721"/>
                </a:cubicBezTo>
                <a:cubicBezTo>
                  <a:pt x="6028509" y="74314"/>
                  <a:pt x="6024395" y="82936"/>
                  <a:pt x="6019998" y="90589"/>
                </a:cubicBezTo>
                <a:cubicBezTo>
                  <a:pt x="6015601" y="98241"/>
                  <a:pt x="6010699" y="99345"/>
                  <a:pt x="6005292" y="93900"/>
                </a:cubicBezTo>
                <a:cubicBezTo>
                  <a:pt x="5999252" y="94644"/>
                  <a:pt x="5982788" y="97261"/>
                  <a:pt x="5955900" y="101751"/>
                </a:cubicBezTo>
                <a:cubicBezTo>
                  <a:pt x="5951100" y="109750"/>
                  <a:pt x="5946480" y="109319"/>
                  <a:pt x="5942040" y="100458"/>
                </a:cubicBezTo>
                <a:cubicBezTo>
                  <a:pt x="5937600" y="91596"/>
                  <a:pt x="5932801" y="80425"/>
                  <a:pt x="5927641" y="66944"/>
                </a:cubicBezTo>
                <a:cubicBezTo>
                  <a:pt x="5922482" y="53462"/>
                  <a:pt x="5917881" y="43671"/>
                  <a:pt x="5913837" y="37569"/>
                </a:cubicBezTo>
                <a:cubicBezTo>
                  <a:pt x="5909794" y="31467"/>
                  <a:pt x="5910910" y="28416"/>
                  <a:pt x="5917186" y="28416"/>
                </a:cubicBezTo>
                <a:cubicBezTo>
                  <a:pt x="5921179" y="28416"/>
                  <a:pt x="5928931" y="28794"/>
                  <a:pt x="5940440" y="29551"/>
                </a:cubicBezTo>
                <a:cubicBezTo>
                  <a:pt x="5965655" y="26500"/>
                  <a:pt x="5981830" y="24221"/>
                  <a:pt x="5988968" y="22714"/>
                </a:cubicBezTo>
                <a:cubicBezTo>
                  <a:pt x="5996105" y="21207"/>
                  <a:pt x="6001829" y="19247"/>
                  <a:pt x="6006139" y="16835"/>
                </a:cubicBezTo>
                <a:cubicBezTo>
                  <a:pt x="6008293" y="15629"/>
                  <a:pt x="6010783" y="15084"/>
                  <a:pt x="6013606" y="15200"/>
                </a:cubicBezTo>
                <a:close/>
                <a:moveTo>
                  <a:pt x="96221" y="14454"/>
                </a:moveTo>
                <a:cubicBezTo>
                  <a:pt x="105597" y="16060"/>
                  <a:pt x="114182" y="18618"/>
                  <a:pt x="121977" y="22128"/>
                </a:cubicBezTo>
                <a:cubicBezTo>
                  <a:pt x="129772" y="25638"/>
                  <a:pt x="132463" y="32639"/>
                  <a:pt x="130051" y="43131"/>
                </a:cubicBezTo>
                <a:cubicBezTo>
                  <a:pt x="127639" y="53624"/>
                  <a:pt x="119152" y="53593"/>
                  <a:pt x="104592" y="43038"/>
                </a:cubicBezTo>
                <a:cubicBezTo>
                  <a:pt x="93145" y="32409"/>
                  <a:pt x="86544" y="24587"/>
                  <a:pt x="84789" y="19570"/>
                </a:cubicBezTo>
                <a:cubicBezTo>
                  <a:pt x="83034" y="14553"/>
                  <a:pt x="86845" y="12848"/>
                  <a:pt x="96221" y="14454"/>
                </a:cubicBezTo>
                <a:close/>
                <a:moveTo>
                  <a:pt x="3830360" y="14200"/>
                </a:moveTo>
                <a:cubicBezTo>
                  <a:pt x="3833101" y="13895"/>
                  <a:pt x="3836631" y="15089"/>
                  <a:pt x="3840950" y="17784"/>
                </a:cubicBezTo>
                <a:cubicBezTo>
                  <a:pt x="3849588" y="23173"/>
                  <a:pt x="3855787" y="28655"/>
                  <a:pt x="3859544" y="34229"/>
                </a:cubicBezTo>
                <a:cubicBezTo>
                  <a:pt x="3863302" y="39804"/>
                  <a:pt x="3861833" y="43339"/>
                  <a:pt x="3855136" y="44833"/>
                </a:cubicBezTo>
                <a:cubicBezTo>
                  <a:pt x="3848438" y="46328"/>
                  <a:pt x="3836225" y="50014"/>
                  <a:pt x="3818496" y="55893"/>
                </a:cubicBezTo>
                <a:cubicBezTo>
                  <a:pt x="3800766" y="61772"/>
                  <a:pt x="3778904" y="68711"/>
                  <a:pt x="3752909" y="76710"/>
                </a:cubicBezTo>
                <a:cubicBezTo>
                  <a:pt x="3752202" y="88654"/>
                  <a:pt x="3751105" y="100573"/>
                  <a:pt x="3749616" y="112466"/>
                </a:cubicBezTo>
                <a:cubicBezTo>
                  <a:pt x="3756412" y="112466"/>
                  <a:pt x="3766623" y="111521"/>
                  <a:pt x="3780247" y="109629"/>
                </a:cubicBezTo>
                <a:cubicBezTo>
                  <a:pt x="3793871" y="107738"/>
                  <a:pt x="3809104" y="105422"/>
                  <a:pt x="3825946" y="102681"/>
                </a:cubicBezTo>
                <a:cubicBezTo>
                  <a:pt x="3842789" y="99940"/>
                  <a:pt x="3856512" y="96796"/>
                  <a:pt x="3867116" y="93249"/>
                </a:cubicBezTo>
                <a:cubicBezTo>
                  <a:pt x="3877720" y="89702"/>
                  <a:pt x="3887248" y="90440"/>
                  <a:pt x="3895700" y="95463"/>
                </a:cubicBezTo>
                <a:cubicBezTo>
                  <a:pt x="3904153" y="100486"/>
                  <a:pt x="3906496" y="105158"/>
                  <a:pt x="3902733" y="109481"/>
                </a:cubicBezTo>
                <a:cubicBezTo>
                  <a:pt x="3898968" y="113803"/>
                  <a:pt x="3891694" y="116367"/>
                  <a:pt x="3880911" y="117173"/>
                </a:cubicBezTo>
                <a:cubicBezTo>
                  <a:pt x="3870127" y="117979"/>
                  <a:pt x="3855532" y="119554"/>
                  <a:pt x="3837127" y="121898"/>
                </a:cubicBezTo>
                <a:cubicBezTo>
                  <a:pt x="3818722" y="124242"/>
                  <a:pt x="3803678" y="126193"/>
                  <a:pt x="3791995" y="127749"/>
                </a:cubicBezTo>
                <a:cubicBezTo>
                  <a:pt x="3780312" y="129306"/>
                  <a:pt x="3770440" y="130084"/>
                  <a:pt x="3762378" y="130084"/>
                </a:cubicBezTo>
                <a:cubicBezTo>
                  <a:pt x="3754329" y="130084"/>
                  <a:pt x="3749560" y="128137"/>
                  <a:pt x="3748072" y="124242"/>
                </a:cubicBezTo>
                <a:lnTo>
                  <a:pt x="3738955" y="162462"/>
                </a:lnTo>
                <a:lnTo>
                  <a:pt x="3740677" y="162119"/>
                </a:lnTo>
                <a:cubicBezTo>
                  <a:pt x="3748050" y="163335"/>
                  <a:pt x="3753979" y="164504"/>
                  <a:pt x="3758462" y="165626"/>
                </a:cubicBezTo>
                <a:cubicBezTo>
                  <a:pt x="3762946" y="166748"/>
                  <a:pt x="3773215" y="166538"/>
                  <a:pt x="3789270" y="164993"/>
                </a:cubicBezTo>
                <a:cubicBezTo>
                  <a:pt x="3805325" y="163449"/>
                  <a:pt x="3818378" y="161747"/>
                  <a:pt x="3828430" y="159887"/>
                </a:cubicBezTo>
                <a:cubicBezTo>
                  <a:pt x="3838482" y="158026"/>
                  <a:pt x="3846466" y="155100"/>
                  <a:pt x="3852382" y="151106"/>
                </a:cubicBezTo>
                <a:cubicBezTo>
                  <a:pt x="3858298" y="147112"/>
                  <a:pt x="3865408" y="147178"/>
                  <a:pt x="3873711" y="151301"/>
                </a:cubicBezTo>
                <a:cubicBezTo>
                  <a:pt x="3882014" y="155425"/>
                  <a:pt x="3889090" y="160240"/>
                  <a:pt x="3894937" y="165747"/>
                </a:cubicBezTo>
                <a:cubicBezTo>
                  <a:pt x="3900785" y="171254"/>
                  <a:pt x="3900091" y="176608"/>
                  <a:pt x="3892854" y="181811"/>
                </a:cubicBezTo>
                <a:cubicBezTo>
                  <a:pt x="3885617" y="187014"/>
                  <a:pt x="3877559" y="200008"/>
                  <a:pt x="3868679" y="220795"/>
                </a:cubicBezTo>
                <a:cubicBezTo>
                  <a:pt x="3878799" y="232701"/>
                  <a:pt x="3877999" y="238654"/>
                  <a:pt x="3866279" y="238654"/>
                </a:cubicBezTo>
                <a:cubicBezTo>
                  <a:pt x="3857870" y="238654"/>
                  <a:pt x="3845670" y="239237"/>
                  <a:pt x="3829676" y="240403"/>
                </a:cubicBezTo>
                <a:cubicBezTo>
                  <a:pt x="3813683" y="241569"/>
                  <a:pt x="3794544" y="242511"/>
                  <a:pt x="3772257" y="243231"/>
                </a:cubicBezTo>
                <a:cubicBezTo>
                  <a:pt x="3766353" y="260408"/>
                  <a:pt x="3760530" y="257561"/>
                  <a:pt x="3754788" y="234692"/>
                </a:cubicBezTo>
                <a:cubicBezTo>
                  <a:pt x="3749046" y="211822"/>
                  <a:pt x="3745598" y="197295"/>
                  <a:pt x="3744444" y="191113"/>
                </a:cubicBezTo>
                <a:cubicBezTo>
                  <a:pt x="3743291" y="184930"/>
                  <a:pt x="3740531" y="178248"/>
                  <a:pt x="3736166" y="171068"/>
                </a:cubicBezTo>
                <a:lnTo>
                  <a:pt x="3735670" y="169308"/>
                </a:lnTo>
                <a:lnTo>
                  <a:pt x="3718018" y="205038"/>
                </a:lnTo>
                <a:cubicBezTo>
                  <a:pt x="3708065" y="219772"/>
                  <a:pt x="3694280" y="232366"/>
                  <a:pt x="3676663" y="242821"/>
                </a:cubicBezTo>
                <a:cubicBezTo>
                  <a:pt x="3659045" y="253276"/>
                  <a:pt x="3656896" y="250756"/>
                  <a:pt x="3670216" y="235259"/>
                </a:cubicBezTo>
                <a:cubicBezTo>
                  <a:pt x="3683536" y="219762"/>
                  <a:pt x="3694249" y="204492"/>
                  <a:pt x="3702354" y="189448"/>
                </a:cubicBezTo>
                <a:cubicBezTo>
                  <a:pt x="3710459" y="174404"/>
                  <a:pt x="3716251" y="158950"/>
                  <a:pt x="3719730" y="143088"/>
                </a:cubicBezTo>
                <a:cubicBezTo>
                  <a:pt x="3723208" y="127225"/>
                  <a:pt x="3725143" y="112076"/>
                  <a:pt x="3725534" y="97639"/>
                </a:cubicBezTo>
                <a:cubicBezTo>
                  <a:pt x="3725925" y="83203"/>
                  <a:pt x="3724563" y="71750"/>
                  <a:pt x="3721451" y="63279"/>
                </a:cubicBezTo>
                <a:cubicBezTo>
                  <a:pt x="3718337" y="54808"/>
                  <a:pt x="3720554" y="51596"/>
                  <a:pt x="3728101" y="53642"/>
                </a:cubicBezTo>
                <a:cubicBezTo>
                  <a:pt x="3735648" y="55689"/>
                  <a:pt x="3741344" y="57245"/>
                  <a:pt x="3745188" y="58312"/>
                </a:cubicBezTo>
                <a:cubicBezTo>
                  <a:pt x="3749034" y="59378"/>
                  <a:pt x="3754720" y="59180"/>
                  <a:pt x="3762248" y="57716"/>
                </a:cubicBezTo>
                <a:cubicBezTo>
                  <a:pt x="3769776" y="56253"/>
                  <a:pt x="3781453" y="51190"/>
                  <a:pt x="3797278" y="42527"/>
                </a:cubicBezTo>
                <a:cubicBezTo>
                  <a:pt x="3813104" y="33864"/>
                  <a:pt x="3822179" y="26227"/>
                  <a:pt x="3824505" y="19616"/>
                </a:cubicBezTo>
                <a:cubicBezTo>
                  <a:pt x="3825667" y="16311"/>
                  <a:pt x="3827619" y="14506"/>
                  <a:pt x="3830360" y="14200"/>
                </a:cubicBezTo>
                <a:close/>
                <a:moveTo>
                  <a:pt x="5670874" y="11838"/>
                </a:moveTo>
                <a:cubicBezTo>
                  <a:pt x="5672507" y="11788"/>
                  <a:pt x="5674526" y="12121"/>
                  <a:pt x="5676931" y="12835"/>
                </a:cubicBezTo>
                <a:cubicBezTo>
                  <a:pt x="5686549" y="15694"/>
                  <a:pt x="5693770" y="19021"/>
                  <a:pt x="5698595" y="22816"/>
                </a:cubicBezTo>
                <a:cubicBezTo>
                  <a:pt x="5703419" y="26611"/>
                  <a:pt x="5703987" y="30778"/>
                  <a:pt x="5700297" y="35318"/>
                </a:cubicBezTo>
                <a:cubicBezTo>
                  <a:pt x="5696607" y="39857"/>
                  <a:pt x="5692248" y="47150"/>
                  <a:pt x="5687219" y="57195"/>
                </a:cubicBezTo>
                <a:cubicBezTo>
                  <a:pt x="5682189" y="67241"/>
                  <a:pt x="5674776" y="77486"/>
                  <a:pt x="5664978" y="87928"/>
                </a:cubicBezTo>
                <a:cubicBezTo>
                  <a:pt x="5689498" y="87246"/>
                  <a:pt x="5704656" y="84741"/>
                  <a:pt x="5710454" y="80413"/>
                </a:cubicBezTo>
                <a:cubicBezTo>
                  <a:pt x="5716252" y="76084"/>
                  <a:pt x="5722972" y="75588"/>
                  <a:pt x="5730611" y="78924"/>
                </a:cubicBezTo>
                <a:cubicBezTo>
                  <a:pt x="5738251" y="82261"/>
                  <a:pt x="5744399" y="86431"/>
                  <a:pt x="5749057" y="91435"/>
                </a:cubicBezTo>
                <a:cubicBezTo>
                  <a:pt x="5753714" y="96440"/>
                  <a:pt x="5754064" y="101097"/>
                  <a:pt x="5750108" y="105406"/>
                </a:cubicBezTo>
                <a:cubicBezTo>
                  <a:pt x="5746152" y="109716"/>
                  <a:pt x="5743408" y="119936"/>
                  <a:pt x="5741876" y="136065"/>
                </a:cubicBezTo>
                <a:cubicBezTo>
                  <a:pt x="5740344" y="152194"/>
                  <a:pt x="5738995" y="168417"/>
                  <a:pt x="5737829" y="184732"/>
                </a:cubicBezTo>
                <a:cubicBezTo>
                  <a:pt x="5736664" y="201047"/>
                  <a:pt x="5733222" y="215121"/>
                  <a:pt x="5727505" y="226952"/>
                </a:cubicBezTo>
                <a:cubicBezTo>
                  <a:pt x="5721787" y="238784"/>
                  <a:pt x="5712916" y="247779"/>
                  <a:pt x="5700892" y="253937"/>
                </a:cubicBezTo>
                <a:cubicBezTo>
                  <a:pt x="5688868" y="260095"/>
                  <a:pt x="5682400" y="258547"/>
                  <a:pt x="5681489" y="249295"/>
                </a:cubicBezTo>
                <a:cubicBezTo>
                  <a:pt x="5680577" y="240043"/>
                  <a:pt x="5675629" y="229514"/>
                  <a:pt x="5666643" y="217707"/>
                </a:cubicBezTo>
                <a:cubicBezTo>
                  <a:pt x="5657658" y="205900"/>
                  <a:pt x="5658873" y="202762"/>
                  <a:pt x="5670289" y="208293"/>
                </a:cubicBezTo>
                <a:cubicBezTo>
                  <a:pt x="5681706" y="213825"/>
                  <a:pt x="5689677" y="216938"/>
                  <a:pt x="5694204" y="217632"/>
                </a:cubicBezTo>
                <a:cubicBezTo>
                  <a:pt x="5698731" y="218327"/>
                  <a:pt x="5702945" y="214169"/>
                  <a:pt x="5706845" y="205158"/>
                </a:cubicBezTo>
                <a:cubicBezTo>
                  <a:pt x="5710746" y="196148"/>
                  <a:pt x="5713475" y="182503"/>
                  <a:pt x="5715031" y="164221"/>
                </a:cubicBezTo>
                <a:cubicBezTo>
                  <a:pt x="5716587" y="145940"/>
                  <a:pt x="5717366" y="130648"/>
                  <a:pt x="5717366" y="118345"/>
                </a:cubicBezTo>
                <a:cubicBezTo>
                  <a:pt x="5717366" y="107245"/>
                  <a:pt x="5716296" y="100979"/>
                  <a:pt x="5714156" y="99546"/>
                </a:cubicBezTo>
                <a:cubicBezTo>
                  <a:pt x="5712017" y="98114"/>
                  <a:pt x="5706699" y="98464"/>
                  <a:pt x="5698204" y="100597"/>
                </a:cubicBezTo>
                <a:lnTo>
                  <a:pt x="5673871" y="106699"/>
                </a:lnTo>
                <a:cubicBezTo>
                  <a:pt x="5667967" y="107506"/>
                  <a:pt x="5662721" y="105571"/>
                  <a:pt x="5658132" y="100895"/>
                </a:cubicBezTo>
                <a:cubicBezTo>
                  <a:pt x="5646263" y="114376"/>
                  <a:pt x="5633907" y="124751"/>
                  <a:pt x="5621065" y="132019"/>
                </a:cubicBezTo>
                <a:cubicBezTo>
                  <a:pt x="5617854" y="133836"/>
                  <a:pt x="5615436" y="134941"/>
                  <a:pt x="5613813" y="135336"/>
                </a:cubicBezTo>
                <a:lnTo>
                  <a:pt x="5612375" y="134788"/>
                </a:lnTo>
                <a:lnTo>
                  <a:pt x="5612100" y="139600"/>
                </a:lnTo>
                <a:cubicBezTo>
                  <a:pt x="5611922" y="145940"/>
                  <a:pt x="5612027" y="153779"/>
                  <a:pt x="5612414" y="163115"/>
                </a:cubicBezTo>
                <a:cubicBezTo>
                  <a:pt x="5613189" y="181786"/>
                  <a:pt x="5612575" y="195925"/>
                  <a:pt x="5610572" y="205531"/>
                </a:cubicBezTo>
                <a:cubicBezTo>
                  <a:pt x="5608569" y="215136"/>
                  <a:pt x="5605878" y="222863"/>
                  <a:pt x="5602498" y="228711"/>
                </a:cubicBezTo>
                <a:cubicBezTo>
                  <a:pt x="5599119" y="234558"/>
                  <a:pt x="5595500" y="234645"/>
                  <a:pt x="5591643" y="228971"/>
                </a:cubicBezTo>
                <a:cubicBezTo>
                  <a:pt x="5587786" y="223297"/>
                  <a:pt x="5584834" y="218584"/>
                  <a:pt x="5582788" y="214832"/>
                </a:cubicBezTo>
                <a:cubicBezTo>
                  <a:pt x="5580741" y="211081"/>
                  <a:pt x="5578742" y="209053"/>
                  <a:pt x="5576788" y="208749"/>
                </a:cubicBezTo>
                <a:cubicBezTo>
                  <a:pt x="5574835" y="208445"/>
                  <a:pt x="5565127" y="209719"/>
                  <a:pt x="5547664" y="212572"/>
                </a:cubicBezTo>
                <a:cubicBezTo>
                  <a:pt x="5543597" y="229960"/>
                  <a:pt x="5538955" y="234716"/>
                  <a:pt x="5533740" y="226841"/>
                </a:cubicBezTo>
                <a:cubicBezTo>
                  <a:pt x="5528524" y="218965"/>
                  <a:pt x="5525917" y="208479"/>
                  <a:pt x="5525917" y="195382"/>
                </a:cubicBezTo>
                <a:cubicBezTo>
                  <a:pt x="5525917" y="183042"/>
                  <a:pt x="5525535" y="167710"/>
                  <a:pt x="5524773" y="149385"/>
                </a:cubicBezTo>
                <a:cubicBezTo>
                  <a:pt x="5524010" y="131061"/>
                  <a:pt x="5521287" y="117796"/>
                  <a:pt x="5516606" y="109592"/>
                </a:cubicBezTo>
                <a:cubicBezTo>
                  <a:pt x="5511924" y="101388"/>
                  <a:pt x="5512721" y="97286"/>
                  <a:pt x="5518996" y="97286"/>
                </a:cubicBezTo>
                <a:cubicBezTo>
                  <a:pt x="5523139" y="97286"/>
                  <a:pt x="5527982" y="97664"/>
                  <a:pt x="5533526" y="98421"/>
                </a:cubicBezTo>
                <a:cubicBezTo>
                  <a:pt x="5539479" y="90942"/>
                  <a:pt x="5546120" y="79377"/>
                  <a:pt x="5553450" y="63725"/>
                </a:cubicBezTo>
                <a:cubicBezTo>
                  <a:pt x="5560780" y="48073"/>
                  <a:pt x="5563084" y="35742"/>
                  <a:pt x="5560361" y="26732"/>
                </a:cubicBezTo>
                <a:cubicBezTo>
                  <a:pt x="5557639" y="17722"/>
                  <a:pt x="5564494" y="16782"/>
                  <a:pt x="5580927" y="23914"/>
                </a:cubicBezTo>
                <a:cubicBezTo>
                  <a:pt x="5594942" y="30685"/>
                  <a:pt x="5599273" y="36648"/>
                  <a:pt x="5593922" y="41801"/>
                </a:cubicBezTo>
                <a:cubicBezTo>
                  <a:pt x="5588571" y="46954"/>
                  <a:pt x="5582806" y="54163"/>
                  <a:pt x="5576630" y="63428"/>
                </a:cubicBezTo>
                <a:cubicBezTo>
                  <a:pt x="5570454" y="72692"/>
                  <a:pt x="5560991" y="84357"/>
                  <a:pt x="5548241" y="98421"/>
                </a:cubicBezTo>
                <a:cubicBezTo>
                  <a:pt x="5563248" y="96263"/>
                  <a:pt x="5573678" y="92610"/>
                  <a:pt x="5579532" y="87463"/>
                </a:cubicBezTo>
                <a:cubicBezTo>
                  <a:pt x="5585386" y="82316"/>
                  <a:pt x="5591724" y="81405"/>
                  <a:pt x="5598545" y="84729"/>
                </a:cubicBezTo>
                <a:cubicBezTo>
                  <a:pt x="5605366" y="88052"/>
                  <a:pt x="5611335" y="91513"/>
                  <a:pt x="5616451" y="95109"/>
                </a:cubicBezTo>
                <a:cubicBezTo>
                  <a:pt x="5621567" y="98706"/>
                  <a:pt x="5622723" y="102926"/>
                  <a:pt x="5619920" y="107769"/>
                </a:cubicBezTo>
                <a:cubicBezTo>
                  <a:pt x="5617118" y="112612"/>
                  <a:pt x="5614972" y="118379"/>
                  <a:pt x="5613484" y="125070"/>
                </a:cubicBezTo>
                <a:cubicBezTo>
                  <a:pt x="5613111" y="126743"/>
                  <a:pt x="5612810" y="128790"/>
                  <a:pt x="5612580" y="131212"/>
                </a:cubicBezTo>
                <a:lnTo>
                  <a:pt x="5612561" y="131533"/>
                </a:lnTo>
                <a:lnTo>
                  <a:pt x="5613589" y="129169"/>
                </a:lnTo>
                <a:cubicBezTo>
                  <a:pt x="5615139" y="126719"/>
                  <a:pt x="5617482" y="123557"/>
                  <a:pt x="5620618" y="119685"/>
                </a:cubicBezTo>
                <a:cubicBezTo>
                  <a:pt x="5633163" y="104194"/>
                  <a:pt x="5644642" y="86487"/>
                  <a:pt x="5655053" y="66562"/>
                </a:cubicBezTo>
                <a:cubicBezTo>
                  <a:pt x="5665465" y="46638"/>
                  <a:pt x="5669310" y="31988"/>
                  <a:pt x="5666587" y="22611"/>
                </a:cubicBezTo>
                <a:cubicBezTo>
                  <a:pt x="5664546" y="15579"/>
                  <a:pt x="5665975" y="11988"/>
                  <a:pt x="5670874" y="11838"/>
                </a:cubicBezTo>
                <a:close/>
                <a:moveTo>
                  <a:pt x="6783273" y="11198"/>
                </a:moveTo>
                <a:cubicBezTo>
                  <a:pt x="6785812" y="10646"/>
                  <a:pt x="6790497" y="11759"/>
                  <a:pt x="6797327" y="14538"/>
                </a:cubicBezTo>
                <a:cubicBezTo>
                  <a:pt x="6810989" y="20094"/>
                  <a:pt x="6816445" y="25910"/>
                  <a:pt x="6813699" y="31988"/>
                </a:cubicBezTo>
                <a:cubicBezTo>
                  <a:pt x="6810951" y="38065"/>
                  <a:pt x="6809212" y="55155"/>
                  <a:pt x="6808480" y="83259"/>
                </a:cubicBezTo>
                <a:cubicBezTo>
                  <a:pt x="6819679" y="80915"/>
                  <a:pt x="6827149" y="82611"/>
                  <a:pt x="6830888" y="88347"/>
                </a:cubicBezTo>
                <a:cubicBezTo>
                  <a:pt x="6834627" y="94083"/>
                  <a:pt x="6827158" y="100275"/>
                  <a:pt x="6808480" y="106923"/>
                </a:cubicBezTo>
                <a:lnTo>
                  <a:pt x="6808480" y="128782"/>
                </a:lnTo>
                <a:cubicBezTo>
                  <a:pt x="6813987" y="123697"/>
                  <a:pt x="6819645" y="120091"/>
                  <a:pt x="6825456" y="117964"/>
                </a:cubicBezTo>
                <a:cubicBezTo>
                  <a:pt x="6831267" y="115837"/>
                  <a:pt x="6832451" y="117923"/>
                  <a:pt x="6829009" y="124224"/>
                </a:cubicBezTo>
                <a:cubicBezTo>
                  <a:pt x="6825567" y="130524"/>
                  <a:pt x="6818725" y="138797"/>
                  <a:pt x="6808480" y="149041"/>
                </a:cubicBezTo>
                <a:lnTo>
                  <a:pt x="6808480" y="200052"/>
                </a:lnTo>
                <a:cubicBezTo>
                  <a:pt x="6808480" y="223219"/>
                  <a:pt x="6805261" y="239724"/>
                  <a:pt x="6798825" y="249565"/>
                </a:cubicBezTo>
                <a:cubicBezTo>
                  <a:pt x="6792388" y="259406"/>
                  <a:pt x="6787191" y="260163"/>
                  <a:pt x="6783235" y="251835"/>
                </a:cubicBezTo>
                <a:cubicBezTo>
                  <a:pt x="6779279" y="243507"/>
                  <a:pt x="6773915" y="234924"/>
                  <a:pt x="6767143" y="226087"/>
                </a:cubicBezTo>
                <a:cubicBezTo>
                  <a:pt x="6760371" y="217251"/>
                  <a:pt x="6760969" y="213998"/>
                  <a:pt x="6768939" y="216330"/>
                </a:cubicBezTo>
                <a:cubicBezTo>
                  <a:pt x="6776907" y="218662"/>
                  <a:pt x="6781611" y="219905"/>
                  <a:pt x="6783049" y="220060"/>
                </a:cubicBezTo>
                <a:cubicBezTo>
                  <a:pt x="6784488" y="220215"/>
                  <a:pt x="6785561" y="217269"/>
                  <a:pt x="6786267" y="211223"/>
                </a:cubicBezTo>
                <a:cubicBezTo>
                  <a:pt x="6786975" y="205177"/>
                  <a:pt x="6787719" y="188635"/>
                  <a:pt x="6788500" y="161598"/>
                </a:cubicBezTo>
                <a:cubicBezTo>
                  <a:pt x="6776606" y="172922"/>
                  <a:pt x="6767292" y="181579"/>
                  <a:pt x="6760557" y="187569"/>
                </a:cubicBezTo>
                <a:cubicBezTo>
                  <a:pt x="6753823" y="193559"/>
                  <a:pt x="6748918" y="198511"/>
                  <a:pt x="6745842" y="202424"/>
                </a:cubicBezTo>
                <a:cubicBezTo>
                  <a:pt x="6742766" y="206337"/>
                  <a:pt x="6736850" y="203742"/>
                  <a:pt x="6728095" y="194638"/>
                </a:cubicBezTo>
                <a:cubicBezTo>
                  <a:pt x="6719339" y="185535"/>
                  <a:pt x="6718389" y="180490"/>
                  <a:pt x="6725248" y="179504"/>
                </a:cubicBezTo>
                <a:cubicBezTo>
                  <a:pt x="6732107" y="178518"/>
                  <a:pt x="6741287" y="174190"/>
                  <a:pt x="6752791" y="166519"/>
                </a:cubicBezTo>
                <a:cubicBezTo>
                  <a:pt x="6764294" y="158848"/>
                  <a:pt x="6776197" y="150306"/>
                  <a:pt x="6788500" y="140893"/>
                </a:cubicBezTo>
                <a:lnTo>
                  <a:pt x="6788500" y="110234"/>
                </a:lnTo>
                <a:cubicBezTo>
                  <a:pt x="6780289" y="112578"/>
                  <a:pt x="6773105" y="114138"/>
                  <a:pt x="6766948" y="114913"/>
                </a:cubicBezTo>
                <a:cubicBezTo>
                  <a:pt x="6760790" y="115688"/>
                  <a:pt x="6753504" y="114060"/>
                  <a:pt x="6745089" y="110029"/>
                </a:cubicBezTo>
                <a:cubicBezTo>
                  <a:pt x="6736673" y="105999"/>
                  <a:pt x="6737117" y="102901"/>
                  <a:pt x="6746419" y="100737"/>
                </a:cubicBezTo>
                <a:cubicBezTo>
                  <a:pt x="6755721" y="98573"/>
                  <a:pt x="6769747" y="94607"/>
                  <a:pt x="6788500" y="88840"/>
                </a:cubicBezTo>
                <a:cubicBezTo>
                  <a:pt x="6788500" y="68934"/>
                  <a:pt x="6788307" y="54067"/>
                  <a:pt x="6787923" y="44238"/>
                </a:cubicBezTo>
                <a:cubicBezTo>
                  <a:pt x="6787539" y="34409"/>
                  <a:pt x="6785595" y="25613"/>
                  <a:pt x="6782091" y="17849"/>
                </a:cubicBezTo>
                <a:cubicBezTo>
                  <a:pt x="6780339" y="13967"/>
                  <a:pt x="6780733" y="11750"/>
                  <a:pt x="6783273" y="11198"/>
                </a:cubicBezTo>
                <a:close/>
                <a:moveTo>
                  <a:pt x="7391133" y="9805"/>
                </a:moveTo>
                <a:cubicBezTo>
                  <a:pt x="7393669" y="10180"/>
                  <a:pt x="7396791" y="10961"/>
                  <a:pt x="7400500" y="12147"/>
                </a:cubicBezTo>
                <a:cubicBezTo>
                  <a:pt x="7415333" y="16891"/>
                  <a:pt x="7421001" y="22146"/>
                  <a:pt x="7417503" y="27913"/>
                </a:cubicBezTo>
                <a:cubicBezTo>
                  <a:pt x="7414006" y="33681"/>
                  <a:pt x="7412257" y="47193"/>
                  <a:pt x="7412257" y="68451"/>
                </a:cubicBezTo>
                <a:cubicBezTo>
                  <a:pt x="7418459" y="69071"/>
                  <a:pt x="7425231" y="71111"/>
                  <a:pt x="7432573" y="74571"/>
                </a:cubicBezTo>
                <a:cubicBezTo>
                  <a:pt x="7439915" y="78031"/>
                  <a:pt x="7444199" y="84453"/>
                  <a:pt x="7445427" y="93835"/>
                </a:cubicBezTo>
                <a:cubicBezTo>
                  <a:pt x="7446655" y="103217"/>
                  <a:pt x="7442783" y="105444"/>
                  <a:pt x="7433809" y="100514"/>
                </a:cubicBezTo>
                <a:cubicBezTo>
                  <a:pt x="7424836" y="95584"/>
                  <a:pt x="7417653" y="87544"/>
                  <a:pt x="7412257" y="76394"/>
                </a:cubicBezTo>
                <a:lnTo>
                  <a:pt x="7412257" y="170881"/>
                </a:lnTo>
                <a:cubicBezTo>
                  <a:pt x="7412257" y="191234"/>
                  <a:pt x="7410415" y="212482"/>
                  <a:pt x="7406732" y="234626"/>
                </a:cubicBezTo>
                <a:cubicBezTo>
                  <a:pt x="7403049" y="256771"/>
                  <a:pt x="7397189" y="261090"/>
                  <a:pt x="7389151" y="247584"/>
                </a:cubicBezTo>
                <a:cubicBezTo>
                  <a:pt x="7381115" y="234078"/>
                  <a:pt x="7378845" y="222736"/>
                  <a:pt x="7382343" y="213558"/>
                </a:cubicBezTo>
                <a:cubicBezTo>
                  <a:pt x="7385841" y="204380"/>
                  <a:pt x="7388371" y="192772"/>
                  <a:pt x="7389933" y="178732"/>
                </a:cubicBezTo>
                <a:cubicBezTo>
                  <a:pt x="7391495" y="164693"/>
                  <a:pt x="7392860" y="144365"/>
                  <a:pt x="7394026" y="117750"/>
                </a:cubicBezTo>
                <a:cubicBezTo>
                  <a:pt x="7395191" y="91134"/>
                  <a:pt x="7394817" y="69805"/>
                  <a:pt x="7392901" y="53763"/>
                </a:cubicBezTo>
                <a:cubicBezTo>
                  <a:pt x="7390984" y="37721"/>
                  <a:pt x="7388063" y="25588"/>
                  <a:pt x="7384138" y="17365"/>
                </a:cubicBezTo>
                <a:cubicBezTo>
                  <a:pt x="7381194" y="11198"/>
                  <a:pt x="7383526" y="8678"/>
                  <a:pt x="7391133" y="9805"/>
                </a:cubicBezTo>
                <a:close/>
                <a:moveTo>
                  <a:pt x="2803669" y="9526"/>
                </a:moveTo>
                <a:cubicBezTo>
                  <a:pt x="2805108" y="8557"/>
                  <a:pt x="2807751" y="8696"/>
                  <a:pt x="2811599" y="9942"/>
                </a:cubicBezTo>
                <a:cubicBezTo>
                  <a:pt x="2819295" y="12435"/>
                  <a:pt x="2825542" y="15589"/>
                  <a:pt x="2830342" y="19402"/>
                </a:cubicBezTo>
                <a:cubicBezTo>
                  <a:pt x="2835142" y="23216"/>
                  <a:pt x="2836097" y="26791"/>
                  <a:pt x="2833207" y="30127"/>
                </a:cubicBezTo>
                <a:cubicBezTo>
                  <a:pt x="2830317" y="33464"/>
                  <a:pt x="2824761" y="46114"/>
                  <a:pt x="2816538" y="68078"/>
                </a:cubicBezTo>
                <a:cubicBezTo>
                  <a:pt x="2826932" y="65784"/>
                  <a:pt x="2835734" y="63849"/>
                  <a:pt x="2842946" y="62274"/>
                </a:cubicBezTo>
                <a:cubicBezTo>
                  <a:pt x="2850158" y="60699"/>
                  <a:pt x="2856508" y="62479"/>
                  <a:pt x="2861996" y="67613"/>
                </a:cubicBezTo>
                <a:cubicBezTo>
                  <a:pt x="2867484" y="72748"/>
                  <a:pt x="2867227" y="76655"/>
                  <a:pt x="2861224" y="79334"/>
                </a:cubicBezTo>
                <a:cubicBezTo>
                  <a:pt x="2855221" y="82012"/>
                  <a:pt x="2848952" y="83736"/>
                  <a:pt x="2842416" y="84505"/>
                </a:cubicBezTo>
                <a:cubicBezTo>
                  <a:pt x="2835880" y="85274"/>
                  <a:pt x="2825704" y="86750"/>
                  <a:pt x="2811887" y="88933"/>
                </a:cubicBezTo>
                <a:lnTo>
                  <a:pt x="2810061" y="93016"/>
                </a:lnTo>
                <a:lnTo>
                  <a:pt x="2812650" y="92747"/>
                </a:lnTo>
                <a:cubicBezTo>
                  <a:pt x="2820277" y="94409"/>
                  <a:pt x="2826138" y="96691"/>
                  <a:pt x="2830231" y="99593"/>
                </a:cubicBezTo>
                <a:cubicBezTo>
                  <a:pt x="2834323" y="102495"/>
                  <a:pt x="2835573" y="105555"/>
                  <a:pt x="2833979" y="108774"/>
                </a:cubicBezTo>
                <a:cubicBezTo>
                  <a:pt x="2832385" y="111992"/>
                  <a:pt x="2831241" y="117496"/>
                  <a:pt x="2830547" y="125284"/>
                </a:cubicBezTo>
                <a:cubicBezTo>
                  <a:pt x="2833945" y="125346"/>
                  <a:pt x="2838252" y="124776"/>
                  <a:pt x="2843467" y="123573"/>
                </a:cubicBezTo>
                <a:cubicBezTo>
                  <a:pt x="2846074" y="122971"/>
                  <a:pt x="2848333" y="123225"/>
                  <a:pt x="2850243" y="124333"/>
                </a:cubicBezTo>
                <a:lnTo>
                  <a:pt x="2854020" y="129084"/>
                </a:lnTo>
                <a:lnTo>
                  <a:pt x="2870330" y="102383"/>
                </a:lnTo>
                <a:cubicBezTo>
                  <a:pt x="2878051" y="88480"/>
                  <a:pt x="2884999" y="74466"/>
                  <a:pt x="2891176" y="60339"/>
                </a:cubicBezTo>
                <a:cubicBezTo>
                  <a:pt x="2897352" y="46213"/>
                  <a:pt x="2899274" y="35215"/>
                  <a:pt x="2896943" y="27346"/>
                </a:cubicBezTo>
                <a:cubicBezTo>
                  <a:pt x="2894611" y="19477"/>
                  <a:pt x="2897327" y="16801"/>
                  <a:pt x="2905091" y="19319"/>
                </a:cubicBezTo>
                <a:cubicBezTo>
                  <a:pt x="2912855" y="21836"/>
                  <a:pt x="2918907" y="25179"/>
                  <a:pt x="2923248" y="29346"/>
                </a:cubicBezTo>
                <a:cubicBezTo>
                  <a:pt x="2927589" y="33513"/>
                  <a:pt x="2928305" y="37649"/>
                  <a:pt x="2925397" y="41754"/>
                </a:cubicBezTo>
                <a:cubicBezTo>
                  <a:pt x="2922488" y="45860"/>
                  <a:pt x="2919664" y="50697"/>
                  <a:pt x="2916923" y="56265"/>
                </a:cubicBezTo>
                <a:cubicBezTo>
                  <a:pt x="2935093" y="74162"/>
                  <a:pt x="2951833" y="88468"/>
                  <a:pt x="2967143" y="99184"/>
                </a:cubicBezTo>
                <a:cubicBezTo>
                  <a:pt x="2982454" y="109899"/>
                  <a:pt x="2997758" y="118432"/>
                  <a:pt x="3013056" y="124782"/>
                </a:cubicBezTo>
                <a:cubicBezTo>
                  <a:pt x="3028355" y="131132"/>
                  <a:pt x="3029257" y="135355"/>
                  <a:pt x="3015763" y="137451"/>
                </a:cubicBezTo>
                <a:cubicBezTo>
                  <a:pt x="3002270" y="139547"/>
                  <a:pt x="2991089" y="140595"/>
                  <a:pt x="2982221" y="140595"/>
                </a:cubicBezTo>
                <a:cubicBezTo>
                  <a:pt x="2972523" y="140595"/>
                  <a:pt x="2963918" y="135730"/>
                  <a:pt x="2956409" y="126001"/>
                </a:cubicBezTo>
                <a:cubicBezTo>
                  <a:pt x="2948899" y="116271"/>
                  <a:pt x="2933660" y="96622"/>
                  <a:pt x="2910691" y="67055"/>
                </a:cubicBezTo>
                <a:cubicBezTo>
                  <a:pt x="2903658" y="84505"/>
                  <a:pt x="2894989" y="100756"/>
                  <a:pt x="2884683" y="115806"/>
                </a:cubicBezTo>
                <a:lnTo>
                  <a:pt x="2878046" y="124000"/>
                </a:lnTo>
                <a:lnTo>
                  <a:pt x="2879828" y="124308"/>
                </a:lnTo>
                <a:cubicBezTo>
                  <a:pt x="2887877" y="126769"/>
                  <a:pt x="2893932" y="129458"/>
                  <a:pt x="2897994" y="132372"/>
                </a:cubicBezTo>
                <a:cubicBezTo>
                  <a:pt x="2902056" y="135287"/>
                  <a:pt x="2902899" y="138750"/>
                  <a:pt x="2900524" y="142762"/>
                </a:cubicBezTo>
                <a:cubicBezTo>
                  <a:pt x="2898149" y="146774"/>
                  <a:pt x="2896614" y="155341"/>
                  <a:pt x="2895919" y="168463"/>
                </a:cubicBezTo>
                <a:cubicBezTo>
                  <a:pt x="2905221" y="163440"/>
                  <a:pt x="2913748" y="157989"/>
                  <a:pt x="2921500" y="152111"/>
                </a:cubicBezTo>
                <a:cubicBezTo>
                  <a:pt x="2929251" y="146232"/>
                  <a:pt x="2932931" y="140483"/>
                  <a:pt x="2932541" y="134865"/>
                </a:cubicBezTo>
                <a:cubicBezTo>
                  <a:pt x="2932150" y="129247"/>
                  <a:pt x="2935870" y="128307"/>
                  <a:pt x="2943703" y="132047"/>
                </a:cubicBezTo>
                <a:cubicBezTo>
                  <a:pt x="2951535" y="135786"/>
                  <a:pt x="2958368" y="140663"/>
                  <a:pt x="2964204" y="146678"/>
                </a:cubicBezTo>
                <a:cubicBezTo>
                  <a:pt x="2970039" y="152693"/>
                  <a:pt x="2968278" y="156659"/>
                  <a:pt x="2958920" y="158575"/>
                </a:cubicBezTo>
                <a:cubicBezTo>
                  <a:pt x="2949563" y="160491"/>
                  <a:pt x="2928519" y="168147"/>
                  <a:pt x="2895789" y="181541"/>
                </a:cubicBezTo>
                <a:cubicBezTo>
                  <a:pt x="2895070" y="205701"/>
                  <a:pt x="2897473" y="219511"/>
                  <a:pt x="2902998" y="222971"/>
                </a:cubicBezTo>
                <a:cubicBezTo>
                  <a:pt x="2908523" y="226432"/>
                  <a:pt x="2916194" y="228329"/>
                  <a:pt x="2926011" y="228664"/>
                </a:cubicBezTo>
                <a:cubicBezTo>
                  <a:pt x="2935827" y="228999"/>
                  <a:pt x="2944961" y="227951"/>
                  <a:pt x="2953414" y="225520"/>
                </a:cubicBezTo>
                <a:cubicBezTo>
                  <a:pt x="2961866" y="223089"/>
                  <a:pt x="2968988" y="213363"/>
                  <a:pt x="2974780" y="196340"/>
                </a:cubicBezTo>
                <a:cubicBezTo>
                  <a:pt x="2980571" y="179318"/>
                  <a:pt x="2983468" y="179390"/>
                  <a:pt x="2983468" y="196554"/>
                </a:cubicBezTo>
                <a:cubicBezTo>
                  <a:pt x="2983468" y="211164"/>
                  <a:pt x="2985219" y="221728"/>
                  <a:pt x="2988723" y="228245"/>
                </a:cubicBezTo>
                <a:cubicBezTo>
                  <a:pt x="2992227" y="234763"/>
                  <a:pt x="2987675" y="241045"/>
                  <a:pt x="2975068" y="247091"/>
                </a:cubicBezTo>
                <a:cubicBezTo>
                  <a:pt x="2962461" y="253137"/>
                  <a:pt x="2946577" y="255559"/>
                  <a:pt x="2927415" y="254355"/>
                </a:cubicBezTo>
                <a:cubicBezTo>
                  <a:pt x="2908254" y="253152"/>
                  <a:pt x="2895076" y="248105"/>
                  <a:pt x="2887883" y="239212"/>
                </a:cubicBezTo>
                <a:cubicBezTo>
                  <a:pt x="2880689" y="230320"/>
                  <a:pt x="2877288" y="212386"/>
                  <a:pt x="2877679" y="185411"/>
                </a:cubicBezTo>
                <a:cubicBezTo>
                  <a:pt x="2878069" y="158436"/>
                  <a:pt x="2876513" y="140893"/>
                  <a:pt x="2873009" y="132782"/>
                </a:cubicBezTo>
                <a:lnTo>
                  <a:pt x="2872444" y="130917"/>
                </a:lnTo>
                <a:lnTo>
                  <a:pt x="2868382" y="135932"/>
                </a:lnTo>
                <a:cubicBezTo>
                  <a:pt x="2862667" y="141825"/>
                  <a:pt x="2856672" y="146902"/>
                  <a:pt x="2850397" y="151162"/>
                </a:cubicBezTo>
                <a:cubicBezTo>
                  <a:pt x="2837845" y="159682"/>
                  <a:pt x="2836100" y="157158"/>
                  <a:pt x="2845160" y="143590"/>
                </a:cubicBezTo>
                <a:lnTo>
                  <a:pt x="2847024" y="140538"/>
                </a:lnTo>
                <a:lnTo>
                  <a:pt x="2830547" y="143497"/>
                </a:lnTo>
                <a:lnTo>
                  <a:pt x="2830547" y="164966"/>
                </a:lnTo>
                <a:cubicBezTo>
                  <a:pt x="2838062" y="163577"/>
                  <a:pt x="2845324" y="161673"/>
                  <a:pt x="2852331" y="159254"/>
                </a:cubicBezTo>
                <a:cubicBezTo>
                  <a:pt x="2859339" y="156836"/>
                  <a:pt x="2865242" y="158073"/>
                  <a:pt x="2870042" y="162966"/>
                </a:cubicBezTo>
                <a:cubicBezTo>
                  <a:pt x="2874842" y="167858"/>
                  <a:pt x="2872510" y="172029"/>
                  <a:pt x="2863047" y="175477"/>
                </a:cubicBezTo>
                <a:lnTo>
                  <a:pt x="2830547" y="183085"/>
                </a:lnTo>
                <a:lnTo>
                  <a:pt x="2830547" y="226915"/>
                </a:lnTo>
                <a:cubicBezTo>
                  <a:pt x="2830547" y="236540"/>
                  <a:pt x="2828897" y="245959"/>
                  <a:pt x="2825598" y="255174"/>
                </a:cubicBezTo>
                <a:cubicBezTo>
                  <a:pt x="2822299" y="264389"/>
                  <a:pt x="2817800" y="263586"/>
                  <a:pt x="2812101" y="252765"/>
                </a:cubicBezTo>
                <a:cubicBezTo>
                  <a:pt x="2806402" y="241944"/>
                  <a:pt x="2804719" y="233709"/>
                  <a:pt x="2807050" y="228059"/>
                </a:cubicBezTo>
                <a:cubicBezTo>
                  <a:pt x="2809382" y="222410"/>
                  <a:pt x="2810939" y="209211"/>
                  <a:pt x="2811720" y="188462"/>
                </a:cubicBezTo>
                <a:cubicBezTo>
                  <a:pt x="2789408" y="196077"/>
                  <a:pt x="2775424" y="201677"/>
                  <a:pt x="2769769" y="205261"/>
                </a:cubicBezTo>
                <a:cubicBezTo>
                  <a:pt x="2764114" y="208845"/>
                  <a:pt x="2756657" y="205751"/>
                  <a:pt x="2747399" y="195978"/>
                </a:cubicBezTo>
                <a:cubicBezTo>
                  <a:pt x="2738140" y="186205"/>
                  <a:pt x="2739055" y="181706"/>
                  <a:pt x="2750143" y="182481"/>
                </a:cubicBezTo>
                <a:cubicBezTo>
                  <a:pt x="2761230" y="183256"/>
                  <a:pt x="2781756" y="179278"/>
                  <a:pt x="2811720" y="170547"/>
                </a:cubicBezTo>
                <a:lnTo>
                  <a:pt x="2811720" y="146436"/>
                </a:lnTo>
                <a:cubicBezTo>
                  <a:pt x="2795671" y="150157"/>
                  <a:pt x="2785291" y="153614"/>
                  <a:pt x="2780578" y="156808"/>
                </a:cubicBezTo>
                <a:cubicBezTo>
                  <a:pt x="2775865" y="160002"/>
                  <a:pt x="2771121" y="157844"/>
                  <a:pt x="2766346" y="150334"/>
                </a:cubicBezTo>
                <a:cubicBezTo>
                  <a:pt x="2761571" y="142824"/>
                  <a:pt x="2761959" y="136986"/>
                  <a:pt x="2767509" y="132819"/>
                </a:cubicBezTo>
                <a:cubicBezTo>
                  <a:pt x="2773059" y="128652"/>
                  <a:pt x="2780404" y="114513"/>
                  <a:pt x="2789544" y="90403"/>
                </a:cubicBezTo>
                <a:cubicBezTo>
                  <a:pt x="2786990" y="91147"/>
                  <a:pt x="2783495" y="92111"/>
                  <a:pt x="2779061" y="93296"/>
                </a:cubicBezTo>
                <a:cubicBezTo>
                  <a:pt x="2774628" y="94480"/>
                  <a:pt x="2769236" y="91745"/>
                  <a:pt x="2762886" y="85091"/>
                </a:cubicBezTo>
                <a:cubicBezTo>
                  <a:pt x="2756536" y="78438"/>
                  <a:pt x="2757664" y="75111"/>
                  <a:pt x="2766272" y="75111"/>
                </a:cubicBezTo>
                <a:cubicBezTo>
                  <a:pt x="2772250" y="75111"/>
                  <a:pt x="2781725" y="74081"/>
                  <a:pt x="2794698" y="72022"/>
                </a:cubicBezTo>
                <a:cubicBezTo>
                  <a:pt x="2797488" y="61604"/>
                  <a:pt x="2800049" y="51214"/>
                  <a:pt x="2802381" y="40852"/>
                </a:cubicBezTo>
                <a:cubicBezTo>
                  <a:pt x="2804712" y="30490"/>
                  <a:pt x="2804908" y="22125"/>
                  <a:pt x="2802967" y="15756"/>
                </a:cubicBezTo>
                <a:cubicBezTo>
                  <a:pt x="2801997" y="12572"/>
                  <a:pt x="2802231" y="10495"/>
                  <a:pt x="2803669" y="9526"/>
                </a:cubicBezTo>
                <a:close/>
                <a:moveTo>
                  <a:pt x="3231285" y="9301"/>
                </a:moveTo>
                <a:cubicBezTo>
                  <a:pt x="3240091" y="11366"/>
                  <a:pt x="3247120" y="14234"/>
                  <a:pt x="3252372" y="17905"/>
                </a:cubicBezTo>
                <a:cubicBezTo>
                  <a:pt x="3257625" y="21576"/>
                  <a:pt x="3258865" y="26016"/>
                  <a:pt x="3256093" y="31225"/>
                </a:cubicBezTo>
                <a:cubicBezTo>
                  <a:pt x="3253321" y="36434"/>
                  <a:pt x="3251355" y="43835"/>
                  <a:pt x="3250195" y="53428"/>
                </a:cubicBezTo>
                <a:cubicBezTo>
                  <a:pt x="3249036" y="63021"/>
                  <a:pt x="3246937" y="72965"/>
                  <a:pt x="3243898" y="83259"/>
                </a:cubicBezTo>
                <a:cubicBezTo>
                  <a:pt x="3257243" y="79662"/>
                  <a:pt x="3265701" y="76428"/>
                  <a:pt x="3269273" y="73557"/>
                </a:cubicBezTo>
                <a:cubicBezTo>
                  <a:pt x="3272845" y="70686"/>
                  <a:pt x="3278625" y="70903"/>
                  <a:pt x="3286612" y="74208"/>
                </a:cubicBezTo>
                <a:cubicBezTo>
                  <a:pt x="3294599" y="77514"/>
                  <a:pt x="3300959" y="81216"/>
                  <a:pt x="3305690" y="85315"/>
                </a:cubicBezTo>
                <a:cubicBezTo>
                  <a:pt x="3310421" y="89414"/>
                  <a:pt x="3310620" y="94610"/>
                  <a:pt x="3306285" y="100904"/>
                </a:cubicBezTo>
                <a:cubicBezTo>
                  <a:pt x="3301950" y="107199"/>
                  <a:pt x="3298825" y="118981"/>
                  <a:pt x="3296909" y="136251"/>
                </a:cubicBezTo>
                <a:cubicBezTo>
                  <a:pt x="3294993" y="153521"/>
                  <a:pt x="3291861" y="172023"/>
                  <a:pt x="3287514" y="191755"/>
                </a:cubicBezTo>
                <a:cubicBezTo>
                  <a:pt x="3283167" y="211487"/>
                  <a:pt x="3277930" y="225849"/>
                  <a:pt x="3271803" y="234840"/>
                </a:cubicBezTo>
                <a:cubicBezTo>
                  <a:pt x="3265677" y="243832"/>
                  <a:pt x="3258434" y="250412"/>
                  <a:pt x="3250075" y="254579"/>
                </a:cubicBezTo>
                <a:cubicBezTo>
                  <a:pt x="3241716" y="258746"/>
                  <a:pt x="3236847" y="256600"/>
                  <a:pt x="3235471" y="248142"/>
                </a:cubicBezTo>
                <a:cubicBezTo>
                  <a:pt x="3234094" y="239684"/>
                  <a:pt x="3229490" y="230128"/>
                  <a:pt x="3221658" y="219474"/>
                </a:cubicBezTo>
                <a:cubicBezTo>
                  <a:pt x="3213826" y="208820"/>
                  <a:pt x="3214839" y="205872"/>
                  <a:pt x="3224699" y="210628"/>
                </a:cubicBezTo>
                <a:cubicBezTo>
                  <a:pt x="3234559" y="215384"/>
                  <a:pt x="3241055" y="217914"/>
                  <a:pt x="3244187" y="218218"/>
                </a:cubicBezTo>
                <a:cubicBezTo>
                  <a:pt x="3247318" y="218522"/>
                  <a:pt x="3250586" y="216423"/>
                  <a:pt x="3253991" y="211921"/>
                </a:cubicBezTo>
                <a:cubicBezTo>
                  <a:pt x="3257395" y="207419"/>
                  <a:pt x="3261017" y="197875"/>
                  <a:pt x="3264855" y="183290"/>
                </a:cubicBezTo>
                <a:cubicBezTo>
                  <a:pt x="3268693" y="168705"/>
                  <a:pt x="3271782" y="151156"/>
                  <a:pt x="3274120" y="130642"/>
                </a:cubicBezTo>
                <a:cubicBezTo>
                  <a:pt x="3276457" y="110129"/>
                  <a:pt x="3276457" y="98681"/>
                  <a:pt x="3274120" y="96300"/>
                </a:cubicBezTo>
                <a:cubicBezTo>
                  <a:pt x="3271782" y="93919"/>
                  <a:pt x="3268095" y="93283"/>
                  <a:pt x="3263060" y="94393"/>
                </a:cubicBezTo>
                <a:cubicBezTo>
                  <a:pt x="3258024" y="95503"/>
                  <a:pt x="3251073" y="97422"/>
                  <a:pt x="3242205" y="100151"/>
                </a:cubicBezTo>
                <a:cubicBezTo>
                  <a:pt x="3236984" y="126258"/>
                  <a:pt x="3229831" y="149974"/>
                  <a:pt x="3220746" y="171300"/>
                </a:cubicBezTo>
                <a:cubicBezTo>
                  <a:pt x="3211661" y="192626"/>
                  <a:pt x="3201352" y="209850"/>
                  <a:pt x="3189818" y="222971"/>
                </a:cubicBezTo>
                <a:cubicBezTo>
                  <a:pt x="3178284" y="236093"/>
                  <a:pt x="3163767" y="246657"/>
                  <a:pt x="3146267" y="254662"/>
                </a:cubicBezTo>
                <a:cubicBezTo>
                  <a:pt x="3128767" y="262668"/>
                  <a:pt x="3127102" y="260234"/>
                  <a:pt x="3141272" y="247361"/>
                </a:cubicBezTo>
                <a:cubicBezTo>
                  <a:pt x="3155442" y="234487"/>
                  <a:pt x="3168697" y="218795"/>
                  <a:pt x="3181037" y="200284"/>
                </a:cubicBezTo>
                <a:cubicBezTo>
                  <a:pt x="3193377" y="181774"/>
                  <a:pt x="3205724" y="149816"/>
                  <a:pt x="3218076" y="104411"/>
                </a:cubicBezTo>
                <a:cubicBezTo>
                  <a:pt x="3212272" y="106730"/>
                  <a:pt x="3207116" y="108088"/>
                  <a:pt x="3202608" y="108485"/>
                </a:cubicBezTo>
                <a:cubicBezTo>
                  <a:pt x="3198099" y="108882"/>
                  <a:pt x="3193132" y="105946"/>
                  <a:pt x="3187706" y="99677"/>
                </a:cubicBezTo>
                <a:cubicBezTo>
                  <a:pt x="3182280" y="93407"/>
                  <a:pt x="3185037" y="90272"/>
                  <a:pt x="3195975" y="90272"/>
                </a:cubicBezTo>
                <a:cubicBezTo>
                  <a:pt x="3204186" y="90272"/>
                  <a:pt x="3212440" y="89317"/>
                  <a:pt x="3220737" y="87408"/>
                </a:cubicBezTo>
                <a:cubicBezTo>
                  <a:pt x="3223639" y="73629"/>
                  <a:pt x="3225477" y="60308"/>
                  <a:pt x="3226253" y="47447"/>
                </a:cubicBezTo>
                <a:cubicBezTo>
                  <a:pt x="3227028" y="34586"/>
                  <a:pt x="3225859" y="24497"/>
                  <a:pt x="3222746" y="17179"/>
                </a:cubicBezTo>
                <a:cubicBezTo>
                  <a:pt x="3219633" y="9862"/>
                  <a:pt x="3222479" y="7236"/>
                  <a:pt x="3231285" y="9301"/>
                </a:cubicBezTo>
                <a:close/>
                <a:moveTo>
                  <a:pt x="5360511" y="8245"/>
                </a:moveTo>
                <a:cubicBezTo>
                  <a:pt x="5364173" y="9107"/>
                  <a:pt x="5370508" y="12873"/>
                  <a:pt x="5379516" y="19542"/>
                </a:cubicBezTo>
                <a:cubicBezTo>
                  <a:pt x="5391528" y="28434"/>
                  <a:pt x="5392049" y="34081"/>
                  <a:pt x="5381079" y="36480"/>
                </a:cubicBezTo>
                <a:cubicBezTo>
                  <a:pt x="5370109" y="38880"/>
                  <a:pt x="5349915" y="44018"/>
                  <a:pt x="5320497" y="51893"/>
                </a:cubicBezTo>
                <a:cubicBezTo>
                  <a:pt x="5329352" y="54734"/>
                  <a:pt x="5335066" y="58305"/>
                  <a:pt x="5337640" y="62609"/>
                </a:cubicBezTo>
                <a:cubicBezTo>
                  <a:pt x="5340214" y="66913"/>
                  <a:pt x="5341500" y="72239"/>
                  <a:pt x="5341500" y="78589"/>
                </a:cubicBezTo>
                <a:cubicBezTo>
                  <a:pt x="5349314" y="77895"/>
                  <a:pt x="5357406" y="76165"/>
                  <a:pt x="5365778" y="73399"/>
                </a:cubicBezTo>
                <a:cubicBezTo>
                  <a:pt x="5374149" y="70633"/>
                  <a:pt x="5382313" y="72537"/>
                  <a:pt x="5390269" y="79110"/>
                </a:cubicBezTo>
                <a:cubicBezTo>
                  <a:pt x="5398225" y="85684"/>
                  <a:pt x="5396101" y="90179"/>
                  <a:pt x="5383898" y="92598"/>
                </a:cubicBezTo>
                <a:cubicBezTo>
                  <a:pt x="5371694" y="95016"/>
                  <a:pt x="5357952" y="97596"/>
                  <a:pt x="5342672" y="100337"/>
                </a:cubicBezTo>
                <a:cubicBezTo>
                  <a:pt x="5344223" y="110879"/>
                  <a:pt x="5344998" y="121136"/>
                  <a:pt x="5344998" y="131107"/>
                </a:cubicBezTo>
                <a:cubicBezTo>
                  <a:pt x="5358306" y="130413"/>
                  <a:pt x="5370906" y="129275"/>
                  <a:pt x="5382800" y="127693"/>
                </a:cubicBezTo>
                <a:cubicBezTo>
                  <a:pt x="5394694" y="126112"/>
                  <a:pt x="5404814" y="124342"/>
                  <a:pt x="5413161" y="122382"/>
                </a:cubicBezTo>
                <a:cubicBezTo>
                  <a:pt x="5421507" y="120423"/>
                  <a:pt x="5428692" y="120485"/>
                  <a:pt x="5434713" y="122568"/>
                </a:cubicBezTo>
                <a:cubicBezTo>
                  <a:pt x="5440734" y="124652"/>
                  <a:pt x="5447329" y="128686"/>
                  <a:pt x="5454498" y="134670"/>
                </a:cubicBezTo>
                <a:cubicBezTo>
                  <a:pt x="5461667" y="140654"/>
                  <a:pt x="5462181" y="144499"/>
                  <a:pt x="5456042" y="146204"/>
                </a:cubicBezTo>
                <a:cubicBezTo>
                  <a:pt x="5449903" y="147909"/>
                  <a:pt x="5441894" y="148374"/>
                  <a:pt x="5432016" y="147599"/>
                </a:cubicBezTo>
                <a:cubicBezTo>
                  <a:pt x="5422137" y="146824"/>
                  <a:pt x="5409666" y="146824"/>
                  <a:pt x="5394604" y="147599"/>
                </a:cubicBezTo>
                <a:cubicBezTo>
                  <a:pt x="5379541" y="148374"/>
                  <a:pt x="5363006" y="149456"/>
                  <a:pt x="5344998" y="150846"/>
                </a:cubicBezTo>
                <a:cubicBezTo>
                  <a:pt x="5345779" y="180462"/>
                  <a:pt x="5346170" y="199202"/>
                  <a:pt x="5346170" y="207065"/>
                </a:cubicBezTo>
                <a:cubicBezTo>
                  <a:pt x="5346170" y="216504"/>
                  <a:pt x="5345146" y="226553"/>
                  <a:pt x="5343100" y="237212"/>
                </a:cubicBezTo>
                <a:cubicBezTo>
                  <a:pt x="5341054" y="247872"/>
                  <a:pt x="5334852" y="257977"/>
                  <a:pt x="5324497" y="267527"/>
                </a:cubicBezTo>
                <a:cubicBezTo>
                  <a:pt x="5314141" y="277077"/>
                  <a:pt x="5308002" y="277926"/>
                  <a:pt x="5306079" y="270075"/>
                </a:cubicBezTo>
                <a:cubicBezTo>
                  <a:pt x="5304157" y="262225"/>
                  <a:pt x="5296910" y="253252"/>
                  <a:pt x="5284341" y="243156"/>
                </a:cubicBezTo>
                <a:cubicBezTo>
                  <a:pt x="5271771" y="233061"/>
                  <a:pt x="5272354" y="229762"/>
                  <a:pt x="5286090" y="233259"/>
                </a:cubicBezTo>
                <a:cubicBezTo>
                  <a:pt x="5299825" y="236757"/>
                  <a:pt x="5308783" y="237197"/>
                  <a:pt x="5312962" y="234580"/>
                </a:cubicBezTo>
                <a:cubicBezTo>
                  <a:pt x="5317142" y="231963"/>
                  <a:pt x="5319808" y="223796"/>
                  <a:pt x="5320962" y="210079"/>
                </a:cubicBezTo>
                <a:cubicBezTo>
                  <a:pt x="5322115" y="196362"/>
                  <a:pt x="5322339" y="177480"/>
                  <a:pt x="5321632" y="153431"/>
                </a:cubicBezTo>
                <a:cubicBezTo>
                  <a:pt x="5298092" y="156507"/>
                  <a:pt x="5279625" y="159223"/>
                  <a:pt x="5266230" y="161580"/>
                </a:cubicBezTo>
                <a:cubicBezTo>
                  <a:pt x="5252836" y="163936"/>
                  <a:pt x="5243531" y="165697"/>
                  <a:pt x="5238316" y="166863"/>
                </a:cubicBezTo>
                <a:cubicBezTo>
                  <a:pt x="5233100" y="168029"/>
                  <a:pt x="5227702" y="167992"/>
                  <a:pt x="5222121" y="166752"/>
                </a:cubicBezTo>
                <a:cubicBezTo>
                  <a:pt x="5216540" y="165511"/>
                  <a:pt x="5210699" y="161936"/>
                  <a:pt x="5204597" y="156027"/>
                </a:cubicBezTo>
                <a:cubicBezTo>
                  <a:pt x="5198495" y="150117"/>
                  <a:pt x="5197791" y="146827"/>
                  <a:pt x="5202485" y="146157"/>
                </a:cubicBezTo>
                <a:cubicBezTo>
                  <a:pt x="5207180" y="145488"/>
                  <a:pt x="5213024" y="145153"/>
                  <a:pt x="5220019" y="145153"/>
                </a:cubicBezTo>
                <a:cubicBezTo>
                  <a:pt x="5226989" y="145153"/>
                  <a:pt x="5239252" y="144198"/>
                  <a:pt x="5256808" y="142288"/>
                </a:cubicBezTo>
                <a:cubicBezTo>
                  <a:pt x="5274363" y="140378"/>
                  <a:pt x="5295934" y="137594"/>
                  <a:pt x="5321520" y="133935"/>
                </a:cubicBezTo>
                <a:cubicBezTo>
                  <a:pt x="5321520" y="123132"/>
                  <a:pt x="5320906" y="113291"/>
                  <a:pt x="5319678" y="104411"/>
                </a:cubicBezTo>
                <a:cubicBezTo>
                  <a:pt x="5312225" y="105924"/>
                  <a:pt x="5304954" y="107081"/>
                  <a:pt x="5297866" y="107881"/>
                </a:cubicBezTo>
                <a:cubicBezTo>
                  <a:pt x="5290778" y="108681"/>
                  <a:pt x="5282248" y="106609"/>
                  <a:pt x="5272276" y="101667"/>
                </a:cubicBezTo>
                <a:cubicBezTo>
                  <a:pt x="5262305" y="96725"/>
                  <a:pt x="5263260" y="93209"/>
                  <a:pt x="5275141" y="91119"/>
                </a:cubicBezTo>
                <a:cubicBezTo>
                  <a:pt x="5287023" y="89029"/>
                  <a:pt x="5300926" y="86620"/>
                  <a:pt x="5316851" y="83891"/>
                </a:cubicBezTo>
                <a:cubicBezTo>
                  <a:pt x="5316131" y="79637"/>
                  <a:pt x="5314200" y="74556"/>
                  <a:pt x="5311056" y="68646"/>
                </a:cubicBezTo>
                <a:cubicBezTo>
                  <a:pt x="5307912" y="62736"/>
                  <a:pt x="5305775" y="58702"/>
                  <a:pt x="5304647" y="56544"/>
                </a:cubicBezTo>
                <a:cubicBezTo>
                  <a:pt x="5294278" y="58876"/>
                  <a:pt x="5284186" y="59415"/>
                  <a:pt x="5274369" y="58163"/>
                </a:cubicBezTo>
                <a:cubicBezTo>
                  <a:pt x="5264553" y="56910"/>
                  <a:pt x="5265986" y="53831"/>
                  <a:pt x="5278667" y="48926"/>
                </a:cubicBezTo>
                <a:cubicBezTo>
                  <a:pt x="5291348" y="44021"/>
                  <a:pt x="5304755" y="38707"/>
                  <a:pt x="5318888" y="32983"/>
                </a:cubicBezTo>
                <a:cubicBezTo>
                  <a:pt x="5333020" y="27259"/>
                  <a:pt x="5342402" y="22081"/>
                  <a:pt x="5347035" y="17449"/>
                </a:cubicBezTo>
                <a:cubicBezTo>
                  <a:pt x="5351667" y="12817"/>
                  <a:pt x="5355236" y="9784"/>
                  <a:pt x="5357741" y="8352"/>
                </a:cubicBezTo>
                <a:cubicBezTo>
                  <a:pt x="5358367" y="7994"/>
                  <a:pt x="5359291" y="7958"/>
                  <a:pt x="5360511" y="8245"/>
                </a:cubicBezTo>
                <a:close/>
                <a:moveTo>
                  <a:pt x="6223139" y="5068"/>
                </a:moveTo>
                <a:cubicBezTo>
                  <a:pt x="6236360" y="5068"/>
                  <a:pt x="6245833" y="9766"/>
                  <a:pt x="6251556" y="19161"/>
                </a:cubicBezTo>
                <a:cubicBezTo>
                  <a:pt x="6257279" y="28555"/>
                  <a:pt x="6267118" y="40617"/>
                  <a:pt x="6281071" y="55344"/>
                </a:cubicBezTo>
                <a:cubicBezTo>
                  <a:pt x="6295023" y="70072"/>
                  <a:pt x="6308495" y="82977"/>
                  <a:pt x="6321487" y="94058"/>
                </a:cubicBezTo>
                <a:cubicBezTo>
                  <a:pt x="6334479" y="105140"/>
                  <a:pt x="6349169" y="114311"/>
                  <a:pt x="6365559" y="121573"/>
                </a:cubicBezTo>
                <a:cubicBezTo>
                  <a:pt x="6381948" y="128834"/>
                  <a:pt x="6386313" y="133625"/>
                  <a:pt x="6378655" y="135944"/>
                </a:cubicBezTo>
                <a:cubicBezTo>
                  <a:pt x="6370997" y="138263"/>
                  <a:pt x="6358203" y="139020"/>
                  <a:pt x="6340276" y="138214"/>
                </a:cubicBezTo>
                <a:cubicBezTo>
                  <a:pt x="6322349" y="137408"/>
                  <a:pt x="6311493" y="134295"/>
                  <a:pt x="6307711" y="128875"/>
                </a:cubicBezTo>
                <a:cubicBezTo>
                  <a:pt x="6303928" y="123455"/>
                  <a:pt x="6297017" y="113580"/>
                  <a:pt x="6286977" y="99249"/>
                </a:cubicBezTo>
                <a:cubicBezTo>
                  <a:pt x="6276937" y="84918"/>
                  <a:pt x="6268559" y="73204"/>
                  <a:pt x="6261843" y="64107"/>
                </a:cubicBezTo>
                <a:cubicBezTo>
                  <a:pt x="6255128" y="55009"/>
                  <a:pt x="6248741" y="46288"/>
                  <a:pt x="6242682" y="37941"/>
                </a:cubicBezTo>
                <a:cubicBezTo>
                  <a:pt x="6236624" y="29594"/>
                  <a:pt x="6231613" y="24342"/>
                  <a:pt x="6227651" y="22184"/>
                </a:cubicBezTo>
                <a:cubicBezTo>
                  <a:pt x="6223688" y="20026"/>
                  <a:pt x="6220135" y="18497"/>
                  <a:pt x="6216991" y="17598"/>
                </a:cubicBezTo>
                <a:cubicBezTo>
                  <a:pt x="6213847" y="16699"/>
                  <a:pt x="6211741" y="14386"/>
                  <a:pt x="6210675" y="10659"/>
                </a:cubicBezTo>
                <a:cubicBezTo>
                  <a:pt x="6209608" y="6932"/>
                  <a:pt x="6213763" y="5068"/>
                  <a:pt x="6223139" y="5068"/>
                </a:cubicBezTo>
                <a:close/>
                <a:moveTo>
                  <a:pt x="1023206" y="3980"/>
                </a:moveTo>
                <a:cubicBezTo>
                  <a:pt x="1031509" y="5611"/>
                  <a:pt x="1037760" y="7623"/>
                  <a:pt x="1041958" y="10017"/>
                </a:cubicBezTo>
                <a:cubicBezTo>
                  <a:pt x="1046157" y="12411"/>
                  <a:pt x="1047657" y="15995"/>
                  <a:pt x="1046460" y="20770"/>
                </a:cubicBezTo>
                <a:cubicBezTo>
                  <a:pt x="1045263" y="25545"/>
                  <a:pt x="1044305" y="33141"/>
                  <a:pt x="1043586" y="43559"/>
                </a:cubicBezTo>
                <a:cubicBezTo>
                  <a:pt x="1057316" y="40607"/>
                  <a:pt x="1067023" y="37730"/>
                  <a:pt x="1072710" y="34927"/>
                </a:cubicBezTo>
                <a:cubicBezTo>
                  <a:pt x="1078396" y="32124"/>
                  <a:pt x="1085273" y="34037"/>
                  <a:pt x="1093341" y="40666"/>
                </a:cubicBezTo>
                <a:cubicBezTo>
                  <a:pt x="1101409" y="47295"/>
                  <a:pt x="1098900" y="51794"/>
                  <a:pt x="1085816" y="54163"/>
                </a:cubicBezTo>
                <a:cubicBezTo>
                  <a:pt x="1072732" y="56532"/>
                  <a:pt x="1058655" y="59428"/>
                  <a:pt x="1043586" y="62851"/>
                </a:cubicBezTo>
                <a:lnTo>
                  <a:pt x="1043586" y="78589"/>
                </a:lnTo>
                <a:cubicBezTo>
                  <a:pt x="1051424" y="76345"/>
                  <a:pt x="1059185" y="74032"/>
                  <a:pt x="1066868" y="71650"/>
                </a:cubicBezTo>
                <a:cubicBezTo>
                  <a:pt x="1074552" y="69269"/>
                  <a:pt x="1081153" y="70959"/>
                  <a:pt x="1086672" y="76720"/>
                </a:cubicBezTo>
                <a:cubicBezTo>
                  <a:pt x="1092191" y="82481"/>
                  <a:pt x="1089717" y="86753"/>
                  <a:pt x="1079249" y="89538"/>
                </a:cubicBezTo>
                <a:cubicBezTo>
                  <a:pt x="1068781" y="92322"/>
                  <a:pt x="1056832" y="95122"/>
                  <a:pt x="1043400" y="97937"/>
                </a:cubicBezTo>
                <a:lnTo>
                  <a:pt x="1042414" y="115945"/>
                </a:lnTo>
                <a:cubicBezTo>
                  <a:pt x="1066636" y="111356"/>
                  <a:pt x="1083503" y="107679"/>
                  <a:pt x="1093016" y="104913"/>
                </a:cubicBezTo>
                <a:cubicBezTo>
                  <a:pt x="1102528" y="102148"/>
                  <a:pt x="1111064" y="103679"/>
                  <a:pt x="1118623" y="109508"/>
                </a:cubicBezTo>
                <a:cubicBezTo>
                  <a:pt x="1126183" y="115338"/>
                  <a:pt x="1128149" y="119241"/>
                  <a:pt x="1124521" y="121219"/>
                </a:cubicBezTo>
                <a:cubicBezTo>
                  <a:pt x="1120893" y="123198"/>
                  <a:pt x="1115507" y="124587"/>
                  <a:pt x="1108364" y="125387"/>
                </a:cubicBezTo>
                <a:cubicBezTo>
                  <a:pt x="1101220" y="126187"/>
                  <a:pt x="1090151" y="127548"/>
                  <a:pt x="1075156" y="129470"/>
                </a:cubicBezTo>
                <a:cubicBezTo>
                  <a:pt x="1060162" y="131392"/>
                  <a:pt x="1042631" y="133960"/>
                  <a:pt x="1022564" y="137172"/>
                </a:cubicBezTo>
                <a:cubicBezTo>
                  <a:pt x="1025751" y="138288"/>
                  <a:pt x="1028319" y="139826"/>
                  <a:pt x="1030266" y="141786"/>
                </a:cubicBezTo>
                <a:cubicBezTo>
                  <a:pt x="1032139" y="145655"/>
                  <a:pt x="1031906" y="148315"/>
                  <a:pt x="1029568" y="149767"/>
                </a:cubicBezTo>
                <a:cubicBezTo>
                  <a:pt x="1027230" y="151218"/>
                  <a:pt x="1027296" y="152917"/>
                  <a:pt x="1029764" y="154864"/>
                </a:cubicBezTo>
                <a:cubicBezTo>
                  <a:pt x="1032232" y="156811"/>
                  <a:pt x="1039698" y="162125"/>
                  <a:pt x="1052162" y="170807"/>
                </a:cubicBezTo>
                <a:cubicBezTo>
                  <a:pt x="1062841" y="158640"/>
                  <a:pt x="1068924" y="151066"/>
                  <a:pt x="1070412" y="148083"/>
                </a:cubicBezTo>
                <a:cubicBezTo>
                  <a:pt x="1071901" y="145100"/>
                  <a:pt x="1072911" y="141333"/>
                  <a:pt x="1073445" y="136781"/>
                </a:cubicBezTo>
                <a:cubicBezTo>
                  <a:pt x="1073978" y="132230"/>
                  <a:pt x="1080418" y="132995"/>
                  <a:pt x="1092765" y="139079"/>
                </a:cubicBezTo>
                <a:cubicBezTo>
                  <a:pt x="1105111" y="145162"/>
                  <a:pt x="1106909" y="150359"/>
                  <a:pt x="1098160" y="154669"/>
                </a:cubicBezTo>
                <a:cubicBezTo>
                  <a:pt x="1089410" y="158978"/>
                  <a:pt x="1077445" y="166845"/>
                  <a:pt x="1062264" y="178267"/>
                </a:cubicBezTo>
                <a:cubicBezTo>
                  <a:pt x="1069780" y="182943"/>
                  <a:pt x="1077851" y="188223"/>
                  <a:pt x="1086476" y="194108"/>
                </a:cubicBezTo>
                <a:cubicBezTo>
                  <a:pt x="1095102" y="199993"/>
                  <a:pt x="1105480" y="205782"/>
                  <a:pt x="1117610" y="211474"/>
                </a:cubicBezTo>
                <a:cubicBezTo>
                  <a:pt x="1129739" y="217167"/>
                  <a:pt x="1142309" y="220826"/>
                  <a:pt x="1155319" y="222450"/>
                </a:cubicBezTo>
                <a:cubicBezTo>
                  <a:pt x="1168329" y="224075"/>
                  <a:pt x="1175138" y="226295"/>
                  <a:pt x="1175746" y="229111"/>
                </a:cubicBezTo>
                <a:cubicBezTo>
                  <a:pt x="1176353" y="231926"/>
                  <a:pt x="1170164" y="234406"/>
                  <a:pt x="1157179" y="236552"/>
                </a:cubicBezTo>
                <a:cubicBezTo>
                  <a:pt x="1144194" y="238698"/>
                  <a:pt x="1133109" y="240167"/>
                  <a:pt x="1123925" y="240961"/>
                </a:cubicBezTo>
                <a:cubicBezTo>
                  <a:pt x="1114741" y="241755"/>
                  <a:pt x="1106621" y="239473"/>
                  <a:pt x="1099564" y="234115"/>
                </a:cubicBezTo>
                <a:cubicBezTo>
                  <a:pt x="1092507" y="228757"/>
                  <a:pt x="1082753" y="220438"/>
                  <a:pt x="1070301" y="209158"/>
                </a:cubicBezTo>
                <a:cubicBezTo>
                  <a:pt x="1057849" y="197878"/>
                  <a:pt x="1040417" y="181641"/>
                  <a:pt x="1018006" y="160445"/>
                </a:cubicBezTo>
                <a:lnTo>
                  <a:pt x="1006230" y="172872"/>
                </a:lnTo>
                <a:cubicBezTo>
                  <a:pt x="1017120" y="178131"/>
                  <a:pt x="1021566" y="182627"/>
                  <a:pt x="1019569" y="186360"/>
                </a:cubicBezTo>
                <a:cubicBezTo>
                  <a:pt x="1017572" y="190093"/>
                  <a:pt x="1016205" y="195113"/>
                  <a:pt x="1015467" y="201419"/>
                </a:cubicBezTo>
                <a:cubicBezTo>
                  <a:pt x="1014729" y="207726"/>
                  <a:pt x="1014512" y="213735"/>
                  <a:pt x="1014816" y="219446"/>
                </a:cubicBezTo>
                <a:cubicBezTo>
                  <a:pt x="1015120" y="225157"/>
                  <a:pt x="1020354" y="225402"/>
                  <a:pt x="1030517" y="220181"/>
                </a:cubicBezTo>
                <a:cubicBezTo>
                  <a:pt x="1040681" y="214959"/>
                  <a:pt x="1049291" y="210678"/>
                  <a:pt x="1056348" y="207335"/>
                </a:cubicBezTo>
                <a:cubicBezTo>
                  <a:pt x="1063405" y="203993"/>
                  <a:pt x="1064385" y="205717"/>
                  <a:pt x="1059288" y="212507"/>
                </a:cubicBezTo>
                <a:cubicBezTo>
                  <a:pt x="1054190" y="219297"/>
                  <a:pt x="1045694" y="227681"/>
                  <a:pt x="1033801" y="237659"/>
                </a:cubicBezTo>
                <a:cubicBezTo>
                  <a:pt x="1021907" y="247637"/>
                  <a:pt x="1014072" y="255940"/>
                  <a:pt x="1010295" y="262569"/>
                </a:cubicBezTo>
                <a:cubicBezTo>
                  <a:pt x="1006519" y="269198"/>
                  <a:pt x="1002131" y="270215"/>
                  <a:pt x="997133" y="265620"/>
                </a:cubicBezTo>
                <a:cubicBezTo>
                  <a:pt x="992135" y="261025"/>
                  <a:pt x="988681" y="257416"/>
                  <a:pt x="986771" y="254793"/>
                </a:cubicBezTo>
                <a:cubicBezTo>
                  <a:pt x="984861" y="252170"/>
                  <a:pt x="986049" y="246985"/>
                  <a:pt x="990334" y="239240"/>
                </a:cubicBezTo>
                <a:cubicBezTo>
                  <a:pt x="994619" y="231495"/>
                  <a:pt x="996953" y="220587"/>
                  <a:pt x="997338" y="206517"/>
                </a:cubicBezTo>
                <a:cubicBezTo>
                  <a:pt x="997722" y="192446"/>
                  <a:pt x="997716" y="183699"/>
                  <a:pt x="997319" y="180276"/>
                </a:cubicBezTo>
                <a:cubicBezTo>
                  <a:pt x="973271" y="205726"/>
                  <a:pt x="950041" y="221623"/>
                  <a:pt x="927630" y="227966"/>
                </a:cubicBezTo>
                <a:cubicBezTo>
                  <a:pt x="905219" y="234310"/>
                  <a:pt x="902525" y="231963"/>
                  <a:pt x="919547" y="220925"/>
                </a:cubicBezTo>
                <a:cubicBezTo>
                  <a:pt x="936569" y="209887"/>
                  <a:pt x="955263" y="194576"/>
                  <a:pt x="975627" y="174993"/>
                </a:cubicBezTo>
                <a:cubicBezTo>
                  <a:pt x="989757" y="161431"/>
                  <a:pt x="998999" y="151371"/>
                  <a:pt x="1003355" y="144813"/>
                </a:cubicBezTo>
                <a:lnTo>
                  <a:pt x="1005696" y="140184"/>
                </a:lnTo>
                <a:lnTo>
                  <a:pt x="979769" y="146120"/>
                </a:lnTo>
                <a:cubicBezTo>
                  <a:pt x="972298" y="147869"/>
                  <a:pt x="967107" y="149134"/>
                  <a:pt x="964196" y="149915"/>
                </a:cubicBezTo>
                <a:cubicBezTo>
                  <a:pt x="958373" y="151478"/>
                  <a:pt x="951058" y="149004"/>
                  <a:pt x="942253" y="142493"/>
                </a:cubicBezTo>
                <a:cubicBezTo>
                  <a:pt x="933447" y="135981"/>
                  <a:pt x="934594" y="132471"/>
                  <a:pt x="945694" y="131963"/>
                </a:cubicBezTo>
                <a:cubicBezTo>
                  <a:pt x="956795" y="131454"/>
                  <a:pt x="981593" y="127492"/>
                  <a:pt x="1020090" y="120075"/>
                </a:cubicBezTo>
                <a:lnTo>
                  <a:pt x="1020090" y="102067"/>
                </a:lnTo>
                <a:cubicBezTo>
                  <a:pt x="1012648" y="103630"/>
                  <a:pt x="1005839" y="104799"/>
                  <a:pt x="999663" y="105574"/>
                </a:cubicBezTo>
                <a:cubicBezTo>
                  <a:pt x="993487" y="106349"/>
                  <a:pt x="986982" y="104662"/>
                  <a:pt x="980148" y="100514"/>
                </a:cubicBezTo>
                <a:cubicBezTo>
                  <a:pt x="973315" y="96365"/>
                  <a:pt x="974778" y="93255"/>
                  <a:pt x="984539" y="91184"/>
                </a:cubicBezTo>
                <a:cubicBezTo>
                  <a:pt x="994299" y="89113"/>
                  <a:pt x="1006150" y="86335"/>
                  <a:pt x="1020090" y="82850"/>
                </a:cubicBezTo>
                <a:lnTo>
                  <a:pt x="1020090" y="65883"/>
                </a:lnTo>
                <a:cubicBezTo>
                  <a:pt x="1009721" y="67396"/>
                  <a:pt x="1000845" y="69136"/>
                  <a:pt x="993459" y="71102"/>
                </a:cubicBezTo>
                <a:cubicBezTo>
                  <a:pt x="986073" y="73067"/>
                  <a:pt x="978548" y="71554"/>
                  <a:pt x="970884" y="66562"/>
                </a:cubicBezTo>
                <a:cubicBezTo>
                  <a:pt x="963219" y="61570"/>
                  <a:pt x="966096" y="57657"/>
                  <a:pt x="979516" y="54823"/>
                </a:cubicBezTo>
                <a:cubicBezTo>
                  <a:pt x="992935" y="51990"/>
                  <a:pt x="1006460" y="49611"/>
                  <a:pt x="1020090" y="47689"/>
                </a:cubicBezTo>
                <a:cubicBezTo>
                  <a:pt x="1020090" y="39094"/>
                  <a:pt x="1019718" y="31991"/>
                  <a:pt x="1018974" y="26379"/>
                </a:cubicBezTo>
                <a:cubicBezTo>
                  <a:pt x="1018230" y="20767"/>
                  <a:pt x="1016673" y="15223"/>
                  <a:pt x="1014304" y="9747"/>
                </a:cubicBezTo>
                <a:cubicBezTo>
                  <a:pt x="1011935" y="4272"/>
                  <a:pt x="1014903" y="2349"/>
                  <a:pt x="1023206" y="3980"/>
                </a:cubicBezTo>
                <a:close/>
                <a:moveTo>
                  <a:pt x="1692960" y="3637"/>
                </a:moveTo>
                <a:cubicBezTo>
                  <a:pt x="1694535" y="3630"/>
                  <a:pt x="1696390" y="3989"/>
                  <a:pt x="1698523" y="4715"/>
                </a:cubicBezTo>
                <a:cubicBezTo>
                  <a:pt x="1707056" y="7617"/>
                  <a:pt x="1714175" y="11505"/>
                  <a:pt x="1719880" y="16379"/>
                </a:cubicBezTo>
                <a:cubicBezTo>
                  <a:pt x="1726775" y="22035"/>
                  <a:pt x="1727591" y="26183"/>
                  <a:pt x="1722326" y="28825"/>
                </a:cubicBezTo>
                <a:cubicBezTo>
                  <a:pt x="1717061" y="31467"/>
                  <a:pt x="1709046" y="37401"/>
                  <a:pt x="1698281" y="46629"/>
                </a:cubicBezTo>
                <a:cubicBezTo>
                  <a:pt x="1687516" y="55856"/>
                  <a:pt x="1676701" y="63511"/>
                  <a:pt x="1665837" y="69595"/>
                </a:cubicBezTo>
                <a:cubicBezTo>
                  <a:pt x="1654972" y="75678"/>
                  <a:pt x="1655766" y="70069"/>
                  <a:pt x="1668218" y="52768"/>
                </a:cubicBezTo>
                <a:cubicBezTo>
                  <a:pt x="1680670" y="35467"/>
                  <a:pt x="1686700" y="22407"/>
                  <a:pt x="1686310" y="13589"/>
                </a:cubicBezTo>
                <a:cubicBezTo>
                  <a:pt x="1686017" y="6975"/>
                  <a:pt x="1688234" y="3658"/>
                  <a:pt x="1692960" y="3637"/>
                </a:cubicBezTo>
                <a:close/>
                <a:moveTo>
                  <a:pt x="7500945" y="3209"/>
                </a:moveTo>
                <a:cubicBezTo>
                  <a:pt x="7503435" y="3250"/>
                  <a:pt x="7506533" y="3594"/>
                  <a:pt x="7510242" y="4241"/>
                </a:cubicBezTo>
                <a:cubicBezTo>
                  <a:pt x="7525075" y="6826"/>
                  <a:pt x="7531304" y="10904"/>
                  <a:pt x="7528929" y="16472"/>
                </a:cubicBezTo>
                <a:cubicBezTo>
                  <a:pt x="7526555" y="22041"/>
                  <a:pt x="7525019" y="29123"/>
                  <a:pt x="7524325" y="37718"/>
                </a:cubicBezTo>
                <a:cubicBezTo>
                  <a:pt x="7528852" y="37085"/>
                  <a:pt x="7534405" y="35566"/>
                  <a:pt x="7540985" y="33160"/>
                </a:cubicBezTo>
                <a:cubicBezTo>
                  <a:pt x="7547563" y="30754"/>
                  <a:pt x="7553823" y="32673"/>
                  <a:pt x="7559765" y="38917"/>
                </a:cubicBezTo>
                <a:cubicBezTo>
                  <a:pt x="7565705" y="45162"/>
                  <a:pt x="7563904" y="49261"/>
                  <a:pt x="7554360" y="51214"/>
                </a:cubicBezTo>
                <a:cubicBezTo>
                  <a:pt x="7544817" y="53168"/>
                  <a:pt x="7534513" y="55186"/>
                  <a:pt x="7523451" y="57270"/>
                </a:cubicBezTo>
                <a:cubicBezTo>
                  <a:pt x="7523252" y="57853"/>
                  <a:pt x="7523153" y="61065"/>
                  <a:pt x="7523153" y="66906"/>
                </a:cubicBezTo>
                <a:cubicBezTo>
                  <a:pt x="7527295" y="65369"/>
                  <a:pt x="7531940" y="64600"/>
                  <a:pt x="7537087" y="64600"/>
                </a:cubicBezTo>
                <a:cubicBezTo>
                  <a:pt x="7542965" y="64600"/>
                  <a:pt x="7547170" y="66203"/>
                  <a:pt x="7549700" y="69409"/>
                </a:cubicBezTo>
                <a:cubicBezTo>
                  <a:pt x="7552230" y="72615"/>
                  <a:pt x="7550547" y="75731"/>
                  <a:pt x="7544649" y="78757"/>
                </a:cubicBezTo>
                <a:cubicBezTo>
                  <a:pt x="7538752" y="81783"/>
                  <a:pt x="7531475" y="83966"/>
                  <a:pt x="7522818" y="85305"/>
                </a:cubicBezTo>
                <a:cubicBezTo>
                  <a:pt x="7522260" y="90862"/>
                  <a:pt x="7521981" y="94849"/>
                  <a:pt x="7521981" y="97267"/>
                </a:cubicBezTo>
                <a:cubicBezTo>
                  <a:pt x="7541663" y="94204"/>
                  <a:pt x="7555932" y="91296"/>
                  <a:pt x="7564787" y="88542"/>
                </a:cubicBezTo>
                <a:cubicBezTo>
                  <a:pt x="7573643" y="85789"/>
                  <a:pt x="7582042" y="85907"/>
                  <a:pt x="7589986" y="88896"/>
                </a:cubicBezTo>
                <a:cubicBezTo>
                  <a:pt x="7597929" y="91885"/>
                  <a:pt x="7602981" y="96384"/>
                  <a:pt x="7605139" y="102393"/>
                </a:cubicBezTo>
                <a:cubicBezTo>
                  <a:pt x="7607297" y="108402"/>
                  <a:pt x="7602143" y="111211"/>
                  <a:pt x="7589679" y="110820"/>
                </a:cubicBezTo>
                <a:cubicBezTo>
                  <a:pt x="7577215" y="110429"/>
                  <a:pt x="7565076" y="110619"/>
                  <a:pt x="7553263" y="111387"/>
                </a:cubicBezTo>
                <a:cubicBezTo>
                  <a:pt x="7541449" y="112156"/>
                  <a:pt x="7528892" y="113713"/>
                  <a:pt x="7515591" y="116057"/>
                </a:cubicBezTo>
                <a:cubicBezTo>
                  <a:pt x="7502289" y="118401"/>
                  <a:pt x="7489455" y="121120"/>
                  <a:pt x="7477091" y="124215"/>
                </a:cubicBezTo>
                <a:cubicBezTo>
                  <a:pt x="7464725" y="127309"/>
                  <a:pt x="7456189" y="129644"/>
                  <a:pt x="7451483" y="131219"/>
                </a:cubicBezTo>
                <a:cubicBezTo>
                  <a:pt x="7446776" y="132794"/>
                  <a:pt x="7440011" y="130062"/>
                  <a:pt x="7431187" y="123024"/>
                </a:cubicBezTo>
                <a:cubicBezTo>
                  <a:pt x="7422362" y="115986"/>
                  <a:pt x="7423419" y="112466"/>
                  <a:pt x="7434358" y="112466"/>
                </a:cubicBezTo>
                <a:cubicBezTo>
                  <a:pt x="7442681" y="112466"/>
                  <a:pt x="7465228" y="108789"/>
                  <a:pt x="7502001" y="101435"/>
                </a:cubicBezTo>
                <a:lnTo>
                  <a:pt x="7502001" y="88059"/>
                </a:lnTo>
                <a:cubicBezTo>
                  <a:pt x="7497003" y="90390"/>
                  <a:pt x="7492357" y="91556"/>
                  <a:pt x="7488067" y="91556"/>
                </a:cubicBezTo>
                <a:cubicBezTo>
                  <a:pt x="7484421" y="91556"/>
                  <a:pt x="7479409" y="89683"/>
                  <a:pt x="7473035" y="85938"/>
                </a:cubicBezTo>
                <a:cubicBezTo>
                  <a:pt x="7466661" y="82192"/>
                  <a:pt x="7467445" y="79461"/>
                  <a:pt x="7475389" y="77743"/>
                </a:cubicBezTo>
                <a:cubicBezTo>
                  <a:pt x="7483332" y="76025"/>
                  <a:pt x="7492203" y="73864"/>
                  <a:pt x="7502001" y="71260"/>
                </a:cubicBezTo>
                <a:lnTo>
                  <a:pt x="7502001" y="58870"/>
                </a:lnTo>
                <a:cubicBezTo>
                  <a:pt x="7495626" y="61177"/>
                  <a:pt x="7489620" y="62727"/>
                  <a:pt x="7483983" y="63521"/>
                </a:cubicBezTo>
                <a:cubicBezTo>
                  <a:pt x="7478346" y="64314"/>
                  <a:pt x="7472157" y="61893"/>
                  <a:pt x="7465417" y="56256"/>
                </a:cubicBezTo>
                <a:cubicBezTo>
                  <a:pt x="7458676" y="50619"/>
                  <a:pt x="7460828" y="47305"/>
                  <a:pt x="7471872" y="46312"/>
                </a:cubicBezTo>
                <a:cubicBezTo>
                  <a:pt x="7482917" y="45320"/>
                  <a:pt x="7492959" y="43857"/>
                  <a:pt x="7502001" y="41922"/>
                </a:cubicBezTo>
                <a:cubicBezTo>
                  <a:pt x="7502001" y="28403"/>
                  <a:pt x="7499666" y="18097"/>
                  <a:pt x="7494997" y="11003"/>
                </a:cubicBezTo>
                <a:cubicBezTo>
                  <a:pt x="7491495" y="5682"/>
                  <a:pt x="7493477" y="3084"/>
                  <a:pt x="7500945" y="3209"/>
                </a:cubicBezTo>
                <a:close/>
                <a:moveTo>
                  <a:pt x="4762401" y="3015"/>
                </a:moveTo>
                <a:cubicBezTo>
                  <a:pt x="4766084" y="2610"/>
                  <a:pt x="4772977" y="4256"/>
                  <a:pt x="4783078" y="7952"/>
                </a:cubicBezTo>
                <a:cubicBezTo>
                  <a:pt x="4795654" y="13186"/>
                  <a:pt x="4800951" y="18466"/>
                  <a:pt x="4798966" y="23793"/>
                </a:cubicBezTo>
                <a:cubicBezTo>
                  <a:pt x="4796982" y="29120"/>
                  <a:pt x="4795621" y="36595"/>
                  <a:pt x="4794882" y="46219"/>
                </a:cubicBezTo>
                <a:cubicBezTo>
                  <a:pt x="4794145" y="55844"/>
                  <a:pt x="4793775" y="68575"/>
                  <a:pt x="4793775" y="84412"/>
                </a:cubicBezTo>
                <a:cubicBezTo>
                  <a:pt x="4807207" y="82924"/>
                  <a:pt x="4817954" y="80995"/>
                  <a:pt x="4826015" y="78627"/>
                </a:cubicBezTo>
                <a:cubicBezTo>
                  <a:pt x="4834077" y="76258"/>
                  <a:pt x="4841614" y="79101"/>
                  <a:pt x="4848628" y="87156"/>
                </a:cubicBezTo>
                <a:cubicBezTo>
                  <a:pt x="4855641" y="95212"/>
                  <a:pt x="4853049" y="99701"/>
                  <a:pt x="4840852" y="100625"/>
                </a:cubicBezTo>
                <a:cubicBezTo>
                  <a:pt x="4828654" y="101549"/>
                  <a:pt x="4812962" y="103078"/>
                  <a:pt x="4793775" y="105211"/>
                </a:cubicBezTo>
                <a:cubicBezTo>
                  <a:pt x="4794520" y="153555"/>
                  <a:pt x="4795484" y="186025"/>
                  <a:pt x="4796668" y="202619"/>
                </a:cubicBezTo>
                <a:cubicBezTo>
                  <a:pt x="4797853" y="219213"/>
                  <a:pt x="4796780" y="231464"/>
                  <a:pt x="4793450" y="239370"/>
                </a:cubicBezTo>
                <a:cubicBezTo>
                  <a:pt x="4790120" y="247277"/>
                  <a:pt x="4784929" y="253999"/>
                  <a:pt x="4777879" y="259537"/>
                </a:cubicBezTo>
                <a:cubicBezTo>
                  <a:pt x="4770828" y="265074"/>
                  <a:pt x="4765923" y="263499"/>
                  <a:pt x="4763163" y="254811"/>
                </a:cubicBezTo>
                <a:cubicBezTo>
                  <a:pt x="4760404" y="246123"/>
                  <a:pt x="4754091" y="236372"/>
                  <a:pt x="4744225" y="225557"/>
                </a:cubicBezTo>
                <a:cubicBezTo>
                  <a:pt x="4734359" y="214742"/>
                  <a:pt x="4734803" y="211090"/>
                  <a:pt x="4745555" y="214600"/>
                </a:cubicBezTo>
                <a:cubicBezTo>
                  <a:pt x="4756308" y="218110"/>
                  <a:pt x="4763799" y="219865"/>
                  <a:pt x="4768028" y="219865"/>
                </a:cubicBezTo>
                <a:cubicBezTo>
                  <a:pt x="4770311" y="219865"/>
                  <a:pt x="4771451" y="212094"/>
                  <a:pt x="4771451" y="196554"/>
                </a:cubicBezTo>
                <a:lnTo>
                  <a:pt x="4771451" y="107909"/>
                </a:lnTo>
                <a:cubicBezTo>
                  <a:pt x="4764246" y="108665"/>
                  <a:pt x="4756135" y="109629"/>
                  <a:pt x="4747118" y="110801"/>
                </a:cubicBezTo>
                <a:cubicBezTo>
                  <a:pt x="4738102" y="111973"/>
                  <a:pt x="4730065" y="113341"/>
                  <a:pt x="4723008" y="114904"/>
                </a:cubicBezTo>
                <a:cubicBezTo>
                  <a:pt x="4715951" y="116466"/>
                  <a:pt x="4708252" y="113800"/>
                  <a:pt x="4699912" y="106904"/>
                </a:cubicBezTo>
                <a:cubicBezTo>
                  <a:pt x="4691571" y="100008"/>
                  <a:pt x="4692163" y="96303"/>
                  <a:pt x="4701688" y="95788"/>
                </a:cubicBezTo>
                <a:cubicBezTo>
                  <a:pt x="4711213" y="95274"/>
                  <a:pt x="4721346" y="94443"/>
                  <a:pt x="4732086" y="93296"/>
                </a:cubicBezTo>
                <a:cubicBezTo>
                  <a:pt x="4742827" y="92148"/>
                  <a:pt x="4755949" y="90514"/>
                  <a:pt x="4771451" y="88394"/>
                </a:cubicBezTo>
                <a:cubicBezTo>
                  <a:pt x="4771451" y="77380"/>
                  <a:pt x="4771073" y="63877"/>
                  <a:pt x="4770316" y="47884"/>
                </a:cubicBezTo>
                <a:cubicBezTo>
                  <a:pt x="4769560" y="31892"/>
                  <a:pt x="4766447" y="19390"/>
                  <a:pt x="4760977" y="10380"/>
                </a:cubicBezTo>
                <a:cubicBezTo>
                  <a:pt x="4758243" y="5875"/>
                  <a:pt x="4758717" y="3420"/>
                  <a:pt x="4762401" y="3015"/>
                </a:cubicBezTo>
                <a:close/>
                <a:moveTo>
                  <a:pt x="5038970" y="2724"/>
                </a:moveTo>
                <a:cubicBezTo>
                  <a:pt x="5044167" y="2724"/>
                  <a:pt x="5050925" y="4535"/>
                  <a:pt x="5059248" y="8157"/>
                </a:cubicBezTo>
                <a:cubicBezTo>
                  <a:pt x="5067570" y="11778"/>
                  <a:pt x="5070366" y="16599"/>
                  <a:pt x="5067638" y="22621"/>
                </a:cubicBezTo>
                <a:cubicBezTo>
                  <a:pt x="5064909" y="28642"/>
                  <a:pt x="5063545" y="43795"/>
                  <a:pt x="5063545" y="68078"/>
                </a:cubicBezTo>
                <a:cubicBezTo>
                  <a:pt x="5063124" y="68277"/>
                  <a:pt x="5068463" y="66965"/>
                  <a:pt x="5079563" y="64144"/>
                </a:cubicBezTo>
                <a:cubicBezTo>
                  <a:pt x="5090663" y="61322"/>
                  <a:pt x="5098550" y="62563"/>
                  <a:pt x="5103226" y="67865"/>
                </a:cubicBezTo>
                <a:cubicBezTo>
                  <a:pt x="5107902" y="73167"/>
                  <a:pt x="5105338" y="77452"/>
                  <a:pt x="5095534" y="80720"/>
                </a:cubicBezTo>
                <a:cubicBezTo>
                  <a:pt x="5085730" y="83988"/>
                  <a:pt x="5074974" y="87333"/>
                  <a:pt x="5063266" y="90756"/>
                </a:cubicBezTo>
                <a:cubicBezTo>
                  <a:pt x="5062683" y="97342"/>
                  <a:pt x="5062392" y="102625"/>
                  <a:pt x="5062392" y="106606"/>
                </a:cubicBezTo>
                <a:cubicBezTo>
                  <a:pt x="5069598" y="105106"/>
                  <a:pt x="5079984" y="103174"/>
                  <a:pt x="5093553" y="100811"/>
                </a:cubicBezTo>
                <a:cubicBezTo>
                  <a:pt x="5107121" y="98449"/>
                  <a:pt x="5116993" y="100935"/>
                  <a:pt x="5123169" y="108271"/>
                </a:cubicBezTo>
                <a:cubicBezTo>
                  <a:pt x="5129346" y="115607"/>
                  <a:pt x="5126887" y="119517"/>
                  <a:pt x="5115793" y="120001"/>
                </a:cubicBezTo>
                <a:cubicBezTo>
                  <a:pt x="5104699" y="120485"/>
                  <a:pt x="5088064" y="121967"/>
                  <a:pt x="5065889" y="124447"/>
                </a:cubicBezTo>
                <a:cubicBezTo>
                  <a:pt x="5072896" y="127771"/>
                  <a:pt x="5075944" y="131430"/>
                  <a:pt x="5075033" y="135423"/>
                </a:cubicBezTo>
                <a:cubicBezTo>
                  <a:pt x="5074121" y="139417"/>
                  <a:pt x="5072565" y="146350"/>
                  <a:pt x="5070363" y="156222"/>
                </a:cubicBezTo>
                <a:cubicBezTo>
                  <a:pt x="5068162" y="166094"/>
                  <a:pt x="5067768" y="175080"/>
                  <a:pt x="5069182" y="183178"/>
                </a:cubicBezTo>
                <a:cubicBezTo>
                  <a:pt x="5070596" y="191277"/>
                  <a:pt x="5077129" y="195156"/>
                  <a:pt x="5088781" y="194815"/>
                </a:cubicBezTo>
                <a:cubicBezTo>
                  <a:pt x="5100433" y="194474"/>
                  <a:pt x="5108293" y="192948"/>
                  <a:pt x="5112361" y="190238"/>
                </a:cubicBezTo>
                <a:cubicBezTo>
                  <a:pt x="5116428" y="187529"/>
                  <a:pt x="5120553" y="180304"/>
                  <a:pt x="5124732" y="168565"/>
                </a:cubicBezTo>
                <a:cubicBezTo>
                  <a:pt x="5128911" y="156827"/>
                  <a:pt x="5131423" y="155205"/>
                  <a:pt x="5132266" y="163701"/>
                </a:cubicBezTo>
                <a:cubicBezTo>
                  <a:pt x="5133110" y="172196"/>
                  <a:pt x="5134111" y="179151"/>
                  <a:pt x="5135271" y="184564"/>
                </a:cubicBezTo>
                <a:cubicBezTo>
                  <a:pt x="5136431" y="189978"/>
                  <a:pt x="5137804" y="195956"/>
                  <a:pt x="5139392" y="202498"/>
                </a:cubicBezTo>
                <a:cubicBezTo>
                  <a:pt x="5140979" y="209040"/>
                  <a:pt x="5132933" y="213784"/>
                  <a:pt x="5115254" y="216730"/>
                </a:cubicBezTo>
                <a:cubicBezTo>
                  <a:pt x="5097574" y="219675"/>
                  <a:pt x="5082567" y="218627"/>
                  <a:pt x="5070233" y="213586"/>
                </a:cubicBezTo>
                <a:cubicBezTo>
                  <a:pt x="5057899" y="208544"/>
                  <a:pt x="5051732" y="199363"/>
                  <a:pt x="5051732" y="186043"/>
                </a:cubicBezTo>
                <a:cubicBezTo>
                  <a:pt x="5051732" y="173492"/>
                  <a:pt x="5051927" y="164333"/>
                  <a:pt x="5052318" y="158566"/>
                </a:cubicBezTo>
                <a:cubicBezTo>
                  <a:pt x="5052708" y="152799"/>
                  <a:pt x="5052715" y="146188"/>
                  <a:pt x="5052336" y="138735"/>
                </a:cubicBezTo>
                <a:cubicBezTo>
                  <a:pt x="5051958" y="131281"/>
                  <a:pt x="5051837" y="127622"/>
                  <a:pt x="5051974" y="127759"/>
                </a:cubicBezTo>
                <a:cubicBezTo>
                  <a:pt x="5043701" y="128515"/>
                  <a:pt x="5037054" y="129241"/>
                  <a:pt x="5032031" y="129935"/>
                </a:cubicBezTo>
                <a:cubicBezTo>
                  <a:pt x="5033792" y="129786"/>
                  <a:pt x="5036179" y="130868"/>
                  <a:pt x="5039193" y="133181"/>
                </a:cubicBezTo>
                <a:cubicBezTo>
                  <a:pt x="5042207" y="135495"/>
                  <a:pt x="5042275" y="139531"/>
                  <a:pt x="5039398" y="145292"/>
                </a:cubicBezTo>
                <a:cubicBezTo>
                  <a:pt x="5036521" y="151053"/>
                  <a:pt x="5033500" y="156898"/>
                  <a:pt x="5030338" y="162826"/>
                </a:cubicBezTo>
                <a:cubicBezTo>
                  <a:pt x="5027175" y="168755"/>
                  <a:pt x="5021768" y="176146"/>
                  <a:pt x="5014116" y="185002"/>
                </a:cubicBezTo>
                <a:cubicBezTo>
                  <a:pt x="5006463" y="193857"/>
                  <a:pt x="4996619" y="201122"/>
                  <a:pt x="4984582" y="206796"/>
                </a:cubicBezTo>
                <a:cubicBezTo>
                  <a:pt x="4981573" y="208214"/>
                  <a:pt x="4979099" y="209252"/>
                  <a:pt x="4977160" y="209911"/>
                </a:cubicBezTo>
                <a:lnTo>
                  <a:pt x="4976536" y="210034"/>
                </a:lnTo>
                <a:lnTo>
                  <a:pt x="4988666" y="213130"/>
                </a:lnTo>
                <a:cubicBezTo>
                  <a:pt x="5000014" y="215474"/>
                  <a:pt x="5013635" y="218159"/>
                  <a:pt x="5029529" y="221185"/>
                </a:cubicBezTo>
                <a:cubicBezTo>
                  <a:pt x="5045422" y="224212"/>
                  <a:pt x="5059952" y="226500"/>
                  <a:pt x="5073117" y="228050"/>
                </a:cubicBezTo>
                <a:cubicBezTo>
                  <a:pt x="5086281" y="229600"/>
                  <a:pt x="5100101" y="229997"/>
                  <a:pt x="5114574" y="229241"/>
                </a:cubicBezTo>
                <a:cubicBezTo>
                  <a:pt x="5129048" y="228484"/>
                  <a:pt x="5141478" y="227312"/>
                  <a:pt x="5151865" y="225725"/>
                </a:cubicBezTo>
                <a:cubicBezTo>
                  <a:pt x="5162252" y="224137"/>
                  <a:pt x="5165834" y="225802"/>
                  <a:pt x="5162609" y="230720"/>
                </a:cubicBezTo>
                <a:cubicBezTo>
                  <a:pt x="5159384" y="235637"/>
                  <a:pt x="5148557" y="242276"/>
                  <a:pt x="5130127" y="250635"/>
                </a:cubicBezTo>
                <a:cubicBezTo>
                  <a:pt x="5111697" y="258994"/>
                  <a:pt x="5098619" y="262588"/>
                  <a:pt x="5090892" y="261416"/>
                </a:cubicBezTo>
                <a:cubicBezTo>
                  <a:pt x="5083165" y="260243"/>
                  <a:pt x="5073591" y="258085"/>
                  <a:pt x="5062168" y="254941"/>
                </a:cubicBezTo>
                <a:cubicBezTo>
                  <a:pt x="5050746" y="251797"/>
                  <a:pt x="5038390" y="247686"/>
                  <a:pt x="5025101" y="242607"/>
                </a:cubicBezTo>
                <a:cubicBezTo>
                  <a:pt x="5011812" y="237529"/>
                  <a:pt x="4999062" y="233265"/>
                  <a:pt x="4986852" y="229817"/>
                </a:cubicBezTo>
                <a:cubicBezTo>
                  <a:pt x="4974642" y="226370"/>
                  <a:pt x="4964534" y="223672"/>
                  <a:pt x="4956528" y="221725"/>
                </a:cubicBezTo>
                <a:cubicBezTo>
                  <a:pt x="4948522" y="219778"/>
                  <a:pt x="4940824" y="220134"/>
                  <a:pt x="4933432" y="222795"/>
                </a:cubicBezTo>
                <a:cubicBezTo>
                  <a:pt x="4926040" y="225455"/>
                  <a:pt x="4920537" y="227790"/>
                  <a:pt x="4916921" y="229799"/>
                </a:cubicBezTo>
                <a:cubicBezTo>
                  <a:pt x="4913306" y="231808"/>
                  <a:pt x="4910017" y="232813"/>
                  <a:pt x="4907052" y="232813"/>
                </a:cubicBezTo>
                <a:cubicBezTo>
                  <a:pt x="4904696" y="232813"/>
                  <a:pt x="4900203" y="229855"/>
                  <a:pt x="4893574" y="223939"/>
                </a:cubicBezTo>
                <a:cubicBezTo>
                  <a:pt x="4886945" y="218023"/>
                  <a:pt x="4888368" y="214321"/>
                  <a:pt x="4897844" y="212832"/>
                </a:cubicBezTo>
                <a:cubicBezTo>
                  <a:pt x="4907319" y="211344"/>
                  <a:pt x="4920993" y="208454"/>
                  <a:pt x="4938864" y="204163"/>
                </a:cubicBezTo>
                <a:cubicBezTo>
                  <a:pt x="4940179" y="199339"/>
                  <a:pt x="4939726" y="194220"/>
                  <a:pt x="4937506" y="188806"/>
                </a:cubicBezTo>
                <a:cubicBezTo>
                  <a:pt x="4935286" y="183392"/>
                  <a:pt x="4932564" y="178010"/>
                  <a:pt x="4929339" y="172658"/>
                </a:cubicBezTo>
                <a:cubicBezTo>
                  <a:pt x="4926114" y="167307"/>
                  <a:pt x="4925281" y="160848"/>
                  <a:pt x="4926837" y="153283"/>
                </a:cubicBezTo>
                <a:cubicBezTo>
                  <a:pt x="4928393" y="145717"/>
                  <a:pt x="4928946" y="140933"/>
                  <a:pt x="4928493" y="138930"/>
                </a:cubicBezTo>
                <a:cubicBezTo>
                  <a:pt x="4928040" y="136927"/>
                  <a:pt x="4925033" y="136899"/>
                  <a:pt x="4919470" y="138846"/>
                </a:cubicBezTo>
                <a:cubicBezTo>
                  <a:pt x="4913908" y="140793"/>
                  <a:pt x="4908686" y="139606"/>
                  <a:pt x="4903806" y="135284"/>
                </a:cubicBezTo>
                <a:cubicBezTo>
                  <a:pt x="4898925" y="130961"/>
                  <a:pt x="4899388" y="128242"/>
                  <a:pt x="4905192" y="127126"/>
                </a:cubicBezTo>
                <a:cubicBezTo>
                  <a:pt x="4910996" y="126010"/>
                  <a:pt x="4916016" y="124571"/>
                  <a:pt x="4920251" y="122810"/>
                </a:cubicBezTo>
                <a:cubicBezTo>
                  <a:pt x="4924487" y="121049"/>
                  <a:pt x="4928090" y="118296"/>
                  <a:pt x="4931060" y="114550"/>
                </a:cubicBezTo>
                <a:cubicBezTo>
                  <a:pt x="4934030" y="110805"/>
                  <a:pt x="4938585" y="109344"/>
                  <a:pt x="4944724" y="110169"/>
                </a:cubicBezTo>
                <a:cubicBezTo>
                  <a:pt x="4950864" y="110994"/>
                  <a:pt x="4956249" y="112953"/>
                  <a:pt x="4960882" y="116048"/>
                </a:cubicBezTo>
                <a:cubicBezTo>
                  <a:pt x="4965514" y="119142"/>
                  <a:pt x="4964875" y="123700"/>
                  <a:pt x="4958965" y="129721"/>
                </a:cubicBezTo>
                <a:cubicBezTo>
                  <a:pt x="4953056" y="135743"/>
                  <a:pt x="4949552" y="143106"/>
                  <a:pt x="4948454" y="151813"/>
                </a:cubicBezTo>
                <a:cubicBezTo>
                  <a:pt x="4947357" y="160519"/>
                  <a:pt x="4948755" y="169173"/>
                  <a:pt x="4952649" y="177774"/>
                </a:cubicBezTo>
                <a:cubicBezTo>
                  <a:pt x="4956544" y="186375"/>
                  <a:pt x="4957325" y="195296"/>
                  <a:pt x="4954994" y="204535"/>
                </a:cubicBezTo>
                <a:lnTo>
                  <a:pt x="4972165" y="208918"/>
                </a:lnTo>
                <a:lnTo>
                  <a:pt x="4974146" y="205568"/>
                </a:lnTo>
                <a:cubicBezTo>
                  <a:pt x="4979225" y="199075"/>
                  <a:pt x="4984517" y="192893"/>
                  <a:pt x="4990024" y="187020"/>
                </a:cubicBezTo>
                <a:cubicBezTo>
                  <a:pt x="4995531" y="181148"/>
                  <a:pt x="5001356" y="172447"/>
                  <a:pt x="5007502" y="160919"/>
                </a:cubicBezTo>
                <a:cubicBezTo>
                  <a:pt x="5013648" y="149391"/>
                  <a:pt x="5016720" y="140279"/>
                  <a:pt x="5016720" y="133581"/>
                </a:cubicBezTo>
                <a:cubicBezTo>
                  <a:pt x="5011176" y="135070"/>
                  <a:pt x="5004640" y="136806"/>
                  <a:pt x="4997112" y="138790"/>
                </a:cubicBezTo>
                <a:cubicBezTo>
                  <a:pt x="4989584" y="140775"/>
                  <a:pt x="4982018" y="138707"/>
                  <a:pt x="4974416" y="132586"/>
                </a:cubicBezTo>
                <a:cubicBezTo>
                  <a:pt x="4966813" y="126466"/>
                  <a:pt x="4967972" y="123148"/>
                  <a:pt x="4977894" y="122633"/>
                </a:cubicBezTo>
                <a:cubicBezTo>
                  <a:pt x="4987817" y="122119"/>
                  <a:pt x="5009706" y="118178"/>
                  <a:pt x="5043565" y="110811"/>
                </a:cubicBezTo>
                <a:lnTo>
                  <a:pt x="5043565" y="93900"/>
                </a:lnTo>
                <a:cubicBezTo>
                  <a:pt x="5036756" y="94681"/>
                  <a:pt x="5030945" y="95072"/>
                  <a:pt x="5026133" y="95072"/>
                </a:cubicBezTo>
                <a:cubicBezTo>
                  <a:pt x="5021011" y="95072"/>
                  <a:pt x="5015982" y="94291"/>
                  <a:pt x="5011046" y="92728"/>
                </a:cubicBezTo>
                <a:cubicBezTo>
                  <a:pt x="5008255" y="96399"/>
                  <a:pt x="5005174" y="100132"/>
                  <a:pt x="5001800" y="103927"/>
                </a:cubicBezTo>
                <a:cubicBezTo>
                  <a:pt x="4998426" y="107723"/>
                  <a:pt x="4993844" y="110696"/>
                  <a:pt x="4988052" y="112848"/>
                </a:cubicBezTo>
                <a:cubicBezTo>
                  <a:pt x="4982260" y="115000"/>
                  <a:pt x="4981333" y="112448"/>
                  <a:pt x="4985271" y="105192"/>
                </a:cubicBezTo>
                <a:cubicBezTo>
                  <a:pt x="4989208" y="97937"/>
                  <a:pt x="4992905" y="89135"/>
                  <a:pt x="4996358" y="78785"/>
                </a:cubicBezTo>
                <a:cubicBezTo>
                  <a:pt x="4999812" y="68435"/>
                  <a:pt x="5001540" y="61778"/>
                  <a:pt x="5001540" y="58814"/>
                </a:cubicBezTo>
                <a:cubicBezTo>
                  <a:pt x="5001540" y="55378"/>
                  <a:pt x="5000956" y="51004"/>
                  <a:pt x="4999791" y="45689"/>
                </a:cubicBezTo>
                <a:cubicBezTo>
                  <a:pt x="4998625" y="40375"/>
                  <a:pt x="5000200" y="38136"/>
                  <a:pt x="5004516" y="38973"/>
                </a:cubicBezTo>
                <a:cubicBezTo>
                  <a:pt x="5008832" y="39810"/>
                  <a:pt x="5014888" y="42040"/>
                  <a:pt x="5022682" y="45661"/>
                </a:cubicBezTo>
                <a:cubicBezTo>
                  <a:pt x="5030477" y="49283"/>
                  <a:pt x="5032871" y="53735"/>
                  <a:pt x="5029863" y="59019"/>
                </a:cubicBezTo>
                <a:cubicBezTo>
                  <a:pt x="5026856" y="64302"/>
                  <a:pt x="5022134" y="70826"/>
                  <a:pt x="5015697" y="78589"/>
                </a:cubicBezTo>
                <a:cubicBezTo>
                  <a:pt x="5023498" y="77895"/>
                  <a:pt x="5032787" y="76202"/>
                  <a:pt x="5043565" y="73511"/>
                </a:cubicBezTo>
                <a:cubicBezTo>
                  <a:pt x="5043565" y="60935"/>
                  <a:pt x="5042802" y="49125"/>
                  <a:pt x="5041277" y="38080"/>
                </a:cubicBezTo>
                <a:cubicBezTo>
                  <a:pt x="5039751" y="27036"/>
                  <a:pt x="5037416" y="18382"/>
                  <a:pt x="5034272" y="12119"/>
                </a:cubicBezTo>
                <a:cubicBezTo>
                  <a:pt x="5031128" y="5856"/>
                  <a:pt x="5032694" y="2724"/>
                  <a:pt x="5038970" y="2724"/>
                </a:cubicBezTo>
                <a:close/>
                <a:moveTo>
                  <a:pt x="398016" y="2185"/>
                </a:moveTo>
                <a:cubicBezTo>
                  <a:pt x="406940" y="3400"/>
                  <a:pt x="414939" y="5388"/>
                  <a:pt x="422015" y="8147"/>
                </a:cubicBezTo>
                <a:cubicBezTo>
                  <a:pt x="429090" y="10907"/>
                  <a:pt x="431267" y="15269"/>
                  <a:pt x="428545" y="21235"/>
                </a:cubicBezTo>
                <a:cubicBezTo>
                  <a:pt x="425822" y="27200"/>
                  <a:pt x="428442" y="45147"/>
                  <a:pt x="436404" y="75073"/>
                </a:cubicBezTo>
                <a:cubicBezTo>
                  <a:pt x="446872" y="72134"/>
                  <a:pt x="455904" y="69650"/>
                  <a:pt x="463500" y="67623"/>
                </a:cubicBezTo>
                <a:cubicBezTo>
                  <a:pt x="471097" y="65595"/>
                  <a:pt x="477190" y="67688"/>
                  <a:pt x="481778" y="73901"/>
                </a:cubicBezTo>
                <a:cubicBezTo>
                  <a:pt x="486368" y="80115"/>
                  <a:pt x="483295" y="84611"/>
                  <a:pt x="472560" y="87389"/>
                </a:cubicBezTo>
                <a:cubicBezTo>
                  <a:pt x="461826" y="90167"/>
                  <a:pt x="452019" y="92753"/>
                  <a:pt x="443139" y="95147"/>
                </a:cubicBezTo>
                <a:cubicBezTo>
                  <a:pt x="447802" y="109161"/>
                  <a:pt x="452428" y="122243"/>
                  <a:pt x="457017" y="134391"/>
                </a:cubicBezTo>
                <a:cubicBezTo>
                  <a:pt x="461606" y="146539"/>
                  <a:pt x="465525" y="156340"/>
                  <a:pt x="468775" y="163794"/>
                </a:cubicBezTo>
                <a:cubicBezTo>
                  <a:pt x="473401" y="154219"/>
                  <a:pt x="476876" y="145652"/>
                  <a:pt x="479202" y="138093"/>
                </a:cubicBezTo>
                <a:cubicBezTo>
                  <a:pt x="481528" y="130534"/>
                  <a:pt x="481716" y="123005"/>
                  <a:pt x="479769" y="115508"/>
                </a:cubicBezTo>
                <a:cubicBezTo>
                  <a:pt x="477822" y="108011"/>
                  <a:pt x="480572" y="105741"/>
                  <a:pt x="488020" y="108699"/>
                </a:cubicBezTo>
                <a:cubicBezTo>
                  <a:pt x="495468" y="111657"/>
                  <a:pt x="501911" y="115834"/>
                  <a:pt x="507349" y="121229"/>
                </a:cubicBezTo>
                <a:cubicBezTo>
                  <a:pt x="512787" y="126624"/>
                  <a:pt x="513085" y="131730"/>
                  <a:pt x="508242" y="136549"/>
                </a:cubicBezTo>
                <a:cubicBezTo>
                  <a:pt x="503399" y="141367"/>
                  <a:pt x="499666" y="147531"/>
                  <a:pt x="497043" y="155041"/>
                </a:cubicBezTo>
                <a:cubicBezTo>
                  <a:pt x="494420" y="162550"/>
                  <a:pt x="489679" y="172556"/>
                  <a:pt x="482820" y="185057"/>
                </a:cubicBezTo>
                <a:cubicBezTo>
                  <a:pt x="499551" y="209763"/>
                  <a:pt x="511938" y="224847"/>
                  <a:pt x="519981" y="230310"/>
                </a:cubicBezTo>
                <a:cubicBezTo>
                  <a:pt x="528024" y="235774"/>
                  <a:pt x="532771" y="236316"/>
                  <a:pt x="534222" y="231938"/>
                </a:cubicBezTo>
                <a:cubicBezTo>
                  <a:pt x="535673" y="227560"/>
                  <a:pt x="538649" y="219778"/>
                  <a:pt x="543152" y="208591"/>
                </a:cubicBezTo>
                <a:cubicBezTo>
                  <a:pt x="547654" y="197404"/>
                  <a:pt x="550190" y="201689"/>
                  <a:pt x="550760" y="221446"/>
                </a:cubicBezTo>
                <a:cubicBezTo>
                  <a:pt x="551331" y="241203"/>
                  <a:pt x="552602" y="255041"/>
                  <a:pt x="554574" y="262960"/>
                </a:cubicBezTo>
                <a:cubicBezTo>
                  <a:pt x="556546" y="270879"/>
                  <a:pt x="551576" y="273418"/>
                  <a:pt x="539663" y="270578"/>
                </a:cubicBezTo>
                <a:cubicBezTo>
                  <a:pt x="527751" y="267738"/>
                  <a:pt x="515386" y="260306"/>
                  <a:pt x="502568" y="248281"/>
                </a:cubicBezTo>
                <a:cubicBezTo>
                  <a:pt x="489750" y="236257"/>
                  <a:pt x="477512" y="220206"/>
                  <a:pt x="465854" y="200126"/>
                </a:cubicBezTo>
                <a:cubicBezTo>
                  <a:pt x="454320" y="214600"/>
                  <a:pt x="441790" y="223861"/>
                  <a:pt x="428265" y="227911"/>
                </a:cubicBezTo>
                <a:cubicBezTo>
                  <a:pt x="414741" y="231960"/>
                  <a:pt x="413119" y="229297"/>
                  <a:pt x="423401" y="219920"/>
                </a:cubicBezTo>
                <a:cubicBezTo>
                  <a:pt x="433682" y="210544"/>
                  <a:pt x="444491" y="198123"/>
                  <a:pt x="455826" y="182658"/>
                </a:cubicBezTo>
                <a:cubicBezTo>
                  <a:pt x="449018" y="170330"/>
                  <a:pt x="442888" y="157168"/>
                  <a:pt x="437437" y="143172"/>
                </a:cubicBezTo>
                <a:cubicBezTo>
                  <a:pt x="431986" y="129176"/>
                  <a:pt x="426843" y="114699"/>
                  <a:pt x="422006" y="99742"/>
                </a:cubicBezTo>
                <a:cubicBezTo>
                  <a:pt x="408028" y="103524"/>
                  <a:pt x="395074" y="106609"/>
                  <a:pt x="383143" y="108997"/>
                </a:cubicBezTo>
                <a:cubicBezTo>
                  <a:pt x="371212" y="111384"/>
                  <a:pt x="362803" y="112851"/>
                  <a:pt x="357916" y="113397"/>
                </a:cubicBezTo>
                <a:lnTo>
                  <a:pt x="357916" y="156799"/>
                </a:lnTo>
                <a:cubicBezTo>
                  <a:pt x="371026" y="153264"/>
                  <a:pt x="380107" y="148489"/>
                  <a:pt x="385161" y="142474"/>
                </a:cubicBezTo>
                <a:cubicBezTo>
                  <a:pt x="390215" y="136459"/>
                  <a:pt x="395226" y="134502"/>
                  <a:pt x="400193" y="136605"/>
                </a:cubicBezTo>
                <a:cubicBezTo>
                  <a:pt x="405160" y="138707"/>
                  <a:pt x="410639" y="141348"/>
                  <a:pt x="416629" y="144530"/>
                </a:cubicBezTo>
                <a:cubicBezTo>
                  <a:pt x="422619" y="147711"/>
                  <a:pt x="424421" y="151370"/>
                  <a:pt x="422033" y="155506"/>
                </a:cubicBezTo>
                <a:cubicBezTo>
                  <a:pt x="419646" y="159642"/>
                  <a:pt x="418074" y="164736"/>
                  <a:pt x="417317" y="170788"/>
                </a:cubicBezTo>
                <a:cubicBezTo>
                  <a:pt x="416561" y="176841"/>
                  <a:pt x="415792" y="186170"/>
                  <a:pt x="415010" y="198777"/>
                </a:cubicBezTo>
                <a:cubicBezTo>
                  <a:pt x="414229" y="211384"/>
                  <a:pt x="411358" y="221198"/>
                  <a:pt x="406397" y="228218"/>
                </a:cubicBezTo>
                <a:cubicBezTo>
                  <a:pt x="401436" y="235237"/>
                  <a:pt x="395833" y="240871"/>
                  <a:pt x="389589" y="245119"/>
                </a:cubicBezTo>
                <a:cubicBezTo>
                  <a:pt x="383344" y="249367"/>
                  <a:pt x="379252" y="248089"/>
                  <a:pt x="377311" y="241287"/>
                </a:cubicBezTo>
                <a:cubicBezTo>
                  <a:pt x="375370" y="234484"/>
                  <a:pt x="370461" y="226289"/>
                  <a:pt x="362586" y="216702"/>
                </a:cubicBezTo>
                <a:cubicBezTo>
                  <a:pt x="354710" y="207115"/>
                  <a:pt x="355811" y="204461"/>
                  <a:pt x="365888" y="208740"/>
                </a:cubicBezTo>
                <a:cubicBezTo>
                  <a:pt x="375965" y="213018"/>
                  <a:pt x="382209" y="214597"/>
                  <a:pt x="384622" y="213474"/>
                </a:cubicBezTo>
                <a:cubicBezTo>
                  <a:pt x="387034" y="212352"/>
                  <a:pt x="389195" y="204594"/>
                  <a:pt x="391105" y="190201"/>
                </a:cubicBezTo>
                <a:cubicBezTo>
                  <a:pt x="393015" y="175808"/>
                  <a:pt x="393719" y="167055"/>
                  <a:pt x="393216" y="163942"/>
                </a:cubicBezTo>
                <a:cubicBezTo>
                  <a:pt x="392714" y="160829"/>
                  <a:pt x="391207" y="160008"/>
                  <a:pt x="388696" y="161477"/>
                </a:cubicBezTo>
                <a:cubicBezTo>
                  <a:pt x="386185" y="162947"/>
                  <a:pt x="381310" y="164885"/>
                  <a:pt x="374073" y="167291"/>
                </a:cubicBezTo>
                <a:cubicBezTo>
                  <a:pt x="366837" y="169697"/>
                  <a:pt x="361314" y="171179"/>
                  <a:pt x="357507" y="171737"/>
                </a:cubicBezTo>
                <a:cubicBezTo>
                  <a:pt x="355336" y="188406"/>
                  <a:pt x="349793" y="203425"/>
                  <a:pt x="340875" y="216795"/>
                </a:cubicBezTo>
                <a:cubicBezTo>
                  <a:pt x="331958" y="230165"/>
                  <a:pt x="320092" y="239485"/>
                  <a:pt x="305278" y="244756"/>
                </a:cubicBezTo>
                <a:cubicBezTo>
                  <a:pt x="290463" y="250027"/>
                  <a:pt x="287409" y="248762"/>
                  <a:pt x="296116" y="240961"/>
                </a:cubicBezTo>
                <a:cubicBezTo>
                  <a:pt x="304822" y="233160"/>
                  <a:pt x="312998" y="222754"/>
                  <a:pt x="320644" y="209744"/>
                </a:cubicBezTo>
                <a:cubicBezTo>
                  <a:pt x="328290" y="196734"/>
                  <a:pt x="332693" y="182568"/>
                  <a:pt x="333853" y="167245"/>
                </a:cubicBezTo>
                <a:cubicBezTo>
                  <a:pt x="335012" y="151921"/>
                  <a:pt x="335025" y="139383"/>
                  <a:pt x="333890" y="129628"/>
                </a:cubicBezTo>
                <a:cubicBezTo>
                  <a:pt x="332755" y="119874"/>
                  <a:pt x="330420" y="111849"/>
                  <a:pt x="326886" y="105555"/>
                </a:cubicBezTo>
                <a:cubicBezTo>
                  <a:pt x="323351" y="99261"/>
                  <a:pt x="324722" y="96114"/>
                  <a:pt x="330997" y="96114"/>
                </a:cubicBezTo>
                <a:cubicBezTo>
                  <a:pt x="335908" y="96114"/>
                  <a:pt x="341009" y="96498"/>
                  <a:pt x="346298" y="97267"/>
                </a:cubicBezTo>
                <a:cubicBezTo>
                  <a:pt x="351588" y="98036"/>
                  <a:pt x="360468" y="97088"/>
                  <a:pt x="372939" y="94421"/>
                </a:cubicBezTo>
                <a:cubicBezTo>
                  <a:pt x="385409" y="91755"/>
                  <a:pt x="399812" y="87637"/>
                  <a:pt x="416145" y="82068"/>
                </a:cubicBezTo>
                <a:cubicBezTo>
                  <a:pt x="405467" y="42827"/>
                  <a:pt x="397545" y="19399"/>
                  <a:pt x="392379" y="11784"/>
                </a:cubicBezTo>
                <a:cubicBezTo>
                  <a:pt x="387214" y="4169"/>
                  <a:pt x="389093" y="969"/>
                  <a:pt x="398016" y="2185"/>
                </a:cubicBezTo>
                <a:close/>
                <a:moveTo>
                  <a:pt x="7163205" y="1031"/>
                </a:moveTo>
                <a:cubicBezTo>
                  <a:pt x="7165489" y="359"/>
                  <a:pt x="7168793" y="1075"/>
                  <a:pt x="7173119" y="3180"/>
                </a:cubicBezTo>
                <a:cubicBezTo>
                  <a:pt x="7181769" y="7391"/>
                  <a:pt x="7187385" y="11421"/>
                  <a:pt x="7189964" y="15272"/>
                </a:cubicBezTo>
                <a:cubicBezTo>
                  <a:pt x="7192543" y="19123"/>
                  <a:pt x="7191127" y="23684"/>
                  <a:pt x="7185713" y="28955"/>
                </a:cubicBezTo>
                <a:cubicBezTo>
                  <a:pt x="7180299" y="34226"/>
                  <a:pt x="7174833" y="39094"/>
                  <a:pt x="7169314" y="43559"/>
                </a:cubicBezTo>
                <a:cubicBezTo>
                  <a:pt x="7189183" y="42889"/>
                  <a:pt x="7202189" y="40192"/>
                  <a:pt x="7208335" y="35467"/>
                </a:cubicBezTo>
                <a:cubicBezTo>
                  <a:pt x="7214481" y="30741"/>
                  <a:pt x="7221143" y="29833"/>
                  <a:pt x="7228325" y="32741"/>
                </a:cubicBezTo>
                <a:cubicBezTo>
                  <a:pt x="7235505" y="35649"/>
                  <a:pt x="7242252" y="39931"/>
                  <a:pt x="7248565" y="45587"/>
                </a:cubicBezTo>
                <a:cubicBezTo>
                  <a:pt x="7254878" y="51242"/>
                  <a:pt x="7255029" y="55763"/>
                  <a:pt x="7249021" y="59149"/>
                </a:cubicBezTo>
                <a:cubicBezTo>
                  <a:pt x="7243012" y="62535"/>
                  <a:pt x="7237211" y="66655"/>
                  <a:pt x="7231617" y="71511"/>
                </a:cubicBezTo>
                <a:cubicBezTo>
                  <a:pt x="7226024" y="76366"/>
                  <a:pt x="7216415" y="87355"/>
                  <a:pt x="7202791" y="104476"/>
                </a:cubicBezTo>
                <a:cubicBezTo>
                  <a:pt x="7189167" y="121598"/>
                  <a:pt x="7168669" y="143367"/>
                  <a:pt x="7141297" y="169784"/>
                </a:cubicBezTo>
                <a:cubicBezTo>
                  <a:pt x="7144397" y="170466"/>
                  <a:pt x="7150475" y="170627"/>
                  <a:pt x="7159529" y="170268"/>
                </a:cubicBezTo>
                <a:cubicBezTo>
                  <a:pt x="7168582" y="169908"/>
                  <a:pt x="7180773" y="168581"/>
                  <a:pt x="7196103" y="166286"/>
                </a:cubicBezTo>
                <a:cubicBezTo>
                  <a:pt x="7211433" y="163992"/>
                  <a:pt x="7222005" y="161059"/>
                  <a:pt x="7227822" y="157487"/>
                </a:cubicBezTo>
                <a:cubicBezTo>
                  <a:pt x="7233639" y="153915"/>
                  <a:pt x="7240667" y="153769"/>
                  <a:pt x="7248909" y="157050"/>
                </a:cubicBezTo>
                <a:cubicBezTo>
                  <a:pt x="7257151" y="160330"/>
                  <a:pt x="7265209" y="165285"/>
                  <a:pt x="7273085" y="171914"/>
                </a:cubicBezTo>
                <a:cubicBezTo>
                  <a:pt x="7280960" y="178543"/>
                  <a:pt x="7281093" y="185073"/>
                  <a:pt x="7273485" y="191503"/>
                </a:cubicBezTo>
                <a:cubicBezTo>
                  <a:pt x="7265875" y="197934"/>
                  <a:pt x="7258785" y="209254"/>
                  <a:pt x="7252211" y="225464"/>
                </a:cubicBezTo>
                <a:cubicBezTo>
                  <a:pt x="7264663" y="239702"/>
                  <a:pt x="7263885" y="246433"/>
                  <a:pt x="7249877" y="245658"/>
                </a:cubicBezTo>
                <a:cubicBezTo>
                  <a:pt x="7235868" y="244883"/>
                  <a:pt x="7220541" y="245079"/>
                  <a:pt x="7203898" y="246244"/>
                </a:cubicBezTo>
                <a:cubicBezTo>
                  <a:pt x="7187254" y="247410"/>
                  <a:pt x="7171701" y="248681"/>
                  <a:pt x="7157241" y="250058"/>
                </a:cubicBezTo>
                <a:cubicBezTo>
                  <a:pt x="7156559" y="255478"/>
                  <a:pt x="7154215" y="259211"/>
                  <a:pt x="7150208" y="261257"/>
                </a:cubicBezTo>
                <a:cubicBezTo>
                  <a:pt x="7146202" y="263304"/>
                  <a:pt x="7143120" y="261936"/>
                  <a:pt x="7140962" y="257155"/>
                </a:cubicBezTo>
                <a:cubicBezTo>
                  <a:pt x="7138804" y="252374"/>
                  <a:pt x="7137341" y="246334"/>
                  <a:pt x="7136571" y="239035"/>
                </a:cubicBezTo>
                <a:cubicBezTo>
                  <a:pt x="7135803" y="231737"/>
                  <a:pt x="7134631" y="222187"/>
                  <a:pt x="7133055" y="210386"/>
                </a:cubicBezTo>
                <a:cubicBezTo>
                  <a:pt x="7131481" y="198585"/>
                  <a:pt x="7129788" y="188939"/>
                  <a:pt x="7127977" y="181448"/>
                </a:cubicBezTo>
                <a:cubicBezTo>
                  <a:pt x="7123673" y="187811"/>
                  <a:pt x="7113593" y="196740"/>
                  <a:pt x="7097737" y="208237"/>
                </a:cubicBezTo>
                <a:cubicBezTo>
                  <a:pt x="7081881" y="219734"/>
                  <a:pt x="7065115" y="228261"/>
                  <a:pt x="7047443" y="233817"/>
                </a:cubicBezTo>
                <a:cubicBezTo>
                  <a:pt x="7029769" y="239373"/>
                  <a:pt x="7028857" y="236254"/>
                  <a:pt x="7044707" y="224460"/>
                </a:cubicBezTo>
                <a:cubicBezTo>
                  <a:pt x="7060558" y="212665"/>
                  <a:pt x="7077369" y="199422"/>
                  <a:pt x="7095141" y="184732"/>
                </a:cubicBezTo>
                <a:cubicBezTo>
                  <a:pt x="7112915" y="170041"/>
                  <a:pt x="7132144" y="151373"/>
                  <a:pt x="7152831" y="128726"/>
                </a:cubicBezTo>
                <a:cubicBezTo>
                  <a:pt x="7142637" y="122785"/>
                  <a:pt x="7133475" y="113722"/>
                  <a:pt x="7125345" y="101537"/>
                </a:cubicBezTo>
                <a:cubicBezTo>
                  <a:pt x="7123312" y="98491"/>
                  <a:pt x="7121857" y="95863"/>
                  <a:pt x="7120977" y="93655"/>
                </a:cubicBezTo>
                <a:lnTo>
                  <a:pt x="7120486" y="90757"/>
                </a:lnTo>
                <a:lnTo>
                  <a:pt x="7111336" y="95342"/>
                </a:lnTo>
                <a:cubicBezTo>
                  <a:pt x="7096199" y="101388"/>
                  <a:pt x="7093793" y="99323"/>
                  <a:pt x="7104118" y="89147"/>
                </a:cubicBezTo>
                <a:cubicBezTo>
                  <a:pt x="7114443" y="78971"/>
                  <a:pt x="7124780" y="67747"/>
                  <a:pt x="7135130" y="55475"/>
                </a:cubicBezTo>
                <a:cubicBezTo>
                  <a:pt x="7145480" y="43202"/>
                  <a:pt x="7151994" y="33817"/>
                  <a:pt x="7154673" y="27318"/>
                </a:cubicBezTo>
                <a:cubicBezTo>
                  <a:pt x="7157352" y="20819"/>
                  <a:pt x="7158933" y="14119"/>
                  <a:pt x="7159417" y="7217"/>
                </a:cubicBezTo>
                <a:cubicBezTo>
                  <a:pt x="7159659" y="3766"/>
                  <a:pt x="7160921" y="1704"/>
                  <a:pt x="7163205" y="1031"/>
                </a:cubicBezTo>
                <a:close/>
                <a:moveTo>
                  <a:pt x="3513351" y="657"/>
                </a:moveTo>
                <a:cubicBezTo>
                  <a:pt x="3515755" y="259"/>
                  <a:pt x="3519652" y="1515"/>
                  <a:pt x="3525044" y="4427"/>
                </a:cubicBezTo>
                <a:cubicBezTo>
                  <a:pt x="3535828" y="10249"/>
                  <a:pt x="3541883" y="14981"/>
                  <a:pt x="3543210" y="18621"/>
                </a:cubicBezTo>
                <a:cubicBezTo>
                  <a:pt x="3544537" y="22261"/>
                  <a:pt x="3543886" y="25036"/>
                  <a:pt x="3541257" y="26946"/>
                </a:cubicBezTo>
                <a:cubicBezTo>
                  <a:pt x="3538628" y="28856"/>
                  <a:pt x="3534209" y="35826"/>
                  <a:pt x="3528002" y="47856"/>
                </a:cubicBezTo>
                <a:cubicBezTo>
                  <a:pt x="3521794" y="59887"/>
                  <a:pt x="3514685" y="71954"/>
                  <a:pt x="3506673" y="84059"/>
                </a:cubicBezTo>
                <a:cubicBezTo>
                  <a:pt x="3508868" y="83526"/>
                  <a:pt x="3516523" y="81758"/>
                  <a:pt x="3529639" y="78757"/>
                </a:cubicBezTo>
                <a:cubicBezTo>
                  <a:pt x="3542754" y="75756"/>
                  <a:pt x="3555988" y="71864"/>
                  <a:pt x="3569339" y="67083"/>
                </a:cubicBezTo>
                <a:cubicBezTo>
                  <a:pt x="3582690" y="62302"/>
                  <a:pt x="3594069" y="61499"/>
                  <a:pt x="3603476" y="64674"/>
                </a:cubicBezTo>
                <a:cubicBezTo>
                  <a:pt x="3612884" y="67849"/>
                  <a:pt x="3616167" y="71703"/>
                  <a:pt x="3613327" y="76236"/>
                </a:cubicBezTo>
                <a:cubicBezTo>
                  <a:pt x="3610487" y="80769"/>
                  <a:pt x="3598528" y="85423"/>
                  <a:pt x="3577450" y="90198"/>
                </a:cubicBezTo>
                <a:cubicBezTo>
                  <a:pt x="3556372" y="94973"/>
                  <a:pt x="3539787" y="97819"/>
                  <a:pt x="3527695" y="98737"/>
                </a:cubicBezTo>
                <a:cubicBezTo>
                  <a:pt x="3537815" y="102780"/>
                  <a:pt x="3542274" y="107003"/>
                  <a:pt x="3541071" y="111406"/>
                </a:cubicBezTo>
                <a:cubicBezTo>
                  <a:pt x="3539868" y="115809"/>
                  <a:pt x="3538913" y="122376"/>
                  <a:pt x="3538206" y="131107"/>
                </a:cubicBezTo>
                <a:cubicBezTo>
                  <a:pt x="3547359" y="129706"/>
                  <a:pt x="3556707" y="127411"/>
                  <a:pt x="3566251" y="124224"/>
                </a:cubicBezTo>
                <a:cubicBezTo>
                  <a:pt x="3575794" y="121036"/>
                  <a:pt x="3584789" y="122277"/>
                  <a:pt x="3593235" y="127945"/>
                </a:cubicBezTo>
                <a:cubicBezTo>
                  <a:pt x="3601681" y="133612"/>
                  <a:pt x="3597194" y="138499"/>
                  <a:pt x="3579775" y="142604"/>
                </a:cubicBezTo>
                <a:cubicBezTo>
                  <a:pt x="3562357" y="146709"/>
                  <a:pt x="3548500" y="148371"/>
                  <a:pt x="3538206" y="147590"/>
                </a:cubicBezTo>
                <a:lnTo>
                  <a:pt x="3538206" y="183644"/>
                </a:lnTo>
                <a:cubicBezTo>
                  <a:pt x="3548946" y="181461"/>
                  <a:pt x="3559491" y="178776"/>
                  <a:pt x="3569841" y="175588"/>
                </a:cubicBezTo>
                <a:cubicBezTo>
                  <a:pt x="3580191" y="172401"/>
                  <a:pt x="3590150" y="174066"/>
                  <a:pt x="3599718" y="180583"/>
                </a:cubicBezTo>
                <a:cubicBezTo>
                  <a:pt x="3609287" y="187101"/>
                  <a:pt x="3604927" y="192183"/>
                  <a:pt x="3586640" y="195829"/>
                </a:cubicBezTo>
                <a:cubicBezTo>
                  <a:pt x="3568353" y="199475"/>
                  <a:pt x="3552208" y="200517"/>
                  <a:pt x="3538206" y="198954"/>
                </a:cubicBezTo>
                <a:cubicBezTo>
                  <a:pt x="3538206" y="234276"/>
                  <a:pt x="3535952" y="257506"/>
                  <a:pt x="3531443" y="268643"/>
                </a:cubicBezTo>
                <a:cubicBezTo>
                  <a:pt x="3526936" y="279780"/>
                  <a:pt x="3521854" y="280565"/>
                  <a:pt x="3516198" y="270996"/>
                </a:cubicBezTo>
                <a:cubicBezTo>
                  <a:pt x="3510542" y="261428"/>
                  <a:pt x="3508881" y="252042"/>
                  <a:pt x="3511212" y="242840"/>
                </a:cubicBezTo>
                <a:cubicBezTo>
                  <a:pt x="3513544" y="233637"/>
                  <a:pt x="3515100" y="222649"/>
                  <a:pt x="3515882" y="209874"/>
                </a:cubicBezTo>
                <a:cubicBezTo>
                  <a:pt x="3516663" y="197100"/>
                  <a:pt x="3517246" y="177622"/>
                  <a:pt x="3517630" y="151441"/>
                </a:cubicBezTo>
                <a:cubicBezTo>
                  <a:pt x="3518015" y="125259"/>
                  <a:pt x="3516713" y="108411"/>
                  <a:pt x="3513724" y="100895"/>
                </a:cubicBezTo>
                <a:cubicBezTo>
                  <a:pt x="3506481" y="102458"/>
                  <a:pt x="3501414" y="100901"/>
                  <a:pt x="3498524" y="96226"/>
                </a:cubicBezTo>
                <a:cubicBezTo>
                  <a:pt x="3481397" y="119790"/>
                  <a:pt x="3466778" y="134828"/>
                  <a:pt x="3454667" y="141339"/>
                </a:cubicBezTo>
                <a:cubicBezTo>
                  <a:pt x="3442556" y="147850"/>
                  <a:pt x="3441220" y="144911"/>
                  <a:pt x="3450658" y="132521"/>
                </a:cubicBezTo>
                <a:cubicBezTo>
                  <a:pt x="3460096" y="120131"/>
                  <a:pt x="3471202" y="102523"/>
                  <a:pt x="3483977" y="79696"/>
                </a:cubicBezTo>
                <a:cubicBezTo>
                  <a:pt x="3496751" y="56870"/>
                  <a:pt x="3504679" y="40871"/>
                  <a:pt x="3507761" y="31699"/>
                </a:cubicBezTo>
                <a:cubicBezTo>
                  <a:pt x="3510843" y="22528"/>
                  <a:pt x="3511798" y="14234"/>
                  <a:pt x="3510626" y="6817"/>
                </a:cubicBezTo>
                <a:cubicBezTo>
                  <a:pt x="3510040" y="3109"/>
                  <a:pt x="3510949" y="1055"/>
                  <a:pt x="3513351" y="657"/>
                </a:cubicBezTo>
                <a:close/>
                <a:moveTo>
                  <a:pt x="2546070" y="22"/>
                </a:moveTo>
                <a:cubicBezTo>
                  <a:pt x="2547483" y="117"/>
                  <a:pt x="2549164" y="531"/>
                  <a:pt x="2551113" y="1264"/>
                </a:cubicBezTo>
                <a:cubicBezTo>
                  <a:pt x="2558907" y="4197"/>
                  <a:pt x="2564768" y="7654"/>
                  <a:pt x="2568693" y="11635"/>
                </a:cubicBezTo>
                <a:cubicBezTo>
                  <a:pt x="2572618" y="15617"/>
                  <a:pt x="2572659" y="19074"/>
                  <a:pt x="2568814" y="22007"/>
                </a:cubicBezTo>
                <a:cubicBezTo>
                  <a:pt x="2564969" y="24940"/>
                  <a:pt x="2559500" y="29792"/>
                  <a:pt x="2552406" y="36564"/>
                </a:cubicBezTo>
                <a:cubicBezTo>
                  <a:pt x="2576565" y="35845"/>
                  <a:pt x="2595885" y="32744"/>
                  <a:pt x="2610365" y="27262"/>
                </a:cubicBezTo>
                <a:cubicBezTo>
                  <a:pt x="2624844" y="21781"/>
                  <a:pt x="2636122" y="21746"/>
                  <a:pt x="2644195" y="27160"/>
                </a:cubicBezTo>
                <a:cubicBezTo>
                  <a:pt x="2652269" y="32574"/>
                  <a:pt x="2651966" y="37259"/>
                  <a:pt x="2643284" y="41215"/>
                </a:cubicBezTo>
                <a:cubicBezTo>
                  <a:pt x="2634602" y="45171"/>
                  <a:pt x="2622628" y="48322"/>
                  <a:pt x="2607360" y="50666"/>
                </a:cubicBezTo>
                <a:cubicBezTo>
                  <a:pt x="2592093" y="53010"/>
                  <a:pt x="2579737" y="54380"/>
                  <a:pt x="2570293" y="54777"/>
                </a:cubicBezTo>
                <a:cubicBezTo>
                  <a:pt x="2560849" y="55174"/>
                  <a:pt x="2552759" y="53425"/>
                  <a:pt x="2546024" y="49531"/>
                </a:cubicBezTo>
                <a:cubicBezTo>
                  <a:pt x="2525127" y="70974"/>
                  <a:pt x="2508297" y="83926"/>
                  <a:pt x="2495535" y="88384"/>
                </a:cubicBezTo>
                <a:cubicBezTo>
                  <a:pt x="2482773" y="92843"/>
                  <a:pt x="2481160" y="90176"/>
                  <a:pt x="2490698" y="80385"/>
                </a:cubicBezTo>
                <a:cubicBezTo>
                  <a:pt x="2500235" y="70593"/>
                  <a:pt x="2511131" y="57868"/>
                  <a:pt x="2523384" y="42210"/>
                </a:cubicBezTo>
                <a:cubicBezTo>
                  <a:pt x="2535638" y="26552"/>
                  <a:pt x="2541374" y="15080"/>
                  <a:pt x="2540592" y="7794"/>
                </a:cubicBezTo>
                <a:cubicBezTo>
                  <a:pt x="2540007" y="2329"/>
                  <a:pt x="2541833" y="-262"/>
                  <a:pt x="2546070" y="22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1C1C1C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870858" y="188687"/>
            <a:ext cx="1415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cs typeface="+mn-ea"/>
                <a:sym typeface="+mn-lt"/>
              </a:rPr>
              <a:t>课堂练习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192605"/>
  <p:tag name="MH_LIBRARY" val="GRAPHIC"/>
  <p:tag name="MH_TYPE" val="Text"/>
  <p:tag name="MH_ORDER" val="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xl4ithzb">
      <a:majorFont>
        <a:latin typeface="Arial"/>
        <a:ea typeface="思源黑体 CN Regular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723</Words>
  <Application>Microsoft Office PowerPoint</Application>
  <PresentationFormat>宽屏</PresentationFormat>
  <Paragraphs>187</Paragraphs>
  <Slides>19</Slides>
  <Notes>13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4" baseType="lpstr">
      <vt:lpstr>FandolFang R</vt:lpstr>
      <vt:lpstr>思源黑体 CN Light</vt:lpstr>
      <vt:lpstr>Arial</vt:lpstr>
      <vt:lpstr>Calibri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天 下</cp:lastModifiedBy>
  <cp:revision>39</cp:revision>
  <dcterms:created xsi:type="dcterms:W3CDTF">2020-07-04T05:58:00Z</dcterms:created>
  <dcterms:modified xsi:type="dcterms:W3CDTF">2021-01-08T23:30:48Z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2052-11.1.0.9739</vt:lpwstr>
  </property>
</Properties>
</file>