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6"/>
  </p:notesMasterIdLst>
  <p:sldIdLst>
    <p:sldId id="256" r:id="rId2"/>
    <p:sldId id="258" r:id="rId3"/>
    <p:sldId id="259" r:id="rId4"/>
    <p:sldId id="265" r:id="rId5"/>
    <p:sldId id="266" r:id="rId6"/>
    <p:sldId id="260" r:id="rId7"/>
    <p:sldId id="282" r:id="rId8"/>
    <p:sldId id="283" r:id="rId9"/>
    <p:sldId id="338" r:id="rId10"/>
    <p:sldId id="276" r:id="rId11"/>
    <p:sldId id="274" r:id="rId12"/>
    <p:sldId id="277" r:id="rId13"/>
    <p:sldId id="273" r:id="rId14"/>
    <p:sldId id="261" r:id="rId15"/>
    <p:sldId id="267" r:id="rId16"/>
    <p:sldId id="278" r:id="rId17"/>
    <p:sldId id="279" r:id="rId18"/>
    <p:sldId id="347" r:id="rId19"/>
    <p:sldId id="348" r:id="rId20"/>
    <p:sldId id="285" r:id="rId21"/>
    <p:sldId id="262" r:id="rId22"/>
    <p:sldId id="287" r:id="rId23"/>
    <p:sldId id="349" r:id="rId24"/>
    <p:sldId id="257" r:id="rId2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78" autoAdjust="0"/>
    <p:restoredTop sz="94660"/>
  </p:normalViewPr>
  <p:slideViewPr>
    <p:cSldViewPr snapToGrid="0">
      <p:cViewPr>
        <p:scale>
          <a:sx n="66" d="100"/>
          <a:sy n="66" d="100"/>
        </p:scale>
        <p:origin x="2388" y="8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5CF5568F-451C-4DE2-AF3F-3DB85AA2F67C}" type="datetimeFigureOut">
              <a:rPr lang="zh-CN" altLang="en-US" smtClean="0"/>
              <a:t>2021/1/9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F980A53A-1CD5-4ECF-B561-48D7BE7D40DB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F5CDC2-1E64-41A1-8075-9DF5690D4B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F5CDC2-1E64-41A1-8075-9DF5690D4B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F5CDC2-1E64-41A1-8075-9DF5690D4B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F5CDC2-1E64-41A1-8075-9DF5690D4B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F5CDC2-1E64-41A1-8075-9DF5690D4B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F5CDC2-1E64-41A1-8075-9DF5690D4B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F5CDC2-1E64-41A1-8075-9DF5690D4B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F5CDC2-1E64-41A1-8075-9DF5690D4B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22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4AF39AF-2281-4A67-BEFF-C4B1DAD081C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  <a:cs typeface="+mn-cs"/>
              </a:rPr>
              <a:t>23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F5CDC2-1E64-41A1-8075-9DF5690D4B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F5CDC2-1E64-41A1-8075-9DF5690D4B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F5CDC2-1E64-41A1-8075-9DF5690D4B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F5CDC2-1E64-41A1-8075-9DF5690D4B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F5CDC2-1E64-41A1-8075-9DF5690D4B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F5CDC2-1E64-41A1-8075-9DF5690D4B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F5CDC2-1E64-41A1-8075-9DF5690D4B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F5CDC2-1E64-41A1-8075-9DF5690D4B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 userDrawn="1"/>
        </p:nvSpPr>
        <p:spPr>
          <a:xfrm flipV="1">
            <a:off x="0" y="747712"/>
            <a:ext cx="12192000" cy="46038"/>
          </a:xfrm>
          <a:prstGeom prst="rect">
            <a:avLst/>
          </a:prstGeom>
          <a:solidFill>
            <a:srgbClr val="00B050"/>
          </a:solidFill>
          <a:ln w="12700" cap="flat" cmpd="sng" algn="ctr">
            <a:solidFill>
              <a:srgbClr val="00B050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FandolFang R" panose="00000500000000000000" pitchFamily="50" charset="-122"/>
              <a:cs typeface="+mn-cs"/>
            </a:endParaRPr>
          </a:p>
        </p:txBody>
      </p:sp>
      <p:sp>
        <p:nvSpPr>
          <p:cNvPr id="15" name="文本框 23"/>
          <p:cNvSpPr txBox="1">
            <a:spLocks noChangeArrowheads="1"/>
          </p:cNvSpPr>
          <p:nvPr userDrawn="1"/>
        </p:nvSpPr>
        <p:spPr bwMode="auto">
          <a:xfrm>
            <a:off x="9622070" y="203883"/>
            <a:ext cx="2362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457200"/>
            <a:r>
              <a:rPr lang="zh-CN" altLang="en-US" dirty="0">
                <a:solidFill>
                  <a:srgbClr val="00B050"/>
                </a:solidFill>
                <a:latin typeface="FandolFang R" panose="00000500000000000000" pitchFamily="50" charset="-122"/>
              </a:rPr>
              <a:t>小学数学四年级下册</a:t>
            </a:r>
          </a:p>
        </p:txBody>
      </p:sp>
      <p:sp>
        <p:nvSpPr>
          <p:cNvPr id="16" name="KSO_Shape"/>
          <p:cNvSpPr>
            <a:spLocks noChangeAspect="1"/>
          </p:cNvSpPr>
          <p:nvPr userDrawn="1"/>
        </p:nvSpPr>
        <p:spPr bwMode="auto">
          <a:xfrm>
            <a:off x="207730" y="80513"/>
            <a:ext cx="531166" cy="514800"/>
          </a:xfrm>
          <a:custGeom>
            <a:avLst/>
            <a:gdLst>
              <a:gd name="T0" fmla="*/ 912343 w 2122487"/>
              <a:gd name="T1" fmla="*/ 702822 h 2147888"/>
              <a:gd name="T2" fmla="*/ 1019025 w 2122487"/>
              <a:gd name="T3" fmla="*/ 752822 h 2147888"/>
              <a:gd name="T4" fmla="*/ 832155 w 2122487"/>
              <a:gd name="T5" fmla="*/ 978408 h 2147888"/>
              <a:gd name="T6" fmla="*/ 836610 w 2122487"/>
              <a:gd name="T7" fmla="*/ 1025591 h 2147888"/>
              <a:gd name="T8" fmla="*/ 871077 w 2122487"/>
              <a:gd name="T9" fmla="*/ 1060097 h 2147888"/>
              <a:gd name="T10" fmla="*/ 918908 w 2122487"/>
              <a:gd name="T11" fmla="*/ 1064792 h 2147888"/>
              <a:gd name="T12" fmla="*/ 1142824 w 2122487"/>
              <a:gd name="T13" fmla="*/ 878643 h 2147888"/>
              <a:gd name="T14" fmla="*/ 1191827 w 2122487"/>
              <a:gd name="T15" fmla="*/ 988502 h 2147888"/>
              <a:gd name="T16" fmla="*/ 1204958 w 2122487"/>
              <a:gd name="T17" fmla="*/ 1109158 h 2147888"/>
              <a:gd name="T18" fmla="*/ 1179401 w 2122487"/>
              <a:gd name="T19" fmla="*/ 1219955 h 2147888"/>
              <a:gd name="T20" fmla="*/ 1117736 w 2122487"/>
              <a:gd name="T21" fmla="*/ 1312678 h 2147888"/>
              <a:gd name="T22" fmla="*/ 1023715 w 2122487"/>
              <a:gd name="T23" fmla="*/ 1377702 h 2147888"/>
              <a:gd name="T24" fmla="*/ 902964 w 2122487"/>
              <a:gd name="T25" fmla="*/ 1403523 h 2147888"/>
              <a:gd name="T26" fmla="*/ 778931 w 2122487"/>
              <a:gd name="T27" fmla="*/ 1384040 h 2147888"/>
              <a:gd name="T28" fmla="*/ 665215 w 2122487"/>
              <a:gd name="T29" fmla="*/ 1323007 h 2147888"/>
              <a:gd name="T30" fmla="*/ 573772 w 2122487"/>
              <a:gd name="T31" fmla="*/ 1227937 h 2147888"/>
              <a:gd name="T32" fmla="*/ 516094 w 2122487"/>
              <a:gd name="T33" fmla="*/ 1106576 h 2147888"/>
              <a:gd name="T34" fmla="*/ 502494 w 2122487"/>
              <a:gd name="T35" fmla="*/ 976295 h 2147888"/>
              <a:gd name="T36" fmla="*/ 532740 w 2122487"/>
              <a:gd name="T37" fmla="*/ 861037 h 2147888"/>
              <a:gd name="T38" fmla="*/ 599095 w 2122487"/>
              <a:gd name="T39" fmla="*/ 769723 h 2147888"/>
              <a:gd name="T40" fmla="*/ 694523 w 2122487"/>
              <a:gd name="T41" fmla="*/ 709864 h 2147888"/>
              <a:gd name="T42" fmla="*/ 707682 w 2122487"/>
              <a:gd name="T43" fmla="*/ 270333 h 2147888"/>
              <a:gd name="T44" fmla="*/ 967579 w 2122487"/>
              <a:gd name="T45" fmla="*/ 311164 h 2147888"/>
              <a:gd name="T46" fmla="*/ 1199095 w 2122487"/>
              <a:gd name="T47" fmla="*/ 424976 h 2147888"/>
              <a:gd name="T48" fmla="*/ 1065159 w 2122487"/>
              <a:gd name="T49" fmla="*/ 618808 h 2147888"/>
              <a:gd name="T50" fmla="*/ 908704 w 2122487"/>
              <a:gd name="T51" fmla="*/ 552164 h 2147888"/>
              <a:gd name="T52" fmla="*/ 737471 w 2122487"/>
              <a:gd name="T53" fmla="*/ 537849 h 2147888"/>
              <a:gd name="T54" fmla="*/ 574215 w 2122487"/>
              <a:gd name="T55" fmla="*/ 582435 h 2147888"/>
              <a:gd name="T56" fmla="*/ 444031 w 2122487"/>
              <a:gd name="T57" fmla="*/ 680760 h 2147888"/>
              <a:gd name="T58" fmla="*/ 357477 w 2122487"/>
              <a:gd name="T59" fmla="*/ 823904 h 2147888"/>
              <a:gd name="T60" fmla="*/ 327218 w 2122487"/>
              <a:gd name="T61" fmla="*/ 1000841 h 2147888"/>
              <a:gd name="T62" fmla="*/ 365217 w 2122487"/>
              <a:gd name="T63" fmla="*/ 1194908 h 2147888"/>
              <a:gd name="T64" fmla="*/ 466315 w 2122487"/>
              <a:gd name="T65" fmla="*/ 1365508 h 2147888"/>
              <a:gd name="T66" fmla="*/ 613387 w 2122487"/>
              <a:gd name="T67" fmla="*/ 1493165 h 2147888"/>
              <a:gd name="T68" fmla="*/ 788841 w 2122487"/>
              <a:gd name="T69" fmla="*/ 1565207 h 2147888"/>
              <a:gd name="T70" fmla="*/ 973913 w 2122487"/>
              <a:gd name="T71" fmla="*/ 1572012 h 2147888"/>
              <a:gd name="T72" fmla="*/ 1140454 w 2122487"/>
              <a:gd name="T73" fmla="*/ 1512173 h 2147888"/>
              <a:gd name="T74" fmla="*/ 1261958 w 2122487"/>
              <a:gd name="T75" fmla="*/ 1401881 h 2147888"/>
              <a:gd name="T76" fmla="*/ 1333970 w 2122487"/>
              <a:gd name="T77" fmla="*/ 1257093 h 2147888"/>
              <a:gd name="T78" fmla="*/ 1352970 w 2122487"/>
              <a:gd name="T79" fmla="*/ 1091891 h 2147888"/>
              <a:gd name="T80" fmla="*/ 1315439 w 2122487"/>
              <a:gd name="T81" fmla="*/ 918474 h 2147888"/>
              <a:gd name="T82" fmla="*/ 1236860 w 2122487"/>
              <a:gd name="T83" fmla="*/ 776268 h 2147888"/>
              <a:gd name="T84" fmla="*/ 1515992 w 2122487"/>
              <a:gd name="T85" fmla="*/ 787767 h 2147888"/>
              <a:gd name="T86" fmla="*/ 1600201 w 2122487"/>
              <a:gd name="T87" fmla="*/ 1046365 h 2147888"/>
              <a:gd name="T88" fmla="*/ 1601609 w 2122487"/>
              <a:gd name="T89" fmla="*/ 1305669 h 2147888"/>
              <a:gd name="T90" fmla="*/ 1520918 w 2122487"/>
              <a:gd name="T91" fmla="*/ 1543852 h 2147888"/>
              <a:gd name="T92" fmla="*/ 1360241 w 2122487"/>
              <a:gd name="T93" fmla="*/ 1741205 h 2147888"/>
              <a:gd name="T94" fmla="*/ 1120516 w 2122487"/>
              <a:gd name="T95" fmla="*/ 1871678 h 2147888"/>
              <a:gd name="T96" fmla="*/ 933333 w 2122487"/>
              <a:gd name="T97" fmla="*/ 1904296 h 2147888"/>
              <a:gd name="T98" fmla="*/ 637078 w 2122487"/>
              <a:gd name="T99" fmla="*/ 1862291 h 2147888"/>
              <a:gd name="T100" fmla="*/ 363810 w 2122487"/>
              <a:gd name="T101" fmla="*/ 1714923 h 2147888"/>
              <a:gd name="T102" fmla="*/ 147775 w 2122487"/>
              <a:gd name="T103" fmla="*/ 1479789 h 2147888"/>
              <a:gd name="T104" fmla="*/ 36357 w 2122487"/>
              <a:gd name="T105" fmla="*/ 1238790 h 2147888"/>
              <a:gd name="T106" fmla="*/ 3284 w 2122487"/>
              <a:gd name="T107" fmla="*/ 1068424 h 2147888"/>
              <a:gd name="T108" fmla="*/ 30963 w 2122487"/>
              <a:gd name="T109" fmla="*/ 773452 h 2147888"/>
              <a:gd name="T110" fmla="*/ 154578 w 2122487"/>
              <a:gd name="T111" fmla="*/ 533391 h 2147888"/>
              <a:gd name="T112" fmla="*/ 348563 w 2122487"/>
              <a:gd name="T113" fmla="*/ 365371 h 2147888"/>
              <a:gd name="T114" fmla="*/ 592276 w 2122487"/>
              <a:gd name="T115" fmla="*/ 279719 h 2147888"/>
              <a:gd name="T116" fmla="*/ 1692442 w 2122487"/>
              <a:gd name="T117" fmla="*/ 169898 h 2147888"/>
              <a:gd name="T118" fmla="*/ 1726464 w 2122487"/>
              <a:gd name="T119" fmla="*/ 211020 h 2147888"/>
              <a:gd name="T120" fmla="*/ 926586 w 2122487"/>
              <a:gd name="T121" fmla="*/ 1021959 h 2147888"/>
              <a:gd name="T122" fmla="*/ 877782 w 2122487"/>
              <a:gd name="T123" fmla="*/ 1001280 h 2147888"/>
              <a:gd name="T124" fmla="*/ 1654900 w 2122487"/>
              <a:gd name="T125" fmla="*/ 181412 h 2147888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2122487" h="2147888">
                <a:moveTo>
                  <a:pt x="904800" y="776287"/>
                </a:moveTo>
                <a:lnTo>
                  <a:pt x="914580" y="776287"/>
                </a:lnTo>
                <a:lnTo>
                  <a:pt x="924095" y="776287"/>
                </a:lnTo>
                <a:lnTo>
                  <a:pt x="933610" y="776552"/>
                </a:lnTo>
                <a:lnTo>
                  <a:pt x="943390" y="777081"/>
                </a:lnTo>
                <a:lnTo>
                  <a:pt x="952906" y="777875"/>
                </a:lnTo>
                <a:lnTo>
                  <a:pt x="962421" y="778934"/>
                </a:lnTo>
                <a:lnTo>
                  <a:pt x="971937" y="780257"/>
                </a:lnTo>
                <a:lnTo>
                  <a:pt x="981452" y="781845"/>
                </a:lnTo>
                <a:lnTo>
                  <a:pt x="991232" y="783433"/>
                </a:lnTo>
                <a:lnTo>
                  <a:pt x="1000483" y="785551"/>
                </a:lnTo>
                <a:lnTo>
                  <a:pt x="1009999" y="787668"/>
                </a:lnTo>
                <a:lnTo>
                  <a:pt x="1019250" y="790050"/>
                </a:lnTo>
                <a:lnTo>
                  <a:pt x="1028501" y="792432"/>
                </a:lnTo>
                <a:lnTo>
                  <a:pt x="1037488" y="795343"/>
                </a:lnTo>
                <a:lnTo>
                  <a:pt x="1046475" y="798519"/>
                </a:lnTo>
                <a:lnTo>
                  <a:pt x="1055462" y="801431"/>
                </a:lnTo>
                <a:lnTo>
                  <a:pt x="1064448" y="804872"/>
                </a:lnTo>
                <a:lnTo>
                  <a:pt x="1072907" y="808577"/>
                </a:lnTo>
                <a:lnTo>
                  <a:pt x="1081629" y="812282"/>
                </a:lnTo>
                <a:lnTo>
                  <a:pt x="1090352" y="815988"/>
                </a:lnTo>
                <a:lnTo>
                  <a:pt x="1099074" y="820222"/>
                </a:lnTo>
                <a:lnTo>
                  <a:pt x="1107532" y="824457"/>
                </a:lnTo>
                <a:lnTo>
                  <a:pt x="1115991" y="828956"/>
                </a:lnTo>
                <a:lnTo>
                  <a:pt x="1124449" y="833721"/>
                </a:lnTo>
                <a:lnTo>
                  <a:pt x="1132643" y="838485"/>
                </a:lnTo>
                <a:lnTo>
                  <a:pt x="1140572" y="843778"/>
                </a:lnTo>
                <a:lnTo>
                  <a:pt x="1148766" y="848807"/>
                </a:lnTo>
                <a:lnTo>
                  <a:pt x="1156696" y="854100"/>
                </a:lnTo>
                <a:lnTo>
                  <a:pt x="1164625" y="859658"/>
                </a:lnTo>
                <a:lnTo>
                  <a:pt x="959514" y="1065307"/>
                </a:lnTo>
                <a:lnTo>
                  <a:pt x="956342" y="1068483"/>
                </a:lnTo>
                <a:lnTo>
                  <a:pt x="953699" y="1071394"/>
                </a:lnTo>
                <a:lnTo>
                  <a:pt x="951320" y="1074570"/>
                </a:lnTo>
                <a:lnTo>
                  <a:pt x="948941" y="1078011"/>
                </a:lnTo>
                <a:lnTo>
                  <a:pt x="946826" y="1081452"/>
                </a:lnTo>
                <a:lnTo>
                  <a:pt x="944712" y="1084628"/>
                </a:lnTo>
                <a:lnTo>
                  <a:pt x="943126" y="1088333"/>
                </a:lnTo>
                <a:lnTo>
                  <a:pt x="941804" y="1092039"/>
                </a:lnTo>
                <a:lnTo>
                  <a:pt x="940218" y="1095744"/>
                </a:lnTo>
                <a:lnTo>
                  <a:pt x="938897" y="1099185"/>
                </a:lnTo>
                <a:lnTo>
                  <a:pt x="938104" y="1103155"/>
                </a:lnTo>
                <a:lnTo>
                  <a:pt x="937311" y="1106860"/>
                </a:lnTo>
                <a:lnTo>
                  <a:pt x="936518" y="1110830"/>
                </a:lnTo>
                <a:lnTo>
                  <a:pt x="935989" y="1114536"/>
                </a:lnTo>
                <a:lnTo>
                  <a:pt x="935725" y="1118506"/>
                </a:lnTo>
                <a:lnTo>
                  <a:pt x="935725" y="1122211"/>
                </a:lnTo>
                <a:lnTo>
                  <a:pt x="935725" y="1126181"/>
                </a:lnTo>
                <a:lnTo>
                  <a:pt x="935989" y="1130151"/>
                </a:lnTo>
                <a:lnTo>
                  <a:pt x="936518" y="1133857"/>
                </a:lnTo>
                <a:lnTo>
                  <a:pt x="937311" y="1137827"/>
                </a:lnTo>
                <a:lnTo>
                  <a:pt x="938104" y="1141532"/>
                </a:lnTo>
                <a:lnTo>
                  <a:pt x="938897" y="1145502"/>
                </a:lnTo>
                <a:lnTo>
                  <a:pt x="940218" y="1148943"/>
                </a:lnTo>
                <a:lnTo>
                  <a:pt x="941804" y="1152648"/>
                </a:lnTo>
                <a:lnTo>
                  <a:pt x="943126" y="1156354"/>
                </a:lnTo>
                <a:lnTo>
                  <a:pt x="944712" y="1160059"/>
                </a:lnTo>
                <a:lnTo>
                  <a:pt x="946826" y="1163235"/>
                </a:lnTo>
                <a:lnTo>
                  <a:pt x="948941" y="1166676"/>
                </a:lnTo>
                <a:lnTo>
                  <a:pt x="951320" y="1170116"/>
                </a:lnTo>
                <a:lnTo>
                  <a:pt x="953699" y="1173292"/>
                </a:lnTo>
                <a:lnTo>
                  <a:pt x="956342" y="1176204"/>
                </a:lnTo>
                <a:lnTo>
                  <a:pt x="959514" y="1179380"/>
                </a:lnTo>
                <a:lnTo>
                  <a:pt x="962157" y="1182291"/>
                </a:lnTo>
                <a:lnTo>
                  <a:pt x="965329" y="1184673"/>
                </a:lnTo>
                <a:lnTo>
                  <a:pt x="968501" y="1187320"/>
                </a:lnTo>
                <a:lnTo>
                  <a:pt x="971408" y="1189437"/>
                </a:lnTo>
                <a:lnTo>
                  <a:pt x="974844" y="1191819"/>
                </a:lnTo>
                <a:lnTo>
                  <a:pt x="978280" y="1193407"/>
                </a:lnTo>
                <a:lnTo>
                  <a:pt x="981981" y="1195260"/>
                </a:lnTo>
                <a:lnTo>
                  <a:pt x="985417" y="1196848"/>
                </a:lnTo>
                <a:lnTo>
                  <a:pt x="989117" y="1198171"/>
                </a:lnTo>
                <a:lnTo>
                  <a:pt x="992818" y="1199495"/>
                </a:lnTo>
                <a:lnTo>
                  <a:pt x="996518" y="1200553"/>
                </a:lnTo>
                <a:lnTo>
                  <a:pt x="1000483" y="1201612"/>
                </a:lnTo>
                <a:lnTo>
                  <a:pt x="1004184" y="1202141"/>
                </a:lnTo>
                <a:lnTo>
                  <a:pt x="1008148" y="1202671"/>
                </a:lnTo>
                <a:lnTo>
                  <a:pt x="1012113" y="1202935"/>
                </a:lnTo>
                <a:lnTo>
                  <a:pt x="1016342" y="1202935"/>
                </a:lnTo>
                <a:lnTo>
                  <a:pt x="1020307" y="1202935"/>
                </a:lnTo>
                <a:lnTo>
                  <a:pt x="1024272" y="1202671"/>
                </a:lnTo>
                <a:lnTo>
                  <a:pt x="1028237" y="1202141"/>
                </a:lnTo>
                <a:lnTo>
                  <a:pt x="1032201" y="1201612"/>
                </a:lnTo>
                <a:lnTo>
                  <a:pt x="1035902" y="1200553"/>
                </a:lnTo>
                <a:lnTo>
                  <a:pt x="1039602" y="1199495"/>
                </a:lnTo>
                <a:lnTo>
                  <a:pt x="1043303" y="1198171"/>
                </a:lnTo>
                <a:lnTo>
                  <a:pt x="1047003" y="1196848"/>
                </a:lnTo>
                <a:lnTo>
                  <a:pt x="1050704" y="1195260"/>
                </a:lnTo>
                <a:lnTo>
                  <a:pt x="1054140" y="1193407"/>
                </a:lnTo>
                <a:lnTo>
                  <a:pt x="1057576" y="1191819"/>
                </a:lnTo>
                <a:lnTo>
                  <a:pt x="1061012" y="1189437"/>
                </a:lnTo>
                <a:lnTo>
                  <a:pt x="1064184" y="1187320"/>
                </a:lnTo>
                <a:lnTo>
                  <a:pt x="1067092" y="1184673"/>
                </a:lnTo>
                <a:lnTo>
                  <a:pt x="1070263" y="1182291"/>
                </a:lnTo>
                <a:lnTo>
                  <a:pt x="1073435" y="1179380"/>
                </a:lnTo>
                <a:lnTo>
                  <a:pt x="1277490" y="974790"/>
                </a:lnTo>
                <a:lnTo>
                  <a:pt x="1282776" y="982730"/>
                </a:lnTo>
                <a:lnTo>
                  <a:pt x="1288327" y="990670"/>
                </a:lnTo>
                <a:lnTo>
                  <a:pt x="1293349" y="998610"/>
                </a:lnTo>
                <a:lnTo>
                  <a:pt x="1298106" y="1007080"/>
                </a:lnTo>
                <a:lnTo>
                  <a:pt x="1302864" y="1015284"/>
                </a:lnTo>
                <a:lnTo>
                  <a:pt x="1307358" y="1024018"/>
                </a:lnTo>
                <a:lnTo>
                  <a:pt x="1311851" y="1032488"/>
                </a:lnTo>
                <a:lnTo>
                  <a:pt x="1316080" y="1041222"/>
                </a:lnTo>
                <a:lnTo>
                  <a:pt x="1320309" y="1049956"/>
                </a:lnTo>
                <a:lnTo>
                  <a:pt x="1323745" y="1058955"/>
                </a:lnTo>
                <a:lnTo>
                  <a:pt x="1327710" y="1067954"/>
                </a:lnTo>
                <a:lnTo>
                  <a:pt x="1331146" y="1077217"/>
                </a:lnTo>
                <a:lnTo>
                  <a:pt x="1334582" y="1086216"/>
                </a:lnTo>
                <a:lnTo>
                  <a:pt x="1337490" y="1095744"/>
                </a:lnTo>
                <a:lnTo>
                  <a:pt x="1340662" y="1105007"/>
                </a:lnTo>
                <a:lnTo>
                  <a:pt x="1343569" y="1114536"/>
                </a:lnTo>
                <a:lnTo>
                  <a:pt x="1345948" y="1124328"/>
                </a:lnTo>
                <a:lnTo>
                  <a:pt x="1348327" y="1134386"/>
                </a:lnTo>
                <a:lnTo>
                  <a:pt x="1350442" y="1144179"/>
                </a:lnTo>
                <a:lnTo>
                  <a:pt x="1352556" y="1153971"/>
                </a:lnTo>
                <a:lnTo>
                  <a:pt x="1354142" y="1164029"/>
                </a:lnTo>
                <a:lnTo>
                  <a:pt x="1355464" y="1173822"/>
                </a:lnTo>
                <a:lnTo>
                  <a:pt x="1356785" y="1183350"/>
                </a:lnTo>
                <a:lnTo>
                  <a:pt x="1357578" y="1193143"/>
                </a:lnTo>
                <a:lnTo>
                  <a:pt x="1358371" y="1202935"/>
                </a:lnTo>
                <a:lnTo>
                  <a:pt x="1358900" y="1212464"/>
                </a:lnTo>
                <a:lnTo>
                  <a:pt x="1358900" y="1221992"/>
                </a:lnTo>
                <a:lnTo>
                  <a:pt x="1358900" y="1231520"/>
                </a:lnTo>
                <a:lnTo>
                  <a:pt x="1358900" y="1241048"/>
                </a:lnTo>
                <a:lnTo>
                  <a:pt x="1358371" y="1250576"/>
                </a:lnTo>
                <a:lnTo>
                  <a:pt x="1357843" y="1260104"/>
                </a:lnTo>
                <a:lnTo>
                  <a:pt x="1357050" y="1269368"/>
                </a:lnTo>
                <a:lnTo>
                  <a:pt x="1355728" y="1278631"/>
                </a:lnTo>
                <a:lnTo>
                  <a:pt x="1354406" y="1287895"/>
                </a:lnTo>
                <a:lnTo>
                  <a:pt x="1353085" y="1296893"/>
                </a:lnTo>
                <a:lnTo>
                  <a:pt x="1350970" y="1306157"/>
                </a:lnTo>
                <a:lnTo>
                  <a:pt x="1349120" y="1315156"/>
                </a:lnTo>
                <a:lnTo>
                  <a:pt x="1346741" y="1324154"/>
                </a:lnTo>
                <a:lnTo>
                  <a:pt x="1344627" y="1332889"/>
                </a:lnTo>
                <a:lnTo>
                  <a:pt x="1341983" y="1341358"/>
                </a:lnTo>
                <a:lnTo>
                  <a:pt x="1339076" y="1350092"/>
                </a:lnTo>
                <a:lnTo>
                  <a:pt x="1336168" y="1358826"/>
                </a:lnTo>
                <a:lnTo>
                  <a:pt x="1332732" y="1367296"/>
                </a:lnTo>
                <a:lnTo>
                  <a:pt x="1329560" y="1375500"/>
                </a:lnTo>
                <a:lnTo>
                  <a:pt x="1325860" y="1383970"/>
                </a:lnTo>
                <a:lnTo>
                  <a:pt x="1321895" y="1391910"/>
                </a:lnTo>
                <a:lnTo>
                  <a:pt x="1317930" y="1399850"/>
                </a:lnTo>
                <a:lnTo>
                  <a:pt x="1313701" y="1407790"/>
                </a:lnTo>
                <a:lnTo>
                  <a:pt x="1309208" y="1415730"/>
                </a:lnTo>
                <a:lnTo>
                  <a:pt x="1304450" y="1423406"/>
                </a:lnTo>
                <a:lnTo>
                  <a:pt x="1299428" y="1431081"/>
                </a:lnTo>
                <a:lnTo>
                  <a:pt x="1294406" y="1438492"/>
                </a:lnTo>
                <a:lnTo>
                  <a:pt x="1289384" y="1445638"/>
                </a:lnTo>
                <a:lnTo>
                  <a:pt x="1283833" y="1453049"/>
                </a:lnTo>
                <a:lnTo>
                  <a:pt x="1278018" y="1459930"/>
                </a:lnTo>
                <a:lnTo>
                  <a:pt x="1272203" y="1466812"/>
                </a:lnTo>
                <a:lnTo>
                  <a:pt x="1266388" y="1473428"/>
                </a:lnTo>
                <a:lnTo>
                  <a:pt x="1260044" y="1480045"/>
                </a:lnTo>
                <a:lnTo>
                  <a:pt x="1253701" y="1486397"/>
                </a:lnTo>
                <a:lnTo>
                  <a:pt x="1247093" y="1492749"/>
                </a:lnTo>
                <a:lnTo>
                  <a:pt x="1240221" y="1498837"/>
                </a:lnTo>
                <a:lnTo>
                  <a:pt x="1233613" y="1504659"/>
                </a:lnTo>
                <a:lnTo>
                  <a:pt x="1226212" y="1510218"/>
                </a:lnTo>
                <a:lnTo>
                  <a:pt x="1218811" y="1516040"/>
                </a:lnTo>
                <a:lnTo>
                  <a:pt x="1211674" y="1521334"/>
                </a:lnTo>
                <a:lnTo>
                  <a:pt x="1203745" y="1526362"/>
                </a:lnTo>
                <a:lnTo>
                  <a:pt x="1195815" y="1531391"/>
                </a:lnTo>
                <a:lnTo>
                  <a:pt x="1187885" y="1536155"/>
                </a:lnTo>
                <a:lnTo>
                  <a:pt x="1179691" y="1540655"/>
                </a:lnTo>
                <a:lnTo>
                  <a:pt x="1171233" y="1545154"/>
                </a:lnTo>
                <a:lnTo>
                  <a:pt x="1162775" y="1549389"/>
                </a:lnTo>
                <a:lnTo>
                  <a:pt x="1154053" y="1553359"/>
                </a:lnTo>
                <a:lnTo>
                  <a:pt x="1145066" y="1557064"/>
                </a:lnTo>
                <a:lnTo>
                  <a:pt x="1136079" y="1560240"/>
                </a:lnTo>
                <a:lnTo>
                  <a:pt x="1127092" y="1563681"/>
                </a:lnTo>
                <a:lnTo>
                  <a:pt x="1117577" y="1566592"/>
                </a:lnTo>
                <a:lnTo>
                  <a:pt x="1108325" y="1569239"/>
                </a:lnTo>
                <a:lnTo>
                  <a:pt x="1098546" y="1571886"/>
                </a:lnTo>
                <a:lnTo>
                  <a:pt x="1089030" y="1574003"/>
                </a:lnTo>
                <a:lnTo>
                  <a:pt x="1078986" y="1576385"/>
                </a:lnTo>
                <a:lnTo>
                  <a:pt x="1068942" y="1577973"/>
                </a:lnTo>
                <a:lnTo>
                  <a:pt x="1058633" y="1579296"/>
                </a:lnTo>
                <a:lnTo>
                  <a:pt x="1048589" y="1580620"/>
                </a:lnTo>
                <a:lnTo>
                  <a:pt x="1038545" y="1581678"/>
                </a:lnTo>
                <a:lnTo>
                  <a:pt x="1028501" y="1582208"/>
                </a:lnTo>
                <a:lnTo>
                  <a:pt x="1017928" y="1582472"/>
                </a:lnTo>
                <a:lnTo>
                  <a:pt x="1007884" y="1582737"/>
                </a:lnTo>
                <a:lnTo>
                  <a:pt x="997840" y="1582472"/>
                </a:lnTo>
                <a:lnTo>
                  <a:pt x="987796" y="1582208"/>
                </a:lnTo>
                <a:lnTo>
                  <a:pt x="977752" y="1581414"/>
                </a:lnTo>
                <a:lnTo>
                  <a:pt x="967443" y="1580620"/>
                </a:lnTo>
                <a:lnTo>
                  <a:pt x="957399" y="1579032"/>
                </a:lnTo>
                <a:lnTo>
                  <a:pt x="947355" y="1577708"/>
                </a:lnTo>
                <a:lnTo>
                  <a:pt x="937575" y="1576120"/>
                </a:lnTo>
                <a:lnTo>
                  <a:pt x="927531" y="1574003"/>
                </a:lnTo>
                <a:lnTo>
                  <a:pt x="917487" y="1571886"/>
                </a:lnTo>
                <a:lnTo>
                  <a:pt x="907443" y="1569239"/>
                </a:lnTo>
                <a:lnTo>
                  <a:pt x="897663" y="1566857"/>
                </a:lnTo>
                <a:lnTo>
                  <a:pt x="887883" y="1563681"/>
                </a:lnTo>
                <a:lnTo>
                  <a:pt x="878103" y="1560505"/>
                </a:lnTo>
                <a:lnTo>
                  <a:pt x="868324" y="1557064"/>
                </a:lnTo>
                <a:lnTo>
                  <a:pt x="858808" y="1553359"/>
                </a:lnTo>
                <a:lnTo>
                  <a:pt x="849028" y="1549389"/>
                </a:lnTo>
                <a:lnTo>
                  <a:pt x="839513" y="1545419"/>
                </a:lnTo>
                <a:lnTo>
                  <a:pt x="829997" y="1540919"/>
                </a:lnTo>
                <a:lnTo>
                  <a:pt x="820746" y="1536420"/>
                </a:lnTo>
                <a:lnTo>
                  <a:pt x="811495" y="1531656"/>
                </a:lnTo>
                <a:lnTo>
                  <a:pt x="802508" y="1526627"/>
                </a:lnTo>
                <a:lnTo>
                  <a:pt x="793257" y="1521334"/>
                </a:lnTo>
                <a:lnTo>
                  <a:pt x="784535" y="1515776"/>
                </a:lnTo>
                <a:lnTo>
                  <a:pt x="775548" y="1509953"/>
                </a:lnTo>
                <a:lnTo>
                  <a:pt x="766825" y="1504130"/>
                </a:lnTo>
                <a:lnTo>
                  <a:pt x="758367" y="1498307"/>
                </a:lnTo>
                <a:lnTo>
                  <a:pt x="749909" y="1491691"/>
                </a:lnTo>
                <a:lnTo>
                  <a:pt x="741451" y="1485339"/>
                </a:lnTo>
                <a:lnTo>
                  <a:pt x="733257" y="1478457"/>
                </a:lnTo>
                <a:lnTo>
                  <a:pt x="725063" y="1471840"/>
                </a:lnTo>
                <a:lnTo>
                  <a:pt x="717398" y="1464694"/>
                </a:lnTo>
                <a:lnTo>
                  <a:pt x="709468" y="1457548"/>
                </a:lnTo>
                <a:lnTo>
                  <a:pt x="701803" y="1450137"/>
                </a:lnTo>
                <a:lnTo>
                  <a:pt x="694402" y="1442197"/>
                </a:lnTo>
                <a:lnTo>
                  <a:pt x="687001" y="1434787"/>
                </a:lnTo>
                <a:lnTo>
                  <a:pt x="679864" y="1426582"/>
                </a:lnTo>
                <a:lnTo>
                  <a:pt x="672992" y="1418377"/>
                </a:lnTo>
                <a:lnTo>
                  <a:pt x="666120" y="1410172"/>
                </a:lnTo>
                <a:lnTo>
                  <a:pt x="659512" y="1401967"/>
                </a:lnTo>
                <a:lnTo>
                  <a:pt x="652904" y="1393233"/>
                </a:lnTo>
                <a:lnTo>
                  <a:pt x="646824" y="1384499"/>
                </a:lnTo>
                <a:lnTo>
                  <a:pt x="641009" y="1375500"/>
                </a:lnTo>
                <a:lnTo>
                  <a:pt x="635194" y="1366502"/>
                </a:lnTo>
                <a:lnTo>
                  <a:pt x="629379" y="1357238"/>
                </a:lnTo>
                <a:lnTo>
                  <a:pt x="623829" y="1347975"/>
                </a:lnTo>
                <a:lnTo>
                  <a:pt x="618807" y="1338447"/>
                </a:lnTo>
                <a:lnTo>
                  <a:pt x="613784" y="1328918"/>
                </a:lnTo>
                <a:lnTo>
                  <a:pt x="609027" y="1319126"/>
                </a:lnTo>
                <a:lnTo>
                  <a:pt x="604533" y="1309068"/>
                </a:lnTo>
                <a:lnTo>
                  <a:pt x="600040" y="1299275"/>
                </a:lnTo>
                <a:lnTo>
                  <a:pt x="595811" y="1289218"/>
                </a:lnTo>
                <a:lnTo>
                  <a:pt x="592110" y="1278896"/>
                </a:lnTo>
                <a:lnTo>
                  <a:pt x="588410" y="1268309"/>
                </a:lnTo>
                <a:lnTo>
                  <a:pt x="585238" y="1257987"/>
                </a:lnTo>
                <a:lnTo>
                  <a:pt x="581802" y="1247665"/>
                </a:lnTo>
                <a:lnTo>
                  <a:pt x="578894" y="1237078"/>
                </a:lnTo>
                <a:lnTo>
                  <a:pt x="576515" y="1225962"/>
                </a:lnTo>
                <a:lnTo>
                  <a:pt x="573872" y="1215375"/>
                </a:lnTo>
                <a:lnTo>
                  <a:pt x="572022" y="1204523"/>
                </a:lnTo>
                <a:lnTo>
                  <a:pt x="570172" y="1193937"/>
                </a:lnTo>
                <a:lnTo>
                  <a:pt x="568586" y="1183615"/>
                </a:lnTo>
                <a:lnTo>
                  <a:pt x="567529" y="1173028"/>
                </a:lnTo>
                <a:lnTo>
                  <a:pt x="566736" y="1162441"/>
                </a:lnTo>
                <a:lnTo>
                  <a:pt x="565678" y="1152119"/>
                </a:lnTo>
                <a:lnTo>
                  <a:pt x="565414" y="1141797"/>
                </a:lnTo>
                <a:lnTo>
                  <a:pt x="565150" y="1131210"/>
                </a:lnTo>
                <a:lnTo>
                  <a:pt x="565414" y="1121152"/>
                </a:lnTo>
                <a:lnTo>
                  <a:pt x="565678" y="1110830"/>
                </a:lnTo>
                <a:lnTo>
                  <a:pt x="566471" y="1100773"/>
                </a:lnTo>
                <a:lnTo>
                  <a:pt x="567529" y="1090980"/>
                </a:lnTo>
                <a:lnTo>
                  <a:pt x="568586" y="1080923"/>
                </a:lnTo>
                <a:lnTo>
                  <a:pt x="569907" y="1071130"/>
                </a:lnTo>
                <a:lnTo>
                  <a:pt x="571493" y="1061337"/>
                </a:lnTo>
                <a:lnTo>
                  <a:pt x="573344" y="1051809"/>
                </a:lnTo>
                <a:lnTo>
                  <a:pt x="575723" y="1042281"/>
                </a:lnTo>
                <a:lnTo>
                  <a:pt x="577837" y="1033017"/>
                </a:lnTo>
                <a:lnTo>
                  <a:pt x="580480" y="1023754"/>
                </a:lnTo>
                <a:lnTo>
                  <a:pt x="583123" y="1014755"/>
                </a:lnTo>
                <a:lnTo>
                  <a:pt x="586295" y="1005756"/>
                </a:lnTo>
                <a:lnTo>
                  <a:pt x="589467" y="996757"/>
                </a:lnTo>
                <a:lnTo>
                  <a:pt x="592903" y="988023"/>
                </a:lnTo>
                <a:lnTo>
                  <a:pt x="596604" y="979289"/>
                </a:lnTo>
                <a:lnTo>
                  <a:pt x="600568" y="970820"/>
                </a:lnTo>
                <a:lnTo>
                  <a:pt x="604533" y="962615"/>
                </a:lnTo>
                <a:lnTo>
                  <a:pt x="609027" y="954410"/>
                </a:lnTo>
                <a:lnTo>
                  <a:pt x="613520" y="946205"/>
                </a:lnTo>
                <a:lnTo>
                  <a:pt x="618278" y="938001"/>
                </a:lnTo>
                <a:lnTo>
                  <a:pt x="623036" y="930590"/>
                </a:lnTo>
                <a:lnTo>
                  <a:pt x="628322" y="922650"/>
                </a:lnTo>
                <a:lnTo>
                  <a:pt x="633344" y="915239"/>
                </a:lnTo>
                <a:lnTo>
                  <a:pt x="638895" y="908093"/>
                </a:lnTo>
                <a:lnTo>
                  <a:pt x="644710" y="900947"/>
                </a:lnTo>
                <a:lnTo>
                  <a:pt x="650525" y="894065"/>
                </a:lnTo>
                <a:lnTo>
                  <a:pt x="656340" y="887184"/>
                </a:lnTo>
                <a:lnTo>
                  <a:pt x="662683" y="880567"/>
                </a:lnTo>
                <a:lnTo>
                  <a:pt x="669027" y="873950"/>
                </a:lnTo>
                <a:lnTo>
                  <a:pt x="675371" y="867863"/>
                </a:lnTo>
                <a:lnTo>
                  <a:pt x="682243" y="861511"/>
                </a:lnTo>
                <a:lnTo>
                  <a:pt x="688851" y="855688"/>
                </a:lnTo>
                <a:lnTo>
                  <a:pt x="695988" y="850130"/>
                </a:lnTo>
                <a:lnTo>
                  <a:pt x="703124" y="844572"/>
                </a:lnTo>
                <a:lnTo>
                  <a:pt x="710525" y="839279"/>
                </a:lnTo>
                <a:lnTo>
                  <a:pt x="718190" y="833985"/>
                </a:lnTo>
                <a:lnTo>
                  <a:pt x="725591" y="828956"/>
                </a:lnTo>
                <a:lnTo>
                  <a:pt x="733521" y="824192"/>
                </a:lnTo>
                <a:lnTo>
                  <a:pt x="741451" y="819693"/>
                </a:lnTo>
                <a:lnTo>
                  <a:pt x="749644" y="815458"/>
                </a:lnTo>
                <a:lnTo>
                  <a:pt x="757574" y="811224"/>
                </a:lnTo>
                <a:lnTo>
                  <a:pt x="765768" y="807518"/>
                </a:lnTo>
                <a:lnTo>
                  <a:pt x="774226" y="803813"/>
                </a:lnTo>
                <a:lnTo>
                  <a:pt x="782949" y="800372"/>
                </a:lnTo>
                <a:lnTo>
                  <a:pt x="791671" y="796931"/>
                </a:lnTo>
                <a:lnTo>
                  <a:pt x="800394" y="794285"/>
                </a:lnTo>
                <a:lnTo>
                  <a:pt x="809381" y="791373"/>
                </a:lnTo>
                <a:lnTo>
                  <a:pt x="818632" y="788991"/>
                </a:lnTo>
                <a:lnTo>
                  <a:pt x="827883" y="786345"/>
                </a:lnTo>
                <a:lnTo>
                  <a:pt x="837134" y="784492"/>
                </a:lnTo>
                <a:lnTo>
                  <a:pt x="846650" y="782375"/>
                </a:lnTo>
                <a:lnTo>
                  <a:pt x="856165" y="780787"/>
                </a:lnTo>
                <a:lnTo>
                  <a:pt x="865680" y="779198"/>
                </a:lnTo>
                <a:lnTo>
                  <a:pt x="875460" y="778140"/>
                </a:lnTo>
                <a:lnTo>
                  <a:pt x="885240" y="777346"/>
                </a:lnTo>
                <a:lnTo>
                  <a:pt x="894756" y="776816"/>
                </a:lnTo>
                <a:lnTo>
                  <a:pt x="904800" y="776287"/>
                </a:lnTo>
                <a:close/>
                <a:moveTo>
                  <a:pt x="797783" y="304800"/>
                </a:moveTo>
                <a:lnTo>
                  <a:pt x="819466" y="304800"/>
                </a:lnTo>
                <a:lnTo>
                  <a:pt x="840885" y="305594"/>
                </a:lnTo>
                <a:lnTo>
                  <a:pt x="862304" y="306652"/>
                </a:lnTo>
                <a:lnTo>
                  <a:pt x="883722" y="307975"/>
                </a:lnTo>
                <a:lnTo>
                  <a:pt x="904877" y="310356"/>
                </a:lnTo>
                <a:lnTo>
                  <a:pt x="925767" y="312738"/>
                </a:lnTo>
                <a:lnTo>
                  <a:pt x="946921" y="315913"/>
                </a:lnTo>
                <a:lnTo>
                  <a:pt x="968075" y="319617"/>
                </a:lnTo>
                <a:lnTo>
                  <a:pt x="988701" y="323586"/>
                </a:lnTo>
                <a:lnTo>
                  <a:pt x="1009591" y="328083"/>
                </a:lnTo>
                <a:lnTo>
                  <a:pt x="1029952" y="333111"/>
                </a:lnTo>
                <a:lnTo>
                  <a:pt x="1050577" y="338402"/>
                </a:lnTo>
                <a:lnTo>
                  <a:pt x="1070674" y="344223"/>
                </a:lnTo>
                <a:lnTo>
                  <a:pt x="1090770" y="350838"/>
                </a:lnTo>
                <a:lnTo>
                  <a:pt x="1110603" y="357188"/>
                </a:lnTo>
                <a:lnTo>
                  <a:pt x="1130170" y="364331"/>
                </a:lnTo>
                <a:lnTo>
                  <a:pt x="1149474" y="371740"/>
                </a:lnTo>
                <a:lnTo>
                  <a:pt x="1168513" y="379677"/>
                </a:lnTo>
                <a:lnTo>
                  <a:pt x="1187816" y="387879"/>
                </a:lnTo>
                <a:lnTo>
                  <a:pt x="1206855" y="396611"/>
                </a:lnTo>
                <a:lnTo>
                  <a:pt x="1225629" y="405606"/>
                </a:lnTo>
                <a:lnTo>
                  <a:pt x="1244139" y="415131"/>
                </a:lnTo>
                <a:lnTo>
                  <a:pt x="1262649" y="424656"/>
                </a:lnTo>
                <a:lnTo>
                  <a:pt x="1280895" y="434975"/>
                </a:lnTo>
                <a:lnTo>
                  <a:pt x="1298876" y="445294"/>
                </a:lnTo>
                <a:lnTo>
                  <a:pt x="1316593" y="456406"/>
                </a:lnTo>
                <a:lnTo>
                  <a:pt x="1334310" y="467519"/>
                </a:lnTo>
                <a:lnTo>
                  <a:pt x="1351762" y="479161"/>
                </a:lnTo>
                <a:lnTo>
                  <a:pt x="1368686" y="491067"/>
                </a:lnTo>
                <a:lnTo>
                  <a:pt x="1385609" y="503502"/>
                </a:lnTo>
                <a:lnTo>
                  <a:pt x="1404648" y="517790"/>
                </a:lnTo>
                <a:lnTo>
                  <a:pt x="1423158" y="532871"/>
                </a:lnTo>
                <a:lnTo>
                  <a:pt x="1441404" y="548217"/>
                </a:lnTo>
                <a:lnTo>
                  <a:pt x="1459385" y="563563"/>
                </a:lnTo>
                <a:lnTo>
                  <a:pt x="1273491" y="749565"/>
                </a:lnTo>
                <a:lnTo>
                  <a:pt x="1260270" y="738717"/>
                </a:lnTo>
                <a:lnTo>
                  <a:pt x="1253394" y="733161"/>
                </a:lnTo>
                <a:lnTo>
                  <a:pt x="1246519" y="728134"/>
                </a:lnTo>
                <a:lnTo>
                  <a:pt x="1235149" y="720196"/>
                </a:lnTo>
                <a:lnTo>
                  <a:pt x="1224043" y="712259"/>
                </a:lnTo>
                <a:lnTo>
                  <a:pt x="1212408" y="704850"/>
                </a:lnTo>
                <a:lnTo>
                  <a:pt x="1200773" y="697706"/>
                </a:lnTo>
                <a:lnTo>
                  <a:pt x="1188874" y="690298"/>
                </a:lnTo>
                <a:lnTo>
                  <a:pt x="1176710" y="683684"/>
                </a:lnTo>
                <a:lnTo>
                  <a:pt x="1164811" y="677069"/>
                </a:lnTo>
                <a:lnTo>
                  <a:pt x="1152647" y="670719"/>
                </a:lnTo>
                <a:lnTo>
                  <a:pt x="1140219" y="664634"/>
                </a:lnTo>
                <a:lnTo>
                  <a:pt x="1128055" y="658813"/>
                </a:lnTo>
                <a:lnTo>
                  <a:pt x="1115362" y="653521"/>
                </a:lnTo>
                <a:lnTo>
                  <a:pt x="1102670" y="648229"/>
                </a:lnTo>
                <a:lnTo>
                  <a:pt x="1089713" y="643202"/>
                </a:lnTo>
                <a:lnTo>
                  <a:pt x="1076756" y="638704"/>
                </a:lnTo>
                <a:lnTo>
                  <a:pt x="1064063" y="634206"/>
                </a:lnTo>
                <a:lnTo>
                  <a:pt x="1051106" y="629973"/>
                </a:lnTo>
                <a:lnTo>
                  <a:pt x="1037885" y="626004"/>
                </a:lnTo>
                <a:lnTo>
                  <a:pt x="1024399" y="622565"/>
                </a:lnTo>
                <a:lnTo>
                  <a:pt x="1010913" y="619390"/>
                </a:lnTo>
                <a:lnTo>
                  <a:pt x="997427" y="616479"/>
                </a:lnTo>
                <a:lnTo>
                  <a:pt x="983941" y="613569"/>
                </a:lnTo>
                <a:lnTo>
                  <a:pt x="970191" y="611452"/>
                </a:lnTo>
                <a:lnTo>
                  <a:pt x="956705" y="609336"/>
                </a:lnTo>
                <a:lnTo>
                  <a:pt x="942954" y="607748"/>
                </a:lnTo>
                <a:lnTo>
                  <a:pt x="928940" y="606425"/>
                </a:lnTo>
                <a:lnTo>
                  <a:pt x="915189" y="605102"/>
                </a:lnTo>
                <a:lnTo>
                  <a:pt x="901439" y="604573"/>
                </a:lnTo>
                <a:lnTo>
                  <a:pt x="887424" y="604044"/>
                </a:lnTo>
                <a:lnTo>
                  <a:pt x="873410" y="604044"/>
                </a:lnTo>
                <a:lnTo>
                  <a:pt x="859395" y="604573"/>
                </a:lnTo>
                <a:lnTo>
                  <a:pt x="845380" y="605102"/>
                </a:lnTo>
                <a:lnTo>
                  <a:pt x="831365" y="606425"/>
                </a:lnTo>
                <a:lnTo>
                  <a:pt x="817351" y="607748"/>
                </a:lnTo>
                <a:lnTo>
                  <a:pt x="803071" y="609336"/>
                </a:lnTo>
                <a:lnTo>
                  <a:pt x="789057" y="611452"/>
                </a:lnTo>
                <a:lnTo>
                  <a:pt x="775306" y="613834"/>
                </a:lnTo>
                <a:lnTo>
                  <a:pt x="761820" y="616744"/>
                </a:lnTo>
                <a:lnTo>
                  <a:pt x="748599" y="619919"/>
                </a:lnTo>
                <a:lnTo>
                  <a:pt x="735377" y="623359"/>
                </a:lnTo>
                <a:lnTo>
                  <a:pt x="722156" y="627063"/>
                </a:lnTo>
                <a:lnTo>
                  <a:pt x="709199" y="631296"/>
                </a:lnTo>
                <a:lnTo>
                  <a:pt x="696506" y="635794"/>
                </a:lnTo>
                <a:lnTo>
                  <a:pt x="683814" y="640556"/>
                </a:lnTo>
                <a:lnTo>
                  <a:pt x="671650" y="645584"/>
                </a:lnTo>
                <a:lnTo>
                  <a:pt x="659486" y="650875"/>
                </a:lnTo>
                <a:lnTo>
                  <a:pt x="647323" y="656696"/>
                </a:lnTo>
                <a:lnTo>
                  <a:pt x="635952" y="662517"/>
                </a:lnTo>
                <a:lnTo>
                  <a:pt x="624053" y="668867"/>
                </a:lnTo>
                <a:lnTo>
                  <a:pt x="612682" y="675481"/>
                </a:lnTo>
                <a:lnTo>
                  <a:pt x="601312" y="682361"/>
                </a:lnTo>
                <a:lnTo>
                  <a:pt x="590206" y="689769"/>
                </a:lnTo>
                <a:lnTo>
                  <a:pt x="579100" y="697442"/>
                </a:lnTo>
                <a:lnTo>
                  <a:pt x="568523" y="705115"/>
                </a:lnTo>
                <a:lnTo>
                  <a:pt x="558210" y="713317"/>
                </a:lnTo>
                <a:lnTo>
                  <a:pt x="548162" y="721784"/>
                </a:lnTo>
                <a:lnTo>
                  <a:pt x="537849" y="730515"/>
                </a:lnTo>
                <a:lnTo>
                  <a:pt x="528329" y="739246"/>
                </a:lnTo>
                <a:lnTo>
                  <a:pt x="518810" y="748507"/>
                </a:lnTo>
                <a:lnTo>
                  <a:pt x="509555" y="758032"/>
                </a:lnTo>
                <a:lnTo>
                  <a:pt x="500564" y="767557"/>
                </a:lnTo>
                <a:lnTo>
                  <a:pt x="491838" y="777346"/>
                </a:lnTo>
                <a:lnTo>
                  <a:pt x="483641" y="787665"/>
                </a:lnTo>
                <a:lnTo>
                  <a:pt x="475444" y="798248"/>
                </a:lnTo>
                <a:lnTo>
                  <a:pt x="467246" y="808832"/>
                </a:lnTo>
                <a:lnTo>
                  <a:pt x="459578" y="819679"/>
                </a:lnTo>
                <a:lnTo>
                  <a:pt x="452174" y="831057"/>
                </a:lnTo>
                <a:lnTo>
                  <a:pt x="444770" y="842434"/>
                </a:lnTo>
                <a:lnTo>
                  <a:pt x="438159" y="854340"/>
                </a:lnTo>
                <a:lnTo>
                  <a:pt x="431284" y="866246"/>
                </a:lnTo>
                <a:lnTo>
                  <a:pt x="425202" y="878417"/>
                </a:lnTo>
                <a:lnTo>
                  <a:pt x="419120" y="890852"/>
                </a:lnTo>
                <a:lnTo>
                  <a:pt x="413303" y="903288"/>
                </a:lnTo>
                <a:lnTo>
                  <a:pt x="408014" y="915988"/>
                </a:lnTo>
                <a:lnTo>
                  <a:pt x="402990" y="928952"/>
                </a:lnTo>
                <a:lnTo>
                  <a:pt x="398495" y="941917"/>
                </a:lnTo>
                <a:lnTo>
                  <a:pt x="393999" y="955411"/>
                </a:lnTo>
                <a:lnTo>
                  <a:pt x="390033" y="968905"/>
                </a:lnTo>
                <a:lnTo>
                  <a:pt x="386331" y="982398"/>
                </a:lnTo>
                <a:lnTo>
                  <a:pt x="383158" y="996157"/>
                </a:lnTo>
                <a:lnTo>
                  <a:pt x="379985" y="1010180"/>
                </a:lnTo>
                <a:lnTo>
                  <a:pt x="377076" y="1024467"/>
                </a:lnTo>
                <a:lnTo>
                  <a:pt x="374961" y="1038755"/>
                </a:lnTo>
                <a:lnTo>
                  <a:pt x="372845" y="1053571"/>
                </a:lnTo>
                <a:lnTo>
                  <a:pt x="371523" y="1068388"/>
                </a:lnTo>
                <a:lnTo>
                  <a:pt x="370201" y="1083205"/>
                </a:lnTo>
                <a:lnTo>
                  <a:pt x="369672" y="1098021"/>
                </a:lnTo>
                <a:lnTo>
                  <a:pt x="368879" y="1113367"/>
                </a:lnTo>
                <a:lnTo>
                  <a:pt x="368879" y="1128448"/>
                </a:lnTo>
                <a:lnTo>
                  <a:pt x="369143" y="1143794"/>
                </a:lnTo>
                <a:lnTo>
                  <a:pt x="370201" y="1159140"/>
                </a:lnTo>
                <a:lnTo>
                  <a:pt x="371523" y="1174750"/>
                </a:lnTo>
                <a:lnTo>
                  <a:pt x="372845" y="1190096"/>
                </a:lnTo>
                <a:lnTo>
                  <a:pt x="374961" y="1205971"/>
                </a:lnTo>
                <a:lnTo>
                  <a:pt x="377340" y="1221582"/>
                </a:lnTo>
                <a:lnTo>
                  <a:pt x="380249" y="1237721"/>
                </a:lnTo>
                <a:lnTo>
                  <a:pt x="383687" y="1253332"/>
                </a:lnTo>
                <a:lnTo>
                  <a:pt x="387124" y="1269471"/>
                </a:lnTo>
                <a:lnTo>
                  <a:pt x="391355" y="1285346"/>
                </a:lnTo>
                <a:lnTo>
                  <a:pt x="395850" y="1300957"/>
                </a:lnTo>
                <a:lnTo>
                  <a:pt x="400875" y="1316567"/>
                </a:lnTo>
                <a:lnTo>
                  <a:pt x="406163" y="1331648"/>
                </a:lnTo>
                <a:lnTo>
                  <a:pt x="411716" y="1347259"/>
                </a:lnTo>
                <a:lnTo>
                  <a:pt x="417798" y="1362075"/>
                </a:lnTo>
                <a:lnTo>
                  <a:pt x="423880" y="1376892"/>
                </a:lnTo>
                <a:lnTo>
                  <a:pt x="430755" y="1391709"/>
                </a:lnTo>
                <a:lnTo>
                  <a:pt x="437630" y="1406261"/>
                </a:lnTo>
                <a:lnTo>
                  <a:pt x="445034" y="1420548"/>
                </a:lnTo>
                <a:lnTo>
                  <a:pt x="452967" y="1434571"/>
                </a:lnTo>
                <a:lnTo>
                  <a:pt x="460900" y="1448330"/>
                </a:lnTo>
                <a:lnTo>
                  <a:pt x="469097" y="1462088"/>
                </a:lnTo>
                <a:lnTo>
                  <a:pt x="477823" y="1475582"/>
                </a:lnTo>
                <a:lnTo>
                  <a:pt x="486814" y="1488811"/>
                </a:lnTo>
                <a:lnTo>
                  <a:pt x="496069" y="1502040"/>
                </a:lnTo>
                <a:lnTo>
                  <a:pt x="505589" y="1515005"/>
                </a:lnTo>
                <a:lnTo>
                  <a:pt x="515637" y="1527176"/>
                </a:lnTo>
                <a:lnTo>
                  <a:pt x="525685" y="1539611"/>
                </a:lnTo>
                <a:lnTo>
                  <a:pt x="535733" y="1551782"/>
                </a:lnTo>
                <a:lnTo>
                  <a:pt x="546311" y="1563423"/>
                </a:lnTo>
                <a:lnTo>
                  <a:pt x="557417" y="1575065"/>
                </a:lnTo>
                <a:lnTo>
                  <a:pt x="568523" y="1586442"/>
                </a:lnTo>
                <a:lnTo>
                  <a:pt x="579893" y="1597555"/>
                </a:lnTo>
                <a:lnTo>
                  <a:pt x="591264" y="1608138"/>
                </a:lnTo>
                <a:lnTo>
                  <a:pt x="603163" y="1618457"/>
                </a:lnTo>
                <a:lnTo>
                  <a:pt x="615062" y="1628776"/>
                </a:lnTo>
                <a:lnTo>
                  <a:pt x="627490" y="1638830"/>
                </a:lnTo>
                <a:lnTo>
                  <a:pt x="639919" y="1648355"/>
                </a:lnTo>
                <a:lnTo>
                  <a:pt x="652347" y="1657615"/>
                </a:lnTo>
                <a:lnTo>
                  <a:pt x="665304" y="1666611"/>
                </a:lnTo>
                <a:lnTo>
                  <a:pt x="678261" y="1675342"/>
                </a:lnTo>
                <a:lnTo>
                  <a:pt x="691482" y="1683544"/>
                </a:lnTo>
                <a:lnTo>
                  <a:pt x="704968" y="1691482"/>
                </a:lnTo>
                <a:lnTo>
                  <a:pt x="718454" y="1699155"/>
                </a:lnTo>
                <a:lnTo>
                  <a:pt x="731940" y="1706828"/>
                </a:lnTo>
                <a:lnTo>
                  <a:pt x="745690" y="1713707"/>
                </a:lnTo>
                <a:lnTo>
                  <a:pt x="759441" y="1720057"/>
                </a:lnTo>
                <a:lnTo>
                  <a:pt x="773455" y="1726671"/>
                </a:lnTo>
                <a:lnTo>
                  <a:pt x="787734" y="1732492"/>
                </a:lnTo>
                <a:lnTo>
                  <a:pt x="801749" y="1738313"/>
                </a:lnTo>
                <a:lnTo>
                  <a:pt x="816293" y="1743605"/>
                </a:lnTo>
                <a:lnTo>
                  <a:pt x="830836" y="1748632"/>
                </a:lnTo>
                <a:lnTo>
                  <a:pt x="845380" y="1753130"/>
                </a:lnTo>
                <a:lnTo>
                  <a:pt x="859924" y="1757363"/>
                </a:lnTo>
                <a:lnTo>
                  <a:pt x="874732" y="1761067"/>
                </a:lnTo>
                <a:lnTo>
                  <a:pt x="889275" y="1764771"/>
                </a:lnTo>
                <a:lnTo>
                  <a:pt x="904348" y="1767946"/>
                </a:lnTo>
                <a:lnTo>
                  <a:pt x="918891" y="1770328"/>
                </a:lnTo>
                <a:lnTo>
                  <a:pt x="933699" y="1772709"/>
                </a:lnTo>
                <a:lnTo>
                  <a:pt x="948507" y="1774561"/>
                </a:lnTo>
                <a:lnTo>
                  <a:pt x="963580" y="1776413"/>
                </a:lnTo>
                <a:lnTo>
                  <a:pt x="978388" y="1777471"/>
                </a:lnTo>
                <a:lnTo>
                  <a:pt x="993196" y="1778265"/>
                </a:lnTo>
                <a:lnTo>
                  <a:pt x="1008268" y="1778530"/>
                </a:lnTo>
                <a:lnTo>
                  <a:pt x="1023341" y="1778530"/>
                </a:lnTo>
                <a:lnTo>
                  <a:pt x="1038149" y="1778265"/>
                </a:lnTo>
                <a:lnTo>
                  <a:pt x="1052957" y="1777471"/>
                </a:lnTo>
                <a:lnTo>
                  <a:pt x="1067765" y="1776149"/>
                </a:lnTo>
                <a:lnTo>
                  <a:pt x="1083102" y="1774296"/>
                </a:lnTo>
                <a:lnTo>
                  <a:pt x="1097910" y="1772444"/>
                </a:lnTo>
                <a:lnTo>
                  <a:pt x="1112718" y="1769799"/>
                </a:lnTo>
                <a:lnTo>
                  <a:pt x="1127262" y="1767153"/>
                </a:lnTo>
                <a:lnTo>
                  <a:pt x="1142070" y="1763713"/>
                </a:lnTo>
                <a:lnTo>
                  <a:pt x="1156349" y="1760273"/>
                </a:lnTo>
                <a:lnTo>
                  <a:pt x="1170364" y="1756040"/>
                </a:lnTo>
                <a:lnTo>
                  <a:pt x="1184114" y="1751807"/>
                </a:lnTo>
                <a:lnTo>
                  <a:pt x="1197600" y="1747044"/>
                </a:lnTo>
                <a:lnTo>
                  <a:pt x="1210821" y="1742017"/>
                </a:lnTo>
                <a:lnTo>
                  <a:pt x="1224043" y="1736726"/>
                </a:lnTo>
                <a:lnTo>
                  <a:pt x="1236735" y="1731169"/>
                </a:lnTo>
                <a:lnTo>
                  <a:pt x="1249428" y="1725084"/>
                </a:lnTo>
                <a:lnTo>
                  <a:pt x="1261856" y="1718734"/>
                </a:lnTo>
                <a:lnTo>
                  <a:pt x="1274020" y="1712119"/>
                </a:lnTo>
                <a:lnTo>
                  <a:pt x="1285655" y="1704976"/>
                </a:lnTo>
                <a:lnTo>
                  <a:pt x="1297554" y="1697832"/>
                </a:lnTo>
                <a:lnTo>
                  <a:pt x="1308660" y="1690423"/>
                </a:lnTo>
                <a:lnTo>
                  <a:pt x="1320031" y="1682486"/>
                </a:lnTo>
                <a:lnTo>
                  <a:pt x="1330608" y="1674284"/>
                </a:lnTo>
                <a:lnTo>
                  <a:pt x="1340920" y="1666082"/>
                </a:lnTo>
                <a:lnTo>
                  <a:pt x="1350969" y="1657615"/>
                </a:lnTo>
                <a:lnTo>
                  <a:pt x="1361017" y="1648884"/>
                </a:lnTo>
                <a:lnTo>
                  <a:pt x="1370801" y="1639888"/>
                </a:lnTo>
                <a:lnTo>
                  <a:pt x="1380056" y="1630628"/>
                </a:lnTo>
                <a:lnTo>
                  <a:pt x="1389047" y="1621103"/>
                </a:lnTo>
                <a:lnTo>
                  <a:pt x="1398037" y="1611313"/>
                </a:lnTo>
                <a:lnTo>
                  <a:pt x="1406499" y="1601259"/>
                </a:lnTo>
                <a:lnTo>
                  <a:pt x="1414696" y="1590940"/>
                </a:lnTo>
                <a:lnTo>
                  <a:pt x="1422629" y="1580621"/>
                </a:lnTo>
                <a:lnTo>
                  <a:pt x="1430562" y="1570303"/>
                </a:lnTo>
                <a:lnTo>
                  <a:pt x="1437702" y="1559190"/>
                </a:lnTo>
                <a:lnTo>
                  <a:pt x="1445106" y="1548342"/>
                </a:lnTo>
                <a:lnTo>
                  <a:pt x="1451716" y="1536965"/>
                </a:lnTo>
                <a:lnTo>
                  <a:pt x="1458591" y="1525853"/>
                </a:lnTo>
                <a:lnTo>
                  <a:pt x="1464673" y="1514211"/>
                </a:lnTo>
                <a:lnTo>
                  <a:pt x="1470755" y="1502834"/>
                </a:lnTo>
                <a:lnTo>
                  <a:pt x="1476308" y="1490928"/>
                </a:lnTo>
                <a:lnTo>
                  <a:pt x="1481597" y="1479286"/>
                </a:lnTo>
                <a:lnTo>
                  <a:pt x="1486621" y="1467115"/>
                </a:lnTo>
                <a:lnTo>
                  <a:pt x="1491381" y="1454680"/>
                </a:lnTo>
                <a:lnTo>
                  <a:pt x="1495876" y="1442773"/>
                </a:lnTo>
                <a:lnTo>
                  <a:pt x="1500107" y="1430073"/>
                </a:lnTo>
                <a:lnTo>
                  <a:pt x="1503809" y="1417373"/>
                </a:lnTo>
                <a:lnTo>
                  <a:pt x="1507511" y="1404673"/>
                </a:lnTo>
                <a:lnTo>
                  <a:pt x="1510420" y="1391973"/>
                </a:lnTo>
                <a:lnTo>
                  <a:pt x="1513593" y="1379009"/>
                </a:lnTo>
                <a:lnTo>
                  <a:pt x="1516237" y="1366044"/>
                </a:lnTo>
                <a:lnTo>
                  <a:pt x="1518617" y="1352815"/>
                </a:lnTo>
                <a:lnTo>
                  <a:pt x="1520732" y="1339586"/>
                </a:lnTo>
                <a:lnTo>
                  <a:pt x="1522319" y="1326092"/>
                </a:lnTo>
                <a:lnTo>
                  <a:pt x="1523641" y="1312598"/>
                </a:lnTo>
                <a:lnTo>
                  <a:pt x="1524434" y="1299105"/>
                </a:lnTo>
                <a:lnTo>
                  <a:pt x="1525492" y="1285611"/>
                </a:lnTo>
                <a:lnTo>
                  <a:pt x="1526021" y="1272117"/>
                </a:lnTo>
                <a:lnTo>
                  <a:pt x="1526021" y="1258623"/>
                </a:lnTo>
                <a:lnTo>
                  <a:pt x="1525757" y="1244865"/>
                </a:lnTo>
                <a:lnTo>
                  <a:pt x="1525228" y="1231107"/>
                </a:lnTo>
                <a:lnTo>
                  <a:pt x="1524170" y="1217348"/>
                </a:lnTo>
                <a:lnTo>
                  <a:pt x="1523112" y="1203325"/>
                </a:lnTo>
                <a:lnTo>
                  <a:pt x="1521790" y="1189302"/>
                </a:lnTo>
                <a:lnTo>
                  <a:pt x="1519675" y="1175544"/>
                </a:lnTo>
                <a:lnTo>
                  <a:pt x="1517559" y="1161521"/>
                </a:lnTo>
                <a:lnTo>
                  <a:pt x="1514915" y="1147498"/>
                </a:lnTo>
                <a:lnTo>
                  <a:pt x="1512271" y="1133211"/>
                </a:lnTo>
                <a:lnTo>
                  <a:pt x="1509097" y="1119188"/>
                </a:lnTo>
                <a:lnTo>
                  <a:pt x="1505395" y="1104900"/>
                </a:lnTo>
                <a:lnTo>
                  <a:pt x="1501429" y="1090877"/>
                </a:lnTo>
                <a:lnTo>
                  <a:pt x="1497198" y="1076855"/>
                </a:lnTo>
                <a:lnTo>
                  <a:pt x="1492703" y="1063096"/>
                </a:lnTo>
                <a:lnTo>
                  <a:pt x="1487943" y="1049338"/>
                </a:lnTo>
                <a:lnTo>
                  <a:pt x="1482919" y="1035580"/>
                </a:lnTo>
                <a:lnTo>
                  <a:pt x="1477630" y="1022350"/>
                </a:lnTo>
                <a:lnTo>
                  <a:pt x="1472077" y="1008857"/>
                </a:lnTo>
                <a:lnTo>
                  <a:pt x="1466260" y="995892"/>
                </a:lnTo>
                <a:lnTo>
                  <a:pt x="1460178" y="982927"/>
                </a:lnTo>
                <a:lnTo>
                  <a:pt x="1453832" y="969963"/>
                </a:lnTo>
                <a:lnTo>
                  <a:pt x="1446957" y="957527"/>
                </a:lnTo>
                <a:lnTo>
                  <a:pt x="1440346" y="945092"/>
                </a:lnTo>
                <a:lnTo>
                  <a:pt x="1432942" y="932657"/>
                </a:lnTo>
                <a:lnTo>
                  <a:pt x="1425802" y="920486"/>
                </a:lnTo>
                <a:lnTo>
                  <a:pt x="1418134" y="908844"/>
                </a:lnTo>
                <a:lnTo>
                  <a:pt x="1410201" y="896938"/>
                </a:lnTo>
                <a:lnTo>
                  <a:pt x="1402268" y="885561"/>
                </a:lnTo>
                <a:lnTo>
                  <a:pt x="1398566" y="880534"/>
                </a:lnTo>
                <a:lnTo>
                  <a:pt x="1394335" y="875242"/>
                </a:lnTo>
                <a:lnTo>
                  <a:pt x="1386402" y="864923"/>
                </a:lnTo>
                <a:lnTo>
                  <a:pt x="1572032" y="679450"/>
                </a:lnTo>
                <a:lnTo>
                  <a:pt x="1584724" y="694531"/>
                </a:lnTo>
                <a:lnTo>
                  <a:pt x="1596624" y="709877"/>
                </a:lnTo>
                <a:lnTo>
                  <a:pt x="1608787" y="725752"/>
                </a:lnTo>
                <a:lnTo>
                  <a:pt x="1620422" y="741627"/>
                </a:lnTo>
                <a:lnTo>
                  <a:pt x="1632850" y="759090"/>
                </a:lnTo>
                <a:lnTo>
                  <a:pt x="1644750" y="776817"/>
                </a:lnTo>
                <a:lnTo>
                  <a:pt x="1656120" y="794809"/>
                </a:lnTo>
                <a:lnTo>
                  <a:pt x="1667755" y="812800"/>
                </a:lnTo>
                <a:lnTo>
                  <a:pt x="1678332" y="831321"/>
                </a:lnTo>
                <a:lnTo>
                  <a:pt x="1688909" y="850107"/>
                </a:lnTo>
                <a:lnTo>
                  <a:pt x="1699222" y="869157"/>
                </a:lnTo>
                <a:lnTo>
                  <a:pt x="1709006" y="888207"/>
                </a:lnTo>
                <a:lnTo>
                  <a:pt x="1718525" y="908050"/>
                </a:lnTo>
                <a:lnTo>
                  <a:pt x="1727781" y="927629"/>
                </a:lnTo>
                <a:lnTo>
                  <a:pt x="1736507" y="947473"/>
                </a:lnTo>
                <a:lnTo>
                  <a:pt x="1744704" y="967846"/>
                </a:lnTo>
                <a:lnTo>
                  <a:pt x="1752373" y="988219"/>
                </a:lnTo>
                <a:lnTo>
                  <a:pt x="1760041" y="1009121"/>
                </a:lnTo>
                <a:lnTo>
                  <a:pt x="1767181" y="1030023"/>
                </a:lnTo>
                <a:lnTo>
                  <a:pt x="1773792" y="1051190"/>
                </a:lnTo>
                <a:lnTo>
                  <a:pt x="1779873" y="1072886"/>
                </a:lnTo>
                <a:lnTo>
                  <a:pt x="1785955" y="1094052"/>
                </a:lnTo>
                <a:lnTo>
                  <a:pt x="1790979" y="1115748"/>
                </a:lnTo>
                <a:lnTo>
                  <a:pt x="1795739" y="1137180"/>
                </a:lnTo>
                <a:lnTo>
                  <a:pt x="1799970" y="1158611"/>
                </a:lnTo>
                <a:lnTo>
                  <a:pt x="1803936" y="1179777"/>
                </a:lnTo>
                <a:lnTo>
                  <a:pt x="1806845" y="1201209"/>
                </a:lnTo>
                <a:lnTo>
                  <a:pt x="1809754" y="1222640"/>
                </a:lnTo>
                <a:lnTo>
                  <a:pt x="1811869" y="1243542"/>
                </a:lnTo>
                <a:lnTo>
                  <a:pt x="1813985" y="1264709"/>
                </a:lnTo>
                <a:lnTo>
                  <a:pt x="1815042" y="1285611"/>
                </a:lnTo>
                <a:lnTo>
                  <a:pt x="1815836" y="1306778"/>
                </a:lnTo>
                <a:lnTo>
                  <a:pt x="1816100" y="1327680"/>
                </a:lnTo>
                <a:lnTo>
                  <a:pt x="1816100" y="1348317"/>
                </a:lnTo>
                <a:lnTo>
                  <a:pt x="1815571" y="1369219"/>
                </a:lnTo>
                <a:lnTo>
                  <a:pt x="1814514" y="1389592"/>
                </a:lnTo>
                <a:lnTo>
                  <a:pt x="1812927" y="1410494"/>
                </a:lnTo>
                <a:lnTo>
                  <a:pt x="1810812" y="1431132"/>
                </a:lnTo>
                <a:lnTo>
                  <a:pt x="1808432" y="1451769"/>
                </a:lnTo>
                <a:lnTo>
                  <a:pt x="1805523" y="1472142"/>
                </a:lnTo>
                <a:lnTo>
                  <a:pt x="1801821" y="1492515"/>
                </a:lnTo>
                <a:lnTo>
                  <a:pt x="1797855" y="1512623"/>
                </a:lnTo>
                <a:lnTo>
                  <a:pt x="1793359" y="1532467"/>
                </a:lnTo>
                <a:lnTo>
                  <a:pt x="1788600" y="1552576"/>
                </a:lnTo>
                <a:lnTo>
                  <a:pt x="1783311" y="1572155"/>
                </a:lnTo>
                <a:lnTo>
                  <a:pt x="1777758" y="1591469"/>
                </a:lnTo>
                <a:lnTo>
                  <a:pt x="1771147" y="1611048"/>
                </a:lnTo>
                <a:lnTo>
                  <a:pt x="1764801" y="1630098"/>
                </a:lnTo>
                <a:lnTo>
                  <a:pt x="1757397" y="1648884"/>
                </a:lnTo>
                <a:lnTo>
                  <a:pt x="1749993" y="1667669"/>
                </a:lnTo>
                <a:lnTo>
                  <a:pt x="1741796" y="1685926"/>
                </a:lnTo>
                <a:lnTo>
                  <a:pt x="1733334" y="1704182"/>
                </a:lnTo>
                <a:lnTo>
                  <a:pt x="1724343" y="1722703"/>
                </a:lnTo>
                <a:lnTo>
                  <a:pt x="1714559" y="1740694"/>
                </a:lnTo>
                <a:lnTo>
                  <a:pt x="1704775" y="1758686"/>
                </a:lnTo>
                <a:lnTo>
                  <a:pt x="1694198" y="1776413"/>
                </a:lnTo>
                <a:lnTo>
                  <a:pt x="1683092" y="1793876"/>
                </a:lnTo>
                <a:lnTo>
                  <a:pt x="1671721" y="1810544"/>
                </a:lnTo>
                <a:lnTo>
                  <a:pt x="1659822" y="1827478"/>
                </a:lnTo>
                <a:lnTo>
                  <a:pt x="1647394" y="1844146"/>
                </a:lnTo>
                <a:lnTo>
                  <a:pt x="1634966" y="1860021"/>
                </a:lnTo>
                <a:lnTo>
                  <a:pt x="1621744" y="1875896"/>
                </a:lnTo>
                <a:lnTo>
                  <a:pt x="1608258" y="1891242"/>
                </a:lnTo>
                <a:lnTo>
                  <a:pt x="1594244" y="1906324"/>
                </a:lnTo>
                <a:lnTo>
                  <a:pt x="1579436" y="1921140"/>
                </a:lnTo>
                <a:lnTo>
                  <a:pt x="1564628" y="1935692"/>
                </a:lnTo>
                <a:lnTo>
                  <a:pt x="1549291" y="1949715"/>
                </a:lnTo>
                <a:lnTo>
                  <a:pt x="1533425" y="1963209"/>
                </a:lnTo>
                <a:lnTo>
                  <a:pt x="1517030" y="1976703"/>
                </a:lnTo>
                <a:lnTo>
                  <a:pt x="1500107" y="1989667"/>
                </a:lnTo>
                <a:lnTo>
                  <a:pt x="1482390" y="2002367"/>
                </a:lnTo>
                <a:lnTo>
                  <a:pt x="1464673" y="2014803"/>
                </a:lnTo>
                <a:lnTo>
                  <a:pt x="1446428" y="2026709"/>
                </a:lnTo>
                <a:lnTo>
                  <a:pt x="1427653" y="2037821"/>
                </a:lnTo>
                <a:lnTo>
                  <a:pt x="1408614" y="2048669"/>
                </a:lnTo>
                <a:lnTo>
                  <a:pt x="1389047" y="2059253"/>
                </a:lnTo>
                <a:lnTo>
                  <a:pt x="1368950" y="2069042"/>
                </a:lnTo>
                <a:lnTo>
                  <a:pt x="1348589" y="2078303"/>
                </a:lnTo>
                <a:lnTo>
                  <a:pt x="1327699" y="2087034"/>
                </a:lnTo>
                <a:lnTo>
                  <a:pt x="1306809" y="2095501"/>
                </a:lnTo>
                <a:lnTo>
                  <a:pt x="1285126" y="2102909"/>
                </a:lnTo>
                <a:lnTo>
                  <a:pt x="1263178" y="2110317"/>
                </a:lnTo>
                <a:lnTo>
                  <a:pt x="1240966" y="2116667"/>
                </a:lnTo>
                <a:lnTo>
                  <a:pt x="1218225" y="2123017"/>
                </a:lnTo>
                <a:lnTo>
                  <a:pt x="1206590" y="2125663"/>
                </a:lnTo>
                <a:lnTo>
                  <a:pt x="1194691" y="2128309"/>
                </a:lnTo>
                <a:lnTo>
                  <a:pt x="1183056" y="2130690"/>
                </a:lnTo>
                <a:lnTo>
                  <a:pt x="1171157" y="2133072"/>
                </a:lnTo>
                <a:lnTo>
                  <a:pt x="1159258" y="2135188"/>
                </a:lnTo>
                <a:lnTo>
                  <a:pt x="1147358" y="2137305"/>
                </a:lnTo>
                <a:lnTo>
                  <a:pt x="1135459" y="2139157"/>
                </a:lnTo>
                <a:lnTo>
                  <a:pt x="1123824" y="2141009"/>
                </a:lnTo>
                <a:lnTo>
                  <a:pt x="1111660" y="2142332"/>
                </a:lnTo>
                <a:lnTo>
                  <a:pt x="1099761" y="2143390"/>
                </a:lnTo>
                <a:lnTo>
                  <a:pt x="1075962" y="2145772"/>
                </a:lnTo>
                <a:lnTo>
                  <a:pt x="1052164" y="2147094"/>
                </a:lnTo>
                <a:lnTo>
                  <a:pt x="1028365" y="2147888"/>
                </a:lnTo>
                <a:lnTo>
                  <a:pt x="1004038" y="2147888"/>
                </a:lnTo>
                <a:lnTo>
                  <a:pt x="980239" y="2147359"/>
                </a:lnTo>
                <a:lnTo>
                  <a:pt x="956440" y="2146301"/>
                </a:lnTo>
                <a:lnTo>
                  <a:pt x="932642" y="2144449"/>
                </a:lnTo>
                <a:lnTo>
                  <a:pt x="908843" y="2142067"/>
                </a:lnTo>
                <a:lnTo>
                  <a:pt x="884780" y="2138892"/>
                </a:lnTo>
                <a:lnTo>
                  <a:pt x="860981" y="2135188"/>
                </a:lnTo>
                <a:lnTo>
                  <a:pt x="837183" y="2130690"/>
                </a:lnTo>
                <a:lnTo>
                  <a:pt x="813384" y="2125663"/>
                </a:lnTo>
                <a:lnTo>
                  <a:pt x="789057" y="2120107"/>
                </a:lnTo>
                <a:lnTo>
                  <a:pt x="765522" y="2114022"/>
                </a:lnTo>
                <a:lnTo>
                  <a:pt x="741724" y="2106878"/>
                </a:lnTo>
                <a:lnTo>
                  <a:pt x="718190" y="2099734"/>
                </a:lnTo>
                <a:lnTo>
                  <a:pt x="694920" y="2091532"/>
                </a:lnTo>
                <a:lnTo>
                  <a:pt x="671650" y="2082801"/>
                </a:lnTo>
                <a:lnTo>
                  <a:pt x="648645" y="2073276"/>
                </a:lnTo>
                <a:lnTo>
                  <a:pt x="625904" y="2063486"/>
                </a:lnTo>
                <a:lnTo>
                  <a:pt x="603163" y="2052903"/>
                </a:lnTo>
                <a:lnTo>
                  <a:pt x="580686" y="2042055"/>
                </a:lnTo>
                <a:lnTo>
                  <a:pt x="558474" y="2030149"/>
                </a:lnTo>
                <a:lnTo>
                  <a:pt x="536527" y="2018242"/>
                </a:lnTo>
                <a:lnTo>
                  <a:pt x="514844" y="2005542"/>
                </a:lnTo>
                <a:lnTo>
                  <a:pt x="493425" y="1992313"/>
                </a:lnTo>
                <a:lnTo>
                  <a:pt x="472270" y="1978555"/>
                </a:lnTo>
                <a:lnTo>
                  <a:pt x="451116" y="1964003"/>
                </a:lnTo>
                <a:lnTo>
                  <a:pt x="430491" y="1949186"/>
                </a:lnTo>
                <a:lnTo>
                  <a:pt x="410130" y="1933576"/>
                </a:lnTo>
                <a:lnTo>
                  <a:pt x="390033" y="1917701"/>
                </a:lnTo>
                <a:lnTo>
                  <a:pt x="370465" y="1901296"/>
                </a:lnTo>
                <a:lnTo>
                  <a:pt x="351162" y="1884099"/>
                </a:lnTo>
                <a:lnTo>
                  <a:pt x="332123" y="1867165"/>
                </a:lnTo>
                <a:lnTo>
                  <a:pt x="313613" y="1849174"/>
                </a:lnTo>
                <a:lnTo>
                  <a:pt x="295632" y="1830917"/>
                </a:lnTo>
                <a:lnTo>
                  <a:pt x="278179" y="1812132"/>
                </a:lnTo>
                <a:lnTo>
                  <a:pt x="260727" y="1792553"/>
                </a:lnTo>
                <a:lnTo>
                  <a:pt x="243804" y="1772974"/>
                </a:lnTo>
                <a:lnTo>
                  <a:pt x="227409" y="1753130"/>
                </a:lnTo>
                <a:lnTo>
                  <a:pt x="211543" y="1732492"/>
                </a:lnTo>
                <a:lnTo>
                  <a:pt x="196206" y="1711590"/>
                </a:lnTo>
                <a:lnTo>
                  <a:pt x="181134" y="1690159"/>
                </a:lnTo>
                <a:lnTo>
                  <a:pt x="166590" y="1668463"/>
                </a:lnTo>
                <a:lnTo>
                  <a:pt x="152840" y="1646503"/>
                </a:lnTo>
                <a:lnTo>
                  <a:pt x="139354" y="1624542"/>
                </a:lnTo>
                <a:lnTo>
                  <a:pt x="126397" y="1601788"/>
                </a:lnTo>
                <a:lnTo>
                  <a:pt x="114498" y="1578505"/>
                </a:lnTo>
                <a:lnTo>
                  <a:pt x="102598" y="1555221"/>
                </a:lnTo>
                <a:lnTo>
                  <a:pt x="91492" y="1531673"/>
                </a:lnTo>
                <a:lnTo>
                  <a:pt x="80915" y="1507861"/>
                </a:lnTo>
                <a:lnTo>
                  <a:pt x="70867" y="1483784"/>
                </a:lnTo>
                <a:lnTo>
                  <a:pt x="61612" y="1458913"/>
                </a:lnTo>
                <a:lnTo>
                  <a:pt x="57117" y="1446742"/>
                </a:lnTo>
                <a:lnTo>
                  <a:pt x="52886" y="1434307"/>
                </a:lnTo>
                <a:lnTo>
                  <a:pt x="48655" y="1421871"/>
                </a:lnTo>
                <a:lnTo>
                  <a:pt x="44688" y="1409171"/>
                </a:lnTo>
                <a:lnTo>
                  <a:pt x="40986" y="1396736"/>
                </a:lnTo>
                <a:lnTo>
                  <a:pt x="37284" y="1384036"/>
                </a:lnTo>
                <a:lnTo>
                  <a:pt x="33582" y="1371071"/>
                </a:lnTo>
                <a:lnTo>
                  <a:pt x="30409" y="1358371"/>
                </a:lnTo>
                <a:lnTo>
                  <a:pt x="27236" y="1345407"/>
                </a:lnTo>
                <a:lnTo>
                  <a:pt x="24063" y="1332707"/>
                </a:lnTo>
                <a:lnTo>
                  <a:pt x="21154" y="1319742"/>
                </a:lnTo>
                <a:lnTo>
                  <a:pt x="18774" y="1306513"/>
                </a:lnTo>
                <a:lnTo>
                  <a:pt x="16130" y="1293548"/>
                </a:lnTo>
                <a:lnTo>
                  <a:pt x="14015" y="1280848"/>
                </a:lnTo>
                <a:lnTo>
                  <a:pt x="11635" y="1268148"/>
                </a:lnTo>
                <a:lnTo>
                  <a:pt x="9784" y="1255448"/>
                </a:lnTo>
                <a:lnTo>
                  <a:pt x="7933" y="1242484"/>
                </a:lnTo>
                <a:lnTo>
                  <a:pt x="6346" y="1229784"/>
                </a:lnTo>
                <a:lnTo>
                  <a:pt x="3702" y="1204648"/>
                </a:lnTo>
                <a:lnTo>
                  <a:pt x="1851" y="1179248"/>
                </a:lnTo>
                <a:lnTo>
                  <a:pt x="529" y="1154642"/>
                </a:lnTo>
                <a:lnTo>
                  <a:pt x="0" y="1129507"/>
                </a:lnTo>
                <a:lnTo>
                  <a:pt x="0" y="1105165"/>
                </a:lnTo>
                <a:lnTo>
                  <a:pt x="793" y="1080823"/>
                </a:lnTo>
                <a:lnTo>
                  <a:pt x="1851" y="1056217"/>
                </a:lnTo>
                <a:lnTo>
                  <a:pt x="4231" y="1032405"/>
                </a:lnTo>
                <a:lnTo>
                  <a:pt x="6611" y="1008592"/>
                </a:lnTo>
                <a:lnTo>
                  <a:pt x="9784" y="985044"/>
                </a:lnTo>
                <a:lnTo>
                  <a:pt x="13750" y="961496"/>
                </a:lnTo>
                <a:lnTo>
                  <a:pt x="18245" y="938477"/>
                </a:lnTo>
                <a:lnTo>
                  <a:pt x="23270" y="915723"/>
                </a:lnTo>
                <a:lnTo>
                  <a:pt x="28823" y="894027"/>
                </a:lnTo>
                <a:lnTo>
                  <a:pt x="34905" y="872067"/>
                </a:lnTo>
                <a:lnTo>
                  <a:pt x="41515" y="850636"/>
                </a:lnTo>
                <a:lnTo>
                  <a:pt x="48655" y="829734"/>
                </a:lnTo>
                <a:lnTo>
                  <a:pt x="56323" y="808567"/>
                </a:lnTo>
                <a:lnTo>
                  <a:pt x="64785" y="787929"/>
                </a:lnTo>
                <a:lnTo>
                  <a:pt x="73511" y="767821"/>
                </a:lnTo>
                <a:lnTo>
                  <a:pt x="82766" y="747977"/>
                </a:lnTo>
                <a:lnTo>
                  <a:pt x="92550" y="728398"/>
                </a:lnTo>
                <a:lnTo>
                  <a:pt x="102598" y="709084"/>
                </a:lnTo>
                <a:lnTo>
                  <a:pt x="113704" y="690298"/>
                </a:lnTo>
                <a:lnTo>
                  <a:pt x="124810" y="671777"/>
                </a:lnTo>
                <a:lnTo>
                  <a:pt x="136181" y="653521"/>
                </a:lnTo>
                <a:lnTo>
                  <a:pt x="148345" y="635794"/>
                </a:lnTo>
                <a:lnTo>
                  <a:pt x="161037" y="618331"/>
                </a:lnTo>
                <a:lnTo>
                  <a:pt x="174259" y="601398"/>
                </a:lnTo>
                <a:lnTo>
                  <a:pt x="187480" y="585259"/>
                </a:lnTo>
                <a:lnTo>
                  <a:pt x="200966" y="569384"/>
                </a:lnTo>
                <a:lnTo>
                  <a:pt x="214981" y="553773"/>
                </a:lnTo>
                <a:lnTo>
                  <a:pt x="229260" y="538956"/>
                </a:lnTo>
                <a:lnTo>
                  <a:pt x="243804" y="524404"/>
                </a:lnTo>
                <a:lnTo>
                  <a:pt x="258876" y="510117"/>
                </a:lnTo>
                <a:lnTo>
                  <a:pt x="274477" y="496359"/>
                </a:lnTo>
                <a:lnTo>
                  <a:pt x="290343" y="483129"/>
                </a:lnTo>
                <a:lnTo>
                  <a:pt x="306738" y="470165"/>
                </a:lnTo>
                <a:lnTo>
                  <a:pt x="323132" y="457465"/>
                </a:lnTo>
                <a:lnTo>
                  <a:pt x="340056" y="445294"/>
                </a:lnTo>
                <a:lnTo>
                  <a:pt x="357508" y="433917"/>
                </a:lnTo>
                <a:lnTo>
                  <a:pt x="374961" y="422540"/>
                </a:lnTo>
                <a:lnTo>
                  <a:pt x="392942" y="411956"/>
                </a:lnTo>
                <a:lnTo>
                  <a:pt x="411187" y="401902"/>
                </a:lnTo>
                <a:lnTo>
                  <a:pt x="429697" y="392113"/>
                </a:lnTo>
                <a:lnTo>
                  <a:pt x="447943" y="383117"/>
                </a:lnTo>
                <a:lnTo>
                  <a:pt x="466717" y="374386"/>
                </a:lnTo>
                <a:lnTo>
                  <a:pt x="485492" y="366183"/>
                </a:lnTo>
                <a:lnTo>
                  <a:pt x="504795" y="358511"/>
                </a:lnTo>
                <a:lnTo>
                  <a:pt x="524099" y="351631"/>
                </a:lnTo>
                <a:lnTo>
                  <a:pt x="543931" y="344752"/>
                </a:lnTo>
                <a:lnTo>
                  <a:pt x="564027" y="338667"/>
                </a:lnTo>
                <a:lnTo>
                  <a:pt x="584388" y="333111"/>
                </a:lnTo>
                <a:lnTo>
                  <a:pt x="604749" y="327819"/>
                </a:lnTo>
                <a:lnTo>
                  <a:pt x="625639" y="323321"/>
                </a:lnTo>
                <a:lnTo>
                  <a:pt x="646529" y="319088"/>
                </a:lnTo>
                <a:lnTo>
                  <a:pt x="667684" y="315383"/>
                </a:lnTo>
                <a:lnTo>
                  <a:pt x="689367" y="312208"/>
                </a:lnTo>
                <a:lnTo>
                  <a:pt x="710786" y="309563"/>
                </a:lnTo>
                <a:lnTo>
                  <a:pt x="732733" y="307446"/>
                </a:lnTo>
                <a:lnTo>
                  <a:pt x="754681" y="306123"/>
                </a:lnTo>
                <a:lnTo>
                  <a:pt x="776364" y="305065"/>
                </a:lnTo>
                <a:lnTo>
                  <a:pt x="797783" y="304800"/>
                </a:lnTo>
                <a:close/>
                <a:moveTo>
                  <a:pt x="1971872" y="292100"/>
                </a:moveTo>
                <a:lnTo>
                  <a:pt x="2122487" y="334433"/>
                </a:lnTo>
                <a:lnTo>
                  <a:pt x="1869877" y="587375"/>
                </a:lnTo>
                <a:lnTo>
                  <a:pt x="1719262" y="545042"/>
                </a:lnTo>
                <a:lnTo>
                  <a:pt x="1971872" y="292100"/>
                </a:lnTo>
                <a:close/>
                <a:moveTo>
                  <a:pt x="1898928" y="190500"/>
                </a:moveTo>
                <a:lnTo>
                  <a:pt x="1903425" y="190765"/>
                </a:lnTo>
                <a:lnTo>
                  <a:pt x="1907921" y="191560"/>
                </a:lnTo>
                <a:lnTo>
                  <a:pt x="1912418" y="192355"/>
                </a:lnTo>
                <a:lnTo>
                  <a:pt x="1916650" y="194209"/>
                </a:lnTo>
                <a:lnTo>
                  <a:pt x="1920882" y="196064"/>
                </a:lnTo>
                <a:lnTo>
                  <a:pt x="1925114" y="198183"/>
                </a:lnTo>
                <a:lnTo>
                  <a:pt x="1928818" y="201098"/>
                </a:lnTo>
                <a:lnTo>
                  <a:pt x="1932521" y="204542"/>
                </a:lnTo>
                <a:lnTo>
                  <a:pt x="1935695" y="208251"/>
                </a:lnTo>
                <a:lnTo>
                  <a:pt x="1938604" y="211696"/>
                </a:lnTo>
                <a:lnTo>
                  <a:pt x="1940985" y="215670"/>
                </a:lnTo>
                <a:lnTo>
                  <a:pt x="1942837" y="219909"/>
                </a:lnTo>
                <a:lnTo>
                  <a:pt x="1944159" y="224413"/>
                </a:lnTo>
                <a:lnTo>
                  <a:pt x="1945482" y="228917"/>
                </a:lnTo>
                <a:lnTo>
                  <a:pt x="1946011" y="233156"/>
                </a:lnTo>
                <a:lnTo>
                  <a:pt x="1946275" y="237925"/>
                </a:lnTo>
                <a:lnTo>
                  <a:pt x="1946011" y="242430"/>
                </a:lnTo>
                <a:lnTo>
                  <a:pt x="1945482" y="246934"/>
                </a:lnTo>
                <a:lnTo>
                  <a:pt x="1944159" y="251173"/>
                </a:lnTo>
                <a:lnTo>
                  <a:pt x="1942837" y="255677"/>
                </a:lnTo>
                <a:lnTo>
                  <a:pt x="1940985" y="259916"/>
                </a:lnTo>
                <a:lnTo>
                  <a:pt x="1938604" y="263890"/>
                </a:lnTo>
                <a:lnTo>
                  <a:pt x="1935695" y="267864"/>
                </a:lnTo>
                <a:lnTo>
                  <a:pt x="1932521" y="271044"/>
                </a:lnTo>
                <a:lnTo>
                  <a:pt x="1064661" y="1140336"/>
                </a:lnTo>
                <a:lnTo>
                  <a:pt x="1061222" y="1143515"/>
                </a:lnTo>
                <a:lnTo>
                  <a:pt x="1057255" y="1146430"/>
                </a:lnTo>
                <a:lnTo>
                  <a:pt x="1053287" y="1148814"/>
                </a:lnTo>
                <a:lnTo>
                  <a:pt x="1049055" y="1150934"/>
                </a:lnTo>
                <a:lnTo>
                  <a:pt x="1044558" y="1152259"/>
                </a:lnTo>
                <a:lnTo>
                  <a:pt x="1040326" y="1153318"/>
                </a:lnTo>
                <a:lnTo>
                  <a:pt x="1035829" y="1153848"/>
                </a:lnTo>
                <a:lnTo>
                  <a:pt x="1031597" y="1154113"/>
                </a:lnTo>
                <a:lnTo>
                  <a:pt x="1026571" y="1153848"/>
                </a:lnTo>
                <a:lnTo>
                  <a:pt x="1022075" y="1153318"/>
                </a:lnTo>
                <a:lnTo>
                  <a:pt x="1018107" y="1152259"/>
                </a:lnTo>
                <a:lnTo>
                  <a:pt x="1013610" y="1150934"/>
                </a:lnTo>
                <a:lnTo>
                  <a:pt x="1009378" y="1148814"/>
                </a:lnTo>
                <a:lnTo>
                  <a:pt x="1005411" y="1146430"/>
                </a:lnTo>
                <a:lnTo>
                  <a:pt x="1001443" y="1143515"/>
                </a:lnTo>
                <a:lnTo>
                  <a:pt x="998004" y="1140336"/>
                </a:lnTo>
                <a:lnTo>
                  <a:pt x="994566" y="1136892"/>
                </a:lnTo>
                <a:lnTo>
                  <a:pt x="991921" y="1132917"/>
                </a:lnTo>
                <a:lnTo>
                  <a:pt x="989540" y="1128943"/>
                </a:lnTo>
                <a:lnTo>
                  <a:pt x="987688" y="1124704"/>
                </a:lnTo>
                <a:lnTo>
                  <a:pt x="986101" y="1120465"/>
                </a:lnTo>
                <a:lnTo>
                  <a:pt x="985043" y="1115961"/>
                </a:lnTo>
                <a:lnTo>
                  <a:pt x="984250" y="1111457"/>
                </a:lnTo>
                <a:lnTo>
                  <a:pt x="984250" y="1106953"/>
                </a:lnTo>
                <a:lnTo>
                  <a:pt x="984250" y="1102448"/>
                </a:lnTo>
                <a:lnTo>
                  <a:pt x="985043" y="1097944"/>
                </a:lnTo>
                <a:lnTo>
                  <a:pt x="986101" y="1093440"/>
                </a:lnTo>
                <a:lnTo>
                  <a:pt x="987688" y="1089201"/>
                </a:lnTo>
                <a:lnTo>
                  <a:pt x="989540" y="1084962"/>
                </a:lnTo>
                <a:lnTo>
                  <a:pt x="991921" y="1080723"/>
                </a:lnTo>
                <a:lnTo>
                  <a:pt x="994566" y="1077278"/>
                </a:lnTo>
                <a:lnTo>
                  <a:pt x="998004" y="1073569"/>
                </a:lnTo>
                <a:lnTo>
                  <a:pt x="1865599" y="204542"/>
                </a:lnTo>
                <a:lnTo>
                  <a:pt x="1869303" y="201098"/>
                </a:lnTo>
                <a:lnTo>
                  <a:pt x="1873270" y="198183"/>
                </a:lnTo>
                <a:lnTo>
                  <a:pt x="1877238" y="196064"/>
                </a:lnTo>
                <a:lnTo>
                  <a:pt x="1881470" y="194209"/>
                </a:lnTo>
                <a:lnTo>
                  <a:pt x="1885438" y="192355"/>
                </a:lnTo>
                <a:lnTo>
                  <a:pt x="1889934" y="191560"/>
                </a:lnTo>
                <a:lnTo>
                  <a:pt x="1894431" y="190765"/>
                </a:lnTo>
                <a:lnTo>
                  <a:pt x="1898928" y="190500"/>
                </a:lnTo>
                <a:close/>
                <a:moveTo>
                  <a:pt x="1813227" y="0"/>
                </a:moveTo>
                <a:lnTo>
                  <a:pt x="1855787" y="150615"/>
                </a:lnTo>
                <a:lnTo>
                  <a:pt x="1602807" y="403225"/>
                </a:lnTo>
                <a:lnTo>
                  <a:pt x="1560512" y="252610"/>
                </a:lnTo>
                <a:lnTo>
                  <a:pt x="1813227" y="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7" name="矩形 16"/>
          <p:cNvSpPr/>
          <p:nvPr userDrawn="1"/>
        </p:nvSpPr>
        <p:spPr>
          <a:xfrm>
            <a:off x="0" y="6686550"/>
            <a:ext cx="12192000" cy="157163"/>
          </a:xfrm>
          <a:prstGeom prst="rect">
            <a:avLst/>
          </a:prstGeom>
          <a:solidFill>
            <a:srgbClr val="00B050"/>
          </a:solidFill>
          <a:ln w="12700" cap="flat" cmpd="sng" algn="ctr">
            <a:solidFill>
              <a:srgbClr val="6A9FD1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5D328-291A-47AC-BDFD-986BBBD9F7A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A03F8-67D8-4B14-B435-8036BD8CFE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image" Target="../media/image2.jpeg"/><Relationship Id="rId5" Type="http://schemas.openxmlformats.org/officeDocument/2006/relationships/tags" Target="../tags/tag5.xml"/><Relationship Id="rId10" Type="http://schemas.openxmlformats.org/officeDocument/2006/relationships/image" Target="../media/image1.jpeg"/><Relationship Id="rId4" Type="http://schemas.openxmlformats.org/officeDocument/2006/relationships/tags" Target="../tags/tag4.xml"/><Relationship Id="rId9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8.png"/><Relationship Id="rId4" Type="http://schemas.openxmlformats.org/officeDocument/2006/relationships/image" Target="../media/image13.GI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13.GIF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16.xml"/><Relationship Id="rId3" Type="http://schemas.openxmlformats.org/officeDocument/2006/relationships/tags" Target="../tags/tag11.xml"/><Relationship Id="rId7" Type="http://schemas.openxmlformats.org/officeDocument/2006/relationships/tags" Target="../tags/tag15.xml"/><Relationship Id="rId12" Type="http://schemas.openxmlformats.org/officeDocument/2006/relationships/image" Target="../media/image1.jpeg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tags" Target="../tags/tag14.xml"/><Relationship Id="rId11" Type="http://schemas.openxmlformats.org/officeDocument/2006/relationships/slideLayout" Target="../slideLayouts/slideLayout1.xml"/><Relationship Id="rId5" Type="http://schemas.openxmlformats.org/officeDocument/2006/relationships/tags" Target="../tags/tag13.xml"/><Relationship Id="rId10" Type="http://schemas.openxmlformats.org/officeDocument/2006/relationships/tags" Target="../tags/tag18.xml"/><Relationship Id="rId4" Type="http://schemas.openxmlformats.org/officeDocument/2006/relationships/tags" Target="../tags/tag12.xml"/><Relationship Id="rId9" Type="http://schemas.openxmlformats.org/officeDocument/2006/relationships/tags" Target="../tags/tag1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8.png"/><Relationship Id="rId4" Type="http://schemas.openxmlformats.org/officeDocument/2006/relationships/image" Target="../media/image13.GI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tags" Target="../tags/tag26.xml"/><Relationship Id="rId3" Type="http://schemas.openxmlformats.org/officeDocument/2006/relationships/tags" Target="../tags/tag21.xml"/><Relationship Id="rId7" Type="http://schemas.openxmlformats.org/officeDocument/2006/relationships/tags" Target="../tags/tag25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tags" Target="../tags/tag24.xml"/><Relationship Id="rId11" Type="http://schemas.openxmlformats.org/officeDocument/2006/relationships/image" Target="../media/image2.jpeg"/><Relationship Id="rId5" Type="http://schemas.openxmlformats.org/officeDocument/2006/relationships/tags" Target="../tags/tag23.xml"/><Relationship Id="rId10" Type="http://schemas.openxmlformats.org/officeDocument/2006/relationships/image" Target="../media/image1.jpeg"/><Relationship Id="rId4" Type="http://schemas.openxmlformats.org/officeDocument/2006/relationships/tags" Target="../tags/tag22.xml"/><Relationship Id="rId9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899"/>
          <a:stretch>
            <a:fillRect/>
          </a:stretch>
        </p:blipFill>
        <p:spPr>
          <a:xfrm>
            <a:off x="0" y="0"/>
            <a:ext cx="12125983" cy="6858000"/>
          </a:xfrm>
          <a:prstGeom prst="rect">
            <a:avLst/>
          </a:prstGeom>
        </p:spPr>
      </p:pic>
      <p:cxnSp>
        <p:nvCxnSpPr>
          <p:cNvPr id="6" name="直接连接符 5"/>
          <p:cNvCxnSpPr/>
          <p:nvPr/>
        </p:nvCxnSpPr>
        <p:spPr>
          <a:xfrm>
            <a:off x="4024313" y="3834946"/>
            <a:ext cx="5969000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3983038" y="2590346"/>
            <a:ext cx="6010275" cy="5715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30"/>
          <p:cNvGrpSpPr/>
          <p:nvPr/>
        </p:nvGrpSpPr>
        <p:grpSpPr bwMode="auto">
          <a:xfrm>
            <a:off x="4859055" y="4233447"/>
            <a:ext cx="5068887" cy="399494"/>
            <a:chOff x="7206155" y="5040852"/>
            <a:chExt cx="5067096" cy="398488"/>
          </a:xfrm>
        </p:grpSpPr>
        <p:sp>
          <p:nvSpPr>
            <p:cNvPr id="9" name="文本框 8"/>
            <p:cNvSpPr txBox="1"/>
            <p:nvPr/>
          </p:nvSpPr>
          <p:spPr>
            <a:xfrm>
              <a:off x="9397717" y="5040852"/>
              <a:ext cx="2875534" cy="36840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1219200"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fld id="{DA49AB0B-674F-4E91-8EAF-1E8B3A081EB2}" type="datetime2">
                <a:rPr lang="zh-CN" altLang="en-US" sz="1800">
                  <a:solidFill>
                    <a:schemeClr val="bg1"/>
                  </a:solidFill>
                  <a:cs typeface="+mn-ea"/>
                  <a:sym typeface="+mn-lt"/>
                </a:rPr>
                <a:t>2021年1月9日</a:t>
              </a:fld>
              <a:endParaRPr lang="zh-CN" altLang="en-US" sz="18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7206155" y="5070938"/>
              <a:ext cx="2159824" cy="36840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1219200"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r>
                <a:rPr lang="zh-CN" altLang="en-US" sz="1800">
                  <a:solidFill>
                    <a:schemeClr val="bg1"/>
                  </a:solidFill>
                  <a:cs typeface="+mn-ea"/>
                  <a:sym typeface="+mn-lt"/>
                </a:rPr>
                <a:t>讲师：</a:t>
              </a:r>
              <a:r>
                <a:rPr lang="en-US" altLang="zh-CN" sz="1800">
                  <a:solidFill>
                    <a:schemeClr val="bg1"/>
                  </a:solidFill>
                  <a:cs typeface="+mn-ea"/>
                  <a:sym typeface="+mn-lt"/>
                </a:rPr>
                <a:t>xippt</a:t>
              </a:r>
              <a:endParaRPr lang="zh-CN" altLang="en-US" sz="18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1" name="副标题 2"/>
          <p:cNvSpPr>
            <a:spLocks noChangeArrowheads="1"/>
          </p:cNvSpPr>
          <p:nvPr/>
        </p:nvSpPr>
        <p:spPr bwMode="auto">
          <a:xfrm>
            <a:off x="4147016" y="2892746"/>
            <a:ext cx="5501482" cy="74295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  <a:lvl6pPr marL="25146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6pPr>
            <a:lvl7pPr marL="29718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7pPr>
            <a:lvl8pPr marL="34290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8pPr>
            <a:lvl9pPr marL="38862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9pPr>
          </a:lstStyle>
          <a:p>
            <a:pPr marL="0" algn="dist">
              <a:lnSpc>
                <a:spcPct val="90000"/>
              </a:lnSpc>
              <a:spcBef>
                <a:spcPts val="1000"/>
              </a:spcBef>
            </a:pPr>
            <a:r>
              <a:rPr lang="en-US" altLang="zh-CN" sz="54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9.1 </a:t>
            </a:r>
            <a:r>
              <a:rPr lang="zh-CN" altLang="en-US" sz="54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鸡兔同笼</a:t>
            </a:r>
          </a:p>
        </p:txBody>
      </p:sp>
      <p:grpSp>
        <p:nvGrpSpPr>
          <p:cNvPr id="12" name="PA_组合 42"/>
          <p:cNvGrpSpPr/>
          <p:nvPr>
            <p:custDataLst>
              <p:tags r:id="rId1"/>
            </p:custDataLst>
          </p:nvPr>
        </p:nvGrpSpPr>
        <p:grpSpPr>
          <a:xfrm>
            <a:off x="6224992" y="1445759"/>
            <a:ext cx="540000" cy="540000"/>
            <a:chOff x="5309025" y="2094564"/>
            <a:chExt cx="1461661" cy="1461661"/>
          </a:xfrm>
        </p:grpSpPr>
        <p:sp>
          <p:nvSpPr>
            <p:cNvPr id="13" name="椭圆 1"/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14" name="Oval 8"/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6EADAA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15" name="PA_组合 45"/>
          <p:cNvGrpSpPr/>
          <p:nvPr>
            <p:custDataLst>
              <p:tags r:id="rId2"/>
            </p:custDataLst>
          </p:nvPr>
        </p:nvGrpSpPr>
        <p:grpSpPr>
          <a:xfrm>
            <a:off x="6764992" y="1445759"/>
            <a:ext cx="540000" cy="540000"/>
            <a:chOff x="5309025" y="2094564"/>
            <a:chExt cx="1461661" cy="1461661"/>
          </a:xfrm>
        </p:grpSpPr>
        <p:sp>
          <p:nvSpPr>
            <p:cNvPr id="16" name="椭圆 1"/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17" name="Oval 8"/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F3913F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18" name="PA_组合 48"/>
          <p:cNvGrpSpPr/>
          <p:nvPr>
            <p:custDataLst>
              <p:tags r:id="rId3"/>
            </p:custDataLst>
          </p:nvPr>
        </p:nvGrpSpPr>
        <p:grpSpPr>
          <a:xfrm>
            <a:off x="7261520" y="1445759"/>
            <a:ext cx="540000" cy="540000"/>
            <a:chOff x="5309025" y="2094564"/>
            <a:chExt cx="1461661" cy="1461661"/>
          </a:xfrm>
        </p:grpSpPr>
        <p:sp>
          <p:nvSpPr>
            <p:cNvPr id="19" name="椭圆 1"/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20" name="Oval 8"/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56CA93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21" name="PA_组合 51"/>
          <p:cNvGrpSpPr/>
          <p:nvPr>
            <p:custDataLst>
              <p:tags r:id="rId4"/>
            </p:custDataLst>
          </p:nvPr>
        </p:nvGrpSpPr>
        <p:grpSpPr>
          <a:xfrm>
            <a:off x="7764096" y="1445759"/>
            <a:ext cx="540000" cy="540000"/>
            <a:chOff x="5309025" y="2094564"/>
            <a:chExt cx="1461661" cy="1461661"/>
          </a:xfrm>
        </p:grpSpPr>
        <p:sp>
          <p:nvSpPr>
            <p:cNvPr id="22" name="椭圆 1"/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23" name="Oval 8"/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FB6060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sp>
        <p:nvSpPr>
          <p:cNvPr id="24" name="PA_文本框 26"/>
          <p:cNvSpPr txBox="1"/>
          <p:nvPr>
            <p:custDataLst>
              <p:tags r:id="rId5"/>
            </p:custDataLst>
          </p:nvPr>
        </p:nvSpPr>
        <p:spPr>
          <a:xfrm>
            <a:off x="6198905" y="1445759"/>
            <a:ext cx="540000" cy="540000"/>
          </a:xfrm>
          <a:prstGeom prst="rect">
            <a:avLst/>
          </a:prstGeom>
          <a:noFill/>
        </p:spPr>
        <p:txBody>
          <a:bodyPr wrap="square" lIns="121889" tIns="60944" rIns="121889" bIns="60944" rtlCol="0">
            <a:noAutofit/>
          </a:bodyPr>
          <a:lstStyle/>
          <a:p>
            <a:pPr algn="ctr"/>
            <a:r>
              <a:rPr lang="zh-CN" alt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四</a:t>
            </a:r>
            <a:endParaRPr lang="zh-CN" altLang="en-US" sz="32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25" name="PA_文本框 26"/>
          <p:cNvSpPr txBox="1"/>
          <p:nvPr>
            <p:custDataLst>
              <p:tags r:id="rId6"/>
            </p:custDataLst>
          </p:nvPr>
        </p:nvSpPr>
        <p:spPr>
          <a:xfrm>
            <a:off x="6764992" y="1445759"/>
            <a:ext cx="540000" cy="540000"/>
          </a:xfrm>
          <a:prstGeom prst="rect">
            <a:avLst/>
          </a:prstGeom>
          <a:noFill/>
        </p:spPr>
        <p:txBody>
          <a:bodyPr wrap="square" lIns="121889" tIns="60944" rIns="121889" bIns="60944" rtlCol="0">
            <a:noAutofit/>
          </a:bodyPr>
          <a:lstStyle/>
          <a:p>
            <a:pPr algn="ctr"/>
            <a:r>
              <a:rPr lang="zh-CN" alt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下</a:t>
            </a:r>
          </a:p>
        </p:txBody>
      </p:sp>
      <p:sp>
        <p:nvSpPr>
          <p:cNvPr id="26" name="PA_矩形 56"/>
          <p:cNvSpPr/>
          <p:nvPr>
            <p:custDataLst>
              <p:tags r:id="rId7"/>
            </p:custDataLst>
          </p:nvPr>
        </p:nvSpPr>
        <p:spPr>
          <a:xfrm>
            <a:off x="7248857" y="1469342"/>
            <a:ext cx="540000" cy="540000"/>
          </a:xfrm>
          <a:prstGeom prst="rect">
            <a:avLst/>
          </a:prstGeom>
        </p:spPr>
        <p:txBody>
          <a:bodyPr wrap="square" lIns="121889" tIns="60944" rIns="121889" bIns="60944">
            <a:noAutofit/>
          </a:bodyPr>
          <a:lstStyle/>
          <a:p>
            <a:pPr algn="ctr"/>
            <a:r>
              <a:rPr lang="zh-CN" alt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数</a:t>
            </a:r>
          </a:p>
        </p:txBody>
      </p:sp>
      <p:sp>
        <p:nvSpPr>
          <p:cNvPr id="27" name="PA_矩形 57"/>
          <p:cNvSpPr/>
          <p:nvPr>
            <p:custDataLst>
              <p:tags r:id="rId8"/>
            </p:custDataLst>
          </p:nvPr>
        </p:nvSpPr>
        <p:spPr>
          <a:xfrm>
            <a:off x="7764096" y="1445759"/>
            <a:ext cx="540000" cy="540000"/>
          </a:xfrm>
          <a:prstGeom prst="rect">
            <a:avLst/>
          </a:prstGeom>
        </p:spPr>
        <p:txBody>
          <a:bodyPr wrap="square" lIns="121889" tIns="60944" rIns="121889" bIns="60944">
            <a:noAutofit/>
          </a:bodyPr>
          <a:lstStyle/>
          <a:p>
            <a:pPr algn="ctr"/>
            <a:r>
              <a:rPr lang="zh-CN" alt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学</a:t>
            </a:r>
          </a:p>
        </p:txBody>
      </p:sp>
      <p:pic>
        <p:nvPicPr>
          <p:cNvPr id="28" name="Picture 2" descr="“书”的图片搜索结果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0149" y="1182234"/>
            <a:ext cx="990171" cy="835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4" grpId="0"/>
      <p:bldP spid="25" grpId="0"/>
      <p:bldP spid="26" grpId="0"/>
      <p:bldP spid="2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本框 14"/>
          <p:cNvSpPr txBox="1"/>
          <p:nvPr/>
        </p:nvSpPr>
        <p:spPr>
          <a:xfrm>
            <a:off x="1009273" y="3086350"/>
            <a:ext cx="2983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rgbClr val="FF0000"/>
                </a:solidFill>
                <a:latin typeface="Script"/>
                <a:ea typeface="楷体" panose="02010609060101010101" pitchFamily="49" charset="-122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方法一：列表法</a:t>
            </a:r>
          </a:p>
        </p:txBody>
      </p:sp>
      <p:graphicFrame>
        <p:nvGraphicFramePr>
          <p:cNvPr id="16" name="Group 114"/>
          <p:cNvGraphicFramePr>
            <a:graphicFrameLocks noGrp="1"/>
          </p:cNvGraphicFramePr>
          <p:nvPr/>
        </p:nvGraphicFramePr>
        <p:xfrm>
          <a:off x="2819637" y="3806191"/>
          <a:ext cx="6552725" cy="1311213"/>
        </p:xfrm>
        <a:graphic>
          <a:graphicData uri="http://schemas.openxmlformats.org/drawingml/2006/table">
            <a:tbl>
              <a:tblPr/>
              <a:tblGrid>
                <a:gridCol w="7214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79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79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791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791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4624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4791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4791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4959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47917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2146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鸡</a:t>
                      </a:r>
                    </a:p>
                  </a:txBody>
                  <a:tcPr marL="51431" marR="51431" marT="0" marB="0" horzOverflow="overflow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51431" marR="51431" marT="0" marB="0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51431" marR="51431" marT="0" marB="0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51431" marR="51431" marT="0" marB="0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51431" marR="51431" marT="0" marB="0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51431" marR="51431" marT="0" marB="0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51431" marR="51431" marT="0" marB="0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51431" marR="51431" marT="0" marB="0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51431" marR="51431" marT="0" marB="0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51431" marR="51431" marT="0" marB="0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146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兔</a:t>
                      </a:r>
                    </a:p>
                  </a:txBody>
                  <a:tcPr marL="51431" marR="51431" marT="0" marB="0" horzOverflow="overflow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51431" marR="51431" marT="0" marB="0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51431" marR="51431" marT="0" marB="0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51431" marR="51431" marT="0" marB="0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51431" marR="51431" marT="0" marB="0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51431" marR="51431" marT="0" marB="0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51431" marR="51431" marT="0" marB="0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51431" marR="51431" marT="0" marB="0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51431" marR="51431" marT="0" marB="0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51431" marR="51431" marT="0" marB="0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146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脚</a:t>
                      </a:r>
                    </a:p>
                  </a:txBody>
                  <a:tcPr marL="51431" marR="51431" marT="0" marB="0" horzOverflow="overflow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51431" marR="51431" marT="0" marB="0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51431" marR="51431" marT="0" marB="0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51431" marR="51431" marT="0" marB="0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51431" marR="51431" marT="0" marB="0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51431" marR="51431" marT="0" marB="0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51431" marR="51431" marT="0" marB="0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51431" marR="51431" marT="0" marB="0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51431" marR="51431" marT="0" marB="0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51431" marR="51431" marT="0" marB="0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7" name="TextBox 6"/>
          <p:cNvSpPr txBox="1">
            <a:spLocks noChangeArrowheads="1"/>
          </p:cNvSpPr>
          <p:nvPr/>
        </p:nvSpPr>
        <p:spPr bwMode="auto">
          <a:xfrm>
            <a:off x="4021589" y="5612993"/>
            <a:ext cx="40006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2400"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所以有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3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只鸡，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5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只兔。</a:t>
            </a:r>
          </a:p>
        </p:txBody>
      </p:sp>
      <p:sp>
        <p:nvSpPr>
          <p:cNvPr id="18" name="矩形 17"/>
          <p:cNvSpPr/>
          <p:nvPr/>
        </p:nvSpPr>
        <p:spPr>
          <a:xfrm>
            <a:off x="3675886" y="3767578"/>
            <a:ext cx="364202" cy="5334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8</a:t>
            </a:r>
            <a:endParaRPr kumimoji="0" lang="zh-CN" altLang="zh-CN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3675886" y="4255454"/>
            <a:ext cx="364202" cy="5334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0</a:t>
            </a:r>
            <a:endParaRPr kumimoji="0" lang="zh-CN" altLang="zh-CN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3573107" y="4730353"/>
            <a:ext cx="543740" cy="5334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16</a:t>
            </a:r>
            <a:endParaRPr kumimoji="0" lang="zh-CN" altLang="zh-CN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4325737" y="3767578"/>
            <a:ext cx="364202" cy="5334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7</a:t>
            </a:r>
            <a:endParaRPr kumimoji="0" lang="zh-CN" altLang="zh-CN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4331274" y="4255454"/>
            <a:ext cx="364202" cy="5334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1</a:t>
            </a:r>
            <a:endParaRPr kumimoji="0" lang="zh-CN" altLang="zh-CN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4234827" y="4730353"/>
            <a:ext cx="543740" cy="5334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18</a:t>
            </a:r>
            <a:endParaRPr kumimoji="0" lang="zh-CN" altLang="zh-CN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4991465" y="3767578"/>
            <a:ext cx="364202" cy="5334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6</a:t>
            </a:r>
            <a:endParaRPr kumimoji="0" lang="zh-CN" altLang="zh-CN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4991587" y="4255454"/>
            <a:ext cx="364202" cy="5334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2</a:t>
            </a:r>
            <a:endParaRPr kumimoji="0" lang="zh-CN" altLang="zh-CN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4888455" y="4730353"/>
            <a:ext cx="543740" cy="5334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20</a:t>
            </a:r>
            <a:endParaRPr kumimoji="0" lang="zh-CN" altLang="zh-CN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5641009" y="3767578"/>
            <a:ext cx="364202" cy="5334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5</a:t>
            </a:r>
            <a:endParaRPr kumimoji="0" lang="zh-CN" altLang="zh-CN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5627624" y="4255454"/>
            <a:ext cx="364202" cy="5334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3</a:t>
            </a:r>
            <a:endParaRPr kumimoji="0" lang="zh-CN" altLang="zh-CN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5542083" y="4730353"/>
            <a:ext cx="543740" cy="5334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22</a:t>
            </a:r>
            <a:endParaRPr kumimoji="0" lang="zh-CN" altLang="zh-CN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6274369" y="3767578"/>
            <a:ext cx="364202" cy="5334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4</a:t>
            </a:r>
            <a:endParaRPr kumimoji="0" lang="zh-CN" altLang="zh-CN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6263661" y="4255454"/>
            <a:ext cx="364202" cy="5334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4</a:t>
            </a:r>
            <a:endParaRPr kumimoji="0" lang="zh-CN" altLang="zh-CN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6187619" y="4730353"/>
            <a:ext cx="543740" cy="5334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24</a:t>
            </a:r>
            <a:endParaRPr kumimoji="0" lang="zh-CN" altLang="zh-CN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6907729" y="3767578"/>
            <a:ext cx="364202" cy="5334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3</a:t>
            </a:r>
            <a:endParaRPr kumimoji="0" lang="zh-CN" altLang="zh-CN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6915882" y="4255454"/>
            <a:ext cx="364202" cy="5334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5</a:t>
            </a:r>
            <a:endParaRPr kumimoji="0" lang="zh-CN" altLang="zh-CN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6825063" y="4730353"/>
            <a:ext cx="543740" cy="5334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26</a:t>
            </a:r>
            <a:endParaRPr kumimoji="0" lang="zh-CN" altLang="zh-CN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7565365" y="3767578"/>
            <a:ext cx="364202" cy="5334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2</a:t>
            </a:r>
            <a:endParaRPr kumimoji="0" lang="zh-CN" altLang="zh-CN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7560011" y="4255454"/>
            <a:ext cx="364202" cy="5334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6</a:t>
            </a:r>
            <a:endParaRPr kumimoji="0" lang="zh-CN" altLang="zh-CN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7478691" y="4730353"/>
            <a:ext cx="543740" cy="5334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28</a:t>
            </a:r>
            <a:endParaRPr kumimoji="0" lang="zh-CN" altLang="zh-CN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8223001" y="3767578"/>
            <a:ext cx="364202" cy="5334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1</a:t>
            </a:r>
            <a:endParaRPr kumimoji="0" lang="zh-CN" altLang="zh-CN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8220324" y="4255454"/>
            <a:ext cx="364202" cy="5334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7</a:t>
            </a:r>
            <a:endParaRPr kumimoji="0" lang="zh-CN" altLang="zh-CN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8124227" y="4730353"/>
            <a:ext cx="543740" cy="5334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30</a:t>
            </a:r>
            <a:endParaRPr kumimoji="0" lang="zh-CN" altLang="zh-CN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8880635" y="3767578"/>
            <a:ext cx="364202" cy="5334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0</a:t>
            </a:r>
            <a:endParaRPr kumimoji="0" lang="zh-CN" altLang="zh-CN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8880635" y="4255454"/>
            <a:ext cx="364202" cy="5334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8</a:t>
            </a:r>
            <a:endParaRPr kumimoji="0" lang="zh-CN" altLang="zh-CN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8777856" y="4730353"/>
            <a:ext cx="543740" cy="5334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32</a:t>
            </a:r>
            <a:endParaRPr kumimoji="0" lang="zh-CN" altLang="zh-CN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6" name="文本框 45"/>
          <p:cNvSpPr txBox="1">
            <a:spLocks noChangeArrowheads="1"/>
          </p:cNvSpPr>
          <p:nvPr/>
        </p:nvSpPr>
        <p:spPr bwMode="auto">
          <a:xfrm>
            <a:off x="1037210" y="2111181"/>
            <a:ext cx="7630580" cy="751802"/>
          </a:xfrm>
          <a:custGeom>
            <a:avLst/>
            <a:gdLst/>
            <a:ahLst/>
            <a:cxnLst/>
            <a:rect l="l" t="t" r="r" b="b"/>
            <a:pathLst>
              <a:path w="7630580" h="751802">
                <a:moveTo>
                  <a:pt x="5413499" y="658427"/>
                </a:moveTo>
                <a:lnTo>
                  <a:pt x="5459552" y="658427"/>
                </a:lnTo>
                <a:lnTo>
                  <a:pt x="5459552" y="704459"/>
                </a:lnTo>
                <a:lnTo>
                  <a:pt x="5413499" y="704459"/>
                </a:lnTo>
                <a:close/>
                <a:moveTo>
                  <a:pt x="1115171" y="653122"/>
                </a:moveTo>
                <a:cubicBezTo>
                  <a:pt x="1119154" y="652479"/>
                  <a:pt x="1123557" y="652777"/>
                  <a:pt x="1128379" y="654017"/>
                </a:cubicBezTo>
                <a:cubicBezTo>
                  <a:pt x="1138022" y="656498"/>
                  <a:pt x="1144321" y="661715"/>
                  <a:pt x="1147275" y="669666"/>
                </a:cubicBezTo>
                <a:cubicBezTo>
                  <a:pt x="1150229" y="677618"/>
                  <a:pt x="1149814" y="687566"/>
                  <a:pt x="1146028" y="699512"/>
                </a:cubicBezTo>
                <a:cubicBezTo>
                  <a:pt x="1142242" y="711457"/>
                  <a:pt x="1135366" y="722883"/>
                  <a:pt x="1125399" y="733788"/>
                </a:cubicBezTo>
                <a:cubicBezTo>
                  <a:pt x="1115433" y="744694"/>
                  <a:pt x="1105825" y="750631"/>
                  <a:pt x="1096575" y="751599"/>
                </a:cubicBezTo>
                <a:cubicBezTo>
                  <a:pt x="1087326" y="752567"/>
                  <a:pt x="1085519" y="750083"/>
                  <a:pt x="1091155" y="744146"/>
                </a:cubicBezTo>
                <a:cubicBezTo>
                  <a:pt x="1096790" y="738209"/>
                  <a:pt x="1101985" y="732218"/>
                  <a:pt x="1106739" y="726174"/>
                </a:cubicBezTo>
                <a:cubicBezTo>
                  <a:pt x="1111493" y="720129"/>
                  <a:pt x="1115627" y="712891"/>
                  <a:pt x="1119140" y="704459"/>
                </a:cubicBezTo>
                <a:cubicBezTo>
                  <a:pt x="1112815" y="704459"/>
                  <a:pt x="1107499" y="702842"/>
                  <a:pt x="1103190" y="699609"/>
                </a:cubicBezTo>
                <a:cubicBezTo>
                  <a:pt x="1098880" y="696375"/>
                  <a:pt x="1095962" y="692145"/>
                  <a:pt x="1094435" y="686918"/>
                </a:cubicBezTo>
                <a:cubicBezTo>
                  <a:pt x="1092908" y="681691"/>
                  <a:pt x="1092628" y="676808"/>
                  <a:pt x="1093596" y="672269"/>
                </a:cubicBezTo>
                <a:cubicBezTo>
                  <a:pt x="1094564" y="667730"/>
                  <a:pt x="1098192" y="662934"/>
                  <a:pt x="1104480" y="657879"/>
                </a:cubicBezTo>
                <a:cubicBezTo>
                  <a:pt x="1107624" y="655351"/>
                  <a:pt x="1111188" y="653766"/>
                  <a:pt x="1115171" y="653122"/>
                </a:cubicBezTo>
                <a:close/>
                <a:moveTo>
                  <a:pt x="2924012" y="642940"/>
                </a:moveTo>
                <a:cubicBezTo>
                  <a:pt x="2920640" y="643130"/>
                  <a:pt x="2917361" y="644410"/>
                  <a:pt x="2914174" y="646779"/>
                </a:cubicBezTo>
                <a:cubicBezTo>
                  <a:pt x="2907799" y="651519"/>
                  <a:pt x="2904612" y="657836"/>
                  <a:pt x="2904612" y="665730"/>
                </a:cubicBezTo>
                <a:cubicBezTo>
                  <a:pt x="2904612" y="673624"/>
                  <a:pt x="2908161" y="679550"/>
                  <a:pt x="2915260" y="683508"/>
                </a:cubicBezTo>
                <a:cubicBezTo>
                  <a:pt x="2922358" y="687466"/>
                  <a:pt x="2929306" y="687265"/>
                  <a:pt x="2936103" y="682906"/>
                </a:cubicBezTo>
                <a:cubicBezTo>
                  <a:pt x="2942901" y="678532"/>
                  <a:pt x="2946095" y="672222"/>
                  <a:pt x="2945686" y="663977"/>
                </a:cubicBezTo>
                <a:cubicBezTo>
                  <a:pt x="2945278" y="655731"/>
                  <a:pt x="2941517" y="649619"/>
                  <a:pt x="2934404" y="645639"/>
                </a:cubicBezTo>
                <a:cubicBezTo>
                  <a:pt x="2930848" y="643650"/>
                  <a:pt x="2927384" y="642750"/>
                  <a:pt x="2924012" y="642940"/>
                </a:cubicBezTo>
                <a:close/>
                <a:moveTo>
                  <a:pt x="4463338" y="641918"/>
                </a:moveTo>
                <a:cubicBezTo>
                  <a:pt x="4461008" y="641323"/>
                  <a:pt x="4453386" y="641904"/>
                  <a:pt x="4440473" y="643660"/>
                </a:cubicBezTo>
                <a:cubicBezTo>
                  <a:pt x="4427560" y="645417"/>
                  <a:pt x="4410749" y="647923"/>
                  <a:pt x="4390042" y="651178"/>
                </a:cubicBezTo>
                <a:cubicBezTo>
                  <a:pt x="4392752" y="663511"/>
                  <a:pt x="4395319" y="678518"/>
                  <a:pt x="4397743" y="696199"/>
                </a:cubicBezTo>
                <a:cubicBezTo>
                  <a:pt x="4413603" y="695367"/>
                  <a:pt x="4434525" y="692442"/>
                  <a:pt x="4460510" y="687423"/>
                </a:cubicBezTo>
                <a:cubicBezTo>
                  <a:pt x="4462933" y="677715"/>
                  <a:pt x="4464593" y="667852"/>
                  <a:pt x="4465490" y="657836"/>
                </a:cubicBezTo>
                <a:cubicBezTo>
                  <a:pt x="4466386" y="647819"/>
                  <a:pt x="4465669" y="642513"/>
                  <a:pt x="4463338" y="641918"/>
                </a:cubicBezTo>
                <a:close/>
                <a:moveTo>
                  <a:pt x="3434583" y="636823"/>
                </a:moveTo>
                <a:cubicBezTo>
                  <a:pt x="3443556" y="637158"/>
                  <a:pt x="3451609" y="640552"/>
                  <a:pt x="3458739" y="647005"/>
                </a:cubicBezTo>
                <a:cubicBezTo>
                  <a:pt x="3468247" y="655609"/>
                  <a:pt x="3463077" y="659911"/>
                  <a:pt x="3443231" y="659911"/>
                </a:cubicBezTo>
                <a:cubicBezTo>
                  <a:pt x="3426510" y="659911"/>
                  <a:pt x="3405078" y="661937"/>
                  <a:pt x="3378936" y="665988"/>
                </a:cubicBezTo>
                <a:cubicBezTo>
                  <a:pt x="3352794" y="670039"/>
                  <a:pt x="3334094" y="673190"/>
                  <a:pt x="3322837" y="675442"/>
                </a:cubicBezTo>
                <a:cubicBezTo>
                  <a:pt x="3311580" y="677693"/>
                  <a:pt x="3300922" y="674520"/>
                  <a:pt x="3290862" y="665923"/>
                </a:cubicBezTo>
                <a:cubicBezTo>
                  <a:pt x="3280803" y="657326"/>
                  <a:pt x="3283445" y="653028"/>
                  <a:pt x="3298789" y="653028"/>
                </a:cubicBezTo>
                <a:cubicBezTo>
                  <a:pt x="3311308" y="653028"/>
                  <a:pt x="3325591" y="652135"/>
                  <a:pt x="3341637" y="650350"/>
                </a:cubicBezTo>
                <a:cubicBezTo>
                  <a:pt x="3357684" y="648565"/>
                  <a:pt x="3372368" y="646790"/>
                  <a:pt x="3385690" y="645026"/>
                </a:cubicBezTo>
                <a:cubicBezTo>
                  <a:pt x="3399313" y="642287"/>
                  <a:pt x="3412517" y="639781"/>
                  <a:pt x="3425302" y="637508"/>
                </a:cubicBezTo>
                <a:cubicBezTo>
                  <a:pt x="3428498" y="636940"/>
                  <a:pt x="3431591" y="636712"/>
                  <a:pt x="3434583" y="636823"/>
                </a:cubicBezTo>
                <a:close/>
                <a:moveTo>
                  <a:pt x="821979" y="627517"/>
                </a:moveTo>
                <a:lnTo>
                  <a:pt x="797909" y="632529"/>
                </a:lnTo>
                <a:cubicBezTo>
                  <a:pt x="792474" y="644732"/>
                  <a:pt x="789910" y="651347"/>
                  <a:pt x="790219" y="652372"/>
                </a:cubicBezTo>
                <a:cubicBezTo>
                  <a:pt x="790527" y="653397"/>
                  <a:pt x="791929" y="654268"/>
                  <a:pt x="794424" y="654985"/>
                </a:cubicBezTo>
                <a:cubicBezTo>
                  <a:pt x="796919" y="655702"/>
                  <a:pt x="801143" y="657294"/>
                  <a:pt x="807093" y="659761"/>
                </a:cubicBezTo>
                <a:cubicBezTo>
                  <a:pt x="812572" y="653107"/>
                  <a:pt x="817533" y="642359"/>
                  <a:pt x="821979" y="627517"/>
                </a:cubicBezTo>
                <a:close/>
                <a:moveTo>
                  <a:pt x="2926494" y="620020"/>
                </a:moveTo>
                <a:cubicBezTo>
                  <a:pt x="2932015" y="620142"/>
                  <a:pt x="2937659" y="621415"/>
                  <a:pt x="2943428" y="623839"/>
                </a:cubicBezTo>
                <a:cubicBezTo>
                  <a:pt x="2954964" y="628685"/>
                  <a:pt x="2962626" y="636365"/>
                  <a:pt x="2966411" y="646876"/>
                </a:cubicBezTo>
                <a:cubicBezTo>
                  <a:pt x="2970197" y="657387"/>
                  <a:pt x="2970642" y="667784"/>
                  <a:pt x="2967745" y="678066"/>
                </a:cubicBezTo>
                <a:cubicBezTo>
                  <a:pt x="2964848" y="688348"/>
                  <a:pt x="2959428" y="696217"/>
                  <a:pt x="2951483" y="701674"/>
                </a:cubicBezTo>
                <a:cubicBezTo>
                  <a:pt x="2943539" y="707130"/>
                  <a:pt x="2934099" y="709858"/>
                  <a:pt x="2923165" y="709858"/>
                </a:cubicBezTo>
                <a:cubicBezTo>
                  <a:pt x="2912230" y="709858"/>
                  <a:pt x="2902329" y="705420"/>
                  <a:pt x="2893459" y="696543"/>
                </a:cubicBezTo>
                <a:cubicBezTo>
                  <a:pt x="2884590" y="687667"/>
                  <a:pt x="2880155" y="678123"/>
                  <a:pt x="2880155" y="667913"/>
                </a:cubicBezTo>
                <a:cubicBezTo>
                  <a:pt x="2880155" y="657703"/>
                  <a:pt x="2882543" y="648773"/>
                  <a:pt x="2887318" y="641122"/>
                </a:cubicBezTo>
                <a:cubicBezTo>
                  <a:pt x="2892093" y="633472"/>
                  <a:pt x="2899754" y="627467"/>
                  <a:pt x="2910302" y="623107"/>
                </a:cubicBezTo>
                <a:cubicBezTo>
                  <a:pt x="2915575" y="620927"/>
                  <a:pt x="2920973" y="619899"/>
                  <a:pt x="2926494" y="620020"/>
                </a:cubicBezTo>
                <a:close/>
                <a:moveTo>
                  <a:pt x="4473341" y="612148"/>
                </a:moveTo>
                <a:cubicBezTo>
                  <a:pt x="4477571" y="612298"/>
                  <a:pt x="4482321" y="613678"/>
                  <a:pt x="4487591" y="616288"/>
                </a:cubicBezTo>
                <a:cubicBezTo>
                  <a:pt x="4498131" y="621508"/>
                  <a:pt x="4507004" y="627488"/>
                  <a:pt x="4514210" y="634228"/>
                </a:cubicBezTo>
                <a:cubicBezTo>
                  <a:pt x="4521416" y="640968"/>
                  <a:pt x="4520810" y="647833"/>
                  <a:pt x="4512393" y="654824"/>
                </a:cubicBezTo>
                <a:cubicBezTo>
                  <a:pt x="4503975" y="661815"/>
                  <a:pt x="4496038" y="671993"/>
                  <a:pt x="4488581" y="685358"/>
                </a:cubicBezTo>
                <a:cubicBezTo>
                  <a:pt x="4502075" y="701476"/>
                  <a:pt x="4502104" y="709815"/>
                  <a:pt x="4488667" y="710375"/>
                </a:cubicBezTo>
                <a:cubicBezTo>
                  <a:pt x="4475230" y="710934"/>
                  <a:pt x="4445259" y="712934"/>
                  <a:pt x="4398754" y="716376"/>
                </a:cubicBezTo>
                <a:cubicBezTo>
                  <a:pt x="4395097" y="730028"/>
                  <a:pt x="4390042" y="732831"/>
                  <a:pt x="4383589" y="724786"/>
                </a:cubicBezTo>
                <a:cubicBezTo>
                  <a:pt x="4377136" y="716742"/>
                  <a:pt x="4371668" y="702649"/>
                  <a:pt x="4367187" y="682508"/>
                </a:cubicBezTo>
                <a:cubicBezTo>
                  <a:pt x="4362706" y="662367"/>
                  <a:pt x="4358171" y="648930"/>
                  <a:pt x="4353582" y="642198"/>
                </a:cubicBezTo>
                <a:cubicBezTo>
                  <a:pt x="4348993" y="635465"/>
                  <a:pt x="4349932" y="631532"/>
                  <a:pt x="4356400" y="630399"/>
                </a:cubicBezTo>
                <a:cubicBezTo>
                  <a:pt x="4362867" y="629266"/>
                  <a:pt x="4368994" y="629377"/>
                  <a:pt x="4374781" y="630733"/>
                </a:cubicBezTo>
                <a:cubicBezTo>
                  <a:pt x="4380567" y="632088"/>
                  <a:pt x="4389795" y="632109"/>
                  <a:pt x="4402464" y="630797"/>
                </a:cubicBezTo>
                <a:cubicBezTo>
                  <a:pt x="4415134" y="629485"/>
                  <a:pt x="4426663" y="627743"/>
                  <a:pt x="4437053" y="625570"/>
                </a:cubicBezTo>
                <a:cubicBezTo>
                  <a:pt x="4447442" y="623398"/>
                  <a:pt x="4455828" y="620002"/>
                  <a:pt x="4462209" y="615385"/>
                </a:cubicBezTo>
                <a:cubicBezTo>
                  <a:pt x="4465400" y="613076"/>
                  <a:pt x="4469110" y="611997"/>
                  <a:pt x="4473341" y="612148"/>
                </a:cubicBezTo>
                <a:close/>
                <a:moveTo>
                  <a:pt x="4116698" y="607300"/>
                </a:moveTo>
                <a:cubicBezTo>
                  <a:pt x="4120015" y="606886"/>
                  <a:pt x="4125469" y="607885"/>
                  <a:pt x="4133062" y="610298"/>
                </a:cubicBezTo>
                <a:cubicBezTo>
                  <a:pt x="4148249" y="615123"/>
                  <a:pt x="4157046" y="621540"/>
                  <a:pt x="4159456" y="629550"/>
                </a:cubicBezTo>
                <a:cubicBezTo>
                  <a:pt x="4161865" y="637558"/>
                  <a:pt x="4161212" y="644395"/>
                  <a:pt x="4157498" y="650060"/>
                </a:cubicBezTo>
                <a:cubicBezTo>
                  <a:pt x="4153784" y="655724"/>
                  <a:pt x="4148073" y="655867"/>
                  <a:pt x="4140365" y="650490"/>
                </a:cubicBezTo>
                <a:cubicBezTo>
                  <a:pt x="4132657" y="645112"/>
                  <a:pt x="4126516" y="639218"/>
                  <a:pt x="4121942" y="632808"/>
                </a:cubicBezTo>
                <a:cubicBezTo>
                  <a:pt x="4118012" y="625939"/>
                  <a:pt x="4115087" y="619264"/>
                  <a:pt x="4113165" y="612782"/>
                </a:cubicBezTo>
                <a:cubicBezTo>
                  <a:pt x="4112204" y="609541"/>
                  <a:pt x="4113382" y="607714"/>
                  <a:pt x="4116698" y="607300"/>
                </a:cubicBezTo>
                <a:close/>
                <a:moveTo>
                  <a:pt x="5202590" y="606695"/>
                </a:moveTo>
                <a:cubicBezTo>
                  <a:pt x="5206319" y="607448"/>
                  <a:pt x="5211180" y="609104"/>
                  <a:pt x="5217174" y="611664"/>
                </a:cubicBezTo>
                <a:cubicBezTo>
                  <a:pt x="5238426" y="619995"/>
                  <a:pt x="5254419" y="631206"/>
                  <a:pt x="5265153" y="645295"/>
                </a:cubicBezTo>
                <a:cubicBezTo>
                  <a:pt x="5275887" y="659384"/>
                  <a:pt x="5278554" y="674567"/>
                  <a:pt x="5273155" y="690843"/>
                </a:cubicBezTo>
                <a:cubicBezTo>
                  <a:pt x="5267756" y="707119"/>
                  <a:pt x="5257219" y="704767"/>
                  <a:pt x="5241545" y="683788"/>
                </a:cubicBezTo>
                <a:cubicBezTo>
                  <a:pt x="5225872" y="662808"/>
                  <a:pt x="5211897" y="642983"/>
                  <a:pt x="5199621" y="624312"/>
                </a:cubicBezTo>
                <a:cubicBezTo>
                  <a:pt x="5190415" y="610309"/>
                  <a:pt x="5191405" y="604436"/>
                  <a:pt x="5202590" y="606695"/>
                </a:cubicBezTo>
                <a:close/>
                <a:moveTo>
                  <a:pt x="2345090" y="606695"/>
                </a:moveTo>
                <a:cubicBezTo>
                  <a:pt x="2348819" y="607448"/>
                  <a:pt x="2353680" y="609104"/>
                  <a:pt x="2359674" y="611664"/>
                </a:cubicBezTo>
                <a:cubicBezTo>
                  <a:pt x="2380926" y="619995"/>
                  <a:pt x="2396919" y="631206"/>
                  <a:pt x="2407653" y="645295"/>
                </a:cubicBezTo>
                <a:cubicBezTo>
                  <a:pt x="2418386" y="659384"/>
                  <a:pt x="2421054" y="674567"/>
                  <a:pt x="2415655" y="690843"/>
                </a:cubicBezTo>
                <a:cubicBezTo>
                  <a:pt x="2410256" y="707119"/>
                  <a:pt x="2399719" y="704767"/>
                  <a:pt x="2384045" y="683788"/>
                </a:cubicBezTo>
                <a:cubicBezTo>
                  <a:pt x="2368371" y="662808"/>
                  <a:pt x="2354397" y="642983"/>
                  <a:pt x="2342122" y="624312"/>
                </a:cubicBezTo>
                <a:cubicBezTo>
                  <a:pt x="2332915" y="610309"/>
                  <a:pt x="2333905" y="604436"/>
                  <a:pt x="2345090" y="606695"/>
                </a:cubicBezTo>
                <a:close/>
                <a:moveTo>
                  <a:pt x="5093563" y="592733"/>
                </a:moveTo>
                <a:cubicBezTo>
                  <a:pt x="5095273" y="592992"/>
                  <a:pt x="5097324" y="593667"/>
                  <a:pt x="5099717" y="594757"/>
                </a:cubicBezTo>
                <a:cubicBezTo>
                  <a:pt x="5109289" y="599116"/>
                  <a:pt x="5116828" y="604042"/>
                  <a:pt x="5122335" y="609534"/>
                </a:cubicBezTo>
                <a:cubicBezTo>
                  <a:pt x="5129290" y="615342"/>
                  <a:pt x="5130373" y="620662"/>
                  <a:pt x="5125583" y="625495"/>
                </a:cubicBezTo>
                <a:cubicBezTo>
                  <a:pt x="5120794" y="630327"/>
                  <a:pt x="5114078" y="637290"/>
                  <a:pt x="5105439" y="646381"/>
                </a:cubicBezTo>
                <a:cubicBezTo>
                  <a:pt x="5096799" y="655473"/>
                  <a:pt x="5084430" y="666691"/>
                  <a:pt x="5068334" y="680034"/>
                </a:cubicBezTo>
                <a:cubicBezTo>
                  <a:pt x="5052236" y="693378"/>
                  <a:pt x="5035752" y="702358"/>
                  <a:pt x="5018881" y="706976"/>
                </a:cubicBezTo>
                <a:cubicBezTo>
                  <a:pt x="5002010" y="711593"/>
                  <a:pt x="4997572" y="710453"/>
                  <a:pt x="5005566" y="703556"/>
                </a:cubicBezTo>
                <a:cubicBezTo>
                  <a:pt x="5013561" y="696658"/>
                  <a:pt x="5024237" y="687419"/>
                  <a:pt x="5037595" y="675840"/>
                </a:cubicBezTo>
                <a:cubicBezTo>
                  <a:pt x="5050953" y="664260"/>
                  <a:pt x="5062931" y="651228"/>
                  <a:pt x="5073528" y="636745"/>
                </a:cubicBezTo>
                <a:cubicBezTo>
                  <a:pt x="5084126" y="622261"/>
                  <a:pt x="5088747" y="610552"/>
                  <a:pt x="5087392" y="601618"/>
                </a:cubicBezTo>
                <a:cubicBezTo>
                  <a:pt x="5086375" y="594918"/>
                  <a:pt x="5088432" y="591956"/>
                  <a:pt x="5093563" y="592733"/>
                </a:cubicBezTo>
                <a:close/>
                <a:moveTo>
                  <a:pt x="2236062" y="592733"/>
                </a:moveTo>
                <a:cubicBezTo>
                  <a:pt x="2237772" y="592992"/>
                  <a:pt x="2239824" y="593667"/>
                  <a:pt x="2242217" y="594757"/>
                </a:cubicBezTo>
                <a:cubicBezTo>
                  <a:pt x="2251789" y="599116"/>
                  <a:pt x="2259328" y="604042"/>
                  <a:pt x="2264835" y="609534"/>
                </a:cubicBezTo>
                <a:cubicBezTo>
                  <a:pt x="2271790" y="615342"/>
                  <a:pt x="2272873" y="620662"/>
                  <a:pt x="2268083" y="625495"/>
                </a:cubicBezTo>
                <a:cubicBezTo>
                  <a:pt x="2263293" y="630327"/>
                  <a:pt x="2256579" y="637290"/>
                  <a:pt x="2247939" y="646381"/>
                </a:cubicBezTo>
                <a:cubicBezTo>
                  <a:pt x="2239299" y="655473"/>
                  <a:pt x="2226930" y="666691"/>
                  <a:pt x="2210833" y="680034"/>
                </a:cubicBezTo>
                <a:cubicBezTo>
                  <a:pt x="2194737" y="693378"/>
                  <a:pt x="2178252" y="702358"/>
                  <a:pt x="2161381" y="706976"/>
                </a:cubicBezTo>
                <a:cubicBezTo>
                  <a:pt x="2144510" y="711593"/>
                  <a:pt x="2140072" y="710453"/>
                  <a:pt x="2148066" y="703556"/>
                </a:cubicBezTo>
                <a:cubicBezTo>
                  <a:pt x="2156061" y="696658"/>
                  <a:pt x="2166737" y="687419"/>
                  <a:pt x="2180095" y="675840"/>
                </a:cubicBezTo>
                <a:cubicBezTo>
                  <a:pt x="2193453" y="664260"/>
                  <a:pt x="2205431" y="651228"/>
                  <a:pt x="2216028" y="636745"/>
                </a:cubicBezTo>
                <a:cubicBezTo>
                  <a:pt x="2226626" y="622261"/>
                  <a:pt x="2231247" y="610552"/>
                  <a:pt x="2229892" y="601618"/>
                </a:cubicBezTo>
                <a:cubicBezTo>
                  <a:pt x="2228875" y="594918"/>
                  <a:pt x="2230932" y="591956"/>
                  <a:pt x="2236062" y="592733"/>
                </a:cubicBezTo>
                <a:close/>
                <a:moveTo>
                  <a:pt x="2598008" y="576061"/>
                </a:moveTo>
                <a:lnTo>
                  <a:pt x="2598008" y="587658"/>
                </a:lnTo>
                <a:cubicBezTo>
                  <a:pt x="2598223" y="599008"/>
                  <a:pt x="2598413" y="609250"/>
                  <a:pt x="2598576" y="618382"/>
                </a:cubicBezTo>
                <a:lnTo>
                  <a:pt x="2598924" y="638749"/>
                </a:lnTo>
                <a:lnTo>
                  <a:pt x="2599433" y="632798"/>
                </a:lnTo>
                <a:cubicBezTo>
                  <a:pt x="2600308" y="629030"/>
                  <a:pt x="2602167" y="626663"/>
                  <a:pt x="2605010" y="625699"/>
                </a:cubicBezTo>
                <a:cubicBezTo>
                  <a:pt x="2610696" y="623770"/>
                  <a:pt x="2616995" y="616762"/>
                  <a:pt x="2623907" y="604673"/>
                </a:cubicBezTo>
                <a:cubicBezTo>
                  <a:pt x="2630819" y="592584"/>
                  <a:pt x="2634275" y="583105"/>
                  <a:pt x="2634275" y="576236"/>
                </a:cubicBezTo>
                <a:cubicBezTo>
                  <a:pt x="2625728" y="578932"/>
                  <a:pt x="2619673" y="580506"/>
                  <a:pt x="2616109" y="580958"/>
                </a:cubicBezTo>
                <a:cubicBezTo>
                  <a:pt x="2614327" y="581184"/>
                  <a:pt x="2611865" y="580865"/>
                  <a:pt x="2608723" y="580003"/>
                </a:cubicBezTo>
                <a:close/>
                <a:moveTo>
                  <a:pt x="2025524" y="572042"/>
                </a:moveTo>
                <a:cubicBezTo>
                  <a:pt x="2012776" y="573748"/>
                  <a:pt x="2003505" y="579972"/>
                  <a:pt x="1997712" y="590713"/>
                </a:cubicBezTo>
                <a:cubicBezTo>
                  <a:pt x="1991918" y="601453"/>
                  <a:pt x="1989455" y="613055"/>
                  <a:pt x="1990323" y="625516"/>
                </a:cubicBezTo>
                <a:cubicBezTo>
                  <a:pt x="1991190" y="637978"/>
                  <a:pt x="1995388" y="648181"/>
                  <a:pt x="2002917" y="656126"/>
                </a:cubicBezTo>
                <a:cubicBezTo>
                  <a:pt x="2010446" y="664070"/>
                  <a:pt x="2020208" y="668236"/>
                  <a:pt x="2032203" y="668623"/>
                </a:cubicBezTo>
                <a:cubicBezTo>
                  <a:pt x="2044199" y="669010"/>
                  <a:pt x="2054369" y="664823"/>
                  <a:pt x="2062715" y="656061"/>
                </a:cubicBezTo>
                <a:cubicBezTo>
                  <a:pt x="2071061" y="647299"/>
                  <a:pt x="2075234" y="633970"/>
                  <a:pt x="2075234" y="616073"/>
                </a:cubicBezTo>
                <a:cubicBezTo>
                  <a:pt x="2075234" y="598177"/>
                  <a:pt x="2070136" y="585937"/>
                  <a:pt x="2059941" y="579355"/>
                </a:cubicBezTo>
                <a:cubicBezTo>
                  <a:pt x="2049745" y="572773"/>
                  <a:pt x="2038272" y="570335"/>
                  <a:pt x="2025524" y="572042"/>
                </a:cubicBezTo>
                <a:close/>
                <a:moveTo>
                  <a:pt x="451162" y="562728"/>
                </a:moveTo>
                <a:cubicBezTo>
                  <a:pt x="444422" y="563588"/>
                  <a:pt x="432613" y="565201"/>
                  <a:pt x="415735" y="567568"/>
                </a:cubicBezTo>
                <a:cubicBezTo>
                  <a:pt x="418374" y="590870"/>
                  <a:pt x="420148" y="610248"/>
                  <a:pt x="421059" y="625699"/>
                </a:cubicBezTo>
                <a:cubicBezTo>
                  <a:pt x="421969" y="641151"/>
                  <a:pt x="422812" y="654311"/>
                  <a:pt x="423586" y="665181"/>
                </a:cubicBezTo>
                <a:cubicBezTo>
                  <a:pt x="430068" y="665181"/>
                  <a:pt x="442243" y="664400"/>
                  <a:pt x="460111" y="662837"/>
                </a:cubicBezTo>
                <a:cubicBezTo>
                  <a:pt x="460111" y="620820"/>
                  <a:pt x="459229" y="594742"/>
                  <a:pt x="457465" y="584604"/>
                </a:cubicBezTo>
                <a:cubicBezTo>
                  <a:pt x="455701" y="574465"/>
                  <a:pt x="453600" y="567173"/>
                  <a:pt x="451162" y="562728"/>
                </a:cubicBezTo>
                <a:close/>
                <a:moveTo>
                  <a:pt x="3826449" y="559821"/>
                </a:moveTo>
                <a:cubicBezTo>
                  <a:pt x="3822788" y="559963"/>
                  <a:pt x="3817915" y="560483"/>
                  <a:pt x="3811827" y="561383"/>
                </a:cubicBezTo>
                <a:cubicBezTo>
                  <a:pt x="3799652" y="563183"/>
                  <a:pt x="3784860" y="565266"/>
                  <a:pt x="3767451" y="567632"/>
                </a:cubicBezTo>
                <a:cubicBezTo>
                  <a:pt x="3769215" y="593889"/>
                  <a:pt x="3770484" y="612001"/>
                  <a:pt x="3771259" y="621967"/>
                </a:cubicBezTo>
                <a:cubicBezTo>
                  <a:pt x="3787779" y="621150"/>
                  <a:pt x="3807253" y="619078"/>
                  <a:pt x="3829681" y="615751"/>
                </a:cubicBezTo>
                <a:cubicBezTo>
                  <a:pt x="3831330" y="605842"/>
                  <a:pt x="3833043" y="594470"/>
                  <a:pt x="3834822" y="581635"/>
                </a:cubicBezTo>
                <a:cubicBezTo>
                  <a:pt x="3836600" y="568801"/>
                  <a:pt x="3836256" y="561767"/>
                  <a:pt x="3833789" y="560534"/>
                </a:cubicBezTo>
                <a:cubicBezTo>
                  <a:pt x="3832556" y="559917"/>
                  <a:pt x="3830109" y="559680"/>
                  <a:pt x="3826449" y="559821"/>
                </a:cubicBezTo>
                <a:close/>
                <a:moveTo>
                  <a:pt x="517888" y="555973"/>
                </a:moveTo>
                <a:cubicBezTo>
                  <a:pt x="500808" y="557737"/>
                  <a:pt x="486554" y="559250"/>
                  <a:pt x="475125" y="560512"/>
                </a:cubicBezTo>
                <a:cubicBezTo>
                  <a:pt x="477720" y="561473"/>
                  <a:pt x="479269" y="562939"/>
                  <a:pt x="479771" y="564911"/>
                </a:cubicBezTo>
                <a:cubicBezTo>
                  <a:pt x="480273" y="566883"/>
                  <a:pt x="480524" y="571052"/>
                  <a:pt x="480524" y="577419"/>
                </a:cubicBezTo>
                <a:cubicBezTo>
                  <a:pt x="485987" y="577505"/>
                  <a:pt x="492563" y="576175"/>
                  <a:pt x="500249" y="573429"/>
                </a:cubicBezTo>
                <a:cubicBezTo>
                  <a:pt x="507935" y="570683"/>
                  <a:pt x="513994" y="572726"/>
                  <a:pt x="518425" y="579560"/>
                </a:cubicBezTo>
                <a:cubicBezTo>
                  <a:pt x="522856" y="586393"/>
                  <a:pt x="519956" y="590921"/>
                  <a:pt x="509724" y="593143"/>
                </a:cubicBezTo>
                <a:cubicBezTo>
                  <a:pt x="499493" y="595366"/>
                  <a:pt x="489759" y="596477"/>
                  <a:pt x="480524" y="596477"/>
                </a:cubicBezTo>
                <a:lnTo>
                  <a:pt x="480524" y="615213"/>
                </a:lnTo>
                <a:cubicBezTo>
                  <a:pt x="485945" y="615313"/>
                  <a:pt x="492043" y="614213"/>
                  <a:pt x="498819" y="611911"/>
                </a:cubicBezTo>
                <a:cubicBezTo>
                  <a:pt x="505594" y="609609"/>
                  <a:pt x="511212" y="611567"/>
                  <a:pt x="515672" y="617783"/>
                </a:cubicBezTo>
                <a:cubicBezTo>
                  <a:pt x="520132" y="624000"/>
                  <a:pt x="517970" y="628528"/>
                  <a:pt x="509187" y="631367"/>
                </a:cubicBezTo>
                <a:cubicBezTo>
                  <a:pt x="500403" y="634206"/>
                  <a:pt x="490849" y="635626"/>
                  <a:pt x="480524" y="635626"/>
                </a:cubicBezTo>
                <a:lnTo>
                  <a:pt x="480524" y="659761"/>
                </a:lnTo>
                <a:lnTo>
                  <a:pt x="517006" y="656190"/>
                </a:lnTo>
                <a:cubicBezTo>
                  <a:pt x="518669" y="638595"/>
                  <a:pt x="519727" y="619182"/>
                  <a:pt x="520178" y="597951"/>
                </a:cubicBezTo>
                <a:cubicBezTo>
                  <a:pt x="520630" y="576720"/>
                  <a:pt x="519867" y="562728"/>
                  <a:pt x="517888" y="555973"/>
                </a:cubicBezTo>
                <a:close/>
                <a:moveTo>
                  <a:pt x="588915" y="548133"/>
                </a:moveTo>
                <a:cubicBezTo>
                  <a:pt x="584799" y="547065"/>
                  <a:pt x="569362" y="548416"/>
                  <a:pt x="542603" y="552188"/>
                </a:cubicBezTo>
                <a:cubicBezTo>
                  <a:pt x="551609" y="559128"/>
                  <a:pt x="554731" y="565079"/>
                  <a:pt x="551971" y="570041"/>
                </a:cubicBezTo>
                <a:cubicBezTo>
                  <a:pt x="549210" y="575003"/>
                  <a:pt x="546940" y="583937"/>
                  <a:pt x="545162" y="596843"/>
                </a:cubicBezTo>
                <a:cubicBezTo>
                  <a:pt x="543385" y="609749"/>
                  <a:pt x="541635" y="628470"/>
                  <a:pt x="539914" y="653007"/>
                </a:cubicBezTo>
                <a:cubicBezTo>
                  <a:pt x="553594" y="651200"/>
                  <a:pt x="563364" y="651318"/>
                  <a:pt x="569222" y="653361"/>
                </a:cubicBezTo>
                <a:cubicBezTo>
                  <a:pt x="575080" y="655405"/>
                  <a:pt x="578572" y="658330"/>
                  <a:pt x="579697" y="662138"/>
                </a:cubicBezTo>
                <a:cubicBezTo>
                  <a:pt x="580823" y="665945"/>
                  <a:pt x="582996" y="660650"/>
                  <a:pt x="586215" y="646252"/>
                </a:cubicBezTo>
                <a:cubicBezTo>
                  <a:pt x="589435" y="631855"/>
                  <a:pt x="591718" y="616980"/>
                  <a:pt x="593066" y="601629"/>
                </a:cubicBezTo>
                <a:cubicBezTo>
                  <a:pt x="594414" y="586278"/>
                  <a:pt x="595088" y="573282"/>
                  <a:pt x="595088" y="562642"/>
                </a:cubicBezTo>
                <a:cubicBezTo>
                  <a:pt x="595088" y="554038"/>
                  <a:pt x="593030" y="549201"/>
                  <a:pt x="588915" y="548133"/>
                </a:cubicBezTo>
                <a:close/>
                <a:moveTo>
                  <a:pt x="4050893" y="539776"/>
                </a:moveTo>
                <a:cubicBezTo>
                  <a:pt x="4037944" y="542487"/>
                  <a:pt x="4028206" y="544394"/>
                  <a:pt x="4021682" y="545498"/>
                </a:cubicBezTo>
                <a:cubicBezTo>
                  <a:pt x="4015157" y="546602"/>
                  <a:pt x="4012121" y="547574"/>
                  <a:pt x="4012572" y="548413"/>
                </a:cubicBezTo>
                <a:cubicBezTo>
                  <a:pt x="4013024" y="549252"/>
                  <a:pt x="4016569" y="560720"/>
                  <a:pt x="4023209" y="582818"/>
                </a:cubicBezTo>
                <a:cubicBezTo>
                  <a:pt x="4030351" y="582890"/>
                  <a:pt x="4037535" y="582209"/>
                  <a:pt x="4044762" y="580775"/>
                </a:cubicBezTo>
                <a:cubicBezTo>
                  <a:pt x="4046139" y="576903"/>
                  <a:pt x="4047283" y="573063"/>
                  <a:pt x="4048193" y="569256"/>
                </a:cubicBezTo>
                <a:cubicBezTo>
                  <a:pt x="4049104" y="565449"/>
                  <a:pt x="4049781" y="559630"/>
                  <a:pt x="4050226" y="551800"/>
                </a:cubicBezTo>
                <a:cubicBezTo>
                  <a:pt x="4050671" y="543971"/>
                  <a:pt x="4050893" y="539963"/>
                  <a:pt x="4050893" y="539776"/>
                </a:cubicBezTo>
                <a:close/>
                <a:moveTo>
                  <a:pt x="2574735" y="534341"/>
                </a:moveTo>
                <a:lnTo>
                  <a:pt x="2572529" y="540658"/>
                </a:lnTo>
                <a:cubicBezTo>
                  <a:pt x="2564549" y="543670"/>
                  <a:pt x="2557633" y="544731"/>
                  <a:pt x="2551783" y="543842"/>
                </a:cubicBezTo>
                <a:lnTo>
                  <a:pt x="2549417" y="581485"/>
                </a:lnTo>
                <a:cubicBezTo>
                  <a:pt x="2548886" y="581485"/>
                  <a:pt x="2552191" y="580355"/>
                  <a:pt x="2559333" y="578097"/>
                </a:cubicBezTo>
                <a:cubicBezTo>
                  <a:pt x="2562903" y="576968"/>
                  <a:pt x="2566072" y="576927"/>
                  <a:pt x="2568838" y="577976"/>
                </a:cubicBezTo>
                <a:lnTo>
                  <a:pt x="2574295" y="582911"/>
                </a:lnTo>
                <a:lnTo>
                  <a:pt x="2574510" y="561128"/>
                </a:lnTo>
                <a:cubicBezTo>
                  <a:pt x="2574593" y="552167"/>
                  <a:pt x="2574662" y="544100"/>
                  <a:pt x="2574718" y="536926"/>
                </a:cubicBezTo>
                <a:close/>
                <a:moveTo>
                  <a:pt x="3841329" y="530809"/>
                </a:moveTo>
                <a:cubicBezTo>
                  <a:pt x="3845541" y="530951"/>
                  <a:pt x="3850266" y="532205"/>
                  <a:pt x="3855504" y="534571"/>
                </a:cubicBezTo>
                <a:cubicBezTo>
                  <a:pt x="3865979" y="539303"/>
                  <a:pt x="3874619" y="544340"/>
                  <a:pt x="3881424" y="549682"/>
                </a:cubicBezTo>
                <a:cubicBezTo>
                  <a:pt x="3888228" y="555023"/>
                  <a:pt x="3887690" y="560971"/>
                  <a:pt x="3879811" y="567525"/>
                </a:cubicBezTo>
                <a:cubicBezTo>
                  <a:pt x="3871931" y="574078"/>
                  <a:pt x="3862828" y="590297"/>
                  <a:pt x="3852503" y="616181"/>
                </a:cubicBezTo>
                <a:cubicBezTo>
                  <a:pt x="3865997" y="629689"/>
                  <a:pt x="3868026" y="636755"/>
                  <a:pt x="3858591" y="637379"/>
                </a:cubicBezTo>
                <a:cubicBezTo>
                  <a:pt x="3849155" y="638003"/>
                  <a:pt x="3837959" y="638541"/>
                  <a:pt x="3825002" y="638993"/>
                </a:cubicBezTo>
                <a:cubicBezTo>
                  <a:pt x="3812046" y="639444"/>
                  <a:pt x="3794117" y="640896"/>
                  <a:pt x="3771216" y="643348"/>
                </a:cubicBezTo>
                <a:cubicBezTo>
                  <a:pt x="3770355" y="656212"/>
                  <a:pt x="3767129" y="663539"/>
                  <a:pt x="3761536" y="665332"/>
                </a:cubicBezTo>
                <a:cubicBezTo>
                  <a:pt x="3755943" y="667124"/>
                  <a:pt x="3751921" y="658761"/>
                  <a:pt x="3749469" y="640240"/>
                </a:cubicBezTo>
                <a:cubicBezTo>
                  <a:pt x="3747017" y="621720"/>
                  <a:pt x="3744442" y="604831"/>
                  <a:pt x="3741747" y="589573"/>
                </a:cubicBezTo>
                <a:cubicBezTo>
                  <a:pt x="3739051" y="574315"/>
                  <a:pt x="3735885" y="562401"/>
                  <a:pt x="3732250" y="553833"/>
                </a:cubicBezTo>
                <a:cubicBezTo>
                  <a:pt x="3728615" y="545265"/>
                  <a:pt x="3731124" y="541691"/>
                  <a:pt x="3739778" y="543110"/>
                </a:cubicBezTo>
                <a:cubicBezTo>
                  <a:pt x="3748433" y="544530"/>
                  <a:pt x="3754442" y="545878"/>
                  <a:pt x="3757804" y="547154"/>
                </a:cubicBezTo>
                <a:cubicBezTo>
                  <a:pt x="3761167" y="548430"/>
                  <a:pt x="3771703" y="548208"/>
                  <a:pt x="3789413" y="546487"/>
                </a:cubicBezTo>
                <a:cubicBezTo>
                  <a:pt x="3810250" y="542142"/>
                  <a:pt x="3823855" y="537887"/>
                  <a:pt x="3830229" y="533721"/>
                </a:cubicBezTo>
                <a:cubicBezTo>
                  <a:pt x="3833416" y="531638"/>
                  <a:pt x="3837116" y="530667"/>
                  <a:pt x="3841329" y="530809"/>
                </a:cubicBezTo>
                <a:close/>
                <a:moveTo>
                  <a:pt x="4107901" y="529139"/>
                </a:moveTo>
                <a:cubicBezTo>
                  <a:pt x="4105058" y="529491"/>
                  <a:pt x="4101034" y="530340"/>
                  <a:pt x="4095828" y="531688"/>
                </a:cubicBezTo>
                <a:lnTo>
                  <a:pt x="4076684" y="534571"/>
                </a:lnTo>
                <a:cubicBezTo>
                  <a:pt x="4082993" y="539719"/>
                  <a:pt x="4084976" y="545032"/>
                  <a:pt x="4082631" y="550510"/>
                </a:cubicBezTo>
                <a:cubicBezTo>
                  <a:pt x="4080287" y="555988"/>
                  <a:pt x="4076956" y="564506"/>
                  <a:pt x="4072640" y="576064"/>
                </a:cubicBezTo>
                <a:cubicBezTo>
                  <a:pt x="4089733" y="573468"/>
                  <a:pt x="4101062" y="571131"/>
                  <a:pt x="4106626" y="569052"/>
                </a:cubicBezTo>
                <a:cubicBezTo>
                  <a:pt x="4109953" y="557379"/>
                  <a:pt x="4112068" y="548205"/>
                  <a:pt x="4112972" y="541529"/>
                </a:cubicBezTo>
                <a:cubicBezTo>
                  <a:pt x="4113875" y="534854"/>
                  <a:pt x="4113846" y="530871"/>
                  <a:pt x="4112886" y="529580"/>
                </a:cubicBezTo>
                <a:cubicBezTo>
                  <a:pt x="4112405" y="528935"/>
                  <a:pt x="4110743" y="528788"/>
                  <a:pt x="4107901" y="529139"/>
                </a:cubicBezTo>
                <a:close/>
                <a:moveTo>
                  <a:pt x="2760261" y="521557"/>
                </a:moveTo>
                <a:cubicBezTo>
                  <a:pt x="2753162" y="522905"/>
                  <a:pt x="2747218" y="523880"/>
                  <a:pt x="2742429" y="524482"/>
                </a:cubicBezTo>
                <a:lnTo>
                  <a:pt x="2742429" y="587080"/>
                </a:lnTo>
                <a:lnTo>
                  <a:pt x="2747440" y="586195"/>
                </a:lnTo>
                <a:cubicBezTo>
                  <a:pt x="2758095" y="587543"/>
                  <a:pt x="2764405" y="587414"/>
                  <a:pt x="2766370" y="585808"/>
                </a:cubicBezTo>
                <a:cubicBezTo>
                  <a:pt x="2768334" y="584202"/>
                  <a:pt x="2769983" y="578577"/>
                  <a:pt x="2771317" y="568933"/>
                </a:cubicBezTo>
                <a:cubicBezTo>
                  <a:pt x="2772651" y="559290"/>
                  <a:pt x="2772916" y="548646"/>
                  <a:pt x="2772113" y="537001"/>
                </a:cubicBezTo>
                <a:cubicBezTo>
                  <a:pt x="2771310" y="525357"/>
                  <a:pt x="2767359" y="520209"/>
                  <a:pt x="2760261" y="521557"/>
                </a:cubicBezTo>
                <a:close/>
                <a:moveTo>
                  <a:pt x="3391681" y="504682"/>
                </a:moveTo>
                <a:cubicBezTo>
                  <a:pt x="3404164" y="506582"/>
                  <a:pt x="3413188" y="510149"/>
                  <a:pt x="3418752" y="515384"/>
                </a:cubicBezTo>
                <a:cubicBezTo>
                  <a:pt x="3424316" y="520618"/>
                  <a:pt x="3425312" y="526892"/>
                  <a:pt x="3421742" y="534205"/>
                </a:cubicBezTo>
                <a:cubicBezTo>
                  <a:pt x="3418171" y="541519"/>
                  <a:pt x="3407681" y="538930"/>
                  <a:pt x="3390272" y="526440"/>
                </a:cubicBezTo>
                <a:cubicBezTo>
                  <a:pt x="3378728" y="510035"/>
                  <a:pt x="3379198" y="502782"/>
                  <a:pt x="3391681" y="504682"/>
                </a:cubicBezTo>
                <a:close/>
                <a:moveTo>
                  <a:pt x="4408498" y="488496"/>
                </a:moveTo>
                <a:cubicBezTo>
                  <a:pt x="4404569" y="495623"/>
                  <a:pt x="4398417" y="502735"/>
                  <a:pt x="4390042" y="509834"/>
                </a:cubicBezTo>
                <a:cubicBezTo>
                  <a:pt x="4398746" y="511067"/>
                  <a:pt x="4405440" y="513795"/>
                  <a:pt x="4410122" y="518019"/>
                </a:cubicBezTo>
                <a:cubicBezTo>
                  <a:pt x="4414804" y="522242"/>
                  <a:pt x="4422193" y="528541"/>
                  <a:pt x="4432288" y="536915"/>
                </a:cubicBezTo>
                <a:cubicBezTo>
                  <a:pt x="4439272" y="527393"/>
                  <a:pt x="4444976" y="518208"/>
                  <a:pt x="4449400" y="509361"/>
                </a:cubicBezTo>
                <a:cubicBezTo>
                  <a:pt x="4453824" y="500513"/>
                  <a:pt x="4456036" y="494432"/>
                  <a:pt x="4456036" y="491120"/>
                </a:cubicBezTo>
                <a:cubicBezTo>
                  <a:pt x="4456036" y="489370"/>
                  <a:pt x="4452766" y="489170"/>
                  <a:pt x="4446227" y="490518"/>
                </a:cubicBezTo>
                <a:cubicBezTo>
                  <a:pt x="4439688" y="491866"/>
                  <a:pt x="4433235" y="493214"/>
                  <a:pt x="4426868" y="494562"/>
                </a:cubicBezTo>
                <a:cubicBezTo>
                  <a:pt x="4420501" y="495909"/>
                  <a:pt x="4414377" y="493888"/>
                  <a:pt x="4408498" y="488496"/>
                </a:cubicBezTo>
                <a:close/>
                <a:moveTo>
                  <a:pt x="5189210" y="484056"/>
                </a:moveTo>
                <a:cubicBezTo>
                  <a:pt x="5182464" y="484764"/>
                  <a:pt x="5173178" y="486244"/>
                  <a:pt x="5161355" y="488496"/>
                </a:cubicBezTo>
                <a:lnTo>
                  <a:pt x="5109816" y="497293"/>
                </a:lnTo>
                <a:cubicBezTo>
                  <a:pt x="5113344" y="519650"/>
                  <a:pt x="5115918" y="538708"/>
                  <a:pt x="5117538" y="554468"/>
                </a:cubicBezTo>
                <a:cubicBezTo>
                  <a:pt x="5143867" y="549076"/>
                  <a:pt x="5170181" y="544759"/>
                  <a:pt x="5196481" y="541519"/>
                </a:cubicBezTo>
                <a:cubicBezTo>
                  <a:pt x="5198890" y="531237"/>
                  <a:pt x="5201221" y="519539"/>
                  <a:pt x="5203472" y="506424"/>
                </a:cubicBezTo>
                <a:cubicBezTo>
                  <a:pt x="5205723" y="493310"/>
                  <a:pt x="5205179" y="485918"/>
                  <a:pt x="5201837" y="484247"/>
                </a:cubicBezTo>
                <a:cubicBezTo>
                  <a:pt x="5200166" y="483412"/>
                  <a:pt x="5195958" y="483348"/>
                  <a:pt x="5189210" y="484056"/>
                </a:cubicBezTo>
                <a:close/>
                <a:moveTo>
                  <a:pt x="2331711" y="484056"/>
                </a:moveTo>
                <a:cubicBezTo>
                  <a:pt x="2324964" y="484764"/>
                  <a:pt x="2315678" y="486244"/>
                  <a:pt x="2303855" y="488496"/>
                </a:cubicBezTo>
                <a:lnTo>
                  <a:pt x="2252316" y="497293"/>
                </a:lnTo>
                <a:cubicBezTo>
                  <a:pt x="2255844" y="519650"/>
                  <a:pt x="2258418" y="538708"/>
                  <a:pt x="2260038" y="554468"/>
                </a:cubicBezTo>
                <a:cubicBezTo>
                  <a:pt x="2286367" y="549076"/>
                  <a:pt x="2312681" y="544759"/>
                  <a:pt x="2338981" y="541519"/>
                </a:cubicBezTo>
                <a:cubicBezTo>
                  <a:pt x="2341390" y="531237"/>
                  <a:pt x="2343721" y="519539"/>
                  <a:pt x="2345972" y="506424"/>
                </a:cubicBezTo>
                <a:cubicBezTo>
                  <a:pt x="2348223" y="493310"/>
                  <a:pt x="2347679" y="485918"/>
                  <a:pt x="2344337" y="484247"/>
                </a:cubicBezTo>
                <a:cubicBezTo>
                  <a:pt x="2342667" y="483412"/>
                  <a:pt x="2338458" y="483348"/>
                  <a:pt x="2331711" y="484056"/>
                </a:cubicBezTo>
                <a:close/>
                <a:moveTo>
                  <a:pt x="3306296" y="482379"/>
                </a:moveTo>
                <a:cubicBezTo>
                  <a:pt x="3308924" y="481925"/>
                  <a:pt x="3311752" y="482186"/>
                  <a:pt x="3314782" y="483161"/>
                </a:cubicBezTo>
                <a:cubicBezTo>
                  <a:pt x="3320840" y="485111"/>
                  <a:pt x="3326677" y="488055"/>
                  <a:pt x="3332291" y="491991"/>
                </a:cubicBezTo>
                <a:cubicBezTo>
                  <a:pt x="3337905" y="495927"/>
                  <a:pt x="3338604" y="500290"/>
                  <a:pt x="3334388" y="505080"/>
                </a:cubicBezTo>
                <a:cubicBezTo>
                  <a:pt x="3330172" y="509870"/>
                  <a:pt x="3326064" y="519592"/>
                  <a:pt x="3322063" y="534248"/>
                </a:cubicBezTo>
                <a:cubicBezTo>
                  <a:pt x="3318062" y="548904"/>
                  <a:pt x="3313036" y="561896"/>
                  <a:pt x="3306984" y="573225"/>
                </a:cubicBezTo>
                <a:cubicBezTo>
                  <a:pt x="3315603" y="580653"/>
                  <a:pt x="3323379" y="588798"/>
                  <a:pt x="3330312" y="597660"/>
                </a:cubicBezTo>
                <a:cubicBezTo>
                  <a:pt x="3337246" y="606523"/>
                  <a:pt x="3339217" y="616188"/>
                  <a:pt x="3336227" y="626656"/>
                </a:cubicBezTo>
                <a:cubicBezTo>
                  <a:pt x="3333238" y="637125"/>
                  <a:pt x="3326688" y="636422"/>
                  <a:pt x="3316578" y="624548"/>
                </a:cubicBezTo>
                <a:cubicBezTo>
                  <a:pt x="3306468" y="612675"/>
                  <a:pt x="3299341" y="603318"/>
                  <a:pt x="3295197" y="596477"/>
                </a:cubicBezTo>
                <a:cubicBezTo>
                  <a:pt x="3287123" y="611707"/>
                  <a:pt x="3277766" y="624645"/>
                  <a:pt x="3267126" y="635293"/>
                </a:cubicBezTo>
                <a:cubicBezTo>
                  <a:pt x="3256485" y="645940"/>
                  <a:pt x="3245142" y="653379"/>
                  <a:pt x="3233096" y="657610"/>
                </a:cubicBezTo>
                <a:cubicBezTo>
                  <a:pt x="3221051" y="661840"/>
                  <a:pt x="3219172" y="659668"/>
                  <a:pt x="3227461" y="651092"/>
                </a:cubicBezTo>
                <a:cubicBezTo>
                  <a:pt x="3235749" y="642517"/>
                  <a:pt x="3244353" y="632213"/>
                  <a:pt x="3253273" y="620182"/>
                </a:cubicBezTo>
                <a:cubicBezTo>
                  <a:pt x="3262192" y="608150"/>
                  <a:pt x="3270144" y="595137"/>
                  <a:pt x="3277128" y="581141"/>
                </a:cubicBezTo>
                <a:cubicBezTo>
                  <a:pt x="3261698" y="564449"/>
                  <a:pt x="3250641" y="552005"/>
                  <a:pt x="3243959" y="543809"/>
                </a:cubicBezTo>
                <a:cubicBezTo>
                  <a:pt x="3237277" y="535614"/>
                  <a:pt x="3239101" y="533431"/>
                  <a:pt x="3249433" y="537260"/>
                </a:cubicBezTo>
                <a:cubicBezTo>
                  <a:pt x="3259766" y="541088"/>
                  <a:pt x="3272302" y="549076"/>
                  <a:pt x="3287044" y="561222"/>
                </a:cubicBezTo>
                <a:cubicBezTo>
                  <a:pt x="3289511" y="552718"/>
                  <a:pt x="3291848" y="544283"/>
                  <a:pt x="3294057" y="535915"/>
                </a:cubicBezTo>
                <a:cubicBezTo>
                  <a:pt x="3296265" y="527548"/>
                  <a:pt x="3297817" y="520252"/>
                  <a:pt x="3298714" y="514028"/>
                </a:cubicBezTo>
                <a:cubicBezTo>
                  <a:pt x="3299610" y="507805"/>
                  <a:pt x="3296480" y="506231"/>
                  <a:pt x="3289324" y="509307"/>
                </a:cubicBezTo>
                <a:cubicBezTo>
                  <a:pt x="3282169" y="512383"/>
                  <a:pt x="3274253" y="515082"/>
                  <a:pt x="3265577" y="517405"/>
                </a:cubicBezTo>
                <a:cubicBezTo>
                  <a:pt x="3256901" y="519729"/>
                  <a:pt x="3247881" y="518151"/>
                  <a:pt x="3238517" y="512673"/>
                </a:cubicBezTo>
                <a:cubicBezTo>
                  <a:pt x="3229153" y="507195"/>
                  <a:pt x="3229949" y="503811"/>
                  <a:pt x="3240905" y="502520"/>
                </a:cubicBezTo>
                <a:cubicBezTo>
                  <a:pt x="3251861" y="501230"/>
                  <a:pt x="3263171" y="499075"/>
                  <a:pt x="3274837" y="496056"/>
                </a:cubicBezTo>
                <a:cubicBezTo>
                  <a:pt x="3286503" y="493038"/>
                  <a:pt x="3294562" y="489646"/>
                  <a:pt x="3299015" y="485882"/>
                </a:cubicBezTo>
                <a:cubicBezTo>
                  <a:pt x="3301241" y="484000"/>
                  <a:pt x="3303668" y="482832"/>
                  <a:pt x="3306296" y="482379"/>
                </a:cubicBezTo>
                <a:close/>
                <a:moveTo>
                  <a:pt x="2574670" y="480612"/>
                </a:moveTo>
                <a:cubicBezTo>
                  <a:pt x="2574526" y="479572"/>
                  <a:pt x="2567406" y="481032"/>
                  <a:pt x="2553310" y="484989"/>
                </a:cubicBezTo>
                <a:lnTo>
                  <a:pt x="2552105" y="527494"/>
                </a:lnTo>
                <a:cubicBezTo>
                  <a:pt x="2552320" y="527494"/>
                  <a:pt x="2555206" y="526365"/>
                  <a:pt x="2560763" y="524106"/>
                </a:cubicBezTo>
                <a:cubicBezTo>
                  <a:pt x="2563542" y="522977"/>
                  <a:pt x="2566267" y="522772"/>
                  <a:pt x="2568940" y="523493"/>
                </a:cubicBezTo>
                <a:lnTo>
                  <a:pt x="2574783" y="527163"/>
                </a:lnTo>
                <a:lnTo>
                  <a:pt x="2574843" y="518086"/>
                </a:lnTo>
                <a:cubicBezTo>
                  <a:pt x="2574871" y="512699"/>
                  <a:pt x="2574885" y="508206"/>
                  <a:pt x="2574885" y="504607"/>
                </a:cubicBezTo>
                <a:cubicBezTo>
                  <a:pt x="2574885" y="489650"/>
                  <a:pt x="2574813" y="481652"/>
                  <a:pt x="2574670" y="480612"/>
                </a:cubicBezTo>
                <a:close/>
                <a:moveTo>
                  <a:pt x="761143" y="477019"/>
                </a:moveTo>
                <a:cubicBezTo>
                  <a:pt x="763618" y="477258"/>
                  <a:pt x="766606" y="477810"/>
                  <a:pt x="770107" y="478676"/>
                </a:cubicBezTo>
                <a:cubicBezTo>
                  <a:pt x="784110" y="482139"/>
                  <a:pt x="790240" y="490489"/>
                  <a:pt x="788498" y="503725"/>
                </a:cubicBezTo>
                <a:cubicBezTo>
                  <a:pt x="786756" y="516961"/>
                  <a:pt x="779761" y="518567"/>
                  <a:pt x="767515" y="508543"/>
                </a:cubicBezTo>
                <a:cubicBezTo>
                  <a:pt x="760057" y="498304"/>
                  <a:pt x="755124" y="489901"/>
                  <a:pt x="752716" y="483333"/>
                </a:cubicBezTo>
                <a:cubicBezTo>
                  <a:pt x="750909" y="478407"/>
                  <a:pt x="753718" y="476303"/>
                  <a:pt x="761143" y="477019"/>
                </a:cubicBezTo>
                <a:close/>
                <a:moveTo>
                  <a:pt x="847829" y="458130"/>
                </a:moveTo>
                <a:cubicBezTo>
                  <a:pt x="848702" y="457889"/>
                  <a:pt x="849589" y="457972"/>
                  <a:pt x="850490" y="458381"/>
                </a:cubicBezTo>
                <a:cubicBezTo>
                  <a:pt x="854097" y="460016"/>
                  <a:pt x="859234" y="463207"/>
                  <a:pt x="865903" y="467953"/>
                </a:cubicBezTo>
                <a:cubicBezTo>
                  <a:pt x="873632" y="474320"/>
                  <a:pt x="874453" y="479031"/>
                  <a:pt x="868366" y="482086"/>
                </a:cubicBezTo>
                <a:cubicBezTo>
                  <a:pt x="862278" y="485140"/>
                  <a:pt x="851226" y="491919"/>
                  <a:pt x="835207" y="502424"/>
                </a:cubicBezTo>
                <a:cubicBezTo>
                  <a:pt x="819189" y="512928"/>
                  <a:pt x="815257" y="512186"/>
                  <a:pt x="823409" y="500197"/>
                </a:cubicBezTo>
                <a:cubicBezTo>
                  <a:pt x="831562" y="488209"/>
                  <a:pt x="837212" y="477834"/>
                  <a:pt x="840359" y="469072"/>
                </a:cubicBezTo>
                <a:cubicBezTo>
                  <a:pt x="842720" y="462500"/>
                  <a:pt x="845210" y="458853"/>
                  <a:pt x="847829" y="458130"/>
                </a:cubicBezTo>
                <a:close/>
                <a:moveTo>
                  <a:pt x="2036215" y="457306"/>
                </a:moveTo>
                <a:lnTo>
                  <a:pt x="2074051" y="457306"/>
                </a:lnTo>
                <a:lnTo>
                  <a:pt x="2017350" y="545025"/>
                </a:lnTo>
                <a:cubicBezTo>
                  <a:pt x="2039377" y="538729"/>
                  <a:pt x="2058055" y="540067"/>
                  <a:pt x="2073385" y="549036"/>
                </a:cubicBezTo>
                <a:cubicBezTo>
                  <a:pt x="2088714" y="558006"/>
                  <a:pt x="2098942" y="567851"/>
                  <a:pt x="2104069" y="578570"/>
                </a:cubicBezTo>
                <a:cubicBezTo>
                  <a:pt x="2109196" y="589289"/>
                  <a:pt x="2111992" y="600912"/>
                  <a:pt x="2112458" y="613438"/>
                </a:cubicBezTo>
                <a:cubicBezTo>
                  <a:pt x="2112924" y="625964"/>
                  <a:pt x="2111035" y="638358"/>
                  <a:pt x="2106790" y="650619"/>
                </a:cubicBezTo>
                <a:cubicBezTo>
                  <a:pt x="2102545" y="662880"/>
                  <a:pt x="2094956" y="674008"/>
                  <a:pt x="2084021" y="684003"/>
                </a:cubicBezTo>
                <a:cubicBezTo>
                  <a:pt x="2073087" y="693998"/>
                  <a:pt x="2057915" y="699454"/>
                  <a:pt x="2038506" y="700372"/>
                </a:cubicBezTo>
                <a:cubicBezTo>
                  <a:pt x="2019096" y="701290"/>
                  <a:pt x="2002487" y="697716"/>
                  <a:pt x="1988677" y="689649"/>
                </a:cubicBezTo>
                <a:cubicBezTo>
                  <a:pt x="1974868" y="681583"/>
                  <a:pt x="1965371" y="670211"/>
                  <a:pt x="1960187" y="655534"/>
                </a:cubicBezTo>
                <a:cubicBezTo>
                  <a:pt x="1955003" y="640857"/>
                  <a:pt x="1952862" y="626807"/>
                  <a:pt x="1953766" y="613385"/>
                </a:cubicBezTo>
                <a:cubicBezTo>
                  <a:pt x="1954669" y="599962"/>
                  <a:pt x="1957143" y="588766"/>
                  <a:pt x="1961187" y="579796"/>
                </a:cubicBezTo>
                <a:cubicBezTo>
                  <a:pt x="1965231" y="570826"/>
                  <a:pt x="1971405" y="559394"/>
                  <a:pt x="1979707" y="545498"/>
                </a:cubicBezTo>
                <a:close/>
                <a:moveTo>
                  <a:pt x="1854654" y="454663"/>
                </a:moveTo>
                <a:cubicBezTo>
                  <a:pt x="1859039" y="454672"/>
                  <a:pt x="1863177" y="455155"/>
                  <a:pt x="1867071" y="456112"/>
                </a:cubicBezTo>
                <a:cubicBezTo>
                  <a:pt x="1874857" y="458026"/>
                  <a:pt x="1882848" y="461636"/>
                  <a:pt x="1891044" y="466942"/>
                </a:cubicBezTo>
                <a:cubicBezTo>
                  <a:pt x="1899239" y="472248"/>
                  <a:pt x="1905900" y="480031"/>
                  <a:pt x="1911027" y="490292"/>
                </a:cubicBezTo>
                <a:cubicBezTo>
                  <a:pt x="1916153" y="500552"/>
                  <a:pt x="1918018" y="512935"/>
                  <a:pt x="1916620" y="527440"/>
                </a:cubicBezTo>
                <a:cubicBezTo>
                  <a:pt x="1915221" y="541945"/>
                  <a:pt x="1908091" y="559071"/>
                  <a:pt x="1895228" y="578817"/>
                </a:cubicBezTo>
                <a:cubicBezTo>
                  <a:pt x="1882364" y="598564"/>
                  <a:pt x="1858252" y="627352"/>
                  <a:pt x="1822888" y="665181"/>
                </a:cubicBezTo>
                <a:lnTo>
                  <a:pt x="1920072" y="665181"/>
                </a:lnTo>
                <a:lnTo>
                  <a:pt x="1920072" y="696350"/>
                </a:lnTo>
                <a:lnTo>
                  <a:pt x="1775480" y="696350"/>
                </a:lnTo>
                <a:lnTo>
                  <a:pt x="1775480" y="686649"/>
                </a:lnTo>
                <a:cubicBezTo>
                  <a:pt x="1776412" y="672681"/>
                  <a:pt x="1782825" y="660205"/>
                  <a:pt x="1794721" y="649221"/>
                </a:cubicBezTo>
                <a:cubicBezTo>
                  <a:pt x="1806616" y="638236"/>
                  <a:pt x="1821501" y="621354"/>
                  <a:pt x="1839376" y="598575"/>
                </a:cubicBezTo>
                <a:cubicBezTo>
                  <a:pt x="1857251" y="575795"/>
                  <a:pt x="1868841" y="558254"/>
                  <a:pt x="1874147" y="545950"/>
                </a:cubicBezTo>
                <a:cubicBezTo>
                  <a:pt x="1879454" y="533646"/>
                  <a:pt x="1881472" y="523375"/>
                  <a:pt x="1880203" y="515136"/>
                </a:cubicBezTo>
                <a:cubicBezTo>
                  <a:pt x="1878934" y="506898"/>
                  <a:pt x="1875127" y="500172"/>
                  <a:pt x="1868781" y="494959"/>
                </a:cubicBezTo>
                <a:cubicBezTo>
                  <a:pt x="1862435" y="489747"/>
                  <a:pt x="1855007" y="487574"/>
                  <a:pt x="1846496" y="488442"/>
                </a:cubicBezTo>
                <a:cubicBezTo>
                  <a:pt x="1837985" y="489309"/>
                  <a:pt x="1829786" y="492647"/>
                  <a:pt x="1821899" y="498455"/>
                </a:cubicBezTo>
                <a:cubicBezTo>
                  <a:pt x="1814012" y="504263"/>
                  <a:pt x="1807566" y="513992"/>
                  <a:pt x="1802561" y="527644"/>
                </a:cubicBezTo>
                <a:lnTo>
                  <a:pt x="1770081" y="522826"/>
                </a:lnTo>
                <a:cubicBezTo>
                  <a:pt x="1777452" y="499122"/>
                  <a:pt x="1787052" y="482301"/>
                  <a:pt x="1798883" y="472363"/>
                </a:cubicBezTo>
                <a:cubicBezTo>
                  <a:pt x="1810714" y="462425"/>
                  <a:pt x="1824674" y="456990"/>
                  <a:pt x="1840764" y="456058"/>
                </a:cubicBezTo>
                <a:cubicBezTo>
                  <a:pt x="1845640" y="455119"/>
                  <a:pt x="1850269" y="454654"/>
                  <a:pt x="1854654" y="454663"/>
                </a:cubicBezTo>
                <a:close/>
                <a:moveTo>
                  <a:pt x="5215480" y="450530"/>
                </a:moveTo>
                <a:cubicBezTo>
                  <a:pt x="5219391" y="450702"/>
                  <a:pt x="5223526" y="452222"/>
                  <a:pt x="5227886" y="455090"/>
                </a:cubicBezTo>
                <a:cubicBezTo>
                  <a:pt x="5236605" y="460826"/>
                  <a:pt x="5244754" y="467566"/>
                  <a:pt x="5252333" y="475310"/>
                </a:cubicBezTo>
                <a:cubicBezTo>
                  <a:pt x="5259911" y="483054"/>
                  <a:pt x="5259714" y="489467"/>
                  <a:pt x="5251741" y="494551"/>
                </a:cubicBezTo>
                <a:cubicBezTo>
                  <a:pt x="5243768" y="499634"/>
                  <a:pt x="5233809" y="515893"/>
                  <a:pt x="5221863" y="543325"/>
                </a:cubicBezTo>
                <a:cubicBezTo>
                  <a:pt x="5235358" y="556877"/>
                  <a:pt x="5231650" y="564169"/>
                  <a:pt x="5210742" y="565201"/>
                </a:cubicBezTo>
                <a:cubicBezTo>
                  <a:pt x="5189834" y="566234"/>
                  <a:pt x="5158501" y="569797"/>
                  <a:pt x="5116742" y="575892"/>
                </a:cubicBezTo>
                <a:cubicBezTo>
                  <a:pt x="5108927" y="590519"/>
                  <a:pt x="5102205" y="588960"/>
                  <a:pt x="5096577" y="571214"/>
                </a:cubicBezTo>
                <a:cubicBezTo>
                  <a:pt x="5090948" y="553468"/>
                  <a:pt x="5086592" y="536887"/>
                  <a:pt x="5083509" y="521471"/>
                </a:cubicBezTo>
                <a:cubicBezTo>
                  <a:pt x="5080426" y="506055"/>
                  <a:pt x="5075690" y="493533"/>
                  <a:pt x="5069301" y="483903"/>
                </a:cubicBezTo>
                <a:cubicBezTo>
                  <a:pt x="5062913" y="474274"/>
                  <a:pt x="5064695" y="469459"/>
                  <a:pt x="5074647" y="469459"/>
                </a:cubicBezTo>
                <a:cubicBezTo>
                  <a:pt x="5082362" y="469459"/>
                  <a:pt x="5089525" y="470355"/>
                  <a:pt x="5096135" y="472148"/>
                </a:cubicBezTo>
                <a:cubicBezTo>
                  <a:pt x="5102747" y="473940"/>
                  <a:pt x="5120715" y="472635"/>
                  <a:pt x="5150040" y="468233"/>
                </a:cubicBezTo>
                <a:cubicBezTo>
                  <a:pt x="5179366" y="463830"/>
                  <a:pt x="5197492" y="459105"/>
                  <a:pt x="5204418" y="454058"/>
                </a:cubicBezTo>
                <a:cubicBezTo>
                  <a:pt x="5207881" y="451534"/>
                  <a:pt x="5211569" y="450358"/>
                  <a:pt x="5215480" y="450530"/>
                </a:cubicBezTo>
                <a:close/>
                <a:moveTo>
                  <a:pt x="2357980" y="450530"/>
                </a:moveTo>
                <a:cubicBezTo>
                  <a:pt x="2361891" y="450702"/>
                  <a:pt x="2366027" y="452222"/>
                  <a:pt x="2370386" y="455090"/>
                </a:cubicBezTo>
                <a:cubicBezTo>
                  <a:pt x="2379105" y="460826"/>
                  <a:pt x="2387254" y="467566"/>
                  <a:pt x="2394833" y="475310"/>
                </a:cubicBezTo>
                <a:cubicBezTo>
                  <a:pt x="2402412" y="483054"/>
                  <a:pt x="2402214" y="489467"/>
                  <a:pt x="2394241" y="494551"/>
                </a:cubicBezTo>
                <a:cubicBezTo>
                  <a:pt x="2386268" y="499634"/>
                  <a:pt x="2376309" y="515893"/>
                  <a:pt x="2364363" y="543325"/>
                </a:cubicBezTo>
                <a:cubicBezTo>
                  <a:pt x="2377858" y="556877"/>
                  <a:pt x="2374150" y="564169"/>
                  <a:pt x="2353242" y="565201"/>
                </a:cubicBezTo>
                <a:cubicBezTo>
                  <a:pt x="2332334" y="566234"/>
                  <a:pt x="2301001" y="569797"/>
                  <a:pt x="2259242" y="575892"/>
                </a:cubicBezTo>
                <a:cubicBezTo>
                  <a:pt x="2251427" y="590519"/>
                  <a:pt x="2244705" y="588960"/>
                  <a:pt x="2239076" y="571214"/>
                </a:cubicBezTo>
                <a:cubicBezTo>
                  <a:pt x="2233448" y="553468"/>
                  <a:pt x="2229092" y="536887"/>
                  <a:pt x="2226009" y="521471"/>
                </a:cubicBezTo>
                <a:cubicBezTo>
                  <a:pt x="2222926" y="506055"/>
                  <a:pt x="2218190" y="493533"/>
                  <a:pt x="2211801" y="483903"/>
                </a:cubicBezTo>
                <a:cubicBezTo>
                  <a:pt x="2205413" y="474274"/>
                  <a:pt x="2207195" y="469459"/>
                  <a:pt x="2217147" y="469459"/>
                </a:cubicBezTo>
                <a:cubicBezTo>
                  <a:pt x="2224862" y="469459"/>
                  <a:pt x="2232025" y="470355"/>
                  <a:pt x="2238635" y="472148"/>
                </a:cubicBezTo>
                <a:cubicBezTo>
                  <a:pt x="2245246" y="473940"/>
                  <a:pt x="2263215" y="472635"/>
                  <a:pt x="2292540" y="468233"/>
                </a:cubicBezTo>
                <a:cubicBezTo>
                  <a:pt x="2321866" y="463830"/>
                  <a:pt x="2339992" y="459105"/>
                  <a:pt x="2346918" y="454058"/>
                </a:cubicBezTo>
                <a:cubicBezTo>
                  <a:pt x="2350382" y="451534"/>
                  <a:pt x="2354069" y="450358"/>
                  <a:pt x="2357980" y="450530"/>
                </a:cubicBezTo>
                <a:close/>
                <a:moveTo>
                  <a:pt x="4809248" y="450527"/>
                </a:moveTo>
                <a:cubicBezTo>
                  <a:pt x="4812710" y="450407"/>
                  <a:pt x="4816756" y="451182"/>
                  <a:pt x="4821388" y="452853"/>
                </a:cubicBezTo>
                <a:cubicBezTo>
                  <a:pt x="4830652" y="456194"/>
                  <a:pt x="4838263" y="460317"/>
                  <a:pt x="4844222" y="465221"/>
                </a:cubicBezTo>
                <a:cubicBezTo>
                  <a:pt x="4850180" y="470126"/>
                  <a:pt x="4849721" y="475812"/>
                  <a:pt x="4842845" y="482279"/>
                </a:cubicBezTo>
                <a:cubicBezTo>
                  <a:pt x="4835969" y="488747"/>
                  <a:pt x="4831233" y="499107"/>
                  <a:pt x="4828637" y="513362"/>
                </a:cubicBezTo>
                <a:cubicBezTo>
                  <a:pt x="4826042" y="527616"/>
                  <a:pt x="4823851" y="551051"/>
                  <a:pt x="4822066" y="583668"/>
                </a:cubicBezTo>
                <a:cubicBezTo>
                  <a:pt x="4820281" y="616285"/>
                  <a:pt x="4821292" y="638942"/>
                  <a:pt x="4825099" y="651641"/>
                </a:cubicBezTo>
                <a:cubicBezTo>
                  <a:pt x="4828906" y="664339"/>
                  <a:pt x="4841551" y="670899"/>
                  <a:pt x="4863032" y="671323"/>
                </a:cubicBezTo>
                <a:cubicBezTo>
                  <a:pt x="4884514" y="671746"/>
                  <a:pt x="4898657" y="670756"/>
                  <a:pt x="4905461" y="668354"/>
                </a:cubicBezTo>
                <a:cubicBezTo>
                  <a:pt x="4912266" y="665952"/>
                  <a:pt x="4917156" y="660922"/>
                  <a:pt x="4920132" y="653265"/>
                </a:cubicBezTo>
                <a:cubicBezTo>
                  <a:pt x="4923107" y="645607"/>
                  <a:pt x="4927761" y="634877"/>
                  <a:pt x="4934092" y="621074"/>
                </a:cubicBezTo>
                <a:cubicBezTo>
                  <a:pt x="4940423" y="607272"/>
                  <a:pt x="4943133" y="609782"/>
                  <a:pt x="4942223" y="628603"/>
                </a:cubicBezTo>
                <a:cubicBezTo>
                  <a:pt x="4941312" y="647425"/>
                  <a:pt x="4943112" y="662041"/>
                  <a:pt x="4947622" y="672452"/>
                </a:cubicBezTo>
                <a:cubicBezTo>
                  <a:pt x="4952131" y="682863"/>
                  <a:pt x="4946818" y="690574"/>
                  <a:pt x="4931683" y="695586"/>
                </a:cubicBezTo>
                <a:cubicBezTo>
                  <a:pt x="4916546" y="700598"/>
                  <a:pt x="4897435" y="702875"/>
                  <a:pt x="4874347" y="702416"/>
                </a:cubicBezTo>
                <a:cubicBezTo>
                  <a:pt x="4851259" y="701957"/>
                  <a:pt x="4832957" y="697863"/>
                  <a:pt x="4819442" y="690133"/>
                </a:cubicBezTo>
                <a:cubicBezTo>
                  <a:pt x="4805926" y="682404"/>
                  <a:pt x="4798240" y="666658"/>
                  <a:pt x="4796383" y="642897"/>
                </a:cubicBezTo>
                <a:cubicBezTo>
                  <a:pt x="4794526" y="619135"/>
                  <a:pt x="4795175" y="587271"/>
                  <a:pt x="4798329" y="547305"/>
                </a:cubicBezTo>
                <a:cubicBezTo>
                  <a:pt x="4801484" y="507339"/>
                  <a:pt x="4802764" y="485746"/>
                  <a:pt x="4802169" y="482527"/>
                </a:cubicBezTo>
                <a:cubicBezTo>
                  <a:pt x="4801574" y="479307"/>
                  <a:pt x="4797906" y="478597"/>
                  <a:pt x="4791166" y="480397"/>
                </a:cubicBezTo>
                <a:cubicBezTo>
                  <a:pt x="4784426" y="482197"/>
                  <a:pt x="4767749" y="486832"/>
                  <a:pt x="4741133" y="494303"/>
                </a:cubicBezTo>
                <a:cubicBezTo>
                  <a:pt x="4741994" y="521177"/>
                  <a:pt x="4740825" y="549667"/>
                  <a:pt x="4737627" y="579775"/>
                </a:cubicBezTo>
                <a:cubicBezTo>
                  <a:pt x="4734429" y="609882"/>
                  <a:pt x="4726331" y="633988"/>
                  <a:pt x="4713331" y="652092"/>
                </a:cubicBezTo>
                <a:cubicBezTo>
                  <a:pt x="4700332" y="670197"/>
                  <a:pt x="4683916" y="684576"/>
                  <a:pt x="4664083" y="695231"/>
                </a:cubicBezTo>
                <a:cubicBezTo>
                  <a:pt x="4644251" y="705886"/>
                  <a:pt x="4643609" y="701121"/>
                  <a:pt x="4662158" y="680938"/>
                </a:cubicBezTo>
                <a:cubicBezTo>
                  <a:pt x="4680707" y="660754"/>
                  <a:pt x="4693753" y="640670"/>
                  <a:pt x="4701296" y="620687"/>
                </a:cubicBezTo>
                <a:cubicBezTo>
                  <a:pt x="4708839" y="600704"/>
                  <a:pt x="4713288" y="576104"/>
                  <a:pt x="4714643" y="546885"/>
                </a:cubicBezTo>
                <a:cubicBezTo>
                  <a:pt x="4715999" y="517667"/>
                  <a:pt x="4714425" y="498584"/>
                  <a:pt x="4709922" y="489636"/>
                </a:cubicBezTo>
                <a:cubicBezTo>
                  <a:pt x="4705419" y="480687"/>
                  <a:pt x="4706796" y="476213"/>
                  <a:pt x="4714052" y="476213"/>
                </a:cubicBezTo>
                <a:cubicBezTo>
                  <a:pt x="4718455" y="476213"/>
                  <a:pt x="4723069" y="476210"/>
                  <a:pt x="4727894" y="476202"/>
                </a:cubicBezTo>
                <a:cubicBezTo>
                  <a:pt x="4732719" y="476195"/>
                  <a:pt x="4740585" y="475105"/>
                  <a:pt x="4751491" y="472933"/>
                </a:cubicBezTo>
                <a:cubicBezTo>
                  <a:pt x="4762396" y="470760"/>
                  <a:pt x="4772166" y="467946"/>
                  <a:pt x="4780798" y="464490"/>
                </a:cubicBezTo>
                <a:cubicBezTo>
                  <a:pt x="4789431" y="461034"/>
                  <a:pt x="4796039" y="457395"/>
                  <a:pt x="4800620" y="453574"/>
                </a:cubicBezTo>
                <a:cubicBezTo>
                  <a:pt x="4802911" y="451663"/>
                  <a:pt x="4805787" y="450647"/>
                  <a:pt x="4809248" y="450527"/>
                </a:cubicBezTo>
                <a:close/>
                <a:moveTo>
                  <a:pt x="907057" y="449963"/>
                </a:moveTo>
                <a:cubicBezTo>
                  <a:pt x="910438" y="450273"/>
                  <a:pt x="915628" y="452193"/>
                  <a:pt x="922625" y="455725"/>
                </a:cubicBezTo>
                <a:cubicBezTo>
                  <a:pt x="936621" y="462787"/>
                  <a:pt x="941518" y="469437"/>
                  <a:pt x="937317" y="475675"/>
                </a:cubicBezTo>
                <a:cubicBezTo>
                  <a:pt x="933115" y="481913"/>
                  <a:pt x="929003" y="490614"/>
                  <a:pt x="924981" y="501778"/>
                </a:cubicBezTo>
                <a:cubicBezTo>
                  <a:pt x="920959" y="512942"/>
                  <a:pt x="913677" y="526454"/>
                  <a:pt x="903137" y="542314"/>
                </a:cubicBezTo>
                <a:cubicBezTo>
                  <a:pt x="920833" y="538916"/>
                  <a:pt x="936995" y="533567"/>
                  <a:pt x="951621" y="526268"/>
                </a:cubicBezTo>
                <a:cubicBezTo>
                  <a:pt x="966249" y="518969"/>
                  <a:pt x="978021" y="518735"/>
                  <a:pt x="986941" y="525569"/>
                </a:cubicBezTo>
                <a:cubicBezTo>
                  <a:pt x="995861" y="532402"/>
                  <a:pt x="994896" y="538027"/>
                  <a:pt x="984048" y="542443"/>
                </a:cubicBezTo>
                <a:cubicBezTo>
                  <a:pt x="973200" y="546860"/>
                  <a:pt x="955228" y="550947"/>
                  <a:pt x="930133" y="554704"/>
                </a:cubicBezTo>
                <a:cubicBezTo>
                  <a:pt x="943627" y="557271"/>
                  <a:pt x="948764" y="563495"/>
                  <a:pt x="945545" y="573375"/>
                </a:cubicBezTo>
                <a:cubicBezTo>
                  <a:pt x="942325" y="583256"/>
                  <a:pt x="939587" y="594072"/>
                  <a:pt x="937328" y="605824"/>
                </a:cubicBezTo>
                <a:cubicBezTo>
                  <a:pt x="935069" y="617575"/>
                  <a:pt x="930871" y="630600"/>
                  <a:pt x="924734" y="644897"/>
                </a:cubicBezTo>
                <a:cubicBezTo>
                  <a:pt x="932334" y="653888"/>
                  <a:pt x="941178" y="662553"/>
                  <a:pt x="951266" y="670892"/>
                </a:cubicBezTo>
                <a:cubicBezTo>
                  <a:pt x="961355" y="679231"/>
                  <a:pt x="971838" y="685573"/>
                  <a:pt x="982715" y="689918"/>
                </a:cubicBezTo>
                <a:cubicBezTo>
                  <a:pt x="993592" y="694263"/>
                  <a:pt x="1003519" y="698917"/>
                  <a:pt x="1012496" y="703878"/>
                </a:cubicBezTo>
                <a:cubicBezTo>
                  <a:pt x="1021473" y="708840"/>
                  <a:pt x="1016891" y="712203"/>
                  <a:pt x="998750" y="713967"/>
                </a:cubicBezTo>
                <a:cubicBezTo>
                  <a:pt x="980610" y="715731"/>
                  <a:pt x="966915" y="715892"/>
                  <a:pt x="957666" y="714451"/>
                </a:cubicBezTo>
                <a:cubicBezTo>
                  <a:pt x="948416" y="713010"/>
                  <a:pt x="941665" y="708983"/>
                  <a:pt x="937413" y="702373"/>
                </a:cubicBezTo>
                <a:cubicBezTo>
                  <a:pt x="933162" y="695762"/>
                  <a:pt x="923844" y="682060"/>
                  <a:pt x="909461" y="661266"/>
                </a:cubicBezTo>
                <a:cubicBezTo>
                  <a:pt x="903309" y="669684"/>
                  <a:pt x="896056" y="676679"/>
                  <a:pt x="887703" y="682250"/>
                </a:cubicBezTo>
                <a:cubicBezTo>
                  <a:pt x="879351" y="687821"/>
                  <a:pt x="869233" y="692015"/>
                  <a:pt x="857352" y="694833"/>
                </a:cubicBezTo>
                <a:cubicBezTo>
                  <a:pt x="854382" y="695538"/>
                  <a:pt x="852088" y="695911"/>
                  <a:pt x="850471" y="695952"/>
                </a:cubicBezTo>
                <a:lnTo>
                  <a:pt x="848754" y="695422"/>
                </a:lnTo>
                <a:lnTo>
                  <a:pt x="848178" y="705459"/>
                </a:lnTo>
                <a:cubicBezTo>
                  <a:pt x="845740" y="715591"/>
                  <a:pt x="840743" y="716871"/>
                  <a:pt x="833186" y="709299"/>
                </a:cubicBezTo>
                <a:cubicBezTo>
                  <a:pt x="825628" y="701727"/>
                  <a:pt x="818752" y="695167"/>
                  <a:pt x="812557" y="689617"/>
                </a:cubicBezTo>
                <a:cubicBezTo>
                  <a:pt x="799493" y="700157"/>
                  <a:pt x="786742" y="707729"/>
                  <a:pt x="774301" y="712332"/>
                </a:cubicBezTo>
                <a:cubicBezTo>
                  <a:pt x="761861" y="716935"/>
                  <a:pt x="748701" y="719699"/>
                  <a:pt x="734819" y="720624"/>
                </a:cubicBezTo>
                <a:cubicBezTo>
                  <a:pt x="720938" y="721549"/>
                  <a:pt x="719346" y="718882"/>
                  <a:pt x="730044" y="712622"/>
                </a:cubicBezTo>
                <a:cubicBezTo>
                  <a:pt x="740742" y="706363"/>
                  <a:pt x="751733" y="700627"/>
                  <a:pt x="763019" y="695414"/>
                </a:cubicBezTo>
                <a:cubicBezTo>
                  <a:pt x="774305" y="690201"/>
                  <a:pt x="784515" y="683587"/>
                  <a:pt x="793649" y="675571"/>
                </a:cubicBezTo>
                <a:cubicBezTo>
                  <a:pt x="784113" y="669247"/>
                  <a:pt x="777004" y="664930"/>
                  <a:pt x="772322" y="662622"/>
                </a:cubicBezTo>
                <a:cubicBezTo>
                  <a:pt x="767640" y="660313"/>
                  <a:pt x="766439" y="656918"/>
                  <a:pt x="768719" y="652436"/>
                </a:cubicBezTo>
                <a:cubicBezTo>
                  <a:pt x="770999" y="647955"/>
                  <a:pt x="773007" y="642796"/>
                  <a:pt x="774742" y="636960"/>
                </a:cubicBezTo>
                <a:cubicBezTo>
                  <a:pt x="754953" y="639598"/>
                  <a:pt x="741408" y="642958"/>
                  <a:pt x="734109" y="647037"/>
                </a:cubicBezTo>
                <a:cubicBezTo>
                  <a:pt x="726810" y="651117"/>
                  <a:pt x="718033" y="648181"/>
                  <a:pt x="707781" y="638229"/>
                </a:cubicBezTo>
                <a:cubicBezTo>
                  <a:pt x="697527" y="628277"/>
                  <a:pt x="698850" y="623760"/>
                  <a:pt x="711749" y="624677"/>
                </a:cubicBezTo>
                <a:cubicBezTo>
                  <a:pt x="724648" y="625595"/>
                  <a:pt x="747144" y="623523"/>
                  <a:pt x="779237" y="618461"/>
                </a:cubicBezTo>
                <a:cubicBezTo>
                  <a:pt x="781647" y="608380"/>
                  <a:pt x="781951" y="599245"/>
                  <a:pt x="780152" y="591057"/>
                </a:cubicBezTo>
                <a:cubicBezTo>
                  <a:pt x="778353" y="582868"/>
                  <a:pt x="783776" y="581829"/>
                  <a:pt x="796425" y="587938"/>
                </a:cubicBezTo>
                <a:cubicBezTo>
                  <a:pt x="809073" y="594047"/>
                  <a:pt x="814364" y="598965"/>
                  <a:pt x="812299" y="602694"/>
                </a:cubicBezTo>
                <a:cubicBezTo>
                  <a:pt x="810234" y="606422"/>
                  <a:pt x="807215" y="610144"/>
                  <a:pt x="803243" y="613858"/>
                </a:cubicBezTo>
                <a:lnTo>
                  <a:pt x="822646" y="611664"/>
                </a:lnTo>
                <a:cubicBezTo>
                  <a:pt x="824008" y="607734"/>
                  <a:pt x="824463" y="603070"/>
                  <a:pt x="824011" y="597671"/>
                </a:cubicBezTo>
                <a:cubicBezTo>
                  <a:pt x="823560" y="592272"/>
                  <a:pt x="827278" y="591799"/>
                  <a:pt x="835165" y="596252"/>
                </a:cubicBezTo>
                <a:cubicBezTo>
                  <a:pt x="843051" y="600704"/>
                  <a:pt x="848253" y="604537"/>
                  <a:pt x="850770" y="607749"/>
                </a:cubicBezTo>
                <a:cubicBezTo>
                  <a:pt x="853287" y="610961"/>
                  <a:pt x="853330" y="615159"/>
                  <a:pt x="850900" y="620343"/>
                </a:cubicBezTo>
                <a:cubicBezTo>
                  <a:pt x="848468" y="625527"/>
                  <a:pt x="845457" y="632841"/>
                  <a:pt x="841865" y="642284"/>
                </a:cubicBezTo>
                <a:cubicBezTo>
                  <a:pt x="838273" y="651727"/>
                  <a:pt x="833501" y="661051"/>
                  <a:pt x="827550" y="670258"/>
                </a:cubicBezTo>
                <a:cubicBezTo>
                  <a:pt x="833157" y="673857"/>
                  <a:pt x="838606" y="678091"/>
                  <a:pt x="843898" y="682960"/>
                </a:cubicBezTo>
                <a:lnTo>
                  <a:pt x="848912" y="692190"/>
                </a:lnTo>
                <a:lnTo>
                  <a:pt x="854169" y="687369"/>
                </a:lnTo>
                <a:cubicBezTo>
                  <a:pt x="863927" y="679575"/>
                  <a:pt x="872331" y="672154"/>
                  <a:pt x="879379" y="665106"/>
                </a:cubicBezTo>
                <a:cubicBezTo>
                  <a:pt x="886427" y="658058"/>
                  <a:pt x="892490" y="650999"/>
                  <a:pt x="897566" y="643929"/>
                </a:cubicBezTo>
                <a:cubicBezTo>
                  <a:pt x="891529" y="634221"/>
                  <a:pt x="885692" y="625685"/>
                  <a:pt x="880057" y="618321"/>
                </a:cubicBezTo>
                <a:cubicBezTo>
                  <a:pt x="874421" y="610957"/>
                  <a:pt x="869409" y="604217"/>
                  <a:pt x="865021" y="598101"/>
                </a:cubicBezTo>
                <a:cubicBezTo>
                  <a:pt x="860633" y="591985"/>
                  <a:pt x="861952" y="588357"/>
                  <a:pt x="868979" y="587217"/>
                </a:cubicBezTo>
                <a:cubicBezTo>
                  <a:pt x="876005" y="586077"/>
                  <a:pt x="881290" y="587730"/>
                  <a:pt x="884832" y="592175"/>
                </a:cubicBezTo>
                <a:cubicBezTo>
                  <a:pt x="888374" y="596621"/>
                  <a:pt x="896039" y="607899"/>
                  <a:pt x="907826" y="626011"/>
                </a:cubicBezTo>
                <a:cubicBezTo>
                  <a:pt x="911798" y="616719"/>
                  <a:pt x="914459" y="605623"/>
                  <a:pt x="915806" y="592724"/>
                </a:cubicBezTo>
                <a:cubicBezTo>
                  <a:pt x="917155" y="579825"/>
                  <a:pt x="917477" y="568026"/>
                  <a:pt x="916775" y="557329"/>
                </a:cubicBezTo>
                <a:cubicBezTo>
                  <a:pt x="912143" y="558232"/>
                  <a:pt x="905883" y="558232"/>
                  <a:pt x="897996" y="557329"/>
                </a:cubicBezTo>
                <a:cubicBezTo>
                  <a:pt x="887886" y="569274"/>
                  <a:pt x="877189" y="578111"/>
                  <a:pt x="865903" y="583840"/>
                </a:cubicBezTo>
                <a:cubicBezTo>
                  <a:pt x="854617" y="589569"/>
                  <a:pt x="854628" y="584632"/>
                  <a:pt x="865935" y="569030"/>
                </a:cubicBezTo>
                <a:cubicBezTo>
                  <a:pt x="877242" y="553428"/>
                  <a:pt x="886693" y="534302"/>
                  <a:pt x="894285" y="511651"/>
                </a:cubicBezTo>
                <a:cubicBezTo>
                  <a:pt x="901879" y="489001"/>
                  <a:pt x="905238" y="475163"/>
                  <a:pt x="904363" y="470137"/>
                </a:cubicBezTo>
                <a:cubicBezTo>
                  <a:pt x="903489" y="465110"/>
                  <a:pt x="902814" y="459686"/>
                  <a:pt x="902341" y="453864"/>
                </a:cubicBezTo>
                <a:cubicBezTo>
                  <a:pt x="902104" y="450953"/>
                  <a:pt x="903676" y="449652"/>
                  <a:pt x="907057" y="449963"/>
                </a:cubicBezTo>
                <a:close/>
                <a:moveTo>
                  <a:pt x="245335" y="449762"/>
                </a:moveTo>
                <a:cubicBezTo>
                  <a:pt x="262254" y="448845"/>
                  <a:pt x="274432" y="451643"/>
                  <a:pt x="281869" y="458155"/>
                </a:cubicBezTo>
                <a:cubicBezTo>
                  <a:pt x="291786" y="466838"/>
                  <a:pt x="294976" y="473166"/>
                  <a:pt x="291441" y="477138"/>
                </a:cubicBezTo>
                <a:cubicBezTo>
                  <a:pt x="287907" y="481110"/>
                  <a:pt x="278009" y="482645"/>
                  <a:pt x="261747" y="481741"/>
                </a:cubicBezTo>
                <a:cubicBezTo>
                  <a:pt x="245485" y="480838"/>
                  <a:pt x="230195" y="480838"/>
                  <a:pt x="215876" y="481741"/>
                </a:cubicBezTo>
                <a:cubicBezTo>
                  <a:pt x="201557" y="482645"/>
                  <a:pt x="180373" y="484244"/>
                  <a:pt x="152324" y="486538"/>
                </a:cubicBezTo>
                <a:cubicBezTo>
                  <a:pt x="160411" y="495257"/>
                  <a:pt x="163333" y="501348"/>
                  <a:pt x="161089" y="504811"/>
                </a:cubicBezTo>
                <a:cubicBezTo>
                  <a:pt x="158845" y="508274"/>
                  <a:pt x="157723" y="522589"/>
                  <a:pt x="157723" y="547757"/>
                </a:cubicBezTo>
                <a:cubicBezTo>
                  <a:pt x="177914" y="547757"/>
                  <a:pt x="195513" y="550176"/>
                  <a:pt x="210520" y="555016"/>
                </a:cubicBezTo>
                <a:cubicBezTo>
                  <a:pt x="225527" y="559856"/>
                  <a:pt x="234199" y="569550"/>
                  <a:pt x="236537" y="584098"/>
                </a:cubicBezTo>
                <a:cubicBezTo>
                  <a:pt x="238874" y="598646"/>
                  <a:pt x="228528" y="600260"/>
                  <a:pt x="205497" y="588938"/>
                </a:cubicBezTo>
                <a:cubicBezTo>
                  <a:pt x="182467" y="577616"/>
                  <a:pt x="166542" y="568428"/>
                  <a:pt x="157723" y="561373"/>
                </a:cubicBezTo>
                <a:cubicBezTo>
                  <a:pt x="158569" y="629159"/>
                  <a:pt x="157568" y="674678"/>
                  <a:pt x="154722" y="697931"/>
                </a:cubicBezTo>
                <a:cubicBezTo>
                  <a:pt x="151876" y="721183"/>
                  <a:pt x="147448" y="732810"/>
                  <a:pt x="141440" y="732810"/>
                </a:cubicBezTo>
                <a:cubicBezTo>
                  <a:pt x="136980" y="732810"/>
                  <a:pt x="132251" y="727482"/>
                  <a:pt x="127253" y="716828"/>
                </a:cubicBezTo>
                <a:cubicBezTo>
                  <a:pt x="122256" y="706173"/>
                  <a:pt x="120682" y="697002"/>
                  <a:pt x="122532" y="689316"/>
                </a:cubicBezTo>
                <a:cubicBezTo>
                  <a:pt x="124382" y="681630"/>
                  <a:pt x="126181" y="673420"/>
                  <a:pt x="127931" y="664687"/>
                </a:cubicBezTo>
                <a:cubicBezTo>
                  <a:pt x="129680" y="655953"/>
                  <a:pt x="131007" y="626262"/>
                  <a:pt x="131910" y="575612"/>
                </a:cubicBezTo>
                <a:cubicBezTo>
                  <a:pt x="132814" y="524963"/>
                  <a:pt x="130096" y="496376"/>
                  <a:pt x="123758" y="489851"/>
                </a:cubicBezTo>
                <a:cubicBezTo>
                  <a:pt x="79131" y="497050"/>
                  <a:pt x="51157" y="501771"/>
                  <a:pt x="39836" y="504015"/>
                </a:cubicBezTo>
                <a:cubicBezTo>
                  <a:pt x="28514" y="506260"/>
                  <a:pt x="17859" y="502183"/>
                  <a:pt x="7871" y="491787"/>
                </a:cubicBezTo>
                <a:cubicBezTo>
                  <a:pt x="-2117" y="481390"/>
                  <a:pt x="-1751" y="476647"/>
                  <a:pt x="8968" y="477558"/>
                </a:cubicBezTo>
                <a:cubicBezTo>
                  <a:pt x="19687" y="478468"/>
                  <a:pt x="38187" y="477590"/>
                  <a:pt x="64465" y="474923"/>
                </a:cubicBezTo>
                <a:cubicBezTo>
                  <a:pt x="90743" y="472255"/>
                  <a:pt x="117681" y="468885"/>
                  <a:pt x="145279" y="464813"/>
                </a:cubicBezTo>
                <a:cubicBezTo>
                  <a:pt x="172877" y="460740"/>
                  <a:pt x="200063" y="456442"/>
                  <a:pt x="226835" y="451917"/>
                </a:cubicBezTo>
                <a:cubicBezTo>
                  <a:pt x="233529" y="450786"/>
                  <a:pt x="239695" y="450068"/>
                  <a:pt x="245335" y="449762"/>
                </a:cubicBezTo>
                <a:close/>
                <a:moveTo>
                  <a:pt x="5442064" y="449347"/>
                </a:moveTo>
                <a:cubicBezTo>
                  <a:pt x="5468049" y="445647"/>
                  <a:pt x="5488677" y="458467"/>
                  <a:pt x="5503949" y="487807"/>
                </a:cubicBezTo>
                <a:cubicBezTo>
                  <a:pt x="5513041" y="519772"/>
                  <a:pt x="5500601" y="551492"/>
                  <a:pt x="5466629" y="582969"/>
                </a:cubicBezTo>
                <a:cubicBezTo>
                  <a:pt x="5456505" y="598170"/>
                  <a:pt x="5451443" y="616166"/>
                  <a:pt x="5451443" y="636960"/>
                </a:cubicBezTo>
                <a:lnTo>
                  <a:pt x="5419005" y="636960"/>
                </a:lnTo>
                <a:cubicBezTo>
                  <a:pt x="5418030" y="600450"/>
                  <a:pt x="5432980" y="567202"/>
                  <a:pt x="5463854" y="537216"/>
                </a:cubicBezTo>
                <a:cubicBezTo>
                  <a:pt x="5470780" y="526863"/>
                  <a:pt x="5473806" y="515857"/>
                  <a:pt x="5472932" y="504198"/>
                </a:cubicBezTo>
                <a:cubicBezTo>
                  <a:pt x="5468214" y="488324"/>
                  <a:pt x="5459259" y="480838"/>
                  <a:pt x="5446065" y="481741"/>
                </a:cubicBezTo>
                <a:lnTo>
                  <a:pt x="5440774" y="481741"/>
                </a:lnTo>
                <a:cubicBezTo>
                  <a:pt x="5424498" y="482516"/>
                  <a:pt x="5416811" y="496462"/>
                  <a:pt x="5417715" y="523579"/>
                </a:cubicBezTo>
                <a:lnTo>
                  <a:pt x="5383900" y="523579"/>
                </a:lnTo>
                <a:cubicBezTo>
                  <a:pt x="5382940" y="486466"/>
                  <a:pt x="5394677" y="463680"/>
                  <a:pt x="5419113" y="455219"/>
                </a:cubicBezTo>
                <a:cubicBezTo>
                  <a:pt x="5423085" y="452236"/>
                  <a:pt x="5430736" y="450279"/>
                  <a:pt x="5442064" y="449347"/>
                </a:cubicBezTo>
                <a:close/>
                <a:moveTo>
                  <a:pt x="568200" y="447239"/>
                </a:moveTo>
                <a:cubicBezTo>
                  <a:pt x="575356" y="445833"/>
                  <a:pt x="582777" y="448619"/>
                  <a:pt x="590463" y="455596"/>
                </a:cubicBezTo>
                <a:cubicBezTo>
                  <a:pt x="598150" y="462572"/>
                  <a:pt x="596948" y="467767"/>
                  <a:pt x="586860" y="471180"/>
                </a:cubicBezTo>
                <a:cubicBezTo>
                  <a:pt x="576772" y="474593"/>
                  <a:pt x="550777" y="479117"/>
                  <a:pt x="508875" y="484753"/>
                </a:cubicBezTo>
                <a:cubicBezTo>
                  <a:pt x="517866" y="492454"/>
                  <a:pt x="518529" y="498889"/>
                  <a:pt x="510864" y="504058"/>
                </a:cubicBezTo>
                <a:cubicBezTo>
                  <a:pt x="503200" y="509228"/>
                  <a:pt x="489939" y="522432"/>
                  <a:pt x="471081" y="543670"/>
                </a:cubicBezTo>
                <a:cubicBezTo>
                  <a:pt x="499389" y="540113"/>
                  <a:pt x="524015" y="536776"/>
                  <a:pt x="544958" y="533657"/>
                </a:cubicBezTo>
                <a:cubicBezTo>
                  <a:pt x="565902" y="530538"/>
                  <a:pt x="579966" y="527601"/>
                  <a:pt x="587151" y="524848"/>
                </a:cubicBezTo>
                <a:cubicBezTo>
                  <a:pt x="594335" y="522095"/>
                  <a:pt x="601283" y="522188"/>
                  <a:pt x="607994" y="525128"/>
                </a:cubicBezTo>
                <a:cubicBezTo>
                  <a:pt x="614705" y="528067"/>
                  <a:pt x="622807" y="533768"/>
                  <a:pt x="632301" y="542228"/>
                </a:cubicBezTo>
                <a:cubicBezTo>
                  <a:pt x="641794" y="550689"/>
                  <a:pt x="643999" y="557691"/>
                  <a:pt x="638915" y="563233"/>
                </a:cubicBezTo>
                <a:cubicBezTo>
                  <a:pt x="633832" y="568776"/>
                  <a:pt x="629992" y="577821"/>
                  <a:pt x="627396" y="590368"/>
                </a:cubicBezTo>
                <a:cubicBezTo>
                  <a:pt x="624801" y="602916"/>
                  <a:pt x="622592" y="618730"/>
                  <a:pt x="620771" y="637809"/>
                </a:cubicBezTo>
                <a:cubicBezTo>
                  <a:pt x="618950" y="656889"/>
                  <a:pt x="615218" y="672545"/>
                  <a:pt x="609575" y="684777"/>
                </a:cubicBezTo>
                <a:cubicBezTo>
                  <a:pt x="603932" y="697009"/>
                  <a:pt x="596948" y="705596"/>
                  <a:pt x="588624" y="710536"/>
                </a:cubicBezTo>
                <a:cubicBezTo>
                  <a:pt x="580299" y="715476"/>
                  <a:pt x="574818" y="711597"/>
                  <a:pt x="572180" y="698899"/>
                </a:cubicBezTo>
                <a:cubicBezTo>
                  <a:pt x="569541" y="686200"/>
                  <a:pt x="567225" y="677191"/>
                  <a:pt x="565232" y="671871"/>
                </a:cubicBezTo>
                <a:cubicBezTo>
                  <a:pt x="554620" y="671097"/>
                  <a:pt x="533608" y="672061"/>
                  <a:pt x="502195" y="674764"/>
                </a:cubicBezTo>
                <a:cubicBezTo>
                  <a:pt x="470783" y="677467"/>
                  <a:pt x="444329" y="679643"/>
                  <a:pt x="422834" y="681293"/>
                </a:cubicBezTo>
                <a:cubicBezTo>
                  <a:pt x="415649" y="699433"/>
                  <a:pt x="409497" y="703240"/>
                  <a:pt x="404377" y="692715"/>
                </a:cubicBezTo>
                <a:cubicBezTo>
                  <a:pt x="399258" y="682189"/>
                  <a:pt x="396243" y="667408"/>
                  <a:pt x="395332" y="648371"/>
                </a:cubicBezTo>
                <a:cubicBezTo>
                  <a:pt x="394422" y="629334"/>
                  <a:pt x="392654" y="612793"/>
                  <a:pt x="390030" y="598747"/>
                </a:cubicBezTo>
                <a:cubicBezTo>
                  <a:pt x="387406" y="584701"/>
                  <a:pt x="383584" y="571784"/>
                  <a:pt x="378565" y="559996"/>
                </a:cubicBezTo>
                <a:cubicBezTo>
                  <a:pt x="373546" y="548208"/>
                  <a:pt x="375310" y="543017"/>
                  <a:pt x="383857" y="544422"/>
                </a:cubicBezTo>
                <a:cubicBezTo>
                  <a:pt x="392404" y="545828"/>
                  <a:pt x="399047" y="547179"/>
                  <a:pt x="403786" y="548477"/>
                </a:cubicBezTo>
                <a:cubicBezTo>
                  <a:pt x="408525" y="549775"/>
                  <a:pt x="424575" y="549191"/>
                  <a:pt x="451937" y="546724"/>
                </a:cubicBezTo>
                <a:cubicBezTo>
                  <a:pt x="464642" y="527250"/>
                  <a:pt x="472106" y="513727"/>
                  <a:pt x="474329" y="506156"/>
                </a:cubicBezTo>
                <a:cubicBezTo>
                  <a:pt x="476552" y="498584"/>
                  <a:pt x="477663" y="492697"/>
                  <a:pt x="477663" y="488496"/>
                </a:cubicBezTo>
                <a:cubicBezTo>
                  <a:pt x="473046" y="489342"/>
                  <a:pt x="467650" y="490227"/>
                  <a:pt x="461477" y="491152"/>
                </a:cubicBezTo>
                <a:cubicBezTo>
                  <a:pt x="455303" y="492077"/>
                  <a:pt x="449915" y="492296"/>
                  <a:pt x="445312" y="491808"/>
                </a:cubicBezTo>
                <a:cubicBezTo>
                  <a:pt x="440709" y="491321"/>
                  <a:pt x="434600" y="487474"/>
                  <a:pt x="426985" y="480268"/>
                </a:cubicBezTo>
                <a:cubicBezTo>
                  <a:pt x="419370" y="473062"/>
                  <a:pt x="424139" y="469459"/>
                  <a:pt x="441289" y="469459"/>
                </a:cubicBezTo>
                <a:cubicBezTo>
                  <a:pt x="455386" y="469459"/>
                  <a:pt x="473967" y="467462"/>
                  <a:pt x="497033" y="463468"/>
                </a:cubicBezTo>
                <a:cubicBezTo>
                  <a:pt x="520099" y="459475"/>
                  <a:pt x="535938" y="456123"/>
                  <a:pt x="544550" y="453412"/>
                </a:cubicBezTo>
                <a:cubicBezTo>
                  <a:pt x="553161" y="450702"/>
                  <a:pt x="561044" y="448644"/>
                  <a:pt x="568200" y="447239"/>
                </a:cubicBezTo>
                <a:close/>
                <a:moveTo>
                  <a:pt x="3702821" y="433461"/>
                </a:moveTo>
                <a:cubicBezTo>
                  <a:pt x="3705734" y="433035"/>
                  <a:pt x="3709682" y="433666"/>
                  <a:pt x="3714665" y="435354"/>
                </a:cubicBezTo>
                <a:cubicBezTo>
                  <a:pt x="3724631" y="438731"/>
                  <a:pt x="3732321" y="443639"/>
                  <a:pt x="3737735" y="450078"/>
                </a:cubicBezTo>
                <a:cubicBezTo>
                  <a:pt x="3743148" y="456517"/>
                  <a:pt x="3742041" y="460887"/>
                  <a:pt x="3734412" y="463189"/>
                </a:cubicBezTo>
                <a:cubicBezTo>
                  <a:pt x="3726782" y="465490"/>
                  <a:pt x="3717343" y="468889"/>
                  <a:pt x="3706093" y="473385"/>
                </a:cubicBezTo>
                <a:cubicBezTo>
                  <a:pt x="3694843" y="477880"/>
                  <a:pt x="3684257" y="481376"/>
                  <a:pt x="3674333" y="483871"/>
                </a:cubicBezTo>
                <a:cubicBezTo>
                  <a:pt x="3688731" y="488876"/>
                  <a:pt x="3695030" y="493934"/>
                  <a:pt x="3693230" y="499046"/>
                </a:cubicBezTo>
                <a:cubicBezTo>
                  <a:pt x="3691430" y="504159"/>
                  <a:pt x="3690531" y="512738"/>
                  <a:pt x="3690531" y="524784"/>
                </a:cubicBezTo>
                <a:cubicBezTo>
                  <a:pt x="3699335" y="523134"/>
                  <a:pt x="3707549" y="520697"/>
                  <a:pt x="3715171" y="517470"/>
                </a:cubicBezTo>
                <a:cubicBezTo>
                  <a:pt x="3722792" y="514243"/>
                  <a:pt x="3729812" y="516240"/>
                  <a:pt x="3736229" y="523461"/>
                </a:cubicBezTo>
                <a:cubicBezTo>
                  <a:pt x="3742646" y="530681"/>
                  <a:pt x="3740764" y="535384"/>
                  <a:pt x="3730583" y="537571"/>
                </a:cubicBezTo>
                <a:cubicBezTo>
                  <a:pt x="3720401" y="539758"/>
                  <a:pt x="3707495" y="542494"/>
                  <a:pt x="3691864" y="545778"/>
                </a:cubicBezTo>
                <a:lnTo>
                  <a:pt x="3691864" y="582367"/>
                </a:lnTo>
                <a:cubicBezTo>
                  <a:pt x="3704742" y="585579"/>
                  <a:pt x="3714909" y="589171"/>
                  <a:pt x="3722366" y="593143"/>
                </a:cubicBezTo>
                <a:cubicBezTo>
                  <a:pt x="3729823" y="597116"/>
                  <a:pt x="3734028" y="604289"/>
                  <a:pt x="3734982" y="614664"/>
                </a:cubicBezTo>
                <a:cubicBezTo>
                  <a:pt x="3735935" y="625039"/>
                  <a:pt x="3731257" y="628546"/>
                  <a:pt x="3720946" y="625183"/>
                </a:cubicBezTo>
                <a:cubicBezTo>
                  <a:pt x="3710635" y="621820"/>
                  <a:pt x="3700942" y="612252"/>
                  <a:pt x="3691864" y="596477"/>
                </a:cubicBezTo>
                <a:lnTo>
                  <a:pt x="3691864" y="653093"/>
                </a:lnTo>
                <a:cubicBezTo>
                  <a:pt x="3691864" y="675721"/>
                  <a:pt x="3690125" y="694213"/>
                  <a:pt x="3686648" y="708568"/>
                </a:cubicBezTo>
                <a:cubicBezTo>
                  <a:pt x="3683170" y="722922"/>
                  <a:pt x="3677520" y="724356"/>
                  <a:pt x="3669698" y="712870"/>
                </a:cubicBezTo>
                <a:cubicBezTo>
                  <a:pt x="3661875" y="701383"/>
                  <a:pt x="3658864" y="692112"/>
                  <a:pt x="3660664" y="685057"/>
                </a:cubicBezTo>
                <a:cubicBezTo>
                  <a:pt x="3662463" y="678001"/>
                  <a:pt x="3664037" y="666590"/>
                  <a:pt x="3665385" y="650823"/>
                </a:cubicBezTo>
                <a:cubicBezTo>
                  <a:pt x="3666733" y="635056"/>
                  <a:pt x="3667407" y="612438"/>
                  <a:pt x="3667407" y="582969"/>
                </a:cubicBezTo>
                <a:cubicBezTo>
                  <a:pt x="3666188" y="594312"/>
                  <a:pt x="3658480" y="608688"/>
                  <a:pt x="3644283" y="626097"/>
                </a:cubicBezTo>
                <a:cubicBezTo>
                  <a:pt x="3630087" y="643506"/>
                  <a:pt x="3613294" y="657545"/>
                  <a:pt x="3593906" y="668214"/>
                </a:cubicBezTo>
                <a:cubicBezTo>
                  <a:pt x="3574518" y="678883"/>
                  <a:pt x="3570994" y="677457"/>
                  <a:pt x="3583334" y="663934"/>
                </a:cubicBezTo>
                <a:cubicBezTo>
                  <a:pt x="3595674" y="650411"/>
                  <a:pt x="3610104" y="632482"/>
                  <a:pt x="3626623" y="610147"/>
                </a:cubicBezTo>
                <a:cubicBezTo>
                  <a:pt x="3643143" y="587812"/>
                  <a:pt x="3654494" y="568858"/>
                  <a:pt x="3660674" y="553285"/>
                </a:cubicBezTo>
                <a:cubicBezTo>
                  <a:pt x="3652558" y="556769"/>
                  <a:pt x="3643889" y="560354"/>
                  <a:pt x="3634668" y="564040"/>
                </a:cubicBezTo>
                <a:lnTo>
                  <a:pt x="3607909" y="573397"/>
                </a:lnTo>
                <a:cubicBezTo>
                  <a:pt x="3597685" y="576179"/>
                  <a:pt x="3587274" y="573357"/>
                  <a:pt x="3576676" y="564933"/>
                </a:cubicBezTo>
                <a:cubicBezTo>
                  <a:pt x="3566079" y="556508"/>
                  <a:pt x="3566706" y="552001"/>
                  <a:pt x="3578559" y="551413"/>
                </a:cubicBezTo>
                <a:cubicBezTo>
                  <a:pt x="3590411" y="550825"/>
                  <a:pt x="3603055" y="548965"/>
                  <a:pt x="3616492" y="545831"/>
                </a:cubicBezTo>
                <a:cubicBezTo>
                  <a:pt x="3629929" y="542698"/>
                  <a:pt x="3646456" y="538270"/>
                  <a:pt x="3666073" y="532549"/>
                </a:cubicBezTo>
                <a:cubicBezTo>
                  <a:pt x="3666073" y="524203"/>
                  <a:pt x="3665632" y="516717"/>
                  <a:pt x="3664750" y="510092"/>
                </a:cubicBezTo>
                <a:cubicBezTo>
                  <a:pt x="3663869" y="503467"/>
                  <a:pt x="3662574" y="497616"/>
                  <a:pt x="3660868" y="492540"/>
                </a:cubicBezTo>
                <a:cubicBezTo>
                  <a:pt x="3652249" y="495235"/>
                  <a:pt x="3644111" y="496584"/>
                  <a:pt x="3636454" y="496584"/>
                </a:cubicBezTo>
                <a:cubicBezTo>
                  <a:pt x="3627405" y="496584"/>
                  <a:pt x="3627850" y="493307"/>
                  <a:pt x="3637787" y="486753"/>
                </a:cubicBezTo>
                <a:cubicBezTo>
                  <a:pt x="3647725" y="480200"/>
                  <a:pt x="3657329" y="474051"/>
                  <a:pt x="3666600" y="468308"/>
                </a:cubicBezTo>
                <a:cubicBezTo>
                  <a:pt x="3675871" y="462565"/>
                  <a:pt x="3682866" y="457334"/>
                  <a:pt x="3687584" y="452616"/>
                </a:cubicBezTo>
                <a:cubicBezTo>
                  <a:pt x="3692301" y="447898"/>
                  <a:pt x="3695503" y="442998"/>
                  <a:pt x="3697188" y="437914"/>
                </a:cubicBezTo>
                <a:cubicBezTo>
                  <a:pt x="3698030" y="435372"/>
                  <a:pt x="3699908" y="433888"/>
                  <a:pt x="3702821" y="433461"/>
                </a:cubicBezTo>
                <a:close/>
                <a:moveTo>
                  <a:pt x="792660" y="428170"/>
                </a:moveTo>
                <a:cubicBezTo>
                  <a:pt x="796503" y="426886"/>
                  <a:pt x="803505" y="428815"/>
                  <a:pt x="813665" y="433956"/>
                </a:cubicBezTo>
                <a:cubicBezTo>
                  <a:pt x="823825" y="439097"/>
                  <a:pt x="827328" y="444701"/>
                  <a:pt x="824173" y="450766"/>
                </a:cubicBezTo>
                <a:cubicBezTo>
                  <a:pt x="821018" y="456832"/>
                  <a:pt x="819441" y="478802"/>
                  <a:pt x="819441" y="516674"/>
                </a:cubicBezTo>
                <a:lnTo>
                  <a:pt x="841467" y="512738"/>
                </a:lnTo>
                <a:cubicBezTo>
                  <a:pt x="852022" y="509970"/>
                  <a:pt x="859539" y="511171"/>
                  <a:pt x="864021" y="516341"/>
                </a:cubicBezTo>
                <a:cubicBezTo>
                  <a:pt x="868502" y="521510"/>
                  <a:pt x="866139" y="525802"/>
                  <a:pt x="856933" y="529215"/>
                </a:cubicBezTo>
                <a:cubicBezTo>
                  <a:pt x="847726" y="532628"/>
                  <a:pt x="834784" y="535531"/>
                  <a:pt x="818107" y="537926"/>
                </a:cubicBezTo>
                <a:lnTo>
                  <a:pt x="818107" y="542831"/>
                </a:lnTo>
                <a:cubicBezTo>
                  <a:pt x="831888" y="544451"/>
                  <a:pt x="842754" y="548043"/>
                  <a:pt x="850706" y="553607"/>
                </a:cubicBezTo>
                <a:cubicBezTo>
                  <a:pt x="858657" y="559171"/>
                  <a:pt x="861120" y="566356"/>
                  <a:pt x="858095" y="575161"/>
                </a:cubicBezTo>
                <a:cubicBezTo>
                  <a:pt x="855069" y="583966"/>
                  <a:pt x="848544" y="583507"/>
                  <a:pt x="838520" y="573784"/>
                </a:cubicBezTo>
                <a:cubicBezTo>
                  <a:pt x="828496" y="564061"/>
                  <a:pt x="821692" y="557228"/>
                  <a:pt x="818107" y="553285"/>
                </a:cubicBezTo>
                <a:cubicBezTo>
                  <a:pt x="818107" y="561602"/>
                  <a:pt x="816798" y="570206"/>
                  <a:pt x="814181" y="579097"/>
                </a:cubicBezTo>
                <a:cubicBezTo>
                  <a:pt x="811564" y="587988"/>
                  <a:pt x="807262" y="588483"/>
                  <a:pt x="801275" y="580581"/>
                </a:cubicBezTo>
                <a:cubicBezTo>
                  <a:pt x="795288" y="572680"/>
                  <a:pt x="792969" y="565904"/>
                  <a:pt x="794317" y="560254"/>
                </a:cubicBezTo>
                <a:cubicBezTo>
                  <a:pt x="795664" y="554604"/>
                  <a:pt x="796303" y="549578"/>
                  <a:pt x="796231" y="545175"/>
                </a:cubicBezTo>
                <a:cubicBezTo>
                  <a:pt x="778334" y="572536"/>
                  <a:pt x="759254" y="590627"/>
                  <a:pt x="738992" y="599446"/>
                </a:cubicBezTo>
                <a:cubicBezTo>
                  <a:pt x="718729" y="608265"/>
                  <a:pt x="713900" y="607677"/>
                  <a:pt x="724505" y="597682"/>
                </a:cubicBezTo>
                <a:cubicBezTo>
                  <a:pt x="735109" y="587687"/>
                  <a:pt x="745965" y="576914"/>
                  <a:pt x="757071" y="565363"/>
                </a:cubicBezTo>
                <a:cubicBezTo>
                  <a:pt x="768178" y="553812"/>
                  <a:pt x="775868" y="545283"/>
                  <a:pt x="780141" y="539776"/>
                </a:cubicBezTo>
                <a:cubicBezTo>
                  <a:pt x="771193" y="544164"/>
                  <a:pt x="763850" y="546839"/>
                  <a:pt x="758115" y="547800"/>
                </a:cubicBezTo>
                <a:cubicBezTo>
                  <a:pt x="752379" y="548760"/>
                  <a:pt x="745392" y="545387"/>
                  <a:pt x="737153" y="537679"/>
                </a:cubicBezTo>
                <a:cubicBezTo>
                  <a:pt x="728914" y="529971"/>
                  <a:pt x="730356" y="526576"/>
                  <a:pt x="741477" y="527494"/>
                </a:cubicBezTo>
                <a:cubicBezTo>
                  <a:pt x="752597" y="528412"/>
                  <a:pt x="770885" y="526411"/>
                  <a:pt x="796338" y="521492"/>
                </a:cubicBezTo>
                <a:lnTo>
                  <a:pt x="796338" y="474923"/>
                </a:lnTo>
                <a:cubicBezTo>
                  <a:pt x="796338" y="456854"/>
                  <a:pt x="794765" y="444866"/>
                  <a:pt x="791617" y="438957"/>
                </a:cubicBezTo>
                <a:cubicBezTo>
                  <a:pt x="788469" y="433049"/>
                  <a:pt x="788817" y="429453"/>
                  <a:pt x="792660" y="428170"/>
                </a:cubicBezTo>
                <a:close/>
                <a:moveTo>
                  <a:pt x="4037546" y="425973"/>
                </a:moveTo>
                <a:cubicBezTo>
                  <a:pt x="4039424" y="425330"/>
                  <a:pt x="4042088" y="425499"/>
                  <a:pt x="4045537" y="426481"/>
                </a:cubicBezTo>
                <a:cubicBezTo>
                  <a:pt x="4052434" y="428446"/>
                  <a:pt x="4059128" y="431855"/>
                  <a:pt x="4065617" y="436710"/>
                </a:cubicBezTo>
                <a:cubicBezTo>
                  <a:pt x="4072106" y="441564"/>
                  <a:pt x="4073371" y="446239"/>
                  <a:pt x="4069413" y="450734"/>
                </a:cubicBezTo>
                <a:cubicBezTo>
                  <a:pt x="4065455" y="455230"/>
                  <a:pt x="4059784" y="461471"/>
                  <a:pt x="4052399" y="469459"/>
                </a:cubicBezTo>
                <a:cubicBezTo>
                  <a:pt x="4056443" y="469459"/>
                  <a:pt x="4062458" y="468409"/>
                  <a:pt x="4070446" y="466308"/>
                </a:cubicBezTo>
                <a:cubicBezTo>
                  <a:pt x="4078433" y="464207"/>
                  <a:pt x="4084912" y="461278"/>
                  <a:pt x="4089880" y="457521"/>
                </a:cubicBezTo>
                <a:cubicBezTo>
                  <a:pt x="4094849" y="453764"/>
                  <a:pt x="4101453" y="453315"/>
                  <a:pt x="4109691" y="456176"/>
                </a:cubicBezTo>
                <a:cubicBezTo>
                  <a:pt x="4117930" y="459037"/>
                  <a:pt x="4125738" y="463601"/>
                  <a:pt x="4133116" y="469868"/>
                </a:cubicBezTo>
                <a:cubicBezTo>
                  <a:pt x="4140494" y="476134"/>
                  <a:pt x="4138927" y="481390"/>
                  <a:pt x="4128416" y="485635"/>
                </a:cubicBezTo>
                <a:cubicBezTo>
                  <a:pt x="4117905" y="489879"/>
                  <a:pt x="4103364" y="499774"/>
                  <a:pt x="4084793" y="515319"/>
                </a:cubicBezTo>
                <a:cubicBezTo>
                  <a:pt x="4098760" y="512838"/>
                  <a:pt x="4108218" y="509970"/>
                  <a:pt x="4113165" y="506715"/>
                </a:cubicBezTo>
                <a:cubicBezTo>
                  <a:pt x="4118113" y="503460"/>
                  <a:pt x="4124960" y="503517"/>
                  <a:pt x="4133708" y="506887"/>
                </a:cubicBezTo>
                <a:cubicBezTo>
                  <a:pt x="4142455" y="510257"/>
                  <a:pt x="4150213" y="515663"/>
                  <a:pt x="4156982" y="523106"/>
                </a:cubicBezTo>
                <a:cubicBezTo>
                  <a:pt x="4163750" y="530548"/>
                  <a:pt x="4162915" y="536801"/>
                  <a:pt x="4154476" y="541863"/>
                </a:cubicBezTo>
                <a:cubicBezTo>
                  <a:pt x="4146037" y="546925"/>
                  <a:pt x="4138103" y="556447"/>
                  <a:pt x="4130675" y="570428"/>
                </a:cubicBezTo>
                <a:cubicBezTo>
                  <a:pt x="4139680" y="579950"/>
                  <a:pt x="4139530" y="585321"/>
                  <a:pt x="4130223" y="586540"/>
                </a:cubicBezTo>
                <a:cubicBezTo>
                  <a:pt x="4120916" y="587759"/>
                  <a:pt x="4107573" y="589365"/>
                  <a:pt x="4090192" y="591358"/>
                </a:cubicBezTo>
                <a:cubicBezTo>
                  <a:pt x="4100087" y="598499"/>
                  <a:pt x="4103421" y="604131"/>
                  <a:pt x="4100195" y="608254"/>
                </a:cubicBezTo>
                <a:cubicBezTo>
                  <a:pt x="4096968" y="612377"/>
                  <a:pt x="4094269" y="623279"/>
                  <a:pt x="4092096" y="640961"/>
                </a:cubicBezTo>
                <a:cubicBezTo>
                  <a:pt x="4089923" y="658642"/>
                  <a:pt x="4091945" y="671613"/>
                  <a:pt x="4098162" y="679873"/>
                </a:cubicBezTo>
                <a:cubicBezTo>
                  <a:pt x="4104378" y="688133"/>
                  <a:pt x="4117887" y="692478"/>
                  <a:pt x="4138687" y="692908"/>
                </a:cubicBezTo>
                <a:cubicBezTo>
                  <a:pt x="4159488" y="693338"/>
                  <a:pt x="4174169" y="691514"/>
                  <a:pt x="4182730" y="687434"/>
                </a:cubicBezTo>
                <a:cubicBezTo>
                  <a:pt x="4191291" y="683354"/>
                  <a:pt x="4198540" y="670745"/>
                  <a:pt x="4204477" y="649608"/>
                </a:cubicBezTo>
                <a:cubicBezTo>
                  <a:pt x="4210414" y="628470"/>
                  <a:pt x="4214432" y="627277"/>
                  <a:pt x="4216533" y="646026"/>
                </a:cubicBezTo>
                <a:cubicBezTo>
                  <a:pt x="4218634" y="664776"/>
                  <a:pt x="4221947" y="678356"/>
                  <a:pt x="4226471" y="686767"/>
                </a:cubicBezTo>
                <a:cubicBezTo>
                  <a:pt x="4230995" y="695177"/>
                  <a:pt x="4228292" y="702236"/>
                  <a:pt x="4218362" y="707944"/>
                </a:cubicBezTo>
                <a:cubicBezTo>
                  <a:pt x="4208431" y="713651"/>
                  <a:pt x="4197249" y="717423"/>
                  <a:pt x="4184816" y="719258"/>
                </a:cubicBezTo>
                <a:cubicBezTo>
                  <a:pt x="4172383" y="721094"/>
                  <a:pt x="4158068" y="721782"/>
                  <a:pt x="4141871" y="721323"/>
                </a:cubicBezTo>
                <a:cubicBezTo>
                  <a:pt x="4125674" y="720864"/>
                  <a:pt x="4111319" y="718466"/>
                  <a:pt x="4098807" y="714128"/>
                </a:cubicBezTo>
                <a:cubicBezTo>
                  <a:pt x="4086295" y="709790"/>
                  <a:pt x="4078329" y="702484"/>
                  <a:pt x="4074909" y="692209"/>
                </a:cubicBezTo>
                <a:cubicBezTo>
                  <a:pt x="4071489" y="681934"/>
                  <a:pt x="4069779" y="671140"/>
                  <a:pt x="4069779" y="659825"/>
                </a:cubicBezTo>
                <a:cubicBezTo>
                  <a:pt x="4069779" y="648826"/>
                  <a:pt x="4070453" y="637569"/>
                  <a:pt x="4071801" y="626054"/>
                </a:cubicBezTo>
                <a:cubicBezTo>
                  <a:pt x="4073149" y="614539"/>
                  <a:pt x="4073092" y="603777"/>
                  <a:pt x="4071629" y="593767"/>
                </a:cubicBezTo>
                <a:cubicBezTo>
                  <a:pt x="4070238" y="593767"/>
                  <a:pt x="4069370" y="593853"/>
                  <a:pt x="4069026" y="594025"/>
                </a:cubicBezTo>
                <a:cubicBezTo>
                  <a:pt x="4055661" y="628743"/>
                  <a:pt x="4039105" y="655520"/>
                  <a:pt x="4019359" y="674355"/>
                </a:cubicBezTo>
                <a:cubicBezTo>
                  <a:pt x="3999612" y="693191"/>
                  <a:pt x="3979683" y="705843"/>
                  <a:pt x="3959571" y="712310"/>
                </a:cubicBezTo>
                <a:cubicBezTo>
                  <a:pt x="3939459" y="718778"/>
                  <a:pt x="3937003" y="716526"/>
                  <a:pt x="3952204" y="705556"/>
                </a:cubicBezTo>
                <a:cubicBezTo>
                  <a:pt x="3967404" y="694586"/>
                  <a:pt x="3983634" y="680249"/>
                  <a:pt x="4000892" y="662546"/>
                </a:cubicBezTo>
                <a:cubicBezTo>
                  <a:pt x="4018150" y="644843"/>
                  <a:pt x="4031663" y="623717"/>
                  <a:pt x="4041428" y="599166"/>
                </a:cubicBezTo>
                <a:cubicBezTo>
                  <a:pt x="4032939" y="600959"/>
                  <a:pt x="4027375" y="602113"/>
                  <a:pt x="4024736" y="602629"/>
                </a:cubicBezTo>
                <a:cubicBezTo>
                  <a:pt x="4022069" y="612022"/>
                  <a:pt x="4017731" y="613671"/>
                  <a:pt x="4011723" y="607577"/>
                </a:cubicBezTo>
                <a:cubicBezTo>
                  <a:pt x="4005714" y="601482"/>
                  <a:pt x="4000028" y="591057"/>
                  <a:pt x="3994665" y="576301"/>
                </a:cubicBezTo>
                <a:cubicBezTo>
                  <a:pt x="3989302" y="561545"/>
                  <a:pt x="3983834" y="550750"/>
                  <a:pt x="3978263" y="543917"/>
                </a:cubicBezTo>
                <a:cubicBezTo>
                  <a:pt x="3972692" y="537084"/>
                  <a:pt x="3972843" y="533316"/>
                  <a:pt x="3978715" y="532613"/>
                </a:cubicBezTo>
                <a:cubicBezTo>
                  <a:pt x="3984587" y="531911"/>
                  <a:pt x="3989775" y="531559"/>
                  <a:pt x="3994278" y="531559"/>
                </a:cubicBezTo>
                <a:cubicBezTo>
                  <a:pt x="3999497" y="531559"/>
                  <a:pt x="4007169" y="530896"/>
                  <a:pt x="4017294" y="529570"/>
                </a:cubicBezTo>
                <a:cubicBezTo>
                  <a:pt x="4027418" y="528243"/>
                  <a:pt x="4043400" y="524640"/>
                  <a:pt x="4065240" y="518761"/>
                </a:cubicBezTo>
                <a:cubicBezTo>
                  <a:pt x="4070145" y="509798"/>
                  <a:pt x="4074827" y="501162"/>
                  <a:pt x="4079287" y="492851"/>
                </a:cubicBezTo>
                <a:cubicBezTo>
                  <a:pt x="4083746" y="484541"/>
                  <a:pt x="4083517" y="481035"/>
                  <a:pt x="4078598" y="482333"/>
                </a:cubicBezTo>
                <a:cubicBezTo>
                  <a:pt x="4073679" y="483631"/>
                  <a:pt x="4068126" y="485430"/>
                  <a:pt x="4061938" y="487732"/>
                </a:cubicBezTo>
                <a:cubicBezTo>
                  <a:pt x="4055750" y="490034"/>
                  <a:pt x="4049918" y="488037"/>
                  <a:pt x="4044440" y="481741"/>
                </a:cubicBezTo>
                <a:cubicBezTo>
                  <a:pt x="4031605" y="498333"/>
                  <a:pt x="4018674" y="509454"/>
                  <a:pt x="4005646" y="515104"/>
                </a:cubicBezTo>
                <a:cubicBezTo>
                  <a:pt x="3992618" y="520754"/>
                  <a:pt x="3990657" y="517993"/>
                  <a:pt x="3999763" y="506822"/>
                </a:cubicBezTo>
                <a:cubicBezTo>
                  <a:pt x="4008869" y="495651"/>
                  <a:pt x="4016967" y="483003"/>
                  <a:pt x="4024059" y="468878"/>
                </a:cubicBezTo>
                <a:cubicBezTo>
                  <a:pt x="4031150" y="454753"/>
                  <a:pt x="4034470" y="445934"/>
                  <a:pt x="4034018" y="442420"/>
                </a:cubicBezTo>
                <a:cubicBezTo>
                  <a:pt x="4033566" y="438907"/>
                  <a:pt x="4033649" y="434881"/>
                  <a:pt x="4034265" y="430342"/>
                </a:cubicBezTo>
                <a:cubicBezTo>
                  <a:pt x="4034574" y="428073"/>
                  <a:pt x="4035667" y="426617"/>
                  <a:pt x="4037546" y="425973"/>
                </a:cubicBezTo>
                <a:close/>
                <a:moveTo>
                  <a:pt x="2640179" y="423150"/>
                </a:moveTo>
                <a:cubicBezTo>
                  <a:pt x="2644546" y="422639"/>
                  <a:pt x="2652229" y="424244"/>
                  <a:pt x="2663228" y="427966"/>
                </a:cubicBezTo>
                <a:cubicBezTo>
                  <a:pt x="2675531" y="433659"/>
                  <a:pt x="2679654" y="439122"/>
                  <a:pt x="2675596" y="444356"/>
                </a:cubicBezTo>
                <a:cubicBezTo>
                  <a:pt x="2671538" y="449591"/>
                  <a:pt x="2669917" y="469201"/>
                  <a:pt x="2670735" y="503187"/>
                </a:cubicBezTo>
                <a:cubicBezTo>
                  <a:pt x="2671853" y="503288"/>
                  <a:pt x="2676170" y="502187"/>
                  <a:pt x="2683684" y="499885"/>
                </a:cubicBezTo>
                <a:cubicBezTo>
                  <a:pt x="2691198" y="497584"/>
                  <a:pt x="2697916" y="499545"/>
                  <a:pt x="2703839" y="505768"/>
                </a:cubicBezTo>
                <a:cubicBezTo>
                  <a:pt x="2709762" y="511992"/>
                  <a:pt x="2708335" y="516291"/>
                  <a:pt x="2699559" y="518664"/>
                </a:cubicBezTo>
                <a:cubicBezTo>
                  <a:pt x="2690782" y="521037"/>
                  <a:pt x="2680773" y="522969"/>
                  <a:pt x="2669530" y="524461"/>
                </a:cubicBezTo>
                <a:lnTo>
                  <a:pt x="2669530" y="547714"/>
                </a:lnTo>
                <a:cubicBezTo>
                  <a:pt x="2680457" y="545104"/>
                  <a:pt x="2688699" y="542877"/>
                  <a:pt x="2694256" y="541035"/>
                </a:cubicBezTo>
                <a:cubicBezTo>
                  <a:pt x="2699813" y="539192"/>
                  <a:pt x="2706531" y="541400"/>
                  <a:pt x="2714411" y="547660"/>
                </a:cubicBezTo>
                <a:lnTo>
                  <a:pt x="2716993" y="553632"/>
                </a:lnTo>
                <a:lnTo>
                  <a:pt x="2716452" y="542446"/>
                </a:lnTo>
                <a:cubicBezTo>
                  <a:pt x="2715440" y="529040"/>
                  <a:pt x="2713920" y="520209"/>
                  <a:pt x="2711895" y="515954"/>
                </a:cubicBezTo>
                <a:cubicBezTo>
                  <a:pt x="2707843" y="507443"/>
                  <a:pt x="2708811" y="503865"/>
                  <a:pt x="2714799" y="505220"/>
                </a:cubicBezTo>
                <a:cubicBezTo>
                  <a:pt x="2720786" y="506575"/>
                  <a:pt x="2725916" y="507253"/>
                  <a:pt x="2730189" y="507253"/>
                </a:cubicBezTo>
                <a:cubicBezTo>
                  <a:pt x="2734391" y="507253"/>
                  <a:pt x="2741636" y="506392"/>
                  <a:pt x="2751925" y="504671"/>
                </a:cubicBezTo>
                <a:cubicBezTo>
                  <a:pt x="2762215" y="502951"/>
                  <a:pt x="2769679" y="500473"/>
                  <a:pt x="2774318" y="497240"/>
                </a:cubicBezTo>
                <a:cubicBezTo>
                  <a:pt x="2778957" y="494006"/>
                  <a:pt x="2786499" y="495773"/>
                  <a:pt x="2796946" y="502542"/>
                </a:cubicBezTo>
                <a:cubicBezTo>
                  <a:pt x="2807393" y="509310"/>
                  <a:pt x="2810996" y="514609"/>
                  <a:pt x="2807755" y="518438"/>
                </a:cubicBezTo>
                <a:cubicBezTo>
                  <a:pt x="2804514" y="522267"/>
                  <a:pt x="2802245" y="528053"/>
                  <a:pt x="2800947" y="535797"/>
                </a:cubicBezTo>
                <a:cubicBezTo>
                  <a:pt x="2799650" y="543541"/>
                  <a:pt x="2798545" y="556995"/>
                  <a:pt x="2797635" y="576161"/>
                </a:cubicBezTo>
                <a:cubicBezTo>
                  <a:pt x="2796724" y="595327"/>
                  <a:pt x="2791519" y="609351"/>
                  <a:pt x="2782018" y="618235"/>
                </a:cubicBezTo>
                <a:cubicBezTo>
                  <a:pt x="2772518" y="627119"/>
                  <a:pt x="2766115" y="627728"/>
                  <a:pt x="2762810" y="620063"/>
                </a:cubicBezTo>
                <a:cubicBezTo>
                  <a:pt x="2759504" y="612399"/>
                  <a:pt x="2753453" y="604501"/>
                  <a:pt x="2744655" y="596370"/>
                </a:cubicBezTo>
                <a:lnTo>
                  <a:pt x="2742429" y="593110"/>
                </a:lnTo>
                <a:lnTo>
                  <a:pt x="2742429" y="616633"/>
                </a:lnTo>
                <a:cubicBezTo>
                  <a:pt x="2742429" y="654190"/>
                  <a:pt x="2741432" y="684290"/>
                  <a:pt x="2739439" y="706933"/>
                </a:cubicBezTo>
                <a:cubicBezTo>
                  <a:pt x="2737445" y="729576"/>
                  <a:pt x="2733369" y="739743"/>
                  <a:pt x="2727210" y="737434"/>
                </a:cubicBezTo>
                <a:cubicBezTo>
                  <a:pt x="2721051" y="735126"/>
                  <a:pt x="2717971" y="721854"/>
                  <a:pt x="2717971" y="697619"/>
                </a:cubicBezTo>
                <a:lnTo>
                  <a:pt x="2717971" y="596391"/>
                </a:lnTo>
                <a:cubicBezTo>
                  <a:pt x="2717971" y="585113"/>
                  <a:pt x="2717845" y="574978"/>
                  <a:pt x="2717591" y="565987"/>
                </a:cubicBezTo>
                <a:lnTo>
                  <a:pt x="2717112" y="556083"/>
                </a:lnTo>
                <a:lnTo>
                  <a:pt x="2704764" y="561244"/>
                </a:lnTo>
                <a:cubicBezTo>
                  <a:pt x="2690452" y="564040"/>
                  <a:pt x="2674212" y="566987"/>
                  <a:pt x="2656043" y="570084"/>
                </a:cubicBezTo>
                <a:cubicBezTo>
                  <a:pt x="2665938" y="574300"/>
                  <a:pt x="2668469" y="578416"/>
                  <a:pt x="2663636" y="582431"/>
                </a:cubicBezTo>
                <a:cubicBezTo>
                  <a:pt x="2658804" y="586446"/>
                  <a:pt x="2648622" y="600070"/>
                  <a:pt x="2633092" y="623301"/>
                </a:cubicBezTo>
                <a:cubicBezTo>
                  <a:pt x="2638254" y="622584"/>
                  <a:pt x="2651698" y="619859"/>
                  <a:pt x="2673423" y="615127"/>
                </a:cubicBezTo>
                <a:cubicBezTo>
                  <a:pt x="2668189" y="609190"/>
                  <a:pt x="2665081" y="602995"/>
                  <a:pt x="2664099" y="596542"/>
                </a:cubicBezTo>
                <a:cubicBezTo>
                  <a:pt x="2663117" y="590089"/>
                  <a:pt x="2667849" y="589031"/>
                  <a:pt x="2678296" y="593369"/>
                </a:cubicBezTo>
                <a:cubicBezTo>
                  <a:pt x="2688742" y="597707"/>
                  <a:pt x="2697770" y="603988"/>
                  <a:pt x="2705377" y="612212"/>
                </a:cubicBezTo>
                <a:cubicBezTo>
                  <a:pt x="2712984" y="620436"/>
                  <a:pt x="2714487" y="629542"/>
                  <a:pt x="2709883" y="639530"/>
                </a:cubicBezTo>
                <a:cubicBezTo>
                  <a:pt x="2705280" y="649518"/>
                  <a:pt x="2699978" y="651537"/>
                  <a:pt x="2693977" y="645585"/>
                </a:cubicBezTo>
                <a:cubicBezTo>
                  <a:pt x="2687975" y="639634"/>
                  <a:pt x="2683619" y="634063"/>
                  <a:pt x="2680909" y="628872"/>
                </a:cubicBezTo>
                <a:cubicBezTo>
                  <a:pt x="2669738" y="632314"/>
                  <a:pt x="2657760" y="637118"/>
                  <a:pt x="2644976" y="643284"/>
                </a:cubicBezTo>
                <a:cubicBezTo>
                  <a:pt x="2632192" y="649450"/>
                  <a:pt x="2622007" y="655115"/>
                  <a:pt x="2614421" y="660277"/>
                </a:cubicBezTo>
                <a:cubicBezTo>
                  <a:pt x="2606835" y="665439"/>
                  <a:pt x="2601948" y="661449"/>
                  <a:pt x="2599761" y="648307"/>
                </a:cubicBezTo>
                <a:lnTo>
                  <a:pt x="2598952" y="640406"/>
                </a:lnTo>
                <a:lnTo>
                  <a:pt x="2598987" y="642450"/>
                </a:lnTo>
                <a:cubicBezTo>
                  <a:pt x="2599209" y="656278"/>
                  <a:pt x="2599328" y="665669"/>
                  <a:pt x="2599342" y="670623"/>
                </a:cubicBezTo>
                <a:cubicBezTo>
                  <a:pt x="2599342" y="680403"/>
                  <a:pt x="2596112" y="689613"/>
                  <a:pt x="2589652" y="698253"/>
                </a:cubicBezTo>
                <a:cubicBezTo>
                  <a:pt x="2583191" y="706893"/>
                  <a:pt x="2577240" y="706703"/>
                  <a:pt x="2571798" y="697683"/>
                </a:cubicBezTo>
                <a:cubicBezTo>
                  <a:pt x="2566356" y="688663"/>
                  <a:pt x="2558537" y="678962"/>
                  <a:pt x="2548341" y="668580"/>
                </a:cubicBezTo>
                <a:cubicBezTo>
                  <a:pt x="2538145" y="658198"/>
                  <a:pt x="2539006" y="654354"/>
                  <a:pt x="2550922" y="657050"/>
                </a:cubicBezTo>
                <a:cubicBezTo>
                  <a:pt x="2562839" y="659746"/>
                  <a:pt x="2569590" y="660108"/>
                  <a:pt x="2571174" y="658137"/>
                </a:cubicBezTo>
                <a:cubicBezTo>
                  <a:pt x="2572561" y="656411"/>
                  <a:pt x="2573511" y="638983"/>
                  <a:pt x="2574025" y="605852"/>
                </a:cubicBezTo>
                <a:lnTo>
                  <a:pt x="2574182" y="593489"/>
                </a:lnTo>
                <a:lnTo>
                  <a:pt x="2567485" y="596617"/>
                </a:lnTo>
                <a:cubicBezTo>
                  <a:pt x="2557935" y="598317"/>
                  <a:pt x="2551173" y="598270"/>
                  <a:pt x="2547201" y="596477"/>
                </a:cubicBezTo>
                <a:cubicBezTo>
                  <a:pt x="2543171" y="620684"/>
                  <a:pt x="2536776" y="641545"/>
                  <a:pt x="2528014" y="659062"/>
                </a:cubicBezTo>
                <a:cubicBezTo>
                  <a:pt x="2519252" y="676578"/>
                  <a:pt x="2509128" y="689872"/>
                  <a:pt x="2497641" y="698942"/>
                </a:cubicBezTo>
                <a:cubicBezTo>
                  <a:pt x="2486155" y="708012"/>
                  <a:pt x="2483799" y="705911"/>
                  <a:pt x="2490575" y="692639"/>
                </a:cubicBezTo>
                <a:cubicBezTo>
                  <a:pt x="2497351" y="679367"/>
                  <a:pt x="2504779" y="661514"/>
                  <a:pt x="2512860" y="639079"/>
                </a:cubicBezTo>
                <a:cubicBezTo>
                  <a:pt x="2520940" y="616643"/>
                  <a:pt x="2525877" y="587002"/>
                  <a:pt x="2527670" y="550155"/>
                </a:cubicBezTo>
                <a:cubicBezTo>
                  <a:pt x="2529462" y="513308"/>
                  <a:pt x="2528333" y="491009"/>
                  <a:pt x="2524282" y="483258"/>
                </a:cubicBezTo>
                <a:cubicBezTo>
                  <a:pt x="2520231" y="475507"/>
                  <a:pt x="2520417" y="471269"/>
                  <a:pt x="2524841" y="470545"/>
                </a:cubicBezTo>
                <a:cubicBezTo>
                  <a:pt x="2529265" y="469821"/>
                  <a:pt x="2533829" y="469459"/>
                  <a:pt x="2538532" y="469459"/>
                </a:cubicBezTo>
                <a:cubicBezTo>
                  <a:pt x="2543709" y="469459"/>
                  <a:pt x="2550621" y="468634"/>
                  <a:pt x="2559268" y="466985"/>
                </a:cubicBezTo>
                <a:cubicBezTo>
                  <a:pt x="2567915" y="465336"/>
                  <a:pt x="2574125" y="462407"/>
                  <a:pt x="2577896" y="458198"/>
                </a:cubicBezTo>
                <a:cubicBezTo>
                  <a:pt x="2581668" y="453989"/>
                  <a:pt x="2589225" y="455735"/>
                  <a:pt x="2600568" y="463436"/>
                </a:cubicBezTo>
                <a:cubicBezTo>
                  <a:pt x="2611452" y="470420"/>
                  <a:pt x="2614765" y="475643"/>
                  <a:pt x="2610506" y="479106"/>
                </a:cubicBezTo>
                <a:cubicBezTo>
                  <a:pt x="2606247" y="482570"/>
                  <a:pt x="2602934" y="488653"/>
                  <a:pt x="2600568" y="497358"/>
                </a:cubicBezTo>
                <a:cubicBezTo>
                  <a:pt x="2598861" y="505933"/>
                  <a:pt x="2598008" y="527673"/>
                  <a:pt x="2598008" y="562577"/>
                </a:cubicBezTo>
                <a:cubicBezTo>
                  <a:pt x="2594409" y="562907"/>
                  <a:pt x="2594897" y="562498"/>
                  <a:pt x="2599471" y="561351"/>
                </a:cubicBezTo>
                <a:cubicBezTo>
                  <a:pt x="2607731" y="560433"/>
                  <a:pt x="2623383" y="557508"/>
                  <a:pt x="2646428" y="552575"/>
                </a:cubicBezTo>
                <a:lnTo>
                  <a:pt x="2646428" y="528978"/>
                </a:lnTo>
                <a:cubicBezTo>
                  <a:pt x="2642312" y="529881"/>
                  <a:pt x="2637767" y="530785"/>
                  <a:pt x="2632790" y="531688"/>
                </a:cubicBezTo>
                <a:cubicBezTo>
                  <a:pt x="2627814" y="532592"/>
                  <a:pt x="2621871" y="530036"/>
                  <a:pt x="2614958" y="524020"/>
                </a:cubicBezTo>
                <a:cubicBezTo>
                  <a:pt x="2608046" y="518004"/>
                  <a:pt x="2609649" y="514394"/>
                  <a:pt x="2619766" y="513189"/>
                </a:cubicBezTo>
                <a:cubicBezTo>
                  <a:pt x="2629883" y="511985"/>
                  <a:pt x="2638770" y="510687"/>
                  <a:pt x="2646428" y="509296"/>
                </a:cubicBezTo>
                <a:cubicBezTo>
                  <a:pt x="2646428" y="484875"/>
                  <a:pt x="2645994" y="468097"/>
                  <a:pt x="2645127" y="458962"/>
                </a:cubicBezTo>
                <a:cubicBezTo>
                  <a:pt x="2644259" y="449827"/>
                  <a:pt x="2641559" y="440517"/>
                  <a:pt x="2637028" y="431031"/>
                </a:cubicBezTo>
                <a:cubicBezTo>
                  <a:pt x="2634762" y="426288"/>
                  <a:pt x="2635813" y="423661"/>
                  <a:pt x="2640179" y="423150"/>
                </a:cubicBezTo>
                <a:close/>
                <a:moveTo>
                  <a:pt x="4405181" y="422361"/>
                </a:moveTo>
                <a:cubicBezTo>
                  <a:pt x="4406966" y="422442"/>
                  <a:pt x="4409104" y="422966"/>
                  <a:pt x="4411595" y="423932"/>
                </a:cubicBezTo>
                <a:cubicBezTo>
                  <a:pt x="4421562" y="427797"/>
                  <a:pt x="4429012" y="432418"/>
                  <a:pt x="4433945" y="437796"/>
                </a:cubicBezTo>
                <a:cubicBezTo>
                  <a:pt x="4438877" y="443173"/>
                  <a:pt x="4439150" y="448010"/>
                  <a:pt x="4434762" y="452304"/>
                </a:cubicBezTo>
                <a:cubicBezTo>
                  <a:pt x="4430374" y="456599"/>
                  <a:pt x="4424466" y="463888"/>
                  <a:pt x="4417038" y="474170"/>
                </a:cubicBezTo>
                <a:cubicBezTo>
                  <a:pt x="4422272" y="473711"/>
                  <a:pt x="4428900" y="473073"/>
                  <a:pt x="4436924" y="472255"/>
                </a:cubicBezTo>
                <a:cubicBezTo>
                  <a:pt x="4444947" y="471438"/>
                  <a:pt x="4452630" y="469190"/>
                  <a:pt x="4459972" y="465512"/>
                </a:cubicBezTo>
                <a:cubicBezTo>
                  <a:pt x="4467314" y="461834"/>
                  <a:pt x="4473642" y="461450"/>
                  <a:pt x="4478955" y="464361"/>
                </a:cubicBezTo>
                <a:cubicBezTo>
                  <a:pt x="4484268" y="467272"/>
                  <a:pt x="4490574" y="471657"/>
                  <a:pt x="4497873" y="477515"/>
                </a:cubicBezTo>
                <a:cubicBezTo>
                  <a:pt x="4505172" y="483373"/>
                  <a:pt x="4505040" y="489392"/>
                  <a:pt x="4497475" y="495573"/>
                </a:cubicBezTo>
                <a:cubicBezTo>
                  <a:pt x="4489911" y="501753"/>
                  <a:pt x="4481898" y="511297"/>
                  <a:pt x="4473438" y="524203"/>
                </a:cubicBezTo>
                <a:cubicBezTo>
                  <a:pt x="4464977" y="537109"/>
                  <a:pt x="4458330" y="546265"/>
                  <a:pt x="4453498" y="551671"/>
                </a:cubicBezTo>
                <a:cubicBezTo>
                  <a:pt x="4482938" y="571074"/>
                  <a:pt x="4503670" y="583664"/>
                  <a:pt x="4515695" y="589444"/>
                </a:cubicBezTo>
                <a:cubicBezTo>
                  <a:pt x="4527719" y="595223"/>
                  <a:pt x="4539901" y="600095"/>
                  <a:pt x="4552241" y="604060"/>
                </a:cubicBezTo>
                <a:cubicBezTo>
                  <a:pt x="4564581" y="608025"/>
                  <a:pt x="4577078" y="611438"/>
                  <a:pt x="4589733" y="614299"/>
                </a:cubicBezTo>
                <a:cubicBezTo>
                  <a:pt x="4602388" y="617160"/>
                  <a:pt x="4605515" y="620741"/>
                  <a:pt x="4599112" y="625043"/>
                </a:cubicBezTo>
                <a:cubicBezTo>
                  <a:pt x="4592709" y="629345"/>
                  <a:pt x="4577827" y="632185"/>
                  <a:pt x="4554467" y="633561"/>
                </a:cubicBezTo>
                <a:cubicBezTo>
                  <a:pt x="4531107" y="634938"/>
                  <a:pt x="4513461" y="630589"/>
                  <a:pt x="4501530" y="620515"/>
                </a:cubicBezTo>
                <a:cubicBezTo>
                  <a:pt x="4489599" y="610441"/>
                  <a:pt x="4469107" y="593430"/>
                  <a:pt x="4440054" y="569482"/>
                </a:cubicBezTo>
                <a:cubicBezTo>
                  <a:pt x="4414528" y="594204"/>
                  <a:pt x="4390121" y="612728"/>
                  <a:pt x="4366832" y="625054"/>
                </a:cubicBezTo>
                <a:cubicBezTo>
                  <a:pt x="4343544" y="637379"/>
                  <a:pt x="4321317" y="645596"/>
                  <a:pt x="4300150" y="649705"/>
                </a:cubicBezTo>
                <a:cubicBezTo>
                  <a:pt x="4278984" y="653813"/>
                  <a:pt x="4279436" y="649669"/>
                  <a:pt x="4301506" y="637272"/>
                </a:cubicBezTo>
                <a:cubicBezTo>
                  <a:pt x="4323575" y="624875"/>
                  <a:pt x="4344415" y="611986"/>
                  <a:pt x="4364025" y="598607"/>
                </a:cubicBezTo>
                <a:cubicBezTo>
                  <a:pt x="4383635" y="585228"/>
                  <a:pt x="4402152" y="569805"/>
                  <a:pt x="4419576" y="552338"/>
                </a:cubicBezTo>
                <a:cubicBezTo>
                  <a:pt x="4404418" y="537166"/>
                  <a:pt x="4391261" y="526684"/>
                  <a:pt x="4380104" y="520890"/>
                </a:cubicBezTo>
                <a:cubicBezTo>
                  <a:pt x="4367542" y="534872"/>
                  <a:pt x="4353661" y="544892"/>
                  <a:pt x="4338460" y="550951"/>
                </a:cubicBezTo>
                <a:cubicBezTo>
                  <a:pt x="4323260" y="557010"/>
                  <a:pt x="4323597" y="552180"/>
                  <a:pt x="4339471" y="536464"/>
                </a:cubicBezTo>
                <a:cubicBezTo>
                  <a:pt x="4355346" y="520747"/>
                  <a:pt x="4369517" y="502241"/>
                  <a:pt x="4381986" y="480946"/>
                </a:cubicBezTo>
                <a:cubicBezTo>
                  <a:pt x="4394455" y="459650"/>
                  <a:pt x="4400016" y="443858"/>
                  <a:pt x="4398668" y="433569"/>
                </a:cubicBezTo>
                <a:cubicBezTo>
                  <a:pt x="4397657" y="425852"/>
                  <a:pt x="4399828" y="422116"/>
                  <a:pt x="4405181" y="422361"/>
                </a:cubicBezTo>
                <a:close/>
                <a:moveTo>
                  <a:pt x="1559392" y="419512"/>
                </a:moveTo>
                <a:cubicBezTo>
                  <a:pt x="1563564" y="419512"/>
                  <a:pt x="1571369" y="421609"/>
                  <a:pt x="1582805" y="425804"/>
                </a:cubicBezTo>
                <a:cubicBezTo>
                  <a:pt x="1594241" y="429998"/>
                  <a:pt x="1598289" y="434645"/>
                  <a:pt x="1594948" y="439742"/>
                </a:cubicBezTo>
                <a:cubicBezTo>
                  <a:pt x="1591606" y="444840"/>
                  <a:pt x="1588552" y="451075"/>
                  <a:pt x="1585784" y="458446"/>
                </a:cubicBezTo>
                <a:cubicBezTo>
                  <a:pt x="1583017" y="465817"/>
                  <a:pt x="1579647" y="472628"/>
                  <a:pt x="1575675" y="478881"/>
                </a:cubicBezTo>
                <a:cubicBezTo>
                  <a:pt x="1590488" y="477131"/>
                  <a:pt x="1606678" y="474905"/>
                  <a:pt x="1624245" y="472202"/>
                </a:cubicBezTo>
                <a:cubicBezTo>
                  <a:pt x="1641812" y="469498"/>
                  <a:pt x="1655869" y="467236"/>
                  <a:pt x="1666416" y="465415"/>
                </a:cubicBezTo>
                <a:cubicBezTo>
                  <a:pt x="1676963" y="463594"/>
                  <a:pt x="1687389" y="463640"/>
                  <a:pt x="1697692" y="465555"/>
                </a:cubicBezTo>
                <a:cubicBezTo>
                  <a:pt x="1707995" y="467469"/>
                  <a:pt x="1715653" y="472040"/>
                  <a:pt x="1720665" y="479268"/>
                </a:cubicBezTo>
                <a:cubicBezTo>
                  <a:pt x="1725677" y="486495"/>
                  <a:pt x="1724867" y="490740"/>
                  <a:pt x="1718234" y="492002"/>
                </a:cubicBezTo>
                <a:cubicBezTo>
                  <a:pt x="1711602" y="493264"/>
                  <a:pt x="1701005" y="493443"/>
                  <a:pt x="1686442" y="492540"/>
                </a:cubicBezTo>
                <a:cubicBezTo>
                  <a:pt x="1671879" y="491636"/>
                  <a:pt x="1655076" y="491855"/>
                  <a:pt x="1636033" y="493196"/>
                </a:cubicBezTo>
                <a:cubicBezTo>
                  <a:pt x="1616989" y="494536"/>
                  <a:pt x="1595077" y="496913"/>
                  <a:pt x="1570297" y="500326"/>
                </a:cubicBezTo>
                <a:cubicBezTo>
                  <a:pt x="1562769" y="517090"/>
                  <a:pt x="1555111" y="530778"/>
                  <a:pt x="1547324" y="541389"/>
                </a:cubicBezTo>
                <a:cubicBezTo>
                  <a:pt x="1549374" y="542910"/>
                  <a:pt x="1558197" y="541902"/>
                  <a:pt x="1573793" y="538367"/>
                </a:cubicBezTo>
                <a:cubicBezTo>
                  <a:pt x="1589388" y="534832"/>
                  <a:pt x="1600085" y="531907"/>
                  <a:pt x="1605886" y="529591"/>
                </a:cubicBezTo>
                <a:cubicBezTo>
                  <a:pt x="1611687" y="527275"/>
                  <a:pt x="1618097" y="527311"/>
                  <a:pt x="1625116" y="529699"/>
                </a:cubicBezTo>
                <a:cubicBezTo>
                  <a:pt x="1632136" y="532086"/>
                  <a:pt x="1638470" y="534865"/>
                  <a:pt x="1644120" y="538034"/>
                </a:cubicBezTo>
                <a:cubicBezTo>
                  <a:pt x="1649771" y="541203"/>
                  <a:pt x="1651018" y="547986"/>
                  <a:pt x="1647864" y="558383"/>
                </a:cubicBezTo>
                <a:cubicBezTo>
                  <a:pt x="1644708" y="568779"/>
                  <a:pt x="1643576" y="579943"/>
                  <a:pt x="1644465" y="591874"/>
                </a:cubicBezTo>
                <a:cubicBezTo>
                  <a:pt x="1645354" y="603805"/>
                  <a:pt x="1646246" y="617862"/>
                  <a:pt x="1647143" y="634045"/>
                </a:cubicBezTo>
                <a:cubicBezTo>
                  <a:pt x="1648039" y="650228"/>
                  <a:pt x="1648949" y="664984"/>
                  <a:pt x="1649875" y="678313"/>
                </a:cubicBezTo>
                <a:cubicBezTo>
                  <a:pt x="1650800" y="691643"/>
                  <a:pt x="1649329" y="702900"/>
                  <a:pt x="1645465" y="712085"/>
                </a:cubicBezTo>
                <a:cubicBezTo>
                  <a:pt x="1641600" y="721269"/>
                  <a:pt x="1635781" y="728820"/>
                  <a:pt x="1628009" y="734735"/>
                </a:cubicBezTo>
                <a:cubicBezTo>
                  <a:pt x="1620237" y="740650"/>
                  <a:pt x="1615221" y="739442"/>
                  <a:pt x="1612963" y="731110"/>
                </a:cubicBezTo>
                <a:cubicBezTo>
                  <a:pt x="1610704" y="722779"/>
                  <a:pt x="1605022" y="712852"/>
                  <a:pt x="1595916" y="701329"/>
                </a:cubicBezTo>
                <a:cubicBezTo>
                  <a:pt x="1586810" y="689807"/>
                  <a:pt x="1586949" y="685419"/>
                  <a:pt x="1596335" y="688165"/>
                </a:cubicBezTo>
                <a:cubicBezTo>
                  <a:pt x="1605721" y="690911"/>
                  <a:pt x="1612020" y="692263"/>
                  <a:pt x="1615232" y="692220"/>
                </a:cubicBezTo>
                <a:cubicBezTo>
                  <a:pt x="1618445" y="692177"/>
                  <a:pt x="1620050" y="681830"/>
                  <a:pt x="1620050" y="661180"/>
                </a:cubicBezTo>
                <a:cubicBezTo>
                  <a:pt x="1620050" y="637103"/>
                  <a:pt x="1619183" y="612947"/>
                  <a:pt x="1617448" y="588712"/>
                </a:cubicBezTo>
                <a:cubicBezTo>
                  <a:pt x="1615713" y="564477"/>
                  <a:pt x="1612310" y="551614"/>
                  <a:pt x="1607241" y="550123"/>
                </a:cubicBezTo>
                <a:cubicBezTo>
                  <a:pt x="1602171" y="548631"/>
                  <a:pt x="1583547" y="551234"/>
                  <a:pt x="1551368" y="557931"/>
                </a:cubicBezTo>
                <a:lnTo>
                  <a:pt x="1551368" y="585507"/>
                </a:lnTo>
                <a:cubicBezTo>
                  <a:pt x="1557864" y="585593"/>
                  <a:pt x="1567687" y="583815"/>
                  <a:pt x="1580837" y="580173"/>
                </a:cubicBezTo>
                <a:cubicBezTo>
                  <a:pt x="1593987" y="576530"/>
                  <a:pt x="1602487" y="578143"/>
                  <a:pt x="1606337" y="585012"/>
                </a:cubicBezTo>
                <a:cubicBezTo>
                  <a:pt x="1610188" y="591881"/>
                  <a:pt x="1605649" y="596635"/>
                  <a:pt x="1592721" y="599274"/>
                </a:cubicBezTo>
                <a:cubicBezTo>
                  <a:pt x="1579794" y="601912"/>
                  <a:pt x="1566010" y="603232"/>
                  <a:pt x="1551368" y="603232"/>
                </a:cubicBezTo>
                <a:cubicBezTo>
                  <a:pt x="1551368" y="612295"/>
                  <a:pt x="1550472" y="621687"/>
                  <a:pt x="1548679" y="631410"/>
                </a:cubicBezTo>
                <a:cubicBezTo>
                  <a:pt x="1561371" y="631482"/>
                  <a:pt x="1572878" y="629700"/>
                  <a:pt x="1583203" y="626065"/>
                </a:cubicBezTo>
                <a:cubicBezTo>
                  <a:pt x="1593528" y="622430"/>
                  <a:pt x="1601376" y="624272"/>
                  <a:pt x="1606746" y="631593"/>
                </a:cubicBezTo>
                <a:cubicBezTo>
                  <a:pt x="1612116" y="638914"/>
                  <a:pt x="1605968" y="644116"/>
                  <a:pt x="1588301" y="647199"/>
                </a:cubicBezTo>
                <a:cubicBezTo>
                  <a:pt x="1570634" y="650282"/>
                  <a:pt x="1557283" y="650024"/>
                  <a:pt x="1548249" y="646424"/>
                </a:cubicBezTo>
                <a:cubicBezTo>
                  <a:pt x="1546643" y="669670"/>
                  <a:pt x="1542266" y="688079"/>
                  <a:pt x="1535117" y="701652"/>
                </a:cubicBezTo>
                <a:cubicBezTo>
                  <a:pt x="1527969" y="715225"/>
                  <a:pt x="1521666" y="717337"/>
                  <a:pt x="1516209" y="707987"/>
                </a:cubicBezTo>
                <a:cubicBezTo>
                  <a:pt x="1510753" y="698637"/>
                  <a:pt x="1510061" y="689298"/>
                  <a:pt x="1514134" y="679970"/>
                </a:cubicBezTo>
                <a:cubicBezTo>
                  <a:pt x="1518206" y="670641"/>
                  <a:pt x="1521354" y="660202"/>
                  <a:pt x="1523577" y="648651"/>
                </a:cubicBezTo>
                <a:cubicBezTo>
                  <a:pt x="1525799" y="637100"/>
                  <a:pt x="1527584" y="620809"/>
                  <a:pt x="1528932" y="599779"/>
                </a:cubicBezTo>
                <a:cubicBezTo>
                  <a:pt x="1530281" y="578749"/>
                  <a:pt x="1530897" y="565503"/>
                  <a:pt x="1530783" y="560039"/>
                </a:cubicBezTo>
                <a:cubicBezTo>
                  <a:pt x="1520457" y="578868"/>
                  <a:pt x="1508171" y="595169"/>
                  <a:pt x="1493925" y="608943"/>
                </a:cubicBezTo>
                <a:cubicBezTo>
                  <a:pt x="1479677" y="622716"/>
                  <a:pt x="1462491" y="634206"/>
                  <a:pt x="1442365" y="643413"/>
                </a:cubicBezTo>
                <a:cubicBezTo>
                  <a:pt x="1422238" y="652619"/>
                  <a:pt x="1420843" y="649536"/>
                  <a:pt x="1438181" y="634163"/>
                </a:cubicBezTo>
                <a:cubicBezTo>
                  <a:pt x="1455518" y="618791"/>
                  <a:pt x="1473558" y="599722"/>
                  <a:pt x="1492300" y="576957"/>
                </a:cubicBezTo>
                <a:cubicBezTo>
                  <a:pt x="1511043" y="554192"/>
                  <a:pt x="1527979" y="529200"/>
                  <a:pt x="1543108" y="501983"/>
                </a:cubicBezTo>
                <a:cubicBezTo>
                  <a:pt x="1508677" y="506442"/>
                  <a:pt x="1486450" y="509809"/>
                  <a:pt x="1476426" y="512082"/>
                </a:cubicBezTo>
                <a:cubicBezTo>
                  <a:pt x="1466402" y="514355"/>
                  <a:pt x="1456787" y="511827"/>
                  <a:pt x="1447581" y="504499"/>
                </a:cubicBezTo>
                <a:cubicBezTo>
                  <a:pt x="1438374" y="497171"/>
                  <a:pt x="1436363" y="493110"/>
                  <a:pt x="1441547" y="492314"/>
                </a:cubicBezTo>
                <a:cubicBezTo>
                  <a:pt x="1446731" y="491518"/>
                  <a:pt x="1456514" y="490894"/>
                  <a:pt x="1470898" y="490442"/>
                </a:cubicBezTo>
                <a:cubicBezTo>
                  <a:pt x="1485281" y="489991"/>
                  <a:pt x="1510965" y="487191"/>
                  <a:pt x="1547948" y="482043"/>
                </a:cubicBezTo>
                <a:cubicBezTo>
                  <a:pt x="1558215" y="456933"/>
                  <a:pt x="1561327" y="440234"/>
                  <a:pt x="1557283" y="431945"/>
                </a:cubicBezTo>
                <a:cubicBezTo>
                  <a:pt x="1553240" y="423656"/>
                  <a:pt x="1553942" y="419512"/>
                  <a:pt x="1559392" y="419512"/>
                </a:cubicBezTo>
                <a:close/>
                <a:moveTo>
                  <a:pt x="3390124" y="419154"/>
                </a:moveTo>
                <a:cubicBezTo>
                  <a:pt x="3391390" y="419005"/>
                  <a:pt x="3392941" y="419168"/>
                  <a:pt x="3394779" y="419641"/>
                </a:cubicBezTo>
                <a:cubicBezTo>
                  <a:pt x="3402128" y="421534"/>
                  <a:pt x="3410029" y="425011"/>
                  <a:pt x="3418483" y="430074"/>
                </a:cubicBezTo>
                <a:cubicBezTo>
                  <a:pt x="3426936" y="435136"/>
                  <a:pt x="3427309" y="440144"/>
                  <a:pt x="3419601" y="445099"/>
                </a:cubicBezTo>
                <a:cubicBezTo>
                  <a:pt x="3411894" y="450053"/>
                  <a:pt x="3397750" y="460862"/>
                  <a:pt x="3377172" y="477525"/>
                </a:cubicBezTo>
                <a:cubicBezTo>
                  <a:pt x="3402913" y="474098"/>
                  <a:pt x="3418913" y="470542"/>
                  <a:pt x="3425173" y="466856"/>
                </a:cubicBezTo>
                <a:cubicBezTo>
                  <a:pt x="3431432" y="463171"/>
                  <a:pt x="3437713" y="462533"/>
                  <a:pt x="3444016" y="464942"/>
                </a:cubicBezTo>
                <a:cubicBezTo>
                  <a:pt x="3450318" y="467351"/>
                  <a:pt x="3456725" y="470441"/>
                  <a:pt x="3463235" y="474213"/>
                </a:cubicBezTo>
                <a:cubicBezTo>
                  <a:pt x="3469746" y="477984"/>
                  <a:pt x="3471398" y="482236"/>
                  <a:pt x="3468193" y="486968"/>
                </a:cubicBezTo>
                <a:cubicBezTo>
                  <a:pt x="3464988" y="491701"/>
                  <a:pt x="3462952" y="499466"/>
                  <a:pt x="3462084" y="510264"/>
                </a:cubicBezTo>
                <a:cubicBezTo>
                  <a:pt x="3461217" y="521062"/>
                  <a:pt x="3460553" y="530842"/>
                  <a:pt x="3460095" y="539604"/>
                </a:cubicBezTo>
                <a:cubicBezTo>
                  <a:pt x="3459636" y="548366"/>
                  <a:pt x="3457474" y="557339"/>
                  <a:pt x="3453609" y="566524"/>
                </a:cubicBezTo>
                <a:cubicBezTo>
                  <a:pt x="3449744" y="575709"/>
                  <a:pt x="3443693" y="582772"/>
                  <a:pt x="3435455" y="587712"/>
                </a:cubicBezTo>
                <a:cubicBezTo>
                  <a:pt x="3427216" y="592652"/>
                  <a:pt x="3422007" y="591243"/>
                  <a:pt x="3419827" y="583485"/>
                </a:cubicBezTo>
                <a:cubicBezTo>
                  <a:pt x="3417648" y="575727"/>
                  <a:pt x="3412439" y="567826"/>
                  <a:pt x="3404200" y="559781"/>
                </a:cubicBezTo>
                <a:cubicBezTo>
                  <a:pt x="3395962" y="551736"/>
                  <a:pt x="3396944" y="549291"/>
                  <a:pt x="3407147" y="552446"/>
                </a:cubicBezTo>
                <a:cubicBezTo>
                  <a:pt x="3417350" y="555601"/>
                  <a:pt x="3423480" y="556737"/>
                  <a:pt x="3425538" y="555855"/>
                </a:cubicBezTo>
                <a:cubicBezTo>
                  <a:pt x="3427596" y="554973"/>
                  <a:pt x="3429471" y="551564"/>
                  <a:pt x="3431163" y="545627"/>
                </a:cubicBezTo>
                <a:cubicBezTo>
                  <a:pt x="3432855" y="539690"/>
                  <a:pt x="3434149" y="530000"/>
                  <a:pt x="3435046" y="516556"/>
                </a:cubicBezTo>
                <a:cubicBezTo>
                  <a:pt x="3435942" y="503112"/>
                  <a:pt x="3435160" y="494622"/>
                  <a:pt x="3432701" y="491088"/>
                </a:cubicBezTo>
                <a:cubicBezTo>
                  <a:pt x="3430242" y="487553"/>
                  <a:pt x="3426739" y="486008"/>
                  <a:pt x="3422193" y="486452"/>
                </a:cubicBezTo>
                <a:cubicBezTo>
                  <a:pt x="3417648" y="486897"/>
                  <a:pt x="3402189" y="489593"/>
                  <a:pt x="3375817" y="494540"/>
                </a:cubicBezTo>
                <a:lnTo>
                  <a:pt x="3375817" y="601704"/>
                </a:lnTo>
                <a:cubicBezTo>
                  <a:pt x="3418924" y="597331"/>
                  <a:pt x="3444614" y="593315"/>
                  <a:pt x="3452889" y="589659"/>
                </a:cubicBezTo>
                <a:cubicBezTo>
                  <a:pt x="3461163" y="586002"/>
                  <a:pt x="3468394" y="584650"/>
                  <a:pt x="3474582" y="585604"/>
                </a:cubicBezTo>
                <a:cubicBezTo>
                  <a:pt x="3480770" y="586558"/>
                  <a:pt x="3488800" y="589619"/>
                  <a:pt x="3498673" y="594789"/>
                </a:cubicBezTo>
                <a:cubicBezTo>
                  <a:pt x="3508547" y="599958"/>
                  <a:pt x="3511662" y="605361"/>
                  <a:pt x="3508020" y="610997"/>
                </a:cubicBezTo>
                <a:cubicBezTo>
                  <a:pt x="3504377" y="616633"/>
                  <a:pt x="3502344" y="623559"/>
                  <a:pt x="3501921" y="631776"/>
                </a:cubicBezTo>
                <a:cubicBezTo>
                  <a:pt x="3501498" y="639993"/>
                  <a:pt x="3499444" y="653766"/>
                  <a:pt x="3495759" y="673097"/>
                </a:cubicBezTo>
                <a:cubicBezTo>
                  <a:pt x="3492073" y="692428"/>
                  <a:pt x="3487309" y="705743"/>
                  <a:pt x="3481465" y="713042"/>
                </a:cubicBezTo>
                <a:cubicBezTo>
                  <a:pt x="3475621" y="720341"/>
                  <a:pt x="3467781" y="725909"/>
                  <a:pt x="3457944" y="729745"/>
                </a:cubicBezTo>
                <a:cubicBezTo>
                  <a:pt x="3448106" y="733581"/>
                  <a:pt x="3441900" y="731143"/>
                  <a:pt x="3439326" y="722431"/>
                </a:cubicBezTo>
                <a:cubicBezTo>
                  <a:pt x="3436752" y="713719"/>
                  <a:pt x="3431346" y="704696"/>
                  <a:pt x="3423108" y="695360"/>
                </a:cubicBezTo>
                <a:cubicBezTo>
                  <a:pt x="3414869" y="686025"/>
                  <a:pt x="3416862" y="683426"/>
                  <a:pt x="3429088" y="687563"/>
                </a:cubicBezTo>
                <a:cubicBezTo>
                  <a:pt x="3441312" y="691700"/>
                  <a:pt x="3448981" y="693948"/>
                  <a:pt x="3452093" y="694306"/>
                </a:cubicBezTo>
                <a:cubicBezTo>
                  <a:pt x="3455205" y="694665"/>
                  <a:pt x="3458316" y="691861"/>
                  <a:pt x="3461428" y="685896"/>
                </a:cubicBezTo>
                <a:cubicBezTo>
                  <a:pt x="3464540" y="679930"/>
                  <a:pt x="3467218" y="670462"/>
                  <a:pt x="3469462" y="657491"/>
                </a:cubicBezTo>
                <a:cubicBezTo>
                  <a:pt x="3471706" y="644521"/>
                  <a:pt x="3472427" y="633314"/>
                  <a:pt x="3471624" y="623871"/>
                </a:cubicBezTo>
                <a:cubicBezTo>
                  <a:pt x="3470821" y="614428"/>
                  <a:pt x="3468172" y="609527"/>
                  <a:pt x="3463676" y="609168"/>
                </a:cubicBezTo>
                <a:cubicBezTo>
                  <a:pt x="3459180" y="608810"/>
                  <a:pt x="3443646" y="610409"/>
                  <a:pt x="3417074" y="613965"/>
                </a:cubicBezTo>
                <a:cubicBezTo>
                  <a:pt x="3390502" y="617522"/>
                  <a:pt x="3373688" y="621343"/>
                  <a:pt x="3366632" y="625430"/>
                </a:cubicBezTo>
                <a:cubicBezTo>
                  <a:pt x="3359577" y="629517"/>
                  <a:pt x="3354594" y="627707"/>
                  <a:pt x="3351683" y="619999"/>
                </a:cubicBezTo>
                <a:cubicBezTo>
                  <a:pt x="3348771" y="612291"/>
                  <a:pt x="3348438" y="606781"/>
                  <a:pt x="3350682" y="603468"/>
                </a:cubicBezTo>
                <a:cubicBezTo>
                  <a:pt x="3352926" y="600156"/>
                  <a:pt x="3354049" y="582051"/>
                  <a:pt x="3354049" y="549155"/>
                </a:cubicBezTo>
                <a:cubicBezTo>
                  <a:pt x="3354049" y="515857"/>
                  <a:pt x="3351801" y="495149"/>
                  <a:pt x="3347305" y="487033"/>
                </a:cubicBezTo>
                <a:cubicBezTo>
                  <a:pt x="3342810" y="478916"/>
                  <a:pt x="3344190" y="474858"/>
                  <a:pt x="3351446" y="474858"/>
                </a:cubicBezTo>
                <a:cubicBezTo>
                  <a:pt x="3356451" y="474858"/>
                  <a:pt x="3360745" y="475303"/>
                  <a:pt x="3364331" y="476192"/>
                </a:cubicBezTo>
                <a:cubicBezTo>
                  <a:pt x="3380879" y="452702"/>
                  <a:pt x="3388254" y="436932"/>
                  <a:pt x="3386454" y="428880"/>
                </a:cubicBezTo>
                <a:cubicBezTo>
                  <a:pt x="3385104" y="422841"/>
                  <a:pt x="3386328" y="419599"/>
                  <a:pt x="3390124" y="419154"/>
                </a:cubicBezTo>
                <a:close/>
                <a:moveTo>
                  <a:pt x="7011145" y="234022"/>
                </a:moveTo>
                <a:cubicBezTo>
                  <a:pt x="7015129" y="233379"/>
                  <a:pt x="7019531" y="233677"/>
                  <a:pt x="7024353" y="234917"/>
                </a:cubicBezTo>
                <a:cubicBezTo>
                  <a:pt x="7033997" y="237398"/>
                  <a:pt x="7040295" y="242615"/>
                  <a:pt x="7043249" y="250566"/>
                </a:cubicBezTo>
                <a:cubicBezTo>
                  <a:pt x="7046204" y="258518"/>
                  <a:pt x="7045787" y="268466"/>
                  <a:pt x="7042002" y="280412"/>
                </a:cubicBezTo>
                <a:cubicBezTo>
                  <a:pt x="7038216" y="292357"/>
                  <a:pt x="7031340" y="303783"/>
                  <a:pt x="7021373" y="314688"/>
                </a:cubicBezTo>
                <a:cubicBezTo>
                  <a:pt x="7011407" y="325594"/>
                  <a:pt x="7001799" y="331531"/>
                  <a:pt x="6992549" y="332499"/>
                </a:cubicBezTo>
                <a:cubicBezTo>
                  <a:pt x="6983300" y="333467"/>
                  <a:pt x="6981493" y="330983"/>
                  <a:pt x="6987129" y="325046"/>
                </a:cubicBezTo>
                <a:cubicBezTo>
                  <a:pt x="6992765" y="319109"/>
                  <a:pt x="6997959" y="313118"/>
                  <a:pt x="7002713" y="307074"/>
                </a:cubicBezTo>
                <a:cubicBezTo>
                  <a:pt x="7007467" y="301029"/>
                  <a:pt x="7011601" y="293791"/>
                  <a:pt x="7015114" y="285359"/>
                </a:cubicBezTo>
                <a:cubicBezTo>
                  <a:pt x="7008790" y="285359"/>
                  <a:pt x="7003473" y="283742"/>
                  <a:pt x="6999165" y="280509"/>
                </a:cubicBezTo>
                <a:cubicBezTo>
                  <a:pt x="6994855" y="277275"/>
                  <a:pt x="6991937" y="273044"/>
                  <a:pt x="6990409" y="267817"/>
                </a:cubicBezTo>
                <a:cubicBezTo>
                  <a:pt x="6988883" y="262590"/>
                  <a:pt x="6988603" y="257708"/>
                  <a:pt x="6989571" y="253169"/>
                </a:cubicBezTo>
                <a:cubicBezTo>
                  <a:pt x="6990539" y="248630"/>
                  <a:pt x="6994167" y="243833"/>
                  <a:pt x="7000455" y="238779"/>
                </a:cubicBezTo>
                <a:cubicBezTo>
                  <a:pt x="7003599" y="236251"/>
                  <a:pt x="7007163" y="234666"/>
                  <a:pt x="7011145" y="234022"/>
                </a:cubicBezTo>
                <a:close/>
                <a:moveTo>
                  <a:pt x="5401420" y="234022"/>
                </a:moveTo>
                <a:cubicBezTo>
                  <a:pt x="5405403" y="233379"/>
                  <a:pt x="5409806" y="233677"/>
                  <a:pt x="5414628" y="234917"/>
                </a:cubicBezTo>
                <a:cubicBezTo>
                  <a:pt x="5424272" y="237398"/>
                  <a:pt x="5430571" y="242615"/>
                  <a:pt x="5433525" y="250566"/>
                </a:cubicBezTo>
                <a:cubicBezTo>
                  <a:pt x="5436478" y="258518"/>
                  <a:pt x="5436063" y="268466"/>
                  <a:pt x="5432277" y="280412"/>
                </a:cubicBezTo>
                <a:cubicBezTo>
                  <a:pt x="5428491" y="292357"/>
                  <a:pt x="5421615" y="303783"/>
                  <a:pt x="5411649" y="314688"/>
                </a:cubicBezTo>
                <a:cubicBezTo>
                  <a:pt x="5401682" y="325594"/>
                  <a:pt x="5392074" y="331531"/>
                  <a:pt x="5382825" y="332499"/>
                </a:cubicBezTo>
                <a:cubicBezTo>
                  <a:pt x="5373575" y="333467"/>
                  <a:pt x="5371768" y="330983"/>
                  <a:pt x="5377404" y="325046"/>
                </a:cubicBezTo>
                <a:cubicBezTo>
                  <a:pt x="5383040" y="319109"/>
                  <a:pt x="5388234" y="313118"/>
                  <a:pt x="5392988" y="307074"/>
                </a:cubicBezTo>
                <a:cubicBezTo>
                  <a:pt x="5397742" y="301029"/>
                  <a:pt x="5401876" y="293791"/>
                  <a:pt x="5405389" y="285359"/>
                </a:cubicBezTo>
                <a:cubicBezTo>
                  <a:pt x="5399065" y="285359"/>
                  <a:pt x="5393749" y="283742"/>
                  <a:pt x="5389439" y="280509"/>
                </a:cubicBezTo>
                <a:cubicBezTo>
                  <a:pt x="5385130" y="277275"/>
                  <a:pt x="5382211" y="273044"/>
                  <a:pt x="5380684" y="267817"/>
                </a:cubicBezTo>
                <a:cubicBezTo>
                  <a:pt x="5379157" y="262590"/>
                  <a:pt x="5378877" y="257708"/>
                  <a:pt x="5379845" y="253169"/>
                </a:cubicBezTo>
                <a:cubicBezTo>
                  <a:pt x="5380813" y="248630"/>
                  <a:pt x="5384442" y="243833"/>
                  <a:pt x="5390730" y="238779"/>
                </a:cubicBezTo>
                <a:cubicBezTo>
                  <a:pt x="5393874" y="236251"/>
                  <a:pt x="5397437" y="234666"/>
                  <a:pt x="5401420" y="234022"/>
                </a:cubicBezTo>
                <a:close/>
                <a:moveTo>
                  <a:pt x="3628862" y="223840"/>
                </a:moveTo>
                <a:cubicBezTo>
                  <a:pt x="3625490" y="224030"/>
                  <a:pt x="3622211" y="225310"/>
                  <a:pt x="3619023" y="227679"/>
                </a:cubicBezTo>
                <a:cubicBezTo>
                  <a:pt x="3612649" y="232419"/>
                  <a:pt x="3609462" y="238736"/>
                  <a:pt x="3609462" y="246630"/>
                </a:cubicBezTo>
                <a:cubicBezTo>
                  <a:pt x="3609462" y="254524"/>
                  <a:pt x="3613011" y="260450"/>
                  <a:pt x="3620110" y="264408"/>
                </a:cubicBezTo>
                <a:cubicBezTo>
                  <a:pt x="3627208" y="268366"/>
                  <a:pt x="3634156" y="268165"/>
                  <a:pt x="3640953" y="263806"/>
                </a:cubicBezTo>
                <a:cubicBezTo>
                  <a:pt x="3647750" y="259432"/>
                  <a:pt x="3650945" y="253122"/>
                  <a:pt x="3650536" y="244877"/>
                </a:cubicBezTo>
                <a:cubicBezTo>
                  <a:pt x="3650127" y="236631"/>
                  <a:pt x="3646367" y="230519"/>
                  <a:pt x="3639254" y="226539"/>
                </a:cubicBezTo>
                <a:cubicBezTo>
                  <a:pt x="3635698" y="224549"/>
                  <a:pt x="3632234" y="223650"/>
                  <a:pt x="3628862" y="223840"/>
                </a:cubicBezTo>
                <a:close/>
                <a:moveTo>
                  <a:pt x="1621212" y="219193"/>
                </a:moveTo>
                <a:cubicBezTo>
                  <a:pt x="1616595" y="220083"/>
                  <a:pt x="1611274" y="220760"/>
                  <a:pt x="1605251" y="221226"/>
                </a:cubicBezTo>
                <a:cubicBezTo>
                  <a:pt x="1599229" y="221692"/>
                  <a:pt x="1580371" y="223574"/>
                  <a:pt x="1548679" y="226873"/>
                </a:cubicBezTo>
                <a:cubicBezTo>
                  <a:pt x="1551332" y="243980"/>
                  <a:pt x="1553433" y="258020"/>
                  <a:pt x="1554982" y="268990"/>
                </a:cubicBezTo>
                <a:cubicBezTo>
                  <a:pt x="1585470" y="267240"/>
                  <a:pt x="1607302" y="265591"/>
                  <a:pt x="1620481" y="264042"/>
                </a:cubicBezTo>
                <a:cubicBezTo>
                  <a:pt x="1623793" y="247580"/>
                  <a:pt x="1625898" y="235767"/>
                  <a:pt x="1626794" y="228604"/>
                </a:cubicBezTo>
                <a:cubicBezTo>
                  <a:pt x="1627690" y="221441"/>
                  <a:pt x="1625830" y="218304"/>
                  <a:pt x="1621212" y="219193"/>
                </a:cubicBezTo>
                <a:close/>
                <a:moveTo>
                  <a:pt x="2720208" y="217723"/>
                </a:moveTo>
                <a:cubicBezTo>
                  <a:pt x="2729182" y="218058"/>
                  <a:pt x="2737234" y="221452"/>
                  <a:pt x="2744364" y="227905"/>
                </a:cubicBezTo>
                <a:cubicBezTo>
                  <a:pt x="2753872" y="236509"/>
                  <a:pt x="2748703" y="240811"/>
                  <a:pt x="2728856" y="240811"/>
                </a:cubicBezTo>
                <a:cubicBezTo>
                  <a:pt x="2712135" y="240811"/>
                  <a:pt x="2690704" y="242837"/>
                  <a:pt x="2664561" y="246888"/>
                </a:cubicBezTo>
                <a:cubicBezTo>
                  <a:pt x="2638419" y="250939"/>
                  <a:pt x="2619719" y="254090"/>
                  <a:pt x="2608462" y="256342"/>
                </a:cubicBezTo>
                <a:cubicBezTo>
                  <a:pt x="2597205" y="258593"/>
                  <a:pt x="2586547" y="255420"/>
                  <a:pt x="2576487" y="246823"/>
                </a:cubicBezTo>
                <a:cubicBezTo>
                  <a:pt x="2566428" y="238226"/>
                  <a:pt x="2569070" y="233928"/>
                  <a:pt x="2584414" y="233928"/>
                </a:cubicBezTo>
                <a:cubicBezTo>
                  <a:pt x="2596933" y="233928"/>
                  <a:pt x="2611216" y="233035"/>
                  <a:pt x="2627262" y="231250"/>
                </a:cubicBezTo>
                <a:cubicBezTo>
                  <a:pt x="2643309" y="229465"/>
                  <a:pt x="2657994" y="227690"/>
                  <a:pt x="2671315" y="225926"/>
                </a:cubicBezTo>
                <a:cubicBezTo>
                  <a:pt x="2684939" y="223187"/>
                  <a:pt x="2698143" y="220681"/>
                  <a:pt x="2710927" y="218408"/>
                </a:cubicBezTo>
                <a:cubicBezTo>
                  <a:pt x="2714123" y="217840"/>
                  <a:pt x="2717216" y="217612"/>
                  <a:pt x="2720208" y="217723"/>
                </a:cubicBezTo>
                <a:close/>
                <a:moveTo>
                  <a:pt x="5108228" y="208417"/>
                </a:moveTo>
                <a:lnTo>
                  <a:pt x="5084158" y="213429"/>
                </a:lnTo>
                <a:cubicBezTo>
                  <a:pt x="5078724" y="225632"/>
                  <a:pt x="5076160" y="232247"/>
                  <a:pt x="5076468" y="233272"/>
                </a:cubicBezTo>
                <a:cubicBezTo>
                  <a:pt x="5076777" y="234297"/>
                  <a:pt x="5078178" y="235168"/>
                  <a:pt x="5080673" y="235885"/>
                </a:cubicBezTo>
                <a:cubicBezTo>
                  <a:pt x="5083169" y="236602"/>
                  <a:pt x="5087392" y="238194"/>
                  <a:pt x="5093343" y="240661"/>
                </a:cubicBezTo>
                <a:cubicBezTo>
                  <a:pt x="5098821" y="234007"/>
                  <a:pt x="5103783" y="223259"/>
                  <a:pt x="5108228" y="208417"/>
                </a:cubicBezTo>
                <a:close/>
                <a:moveTo>
                  <a:pt x="3631343" y="200920"/>
                </a:moveTo>
                <a:cubicBezTo>
                  <a:pt x="3636865" y="201042"/>
                  <a:pt x="3642509" y="202315"/>
                  <a:pt x="3648277" y="204738"/>
                </a:cubicBezTo>
                <a:cubicBezTo>
                  <a:pt x="3659814" y="209585"/>
                  <a:pt x="3667475" y="217265"/>
                  <a:pt x="3671261" y="227776"/>
                </a:cubicBezTo>
                <a:cubicBezTo>
                  <a:pt x="3675047" y="238287"/>
                  <a:pt x="3675492" y="248684"/>
                  <a:pt x="3672595" y="258966"/>
                </a:cubicBezTo>
                <a:cubicBezTo>
                  <a:pt x="3669698" y="269248"/>
                  <a:pt x="3664278" y="277117"/>
                  <a:pt x="3656333" y="282574"/>
                </a:cubicBezTo>
                <a:cubicBezTo>
                  <a:pt x="3648389" y="288030"/>
                  <a:pt x="3638949" y="290758"/>
                  <a:pt x="3628015" y="290758"/>
                </a:cubicBezTo>
                <a:cubicBezTo>
                  <a:pt x="3617080" y="290758"/>
                  <a:pt x="3607179" y="286320"/>
                  <a:pt x="3598309" y="277443"/>
                </a:cubicBezTo>
                <a:cubicBezTo>
                  <a:pt x="3589440" y="268567"/>
                  <a:pt x="3585005" y="259023"/>
                  <a:pt x="3585005" y="248813"/>
                </a:cubicBezTo>
                <a:cubicBezTo>
                  <a:pt x="3585005" y="238603"/>
                  <a:pt x="3587392" y="229673"/>
                  <a:pt x="3592168" y="222022"/>
                </a:cubicBezTo>
                <a:cubicBezTo>
                  <a:pt x="3596943" y="214371"/>
                  <a:pt x="3604604" y="208367"/>
                  <a:pt x="3615151" y="204007"/>
                </a:cubicBezTo>
                <a:cubicBezTo>
                  <a:pt x="3620425" y="201827"/>
                  <a:pt x="3625823" y="200798"/>
                  <a:pt x="3631343" y="200920"/>
                </a:cubicBezTo>
                <a:close/>
                <a:moveTo>
                  <a:pt x="6782309" y="199681"/>
                </a:moveTo>
                <a:cubicBezTo>
                  <a:pt x="6786143" y="198396"/>
                  <a:pt x="6797423" y="202103"/>
                  <a:pt x="6816147" y="210804"/>
                </a:cubicBezTo>
                <a:cubicBezTo>
                  <a:pt x="6841114" y="222406"/>
                  <a:pt x="6857563" y="234319"/>
                  <a:pt x="6865492" y="246544"/>
                </a:cubicBezTo>
                <a:cubicBezTo>
                  <a:pt x="6873423" y="258769"/>
                  <a:pt x="6875939" y="270094"/>
                  <a:pt x="6873043" y="280519"/>
                </a:cubicBezTo>
                <a:cubicBezTo>
                  <a:pt x="6870146" y="290945"/>
                  <a:pt x="6861764" y="289665"/>
                  <a:pt x="6847897" y="276680"/>
                </a:cubicBezTo>
                <a:cubicBezTo>
                  <a:pt x="6834030" y="263695"/>
                  <a:pt x="6820221" y="250326"/>
                  <a:pt x="6806468" y="236574"/>
                </a:cubicBezTo>
                <a:cubicBezTo>
                  <a:pt x="6790967" y="220097"/>
                  <a:pt x="6782463" y="208782"/>
                  <a:pt x="6780957" y="202630"/>
                </a:cubicBezTo>
                <a:cubicBezTo>
                  <a:pt x="6780581" y="201092"/>
                  <a:pt x="6781031" y="200109"/>
                  <a:pt x="6782309" y="199681"/>
                </a:cubicBezTo>
                <a:close/>
                <a:moveTo>
                  <a:pt x="3402323" y="188200"/>
                </a:moveTo>
                <a:cubicBezTo>
                  <a:pt x="3405639" y="187786"/>
                  <a:pt x="3411094" y="188785"/>
                  <a:pt x="3418687" y="191198"/>
                </a:cubicBezTo>
                <a:cubicBezTo>
                  <a:pt x="3433873" y="196023"/>
                  <a:pt x="3442671" y="202440"/>
                  <a:pt x="3445080" y="210449"/>
                </a:cubicBezTo>
                <a:cubicBezTo>
                  <a:pt x="3447489" y="218458"/>
                  <a:pt x="3446837" y="225295"/>
                  <a:pt x="3443123" y="230960"/>
                </a:cubicBezTo>
                <a:cubicBezTo>
                  <a:pt x="3439409" y="236624"/>
                  <a:pt x="3433698" y="236767"/>
                  <a:pt x="3425990" y="231390"/>
                </a:cubicBezTo>
                <a:cubicBezTo>
                  <a:pt x="3418282" y="226012"/>
                  <a:pt x="3412141" y="220118"/>
                  <a:pt x="3407566" y="213708"/>
                </a:cubicBezTo>
                <a:cubicBezTo>
                  <a:pt x="3403637" y="206839"/>
                  <a:pt x="3400712" y="200164"/>
                  <a:pt x="3398790" y="193682"/>
                </a:cubicBezTo>
                <a:cubicBezTo>
                  <a:pt x="3397829" y="190441"/>
                  <a:pt x="3399007" y="188614"/>
                  <a:pt x="3402323" y="188200"/>
                </a:cubicBezTo>
                <a:close/>
                <a:moveTo>
                  <a:pt x="2335565" y="187595"/>
                </a:moveTo>
                <a:cubicBezTo>
                  <a:pt x="2339294" y="188348"/>
                  <a:pt x="2344155" y="190004"/>
                  <a:pt x="2350149" y="192564"/>
                </a:cubicBezTo>
                <a:cubicBezTo>
                  <a:pt x="2371401" y="200895"/>
                  <a:pt x="2387394" y="212106"/>
                  <a:pt x="2398128" y="226195"/>
                </a:cubicBezTo>
                <a:cubicBezTo>
                  <a:pt x="2408861" y="240284"/>
                  <a:pt x="2411529" y="255467"/>
                  <a:pt x="2406130" y="271743"/>
                </a:cubicBezTo>
                <a:cubicBezTo>
                  <a:pt x="2400731" y="288019"/>
                  <a:pt x="2390194" y="285667"/>
                  <a:pt x="2374520" y="264688"/>
                </a:cubicBezTo>
                <a:cubicBezTo>
                  <a:pt x="2358846" y="243708"/>
                  <a:pt x="2344872" y="223883"/>
                  <a:pt x="2332597" y="205212"/>
                </a:cubicBezTo>
                <a:cubicBezTo>
                  <a:pt x="2323390" y="191208"/>
                  <a:pt x="2324380" y="185336"/>
                  <a:pt x="2335565" y="187595"/>
                </a:cubicBezTo>
                <a:close/>
                <a:moveTo>
                  <a:pt x="2226537" y="173633"/>
                </a:moveTo>
                <a:cubicBezTo>
                  <a:pt x="2228247" y="173892"/>
                  <a:pt x="2230299" y="174567"/>
                  <a:pt x="2232692" y="175657"/>
                </a:cubicBezTo>
                <a:cubicBezTo>
                  <a:pt x="2242264" y="180016"/>
                  <a:pt x="2249804" y="184942"/>
                  <a:pt x="2255310" y="190434"/>
                </a:cubicBezTo>
                <a:cubicBezTo>
                  <a:pt x="2262265" y="196242"/>
                  <a:pt x="2263348" y="201562"/>
                  <a:pt x="2258558" y="206395"/>
                </a:cubicBezTo>
                <a:cubicBezTo>
                  <a:pt x="2253769" y="211227"/>
                  <a:pt x="2247054" y="218190"/>
                  <a:pt x="2238414" y="227281"/>
                </a:cubicBezTo>
                <a:cubicBezTo>
                  <a:pt x="2229774" y="236373"/>
                  <a:pt x="2217405" y="247591"/>
                  <a:pt x="2201309" y="260934"/>
                </a:cubicBezTo>
                <a:cubicBezTo>
                  <a:pt x="2185212" y="274278"/>
                  <a:pt x="2168728" y="283258"/>
                  <a:pt x="2151856" y="287876"/>
                </a:cubicBezTo>
                <a:cubicBezTo>
                  <a:pt x="2134985" y="292493"/>
                  <a:pt x="2130547" y="291353"/>
                  <a:pt x="2138541" y="284456"/>
                </a:cubicBezTo>
                <a:cubicBezTo>
                  <a:pt x="2146536" y="277558"/>
                  <a:pt x="2157212" y="268319"/>
                  <a:pt x="2170570" y="256740"/>
                </a:cubicBezTo>
                <a:cubicBezTo>
                  <a:pt x="2183928" y="245160"/>
                  <a:pt x="2195906" y="232128"/>
                  <a:pt x="2206503" y="217645"/>
                </a:cubicBezTo>
                <a:cubicBezTo>
                  <a:pt x="2217101" y="203161"/>
                  <a:pt x="2221722" y="191452"/>
                  <a:pt x="2220367" y="182518"/>
                </a:cubicBezTo>
                <a:cubicBezTo>
                  <a:pt x="2219350" y="175818"/>
                  <a:pt x="2221407" y="172856"/>
                  <a:pt x="2226537" y="173633"/>
                </a:cubicBezTo>
                <a:close/>
                <a:moveTo>
                  <a:pt x="6128218" y="170569"/>
                </a:moveTo>
                <a:cubicBezTo>
                  <a:pt x="6117492" y="171437"/>
                  <a:pt x="6108683" y="175115"/>
                  <a:pt x="6101793" y="181604"/>
                </a:cubicBezTo>
                <a:cubicBezTo>
                  <a:pt x="6094902" y="188093"/>
                  <a:pt x="6091241" y="196364"/>
                  <a:pt x="6090811" y="206416"/>
                </a:cubicBezTo>
                <a:cubicBezTo>
                  <a:pt x="6090396" y="216454"/>
                  <a:pt x="6092063" y="225220"/>
                  <a:pt x="6095813" y="232713"/>
                </a:cubicBezTo>
                <a:cubicBezTo>
                  <a:pt x="6099562" y="240205"/>
                  <a:pt x="6106292" y="244751"/>
                  <a:pt x="6116000" y="246350"/>
                </a:cubicBezTo>
                <a:cubicBezTo>
                  <a:pt x="6125709" y="247949"/>
                  <a:pt x="6135868" y="247734"/>
                  <a:pt x="6146480" y="245705"/>
                </a:cubicBezTo>
                <a:cubicBezTo>
                  <a:pt x="6157092" y="243676"/>
                  <a:pt x="6164517" y="238033"/>
                  <a:pt x="6168754" y="228776"/>
                </a:cubicBezTo>
                <a:cubicBezTo>
                  <a:pt x="6172992" y="219520"/>
                  <a:pt x="6174479" y="210378"/>
                  <a:pt x="6173217" y="201351"/>
                </a:cubicBezTo>
                <a:cubicBezTo>
                  <a:pt x="6171956" y="192323"/>
                  <a:pt x="6166822" y="184720"/>
                  <a:pt x="6157816" y="178539"/>
                </a:cubicBezTo>
                <a:cubicBezTo>
                  <a:pt x="6148811" y="172358"/>
                  <a:pt x="6138944" y="169702"/>
                  <a:pt x="6128218" y="170569"/>
                </a:cubicBezTo>
                <a:close/>
                <a:moveTo>
                  <a:pt x="4737412" y="143628"/>
                </a:moveTo>
                <a:cubicBezTo>
                  <a:pt x="4730672" y="144488"/>
                  <a:pt x="4718863" y="146101"/>
                  <a:pt x="4701985" y="148468"/>
                </a:cubicBezTo>
                <a:cubicBezTo>
                  <a:pt x="4704623" y="171770"/>
                  <a:pt x="4706398" y="191148"/>
                  <a:pt x="4707308" y="206599"/>
                </a:cubicBezTo>
                <a:cubicBezTo>
                  <a:pt x="4708219" y="222051"/>
                  <a:pt x="4709062" y="235211"/>
                  <a:pt x="4709836" y="246081"/>
                </a:cubicBezTo>
                <a:cubicBezTo>
                  <a:pt x="4716318" y="246081"/>
                  <a:pt x="4728493" y="245300"/>
                  <a:pt x="4746360" y="243737"/>
                </a:cubicBezTo>
                <a:cubicBezTo>
                  <a:pt x="4746360" y="201720"/>
                  <a:pt x="4745479" y="175642"/>
                  <a:pt x="4743715" y="165504"/>
                </a:cubicBezTo>
                <a:cubicBezTo>
                  <a:pt x="4741951" y="155365"/>
                  <a:pt x="4739850" y="148073"/>
                  <a:pt x="4737412" y="143628"/>
                </a:cubicBezTo>
                <a:close/>
                <a:moveTo>
                  <a:pt x="3102549" y="140721"/>
                </a:moveTo>
                <a:cubicBezTo>
                  <a:pt x="3098888" y="140863"/>
                  <a:pt x="3094015" y="141383"/>
                  <a:pt x="3087927" y="142283"/>
                </a:cubicBezTo>
                <a:cubicBezTo>
                  <a:pt x="3075752" y="144083"/>
                  <a:pt x="3060961" y="146166"/>
                  <a:pt x="3043551" y="148532"/>
                </a:cubicBezTo>
                <a:cubicBezTo>
                  <a:pt x="3045315" y="174789"/>
                  <a:pt x="3046584" y="192901"/>
                  <a:pt x="3047359" y="202867"/>
                </a:cubicBezTo>
                <a:cubicBezTo>
                  <a:pt x="3063879" y="202050"/>
                  <a:pt x="3083353" y="199978"/>
                  <a:pt x="3105781" y="196651"/>
                </a:cubicBezTo>
                <a:cubicBezTo>
                  <a:pt x="3107430" y="186742"/>
                  <a:pt x="3109144" y="175370"/>
                  <a:pt x="3110922" y="162535"/>
                </a:cubicBezTo>
                <a:cubicBezTo>
                  <a:pt x="3112700" y="149701"/>
                  <a:pt x="3112356" y="142667"/>
                  <a:pt x="3109889" y="141434"/>
                </a:cubicBezTo>
                <a:cubicBezTo>
                  <a:pt x="3108656" y="140817"/>
                  <a:pt x="3106209" y="140579"/>
                  <a:pt x="3102549" y="140721"/>
                </a:cubicBezTo>
                <a:close/>
                <a:moveTo>
                  <a:pt x="4804137" y="136873"/>
                </a:moveTo>
                <a:cubicBezTo>
                  <a:pt x="4787058" y="138637"/>
                  <a:pt x="4772804" y="140150"/>
                  <a:pt x="4761374" y="141412"/>
                </a:cubicBezTo>
                <a:cubicBezTo>
                  <a:pt x="4763970" y="142373"/>
                  <a:pt x="4765519" y="143839"/>
                  <a:pt x="4766021" y="145811"/>
                </a:cubicBezTo>
                <a:cubicBezTo>
                  <a:pt x="4766523" y="147783"/>
                  <a:pt x="4766773" y="151952"/>
                  <a:pt x="4766773" y="158319"/>
                </a:cubicBezTo>
                <a:cubicBezTo>
                  <a:pt x="4772237" y="158405"/>
                  <a:pt x="4778812" y="157075"/>
                  <a:pt x="4786498" y="154329"/>
                </a:cubicBezTo>
                <a:cubicBezTo>
                  <a:pt x="4794185" y="151583"/>
                  <a:pt x="4800243" y="153626"/>
                  <a:pt x="4804675" y="160460"/>
                </a:cubicBezTo>
                <a:cubicBezTo>
                  <a:pt x="4809106" y="167293"/>
                  <a:pt x="4806205" y="171821"/>
                  <a:pt x="4795974" y="174043"/>
                </a:cubicBezTo>
                <a:cubicBezTo>
                  <a:pt x="4785742" y="176266"/>
                  <a:pt x="4776009" y="177377"/>
                  <a:pt x="4766773" y="177377"/>
                </a:cubicBezTo>
                <a:lnTo>
                  <a:pt x="4766773" y="196113"/>
                </a:lnTo>
                <a:cubicBezTo>
                  <a:pt x="4772194" y="196213"/>
                  <a:pt x="4778293" y="195113"/>
                  <a:pt x="4785068" y="192811"/>
                </a:cubicBezTo>
                <a:cubicBezTo>
                  <a:pt x="4791844" y="190509"/>
                  <a:pt x="4797462" y="192467"/>
                  <a:pt x="4801921" y="198683"/>
                </a:cubicBezTo>
                <a:cubicBezTo>
                  <a:pt x="4806381" y="204900"/>
                  <a:pt x="4804219" y="209428"/>
                  <a:pt x="4795436" y="212267"/>
                </a:cubicBezTo>
                <a:cubicBezTo>
                  <a:pt x="4786652" y="215106"/>
                  <a:pt x="4777098" y="216526"/>
                  <a:pt x="4766773" y="216526"/>
                </a:cubicBezTo>
                <a:lnTo>
                  <a:pt x="4766773" y="240661"/>
                </a:lnTo>
                <a:lnTo>
                  <a:pt x="4803255" y="237090"/>
                </a:lnTo>
                <a:cubicBezTo>
                  <a:pt x="4804919" y="219495"/>
                  <a:pt x="4805976" y="200081"/>
                  <a:pt x="4806428" y="178851"/>
                </a:cubicBezTo>
                <a:cubicBezTo>
                  <a:pt x="4806880" y="157620"/>
                  <a:pt x="4806116" y="143628"/>
                  <a:pt x="4804137" y="136873"/>
                </a:cubicBezTo>
                <a:close/>
                <a:moveTo>
                  <a:pt x="4875164" y="129033"/>
                </a:moveTo>
                <a:cubicBezTo>
                  <a:pt x="4871048" y="127965"/>
                  <a:pt x="4855611" y="129316"/>
                  <a:pt x="4828852" y="133088"/>
                </a:cubicBezTo>
                <a:cubicBezTo>
                  <a:pt x="4837858" y="140028"/>
                  <a:pt x="4840981" y="145979"/>
                  <a:pt x="4838220" y="150941"/>
                </a:cubicBezTo>
                <a:cubicBezTo>
                  <a:pt x="4835459" y="155903"/>
                  <a:pt x="4833190" y="164837"/>
                  <a:pt x="4831412" y="177743"/>
                </a:cubicBezTo>
                <a:cubicBezTo>
                  <a:pt x="4829634" y="190649"/>
                  <a:pt x="4827884" y="209370"/>
                  <a:pt x="4826163" y="233906"/>
                </a:cubicBezTo>
                <a:cubicBezTo>
                  <a:pt x="4839844" y="232100"/>
                  <a:pt x="4849613" y="232218"/>
                  <a:pt x="4855471" y="234261"/>
                </a:cubicBezTo>
                <a:cubicBezTo>
                  <a:pt x="4861329" y="236305"/>
                  <a:pt x="4864821" y="239230"/>
                  <a:pt x="4865946" y="243038"/>
                </a:cubicBezTo>
                <a:cubicBezTo>
                  <a:pt x="4867073" y="246845"/>
                  <a:pt x="4869245" y="241550"/>
                  <a:pt x="4872464" y="227152"/>
                </a:cubicBezTo>
                <a:cubicBezTo>
                  <a:pt x="4875684" y="212755"/>
                  <a:pt x="4877968" y="197880"/>
                  <a:pt x="4879315" y="182529"/>
                </a:cubicBezTo>
                <a:cubicBezTo>
                  <a:pt x="4880664" y="167178"/>
                  <a:pt x="4881337" y="154182"/>
                  <a:pt x="4881337" y="143542"/>
                </a:cubicBezTo>
                <a:cubicBezTo>
                  <a:pt x="4881337" y="134938"/>
                  <a:pt x="4879280" y="130101"/>
                  <a:pt x="4875164" y="129033"/>
                </a:cubicBezTo>
                <a:close/>
                <a:moveTo>
                  <a:pt x="3336518" y="120676"/>
                </a:moveTo>
                <a:cubicBezTo>
                  <a:pt x="3323568" y="123386"/>
                  <a:pt x="3313832" y="125294"/>
                  <a:pt x="3307307" y="126398"/>
                </a:cubicBezTo>
                <a:cubicBezTo>
                  <a:pt x="3300782" y="127502"/>
                  <a:pt x="3297745" y="128474"/>
                  <a:pt x="3298197" y="129313"/>
                </a:cubicBezTo>
                <a:cubicBezTo>
                  <a:pt x="3298649" y="130151"/>
                  <a:pt x="3302195" y="141620"/>
                  <a:pt x="3308834" y="163718"/>
                </a:cubicBezTo>
                <a:cubicBezTo>
                  <a:pt x="3315975" y="163790"/>
                  <a:pt x="3323160" y="163109"/>
                  <a:pt x="3330387" y="161675"/>
                </a:cubicBezTo>
                <a:cubicBezTo>
                  <a:pt x="3331764" y="157803"/>
                  <a:pt x="3332908" y="153963"/>
                  <a:pt x="3333818" y="150156"/>
                </a:cubicBezTo>
                <a:cubicBezTo>
                  <a:pt x="3334729" y="146349"/>
                  <a:pt x="3335407" y="140530"/>
                  <a:pt x="3335851" y="132700"/>
                </a:cubicBezTo>
                <a:cubicBezTo>
                  <a:pt x="3336296" y="124871"/>
                  <a:pt x="3336518" y="120863"/>
                  <a:pt x="3336518" y="120676"/>
                </a:cubicBezTo>
                <a:close/>
                <a:moveTo>
                  <a:pt x="6381241" y="115901"/>
                </a:moveTo>
                <a:cubicBezTo>
                  <a:pt x="6391717" y="117321"/>
                  <a:pt x="6400281" y="119938"/>
                  <a:pt x="6406935" y="123752"/>
                </a:cubicBezTo>
                <a:cubicBezTo>
                  <a:pt x="6415439" y="127251"/>
                  <a:pt x="6418110" y="132077"/>
                  <a:pt x="6414948" y="138229"/>
                </a:cubicBezTo>
                <a:cubicBezTo>
                  <a:pt x="6411786" y="144381"/>
                  <a:pt x="6410653" y="169390"/>
                  <a:pt x="6411549" y="213257"/>
                </a:cubicBezTo>
                <a:cubicBezTo>
                  <a:pt x="6412446" y="257123"/>
                  <a:pt x="6410901" y="286854"/>
                  <a:pt x="6406914" y="302449"/>
                </a:cubicBezTo>
                <a:cubicBezTo>
                  <a:pt x="6402927" y="318044"/>
                  <a:pt x="6397059" y="319650"/>
                  <a:pt x="6389308" y="307267"/>
                </a:cubicBezTo>
                <a:cubicBezTo>
                  <a:pt x="6381557" y="294885"/>
                  <a:pt x="6378355" y="285162"/>
                  <a:pt x="6379703" y="278099"/>
                </a:cubicBezTo>
                <a:cubicBezTo>
                  <a:pt x="6381051" y="271037"/>
                  <a:pt x="6382625" y="256761"/>
                  <a:pt x="6384425" y="235272"/>
                </a:cubicBezTo>
                <a:cubicBezTo>
                  <a:pt x="6386225" y="213784"/>
                  <a:pt x="6386021" y="192058"/>
                  <a:pt x="6383811" y="170096"/>
                </a:cubicBezTo>
                <a:cubicBezTo>
                  <a:pt x="6381603" y="148134"/>
                  <a:pt x="6378004" y="133256"/>
                  <a:pt x="6373013" y="125462"/>
                </a:cubicBezTo>
                <a:cubicBezTo>
                  <a:pt x="6368023" y="117668"/>
                  <a:pt x="6370766" y="114481"/>
                  <a:pt x="6381241" y="115901"/>
                </a:cubicBezTo>
                <a:close/>
                <a:moveTo>
                  <a:pt x="3117429" y="111709"/>
                </a:moveTo>
                <a:cubicBezTo>
                  <a:pt x="3121641" y="111851"/>
                  <a:pt x="3126366" y="113105"/>
                  <a:pt x="3131604" y="115471"/>
                </a:cubicBezTo>
                <a:cubicBezTo>
                  <a:pt x="3142080" y="120203"/>
                  <a:pt x="3150719" y="125240"/>
                  <a:pt x="3157524" y="130582"/>
                </a:cubicBezTo>
                <a:cubicBezTo>
                  <a:pt x="3164328" y="135923"/>
                  <a:pt x="3163791" y="141871"/>
                  <a:pt x="3155911" y="148424"/>
                </a:cubicBezTo>
                <a:cubicBezTo>
                  <a:pt x="3148031" y="154978"/>
                  <a:pt x="3138928" y="171197"/>
                  <a:pt x="3128603" y="197081"/>
                </a:cubicBezTo>
                <a:cubicBezTo>
                  <a:pt x="3142097" y="210589"/>
                  <a:pt x="3144126" y="217655"/>
                  <a:pt x="3134691" y="218279"/>
                </a:cubicBezTo>
                <a:cubicBezTo>
                  <a:pt x="3125255" y="218903"/>
                  <a:pt x="3114059" y="219441"/>
                  <a:pt x="3101103" y="219892"/>
                </a:cubicBezTo>
                <a:cubicBezTo>
                  <a:pt x="3088146" y="220344"/>
                  <a:pt x="3070217" y="221796"/>
                  <a:pt x="3047316" y="224248"/>
                </a:cubicBezTo>
                <a:cubicBezTo>
                  <a:pt x="3046455" y="237111"/>
                  <a:pt x="3043229" y="244439"/>
                  <a:pt x="3037636" y="246232"/>
                </a:cubicBezTo>
                <a:cubicBezTo>
                  <a:pt x="3032043" y="248024"/>
                  <a:pt x="3028021" y="239660"/>
                  <a:pt x="3025569" y="221140"/>
                </a:cubicBezTo>
                <a:cubicBezTo>
                  <a:pt x="3023117" y="202620"/>
                  <a:pt x="3020543" y="185731"/>
                  <a:pt x="3017847" y="170473"/>
                </a:cubicBezTo>
                <a:cubicBezTo>
                  <a:pt x="3015151" y="155215"/>
                  <a:pt x="3011985" y="143301"/>
                  <a:pt x="3008350" y="134733"/>
                </a:cubicBezTo>
                <a:cubicBezTo>
                  <a:pt x="3004715" y="126165"/>
                  <a:pt x="3007224" y="122591"/>
                  <a:pt x="3015879" y="124010"/>
                </a:cubicBezTo>
                <a:cubicBezTo>
                  <a:pt x="3024533" y="125430"/>
                  <a:pt x="3030541" y="126778"/>
                  <a:pt x="3033904" y="128054"/>
                </a:cubicBezTo>
                <a:cubicBezTo>
                  <a:pt x="3037267" y="129330"/>
                  <a:pt x="3047803" y="129108"/>
                  <a:pt x="3065513" y="127387"/>
                </a:cubicBezTo>
                <a:cubicBezTo>
                  <a:pt x="3086350" y="123042"/>
                  <a:pt x="3099955" y="118787"/>
                  <a:pt x="3106330" y="114621"/>
                </a:cubicBezTo>
                <a:cubicBezTo>
                  <a:pt x="3109517" y="112538"/>
                  <a:pt x="3113216" y="111567"/>
                  <a:pt x="3117429" y="111709"/>
                </a:cubicBezTo>
                <a:close/>
                <a:moveTo>
                  <a:pt x="194516" y="110962"/>
                </a:moveTo>
                <a:cubicBezTo>
                  <a:pt x="197800" y="110877"/>
                  <a:pt x="201267" y="111204"/>
                  <a:pt x="204917" y="111943"/>
                </a:cubicBezTo>
                <a:cubicBezTo>
                  <a:pt x="212216" y="113420"/>
                  <a:pt x="217196" y="116406"/>
                  <a:pt x="219856" y="120902"/>
                </a:cubicBezTo>
                <a:cubicBezTo>
                  <a:pt x="222516" y="125398"/>
                  <a:pt x="222569" y="129861"/>
                  <a:pt x="220017" y="134292"/>
                </a:cubicBezTo>
                <a:cubicBezTo>
                  <a:pt x="217464" y="138723"/>
                  <a:pt x="212832" y="139967"/>
                  <a:pt x="206121" y="138024"/>
                </a:cubicBezTo>
                <a:cubicBezTo>
                  <a:pt x="199410" y="136081"/>
                  <a:pt x="192706" y="132715"/>
                  <a:pt x="186009" y="127925"/>
                </a:cubicBezTo>
                <a:cubicBezTo>
                  <a:pt x="179642" y="119421"/>
                  <a:pt x="179377" y="114263"/>
                  <a:pt x="185213" y="112448"/>
                </a:cubicBezTo>
                <a:cubicBezTo>
                  <a:pt x="188132" y="111541"/>
                  <a:pt x="191232" y="111046"/>
                  <a:pt x="194516" y="110962"/>
                </a:cubicBezTo>
                <a:close/>
                <a:moveTo>
                  <a:pt x="3393525" y="110039"/>
                </a:moveTo>
                <a:cubicBezTo>
                  <a:pt x="3390682" y="110391"/>
                  <a:pt x="3386658" y="111240"/>
                  <a:pt x="3381453" y="112588"/>
                </a:cubicBezTo>
                <a:lnTo>
                  <a:pt x="3362308" y="115471"/>
                </a:lnTo>
                <a:cubicBezTo>
                  <a:pt x="3368619" y="120619"/>
                  <a:pt x="3370601" y="125932"/>
                  <a:pt x="3368256" y="131410"/>
                </a:cubicBezTo>
                <a:cubicBezTo>
                  <a:pt x="3365911" y="136888"/>
                  <a:pt x="3362581" y="145406"/>
                  <a:pt x="3358265" y="156964"/>
                </a:cubicBezTo>
                <a:cubicBezTo>
                  <a:pt x="3375358" y="154369"/>
                  <a:pt x="3386687" y="152031"/>
                  <a:pt x="3392251" y="149952"/>
                </a:cubicBezTo>
                <a:cubicBezTo>
                  <a:pt x="3395578" y="138279"/>
                  <a:pt x="3397693" y="129105"/>
                  <a:pt x="3398596" y="122429"/>
                </a:cubicBezTo>
                <a:cubicBezTo>
                  <a:pt x="3399500" y="115754"/>
                  <a:pt x="3399471" y="111771"/>
                  <a:pt x="3398510" y="110480"/>
                </a:cubicBezTo>
                <a:cubicBezTo>
                  <a:pt x="3398030" y="109835"/>
                  <a:pt x="3396368" y="109688"/>
                  <a:pt x="3393525" y="110039"/>
                </a:cubicBezTo>
                <a:close/>
                <a:moveTo>
                  <a:pt x="6667153" y="96628"/>
                </a:moveTo>
                <a:cubicBezTo>
                  <a:pt x="6671519" y="97459"/>
                  <a:pt x="6676941" y="99324"/>
                  <a:pt x="6683419" y="102220"/>
                </a:cubicBezTo>
                <a:cubicBezTo>
                  <a:pt x="6696375" y="108014"/>
                  <a:pt x="6703825" y="114384"/>
                  <a:pt x="6705767" y="121332"/>
                </a:cubicBezTo>
                <a:cubicBezTo>
                  <a:pt x="6707711" y="128280"/>
                  <a:pt x="6707163" y="135533"/>
                  <a:pt x="6704122" y="143090"/>
                </a:cubicBezTo>
                <a:cubicBezTo>
                  <a:pt x="6701082" y="150647"/>
                  <a:pt x="6695367" y="151045"/>
                  <a:pt x="6686978" y="144284"/>
                </a:cubicBezTo>
                <a:cubicBezTo>
                  <a:pt x="6678589" y="137522"/>
                  <a:pt x="6670337" y="129173"/>
                  <a:pt x="6662219" y="119235"/>
                </a:cubicBezTo>
                <a:cubicBezTo>
                  <a:pt x="6654390" y="107031"/>
                  <a:pt x="6652727" y="99696"/>
                  <a:pt x="6657229" y="97230"/>
                </a:cubicBezTo>
                <a:cubicBezTo>
                  <a:pt x="6659481" y="95997"/>
                  <a:pt x="6662789" y="95796"/>
                  <a:pt x="6667153" y="96628"/>
                </a:cubicBezTo>
                <a:close/>
                <a:moveTo>
                  <a:pt x="2677306" y="85582"/>
                </a:moveTo>
                <a:cubicBezTo>
                  <a:pt x="2689789" y="87482"/>
                  <a:pt x="2698813" y="91049"/>
                  <a:pt x="2704377" y="96283"/>
                </a:cubicBezTo>
                <a:cubicBezTo>
                  <a:pt x="2709941" y="101518"/>
                  <a:pt x="2710937" y="107791"/>
                  <a:pt x="2707367" y="115105"/>
                </a:cubicBezTo>
                <a:cubicBezTo>
                  <a:pt x="2703796" y="122418"/>
                  <a:pt x="2693306" y="119830"/>
                  <a:pt x="2675897" y="107340"/>
                </a:cubicBezTo>
                <a:cubicBezTo>
                  <a:pt x="2664353" y="90935"/>
                  <a:pt x="2664823" y="83682"/>
                  <a:pt x="2677306" y="85582"/>
                </a:cubicBezTo>
                <a:close/>
                <a:moveTo>
                  <a:pt x="87449" y="82753"/>
                </a:moveTo>
                <a:cubicBezTo>
                  <a:pt x="95451" y="82753"/>
                  <a:pt x="102638" y="84367"/>
                  <a:pt x="109013" y="87593"/>
                </a:cubicBezTo>
                <a:cubicBezTo>
                  <a:pt x="115387" y="90820"/>
                  <a:pt x="117986" y="96466"/>
                  <a:pt x="116810" y="104533"/>
                </a:cubicBezTo>
                <a:lnTo>
                  <a:pt x="115775" y="107606"/>
                </a:lnTo>
                <a:lnTo>
                  <a:pt x="123080" y="107985"/>
                </a:lnTo>
                <a:cubicBezTo>
                  <a:pt x="131591" y="110423"/>
                  <a:pt x="137916" y="113614"/>
                  <a:pt x="142053" y="117557"/>
                </a:cubicBezTo>
                <a:cubicBezTo>
                  <a:pt x="146190" y="121501"/>
                  <a:pt x="146853" y="125333"/>
                  <a:pt x="144042" y="129054"/>
                </a:cubicBezTo>
                <a:cubicBezTo>
                  <a:pt x="141232" y="132776"/>
                  <a:pt x="138593" y="138480"/>
                  <a:pt x="136127" y="146166"/>
                </a:cubicBezTo>
                <a:cubicBezTo>
                  <a:pt x="155873" y="144488"/>
                  <a:pt x="170607" y="141821"/>
                  <a:pt x="180330" y="138164"/>
                </a:cubicBezTo>
                <a:cubicBezTo>
                  <a:pt x="190053" y="134507"/>
                  <a:pt x="199288" y="136812"/>
                  <a:pt x="208036" y="145080"/>
                </a:cubicBezTo>
                <a:cubicBezTo>
                  <a:pt x="216783" y="153347"/>
                  <a:pt x="214593" y="158312"/>
                  <a:pt x="201464" y="159976"/>
                </a:cubicBezTo>
                <a:cubicBezTo>
                  <a:pt x="188336" y="161639"/>
                  <a:pt x="172400" y="163138"/>
                  <a:pt x="153657" y="164471"/>
                </a:cubicBezTo>
                <a:cubicBezTo>
                  <a:pt x="164456" y="171268"/>
                  <a:pt x="168055" y="177134"/>
                  <a:pt x="164456" y="182067"/>
                </a:cubicBezTo>
                <a:cubicBezTo>
                  <a:pt x="160856" y="187000"/>
                  <a:pt x="159057" y="200680"/>
                  <a:pt x="159057" y="223108"/>
                </a:cubicBezTo>
                <a:cubicBezTo>
                  <a:pt x="165797" y="216698"/>
                  <a:pt x="173755" y="209166"/>
                  <a:pt x="182933" y="200512"/>
                </a:cubicBezTo>
                <a:cubicBezTo>
                  <a:pt x="192111" y="191857"/>
                  <a:pt x="196026" y="184010"/>
                  <a:pt x="194677" y="176969"/>
                </a:cubicBezTo>
                <a:cubicBezTo>
                  <a:pt x="193330" y="169928"/>
                  <a:pt x="196700" y="167870"/>
                  <a:pt x="204788" y="170795"/>
                </a:cubicBezTo>
                <a:cubicBezTo>
                  <a:pt x="212875" y="173721"/>
                  <a:pt x="220099" y="178349"/>
                  <a:pt x="226459" y="184680"/>
                </a:cubicBezTo>
                <a:cubicBezTo>
                  <a:pt x="232819" y="191011"/>
                  <a:pt x="232737" y="195356"/>
                  <a:pt x="226212" y="197715"/>
                </a:cubicBezTo>
                <a:cubicBezTo>
                  <a:pt x="219687" y="200074"/>
                  <a:pt x="211333" y="205900"/>
                  <a:pt x="201153" y="215192"/>
                </a:cubicBezTo>
                <a:cubicBezTo>
                  <a:pt x="190971" y="224485"/>
                  <a:pt x="176939" y="235097"/>
                  <a:pt x="159057" y="247028"/>
                </a:cubicBezTo>
                <a:cubicBezTo>
                  <a:pt x="159057" y="254054"/>
                  <a:pt x="161444" y="259955"/>
                  <a:pt x="166220" y="264731"/>
                </a:cubicBezTo>
                <a:cubicBezTo>
                  <a:pt x="170995" y="269506"/>
                  <a:pt x="183858" y="272310"/>
                  <a:pt x="204809" y="273141"/>
                </a:cubicBezTo>
                <a:cubicBezTo>
                  <a:pt x="225760" y="273973"/>
                  <a:pt x="241169" y="272560"/>
                  <a:pt x="251035" y="268904"/>
                </a:cubicBezTo>
                <a:cubicBezTo>
                  <a:pt x="260901" y="265247"/>
                  <a:pt x="268645" y="254227"/>
                  <a:pt x="274266" y="235842"/>
                </a:cubicBezTo>
                <a:cubicBezTo>
                  <a:pt x="279887" y="217458"/>
                  <a:pt x="283451" y="216490"/>
                  <a:pt x="284956" y="232938"/>
                </a:cubicBezTo>
                <a:cubicBezTo>
                  <a:pt x="286462" y="249387"/>
                  <a:pt x="289477" y="260705"/>
                  <a:pt x="294002" y="266893"/>
                </a:cubicBezTo>
                <a:cubicBezTo>
                  <a:pt x="298526" y="273080"/>
                  <a:pt x="293740" y="279723"/>
                  <a:pt x="279643" y="286822"/>
                </a:cubicBezTo>
                <a:cubicBezTo>
                  <a:pt x="265547" y="293920"/>
                  <a:pt x="246285" y="297925"/>
                  <a:pt x="221856" y="298835"/>
                </a:cubicBezTo>
                <a:cubicBezTo>
                  <a:pt x="197427" y="299746"/>
                  <a:pt x="177229" y="297305"/>
                  <a:pt x="161261" y="291511"/>
                </a:cubicBezTo>
                <a:cubicBezTo>
                  <a:pt x="145293" y="285718"/>
                  <a:pt x="137310" y="273321"/>
                  <a:pt x="137310" y="254320"/>
                </a:cubicBezTo>
                <a:cubicBezTo>
                  <a:pt x="128247" y="260558"/>
                  <a:pt x="116757" y="264591"/>
                  <a:pt x="102840" y="266419"/>
                </a:cubicBezTo>
                <a:cubicBezTo>
                  <a:pt x="88922" y="268248"/>
                  <a:pt x="87173" y="265871"/>
                  <a:pt x="97591" y="259289"/>
                </a:cubicBezTo>
                <a:cubicBezTo>
                  <a:pt x="108009" y="252706"/>
                  <a:pt x="121256" y="243916"/>
                  <a:pt x="137331" y="232917"/>
                </a:cubicBezTo>
                <a:cubicBezTo>
                  <a:pt x="138220" y="198873"/>
                  <a:pt x="137948" y="176761"/>
                  <a:pt x="136514" y="166579"/>
                </a:cubicBezTo>
                <a:lnTo>
                  <a:pt x="132297" y="167612"/>
                </a:lnTo>
                <a:cubicBezTo>
                  <a:pt x="123780" y="191517"/>
                  <a:pt x="113993" y="211529"/>
                  <a:pt x="102936" y="227647"/>
                </a:cubicBezTo>
                <a:cubicBezTo>
                  <a:pt x="91880" y="243765"/>
                  <a:pt x="78755" y="257582"/>
                  <a:pt x="63562" y="269097"/>
                </a:cubicBezTo>
                <a:cubicBezTo>
                  <a:pt x="48368" y="280613"/>
                  <a:pt x="31665" y="288675"/>
                  <a:pt x="13453" y="293286"/>
                </a:cubicBezTo>
                <a:cubicBezTo>
                  <a:pt x="-4759" y="297896"/>
                  <a:pt x="-4479" y="293823"/>
                  <a:pt x="14292" y="281068"/>
                </a:cubicBezTo>
                <a:cubicBezTo>
                  <a:pt x="33063" y="268312"/>
                  <a:pt x="50638" y="253302"/>
                  <a:pt x="67014" y="236036"/>
                </a:cubicBezTo>
                <a:cubicBezTo>
                  <a:pt x="83390" y="218770"/>
                  <a:pt x="96024" y="196966"/>
                  <a:pt x="104915" y="170623"/>
                </a:cubicBezTo>
                <a:cubicBezTo>
                  <a:pt x="92955" y="172387"/>
                  <a:pt x="83337" y="174402"/>
                  <a:pt x="76059" y="176668"/>
                </a:cubicBezTo>
                <a:cubicBezTo>
                  <a:pt x="68781" y="178933"/>
                  <a:pt x="60522" y="175997"/>
                  <a:pt x="51279" y="167859"/>
                </a:cubicBezTo>
                <a:cubicBezTo>
                  <a:pt x="42037" y="159721"/>
                  <a:pt x="45095" y="155652"/>
                  <a:pt x="60453" y="155652"/>
                </a:cubicBezTo>
                <a:cubicBezTo>
                  <a:pt x="72944" y="155652"/>
                  <a:pt x="89278" y="154440"/>
                  <a:pt x="109454" y="152017"/>
                </a:cubicBezTo>
                <a:cubicBezTo>
                  <a:pt x="111835" y="142452"/>
                  <a:pt x="113247" y="135142"/>
                  <a:pt x="113691" y="130087"/>
                </a:cubicBezTo>
                <a:cubicBezTo>
                  <a:pt x="114136" y="125032"/>
                  <a:pt x="113684" y="119475"/>
                  <a:pt x="112336" y="113416"/>
                </a:cubicBezTo>
                <a:lnTo>
                  <a:pt x="112863" y="111559"/>
                </a:lnTo>
                <a:lnTo>
                  <a:pt x="111820" y="112489"/>
                </a:lnTo>
                <a:cubicBezTo>
                  <a:pt x="109081" y="113760"/>
                  <a:pt x="105266" y="113649"/>
                  <a:pt x="100377" y="112158"/>
                </a:cubicBezTo>
                <a:cubicBezTo>
                  <a:pt x="93550" y="108258"/>
                  <a:pt x="87201" y="102382"/>
                  <a:pt x="81329" y="94530"/>
                </a:cubicBezTo>
                <a:cubicBezTo>
                  <a:pt x="75456" y="86679"/>
                  <a:pt x="77496" y="82753"/>
                  <a:pt x="87449" y="82753"/>
                </a:cubicBezTo>
                <a:close/>
                <a:moveTo>
                  <a:pt x="6127658" y="69342"/>
                </a:moveTo>
                <a:cubicBezTo>
                  <a:pt x="6115699" y="70209"/>
                  <a:pt x="6107371" y="73576"/>
                  <a:pt x="6102674" y="79441"/>
                </a:cubicBezTo>
                <a:cubicBezTo>
                  <a:pt x="6097978" y="85306"/>
                  <a:pt x="6095630" y="92426"/>
                  <a:pt x="6095630" y="100801"/>
                </a:cubicBezTo>
                <a:cubicBezTo>
                  <a:pt x="6095630" y="109161"/>
                  <a:pt x="6098490" y="117016"/>
                  <a:pt x="6104212" y="124365"/>
                </a:cubicBezTo>
                <a:cubicBezTo>
                  <a:pt x="6109934" y="131715"/>
                  <a:pt x="6118743" y="135389"/>
                  <a:pt x="6130638" y="135389"/>
                </a:cubicBezTo>
                <a:cubicBezTo>
                  <a:pt x="6142533" y="135389"/>
                  <a:pt x="6151571" y="131693"/>
                  <a:pt x="6157751" y="124301"/>
                </a:cubicBezTo>
                <a:cubicBezTo>
                  <a:pt x="6163932" y="116908"/>
                  <a:pt x="6166811" y="108071"/>
                  <a:pt x="6166388" y="97789"/>
                </a:cubicBezTo>
                <a:cubicBezTo>
                  <a:pt x="6165965" y="87507"/>
                  <a:pt x="6162394" y="79979"/>
                  <a:pt x="6155676" y="75203"/>
                </a:cubicBezTo>
                <a:cubicBezTo>
                  <a:pt x="6148958" y="70428"/>
                  <a:pt x="6139618" y="68474"/>
                  <a:pt x="6127658" y="69342"/>
                </a:cubicBezTo>
                <a:close/>
                <a:moveTo>
                  <a:pt x="202637" y="68105"/>
                </a:moveTo>
                <a:cubicBezTo>
                  <a:pt x="206587" y="68585"/>
                  <a:pt x="211011" y="69589"/>
                  <a:pt x="215909" y="71116"/>
                </a:cubicBezTo>
                <a:cubicBezTo>
                  <a:pt x="225703" y="74171"/>
                  <a:pt x="229757" y="80947"/>
                  <a:pt x="228073" y="91444"/>
                </a:cubicBezTo>
                <a:cubicBezTo>
                  <a:pt x="226388" y="101941"/>
                  <a:pt x="219099" y="104178"/>
                  <a:pt x="206207" y="98155"/>
                </a:cubicBezTo>
                <a:cubicBezTo>
                  <a:pt x="197919" y="91687"/>
                  <a:pt x="192011" y="85367"/>
                  <a:pt x="188483" y="79194"/>
                </a:cubicBezTo>
                <a:cubicBezTo>
                  <a:pt x="184955" y="73020"/>
                  <a:pt x="186195" y="69367"/>
                  <a:pt x="192204" y="68234"/>
                </a:cubicBezTo>
                <a:cubicBezTo>
                  <a:pt x="195208" y="67668"/>
                  <a:pt x="198685" y="67625"/>
                  <a:pt x="202637" y="68105"/>
                </a:cubicBezTo>
                <a:close/>
                <a:moveTo>
                  <a:pt x="2322186" y="64956"/>
                </a:moveTo>
                <a:cubicBezTo>
                  <a:pt x="2315439" y="65664"/>
                  <a:pt x="2306153" y="67144"/>
                  <a:pt x="2294330" y="69396"/>
                </a:cubicBezTo>
                <a:lnTo>
                  <a:pt x="2242791" y="78193"/>
                </a:lnTo>
                <a:cubicBezTo>
                  <a:pt x="2246319" y="100550"/>
                  <a:pt x="2248893" y="119608"/>
                  <a:pt x="2250513" y="135368"/>
                </a:cubicBezTo>
                <a:cubicBezTo>
                  <a:pt x="2276842" y="129976"/>
                  <a:pt x="2303156" y="125659"/>
                  <a:pt x="2329456" y="122418"/>
                </a:cubicBezTo>
                <a:cubicBezTo>
                  <a:pt x="2331865" y="112137"/>
                  <a:pt x="2334195" y="100439"/>
                  <a:pt x="2336447" y="87324"/>
                </a:cubicBezTo>
                <a:cubicBezTo>
                  <a:pt x="2338699" y="74210"/>
                  <a:pt x="2338154" y="66818"/>
                  <a:pt x="2334812" y="65147"/>
                </a:cubicBezTo>
                <a:cubicBezTo>
                  <a:pt x="2333142" y="64312"/>
                  <a:pt x="2328933" y="64248"/>
                  <a:pt x="2322186" y="64956"/>
                </a:cubicBezTo>
                <a:close/>
                <a:moveTo>
                  <a:pt x="2591921" y="63279"/>
                </a:moveTo>
                <a:cubicBezTo>
                  <a:pt x="2594549" y="62825"/>
                  <a:pt x="2597378" y="63086"/>
                  <a:pt x="2600407" y="64061"/>
                </a:cubicBezTo>
                <a:cubicBezTo>
                  <a:pt x="2606465" y="66011"/>
                  <a:pt x="2612302" y="68955"/>
                  <a:pt x="2617916" y="72891"/>
                </a:cubicBezTo>
                <a:cubicBezTo>
                  <a:pt x="2623530" y="76827"/>
                  <a:pt x="2624229" y="81190"/>
                  <a:pt x="2620013" y="85980"/>
                </a:cubicBezTo>
                <a:cubicBezTo>
                  <a:pt x="2615797" y="90770"/>
                  <a:pt x="2611689" y="100492"/>
                  <a:pt x="2607688" y="115148"/>
                </a:cubicBezTo>
                <a:cubicBezTo>
                  <a:pt x="2603687" y="129804"/>
                  <a:pt x="2598661" y="142796"/>
                  <a:pt x="2592609" y="154125"/>
                </a:cubicBezTo>
                <a:cubicBezTo>
                  <a:pt x="2601228" y="161553"/>
                  <a:pt x="2609004" y="169698"/>
                  <a:pt x="2615937" y="178560"/>
                </a:cubicBezTo>
                <a:cubicBezTo>
                  <a:pt x="2622871" y="187423"/>
                  <a:pt x="2624842" y="197088"/>
                  <a:pt x="2621852" y="207556"/>
                </a:cubicBezTo>
                <a:cubicBezTo>
                  <a:pt x="2618863" y="218025"/>
                  <a:pt x="2612313" y="217322"/>
                  <a:pt x="2602203" y="205448"/>
                </a:cubicBezTo>
                <a:cubicBezTo>
                  <a:pt x="2592093" y="193575"/>
                  <a:pt x="2584966" y="184218"/>
                  <a:pt x="2580822" y="177377"/>
                </a:cubicBezTo>
                <a:cubicBezTo>
                  <a:pt x="2572748" y="192607"/>
                  <a:pt x="2563391" y="205545"/>
                  <a:pt x="2552751" y="216193"/>
                </a:cubicBezTo>
                <a:cubicBezTo>
                  <a:pt x="2542110" y="226840"/>
                  <a:pt x="2530767" y="234279"/>
                  <a:pt x="2518721" y="238510"/>
                </a:cubicBezTo>
                <a:cubicBezTo>
                  <a:pt x="2506676" y="242740"/>
                  <a:pt x="2504797" y="240567"/>
                  <a:pt x="2513086" y="231992"/>
                </a:cubicBezTo>
                <a:cubicBezTo>
                  <a:pt x="2521374" y="223417"/>
                  <a:pt x="2529978" y="213113"/>
                  <a:pt x="2538898" y="201082"/>
                </a:cubicBezTo>
                <a:cubicBezTo>
                  <a:pt x="2547817" y="189050"/>
                  <a:pt x="2555769" y="176037"/>
                  <a:pt x="2562753" y="162040"/>
                </a:cubicBezTo>
                <a:cubicBezTo>
                  <a:pt x="2547323" y="145349"/>
                  <a:pt x="2536266" y="132905"/>
                  <a:pt x="2529584" y="124709"/>
                </a:cubicBezTo>
                <a:cubicBezTo>
                  <a:pt x="2522902" y="116514"/>
                  <a:pt x="2524726" y="114331"/>
                  <a:pt x="2535058" y="118159"/>
                </a:cubicBezTo>
                <a:cubicBezTo>
                  <a:pt x="2545391" y="121988"/>
                  <a:pt x="2557927" y="129976"/>
                  <a:pt x="2572669" y="142122"/>
                </a:cubicBezTo>
                <a:cubicBezTo>
                  <a:pt x="2575136" y="133618"/>
                  <a:pt x="2577473" y="125183"/>
                  <a:pt x="2579682" y="116815"/>
                </a:cubicBezTo>
                <a:cubicBezTo>
                  <a:pt x="2581890" y="108448"/>
                  <a:pt x="2583442" y="101152"/>
                  <a:pt x="2584339" y="94928"/>
                </a:cubicBezTo>
                <a:cubicBezTo>
                  <a:pt x="2585235" y="88705"/>
                  <a:pt x="2582105" y="87131"/>
                  <a:pt x="2574949" y="90207"/>
                </a:cubicBezTo>
                <a:cubicBezTo>
                  <a:pt x="2567794" y="93283"/>
                  <a:pt x="2559878" y="95982"/>
                  <a:pt x="2551202" y="98305"/>
                </a:cubicBezTo>
                <a:cubicBezTo>
                  <a:pt x="2542526" y="100629"/>
                  <a:pt x="2533506" y="99051"/>
                  <a:pt x="2524142" y="93573"/>
                </a:cubicBezTo>
                <a:cubicBezTo>
                  <a:pt x="2514778" y="88095"/>
                  <a:pt x="2515574" y="84711"/>
                  <a:pt x="2526530" y="83420"/>
                </a:cubicBezTo>
                <a:cubicBezTo>
                  <a:pt x="2537486" y="82130"/>
                  <a:pt x="2548796" y="79975"/>
                  <a:pt x="2560462" y="76956"/>
                </a:cubicBezTo>
                <a:cubicBezTo>
                  <a:pt x="2572128" y="73938"/>
                  <a:pt x="2580187" y="70546"/>
                  <a:pt x="2584640" y="66782"/>
                </a:cubicBezTo>
                <a:cubicBezTo>
                  <a:pt x="2586866" y="64900"/>
                  <a:pt x="2589293" y="63732"/>
                  <a:pt x="2591921" y="63279"/>
                </a:cubicBezTo>
                <a:close/>
                <a:moveTo>
                  <a:pt x="839639" y="61286"/>
                </a:moveTo>
                <a:lnTo>
                  <a:pt x="800555" y="64964"/>
                </a:lnTo>
                <a:cubicBezTo>
                  <a:pt x="804112" y="91006"/>
                  <a:pt x="807997" y="118073"/>
                  <a:pt x="812213" y="146166"/>
                </a:cubicBezTo>
                <a:lnTo>
                  <a:pt x="844930" y="142660"/>
                </a:lnTo>
                <a:lnTo>
                  <a:pt x="844930" y="117987"/>
                </a:lnTo>
                <a:lnTo>
                  <a:pt x="832863" y="117987"/>
                </a:lnTo>
                <a:cubicBezTo>
                  <a:pt x="827371" y="117987"/>
                  <a:pt x="822384" y="115915"/>
                  <a:pt x="817903" y="111771"/>
                </a:cubicBezTo>
                <a:cubicBezTo>
                  <a:pt x="813422" y="107627"/>
                  <a:pt x="814321" y="104034"/>
                  <a:pt x="820602" y="100994"/>
                </a:cubicBezTo>
                <a:cubicBezTo>
                  <a:pt x="826883" y="97954"/>
                  <a:pt x="834541" y="95681"/>
                  <a:pt x="843575" y="94175"/>
                </a:cubicBezTo>
                <a:cubicBezTo>
                  <a:pt x="843575" y="74458"/>
                  <a:pt x="842263" y="63495"/>
                  <a:pt x="839639" y="61286"/>
                </a:cubicBezTo>
                <a:close/>
                <a:moveTo>
                  <a:pt x="5047392" y="57919"/>
                </a:moveTo>
                <a:cubicBezTo>
                  <a:pt x="5049867" y="58158"/>
                  <a:pt x="5052855" y="58710"/>
                  <a:pt x="5056356" y="59576"/>
                </a:cubicBezTo>
                <a:cubicBezTo>
                  <a:pt x="5070359" y="63039"/>
                  <a:pt x="5076489" y="71389"/>
                  <a:pt x="5074747" y="84625"/>
                </a:cubicBezTo>
                <a:cubicBezTo>
                  <a:pt x="5073005" y="97861"/>
                  <a:pt x="5066011" y="99467"/>
                  <a:pt x="5053764" y="89443"/>
                </a:cubicBezTo>
                <a:cubicBezTo>
                  <a:pt x="5046308" y="79204"/>
                  <a:pt x="5041374" y="70801"/>
                  <a:pt x="5038965" y="64233"/>
                </a:cubicBezTo>
                <a:cubicBezTo>
                  <a:pt x="5037158" y="59307"/>
                  <a:pt x="5039967" y="57203"/>
                  <a:pt x="5047392" y="57919"/>
                </a:cubicBezTo>
                <a:close/>
                <a:moveTo>
                  <a:pt x="915054" y="53456"/>
                </a:moveTo>
                <a:cubicBezTo>
                  <a:pt x="910508" y="52381"/>
                  <a:pt x="894390" y="53707"/>
                  <a:pt x="866699" y="57436"/>
                </a:cubicBezTo>
                <a:cubicBezTo>
                  <a:pt x="872994" y="60576"/>
                  <a:pt x="875242" y="64592"/>
                  <a:pt x="873443" y="69482"/>
                </a:cubicBezTo>
                <a:cubicBezTo>
                  <a:pt x="871643" y="74372"/>
                  <a:pt x="870743" y="80588"/>
                  <a:pt x="870743" y="88131"/>
                </a:cubicBezTo>
                <a:cubicBezTo>
                  <a:pt x="875503" y="87299"/>
                  <a:pt x="880527" y="86192"/>
                  <a:pt x="885811" y="84808"/>
                </a:cubicBezTo>
                <a:cubicBezTo>
                  <a:pt x="891095" y="83424"/>
                  <a:pt x="896430" y="85729"/>
                  <a:pt x="901815" y="91723"/>
                </a:cubicBezTo>
                <a:cubicBezTo>
                  <a:pt x="907199" y="97717"/>
                  <a:pt x="905557" y="102683"/>
                  <a:pt x="896889" y="106619"/>
                </a:cubicBezTo>
                <a:cubicBezTo>
                  <a:pt x="888220" y="110556"/>
                  <a:pt x="879433" y="113262"/>
                  <a:pt x="870527" y="114739"/>
                </a:cubicBezTo>
                <a:lnTo>
                  <a:pt x="869387" y="139412"/>
                </a:lnTo>
                <a:cubicBezTo>
                  <a:pt x="878322" y="137619"/>
                  <a:pt x="885492" y="136271"/>
                  <a:pt x="890898" y="135368"/>
                </a:cubicBezTo>
                <a:cubicBezTo>
                  <a:pt x="896304" y="134464"/>
                  <a:pt x="900348" y="135590"/>
                  <a:pt x="903030" y="138745"/>
                </a:cubicBezTo>
                <a:cubicBezTo>
                  <a:pt x="905712" y="141900"/>
                  <a:pt x="909300" y="133518"/>
                  <a:pt x="913796" y="113599"/>
                </a:cubicBezTo>
                <a:cubicBezTo>
                  <a:pt x="918291" y="93681"/>
                  <a:pt x="920761" y="78946"/>
                  <a:pt x="921206" y="69396"/>
                </a:cubicBezTo>
                <a:cubicBezTo>
                  <a:pt x="921650" y="59845"/>
                  <a:pt x="919600" y="54532"/>
                  <a:pt x="915054" y="53456"/>
                </a:cubicBezTo>
                <a:close/>
                <a:moveTo>
                  <a:pt x="6687495" y="42486"/>
                </a:moveTo>
                <a:cubicBezTo>
                  <a:pt x="6695984" y="41425"/>
                  <a:pt x="6705155" y="43576"/>
                  <a:pt x="6715006" y="48939"/>
                </a:cubicBezTo>
                <a:cubicBezTo>
                  <a:pt x="6724857" y="54302"/>
                  <a:pt x="6730766" y="59698"/>
                  <a:pt x="6732731" y="65126"/>
                </a:cubicBezTo>
                <a:cubicBezTo>
                  <a:pt x="6734695" y="70554"/>
                  <a:pt x="6734785" y="77569"/>
                  <a:pt x="6732999" y="86174"/>
                </a:cubicBezTo>
                <a:cubicBezTo>
                  <a:pt x="6731215" y="94778"/>
                  <a:pt x="6726016" y="96678"/>
                  <a:pt x="6717405" y="91874"/>
                </a:cubicBezTo>
                <a:cubicBezTo>
                  <a:pt x="6708793" y="87070"/>
                  <a:pt x="6699289" y="78516"/>
                  <a:pt x="6688893" y="66212"/>
                </a:cubicBezTo>
                <a:cubicBezTo>
                  <a:pt x="6679471" y="51456"/>
                  <a:pt x="6679005" y="43547"/>
                  <a:pt x="6687495" y="42486"/>
                </a:cubicBezTo>
                <a:close/>
                <a:moveTo>
                  <a:pt x="5134078" y="39030"/>
                </a:moveTo>
                <a:cubicBezTo>
                  <a:pt x="5134951" y="38789"/>
                  <a:pt x="5135838" y="38872"/>
                  <a:pt x="5136740" y="39281"/>
                </a:cubicBezTo>
                <a:cubicBezTo>
                  <a:pt x="5140347" y="40916"/>
                  <a:pt x="5145484" y="44107"/>
                  <a:pt x="5152152" y="48853"/>
                </a:cubicBezTo>
                <a:cubicBezTo>
                  <a:pt x="5159882" y="55220"/>
                  <a:pt x="5160702" y="59931"/>
                  <a:pt x="5154615" y="62985"/>
                </a:cubicBezTo>
                <a:cubicBezTo>
                  <a:pt x="5148527" y="66040"/>
                  <a:pt x="5137475" y="72819"/>
                  <a:pt x="5121457" y="83323"/>
                </a:cubicBezTo>
                <a:cubicBezTo>
                  <a:pt x="5105439" y="93828"/>
                  <a:pt x="5101506" y="93086"/>
                  <a:pt x="5109658" y="81097"/>
                </a:cubicBezTo>
                <a:cubicBezTo>
                  <a:pt x="5117811" y="69109"/>
                  <a:pt x="5123461" y="58734"/>
                  <a:pt x="5126608" y="49972"/>
                </a:cubicBezTo>
                <a:cubicBezTo>
                  <a:pt x="5128969" y="43400"/>
                  <a:pt x="5131459" y="39753"/>
                  <a:pt x="5134078" y="39030"/>
                </a:cubicBezTo>
                <a:close/>
                <a:moveTo>
                  <a:pt x="6130573" y="38206"/>
                </a:moveTo>
                <a:cubicBezTo>
                  <a:pt x="6140045" y="38206"/>
                  <a:pt x="6148635" y="39170"/>
                  <a:pt x="6156343" y="41099"/>
                </a:cubicBezTo>
                <a:cubicBezTo>
                  <a:pt x="6164050" y="43028"/>
                  <a:pt x="6172221" y="47111"/>
                  <a:pt x="6180853" y="53349"/>
                </a:cubicBezTo>
                <a:cubicBezTo>
                  <a:pt x="6189487" y="59587"/>
                  <a:pt x="6195664" y="68334"/>
                  <a:pt x="6199385" y="79591"/>
                </a:cubicBezTo>
                <a:cubicBezTo>
                  <a:pt x="6203106" y="90849"/>
                  <a:pt x="6202823" y="104138"/>
                  <a:pt x="6198535" y="119461"/>
                </a:cubicBezTo>
                <a:cubicBezTo>
                  <a:pt x="6194247" y="134783"/>
                  <a:pt x="6183793" y="145485"/>
                  <a:pt x="6167173" y="151565"/>
                </a:cubicBezTo>
                <a:cubicBezTo>
                  <a:pt x="6181757" y="154749"/>
                  <a:pt x="6192376" y="161331"/>
                  <a:pt x="6199030" y="171311"/>
                </a:cubicBezTo>
                <a:cubicBezTo>
                  <a:pt x="6205684" y="181292"/>
                  <a:pt x="6209010" y="193270"/>
                  <a:pt x="6209010" y="207244"/>
                </a:cubicBezTo>
                <a:cubicBezTo>
                  <a:pt x="6209010" y="221219"/>
                  <a:pt x="6206870" y="232498"/>
                  <a:pt x="6202590" y="241080"/>
                </a:cubicBezTo>
                <a:cubicBezTo>
                  <a:pt x="6198309" y="249663"/>
                  <a:pt x="6193509" y="256847"/>
                  <a:pt x="6188188" y="262633"/>
                </a:cubicBezTo>
                <a:cubicBezTo>
                  <a:pt x="6182868" y="268420"/>
                  <a:pt x="6175695" y="272980"/>
                  <a:pt x="6166668" y="276314"/>
                </a:cubicBezTo>
                <a:cubicBezTo>
                  <a:pt x="6157640" y="279648"/>
                  <a:pt x="6146326" y="281315"/>
                  <a:pt x="6132724" y="281315"/>
                </a:cubicBezTo>
                <a:cubicBezTo>
                  <a:pt x="6119123" y="281315"/>
                  <a:pt x="6107342" y="279652"/>
                  <a:pt x="6097383" y="276325"/>
                </a:cubicBezTo>
                <a:cubicBezTo>
                  <a:pt x="6087424" y="272998"/>
                  <a:pt x="6079063" y="267957"/>
                  <a:pt x="6072302" y="261203"/>
                </a:cubicBezTo>
                <a:cubicBezTo>
                  <a:pt x="6065541" y="254449"/>
                  <a:pt x="6060962" y="246522"/>
                  <a:pt x="6058567" y="237423"/>
                </a:cubicBezTo>
                <a:cubicBezTo>
                  <a:pt x="6056173" y="228325"/>
                  <a:pt x="6054975" y="218218"/>
                  <a:pt x="6054975" y="207105"/>
                </a:cubicBezTo>
                <a:cubicBezTo>
                  <a:pt x="6054975" y="195977"/>
                  <a:pt x="6057786" y="185024"/>
                  <a:pt x="6063407" y="174248"/>
                </a:cubicBezTo>
                <a:cubicBezTo>
                  <a:pt x="6069029" y="163471"/>
                  <a:pt x="6077920" y="155623"/>
                  <a:pt x="6090080" y="150705"/>
                </a:cubicBezTo>
                <a:cubicBezTo>
                  <a:pt x="6079913" y="146130"/>
                  <a:pt x="6072879" y="139695"/>
                  <a:pt x="6068978" y="131399"/>
                </a:cubicBezTo>
                <a:cubicBezTo>
                  <a:pt x="6065078" y="123103"/>
                  <a:pt x="6062895" y="113786"/>
                  <a:pt x="6062429" y="103446"/>
                </a:cubicBezTo>
                <a:cubicBezTo>
                  <a:pt x="6061962" y="93107"/>
                  <a:pt x="6063357" y="84202"/>
                  <a:pt x="6066612" y="76731"/>
                </a:cubicBezTo>
                <a:cubicBezTo>
                  <a:pt x="6069868" y="69259"/>
                  <a:pt x="6074829" y="62190"/>
                  <a:pt x="6081497" y="55521"/>
                </a:cubicBezTo>
                <a:cubicBezTo>
                  <a:pt x="6088165" y="48853"/>
                  <a:pt x="6095644" y="44300"/>
                  <a:pt x="6103933" y="41862"/>
                </a:cubicBezTo>
                <a:cubicBezTo>
                  <a:pt x="6112222" y="39425"/>
                  <a:pt x="6121102" y="38206"/>
                  <a:pt x="6130573" y="38206"/>
                </a:cubicBezTo>
                <a:close/>
                <a:moveTo>
                  <a:pt x="7401735" y="36028"/>
                </a:moveTo>
                <a:cubicBezTo>
                  <a:pt x="7403407" y="36022"/>
                  <a:pt x="7405471" y="36379"/>
                  <a:pt x="7407925" y="37098"/>
                </a:cubicBezTo>
                <a:cubicBezTo>
                  <a:pt x="7417741" y="39973"/>
                  <a:pt x="7426090" y="44257"/>
                  <a:pt x="7432973" y="49950"/>
                </a:cubicBezTo>
                <a:cubicBezTo>
                  <a:pt x="7439857" y="55643"/>
                  <a:pt x="7440950" y="61777"/>
                  <a:pt x="7436254" y="68352"/>
                </a:cubicBezTo>
                <a:cubicBezTo>
                  <a:pt x="7431557" y="74927"/>
                  <a:pt x="7426352" y="85697"/>
                  <a:pt x="7420637" y="100661"/>
                </a:cubicBezTo>
                <a:cubicBezTo>
                  <a:pt x="7414923" y="115625"/>
                  <a:pt x="7409427" y="131682"/>
                  <a:pt x="7404149" y="148833"/>
                </a:cubicBezTo>
                <a:cubicBezTo>
                  <a:pt x="7426076" y="155731"/>
                  <a:pt x="7440107" y="165170"/>
                  <a:pt x="7446245" y="177151"/>
                </a:cubicBezTo>
                <a:cubicBezTo>
                  <a:pt x="7452383" y="189133"/>
                  <a:pt x="7452842" y="200264"/>
                  <a:pt x="7447622" y="210546"/>
                </a:cubicBezTo>
                <a:cubicBezTo>
                  <a:pt x="7442403" y="220828"/>
                  <a:pt x="7433830" y="217394"/>
                  <a:pt x="7421907" y="200243"/>
                </a:cubicBezTo>
                <a:cubicBezTo>
                  <a:pt x="7409983" y="183092"/>
                  <a:pt x="7402020" y="169619"/>
                  <a:pt x="7398019" y="159825"/>
                </a:cubicBezTo>
                <a:cubicBezTo>
                  <a:pt x="7391007" y="179944"/>
                  <a:pt x="7381047" y="198762"/>
                  <a:pt x="7368141" y="216279"/>
                </a:cubicBezTo>
                <a:cubicBezTo>
                  <a:pt x="7355235" y="233795"/>
                  <a:pt x="7341336" y="246537"/>
                  <a:pt x="7326443" y="254503"/>
                </a:cubicBezTo>
                <a:cubicBezTo>
                  <a:pt x="7311551" y="262469"/>
                  <a:pt x="7309791" y="259066"/>
                  <a:pt x="7321163" y="244296"/>
                </a:cubicBezTo>
                <a:cubicBezTo>
                  <a:pt x="7332535" y="229526"/>
                  <a:pt x="7343563" y="212565"/>
                  <a:pt x="7354245" y="193413"/>
                </a:cubicBezTo>
                <a:cubicBezTo>
                  <a:pt x="7364929" y="174262"/>
                  <a:pt x="7373652" y="155448"/>
                  <a:pt x="7380413" y="136970"/>
                </a:cubicBezTo>
                <a:cubicBezTo>
                  <a:pt x="7387175" y="118493"/>
                  <a:pt x="7392345" y="100865"/>
                  <a:pt x="7395922" y="84087"/>
                </a:cubicBezTo>
                <a:cubicBezTo>
                  <a:pt x="7399499" y="67309"/>
                  <a:pt x="7399941" y="54564"/>
                  <a:pt x="7397245" y="45853"/>
                </a:cubicBezTo>
                <a:cubicBezTo>
                  <a:pt x="7395223" y="39319"/>
                  <a:pt x="7396719" y="36044"/>
                  <a:pt x="7401735" y="36028"/>
                </a:cubicBezTo>
                <a:close/>
                <a:moveTo>
                  <a:pt x="4010836" y="36028"/>
                </a:moveTo>
                <a:cubicBezTo>
                  <a:pt x="4012508" y="36022"/>
                  <a:pt x="4014571" y="36379"/>
                  <a:pt x="4017025" y="37098"/>
                </a:cubicBezTo>
                <a:cubicBezTo>
                  <a:pt x="4026841" y="39973"/>
                  <a:pt x="4035190" y="44257"/>
                  <a:pt x="4042074" y="49950"/>
                </a:cubicBezTo>
                <a:cubicBezTo>
                  <a:pt x="4048957" y="55643"/>
                  <a:pt x="4050050" y="61777"/>
                  <a:pt x="4045354" y="68352"/>
                </a:cubicBezTo>
                <a:cubicBezTo>
                  <a:pt x="4040657" y="74927"/>
                  <a:pt x="4035452" y="85697"/>
                  <a:pt x="4029737" y="100661"/>
                </a:cubicBezTo>
                <a:cubicBezTo>
                  <a:pt x="4024023" y="115625"/>
                  <a:pt x="4018527" y="131682"/>
                  <a:pt x="4013250" y="148833"/>
                </a:cubicBezTo>
                <a:cubicBezTo>
                  <a:pt x="4035176" y="155731"/>
                  <a:pt x="4049208" y="165170"/>
                  <a:pt x="4055346" y="177151"/>
                </a:cubicBezTo>
                <a:cubicBezTo>
                  <a:pt x="4061483" y="189133"/>
                  <a:pt x="4061942" y="200264"/>
                  <a:pt x="4056722" y="210546"/>
                </a:cubicBezTo>
                <a:cubicBezTo>
                  <a:pt x="4051502" y="220828"/>
                  <a:pt x="4042931" y="217394"/>
                  <a:pt x="4031007" y="200243"/>
                </a:cubicBezTo>
                <a:cubicBezTo>
                  <a:pt x="4019083" y="183092"/>
                  <a:pt x="4011120" y="169619"/>
                  <a:pt x="4007119" y="159825"/>
                </a:cubicBezTo>
                <a:cubicBezTo>
                  <a:pt x="4000107" y="179944"/>
                  <a:pt x="3990148" y="198762"/>
                  <a:pt x="3977242" y="216279"/>
                </a:cubicBezTo>
                <a:cubicBezTo>
                  <a:pt x="3964335" y="233795"/>
                  <a:pt x="3950436" y="246537"/>
                  <a:pt x="3935544" y="254503"/>
                </a:cubicBezTo>
                <a:cubicBezTo>
                  <a:pt x="3920651" y="262469"/>
                  <a:pt x="3918891" y="259066"/>
                  <a:pt x="3930263" y="244296"/>
                </a:cubicBezTo>
                <a:cubicBezTo>
                  <a:pt x="3941635" y="229526"/>
                  <a:pt x="3952663" y="212565"/>
                  <a:pt x="3963346" y="193413"/>
                </a:cubicBezTo>
                <a:cubicBezTo>
                  <a:pt x="3974029" y="174262"/>
                  <a:pt x="3982752" y="155448"/>
                  <a:pt x="3989513" y="136970"/>
                </a:cubicBezTo>
                <a:cubicBezTo>
                  <a:pt x="3996275" y="118493"/>
                  <a:pt x="4001444" y="100865"/>
                  <a:pt x="4005022" y="84087"/>
                </a:cubicBezTo>
                <a:cubicBezTo>
                  <a:pt x="4008600" y="67309"/>
                  <a:pt x="4009041" y="54564"/>
                  <a:pt x="4006345" y="45853"/>
                </a:cubicBezTo>
                <a:cubicBezTo>
                  <a:pt x="4004323" y="39319"/>
                  <a:pt x="4005820" y="36044"/>
                  <a:pt x="4010836" y="36028"/>
                </a:cubicBezTo>
                <a:close/>
                <a:moveTo>
                  <a:pt x="2348455" y="31430"/>
                </a:moveTo>
                <a:cubicBezTo>
                  <a:pt x="2352366" y="31602"/>
                  <a:pt x="2356502" y="33122"/>
                  <a:pt x="2360861" y="35990"/>
                </a:cubicBezTo>
                <a:cubicBezTo>
                  <a:pt x="2369580" y="41726"/>
                  <a:pt x="2377729" y="48466"/>
                  <a:pt x="2385308" y="56210"/>
                </a:cubicBezTo>
                <a:cubicBezTo>
                  <a:pt x="2392886" y="63953"/>
                  <a:pt x="2392689" y="70367"/>
                  <a:pt x="2384716" y="75451"/>
                </a:cubicBezTo>
                <a:cubicBezTo>
                  <a:pt x="2376743" y="80534"/>
                  <a:pt x="2366784" y="96793"/>
                  <a:pt x="2354838" y="124225"/>
                </a:cubicBezTo>
                <a:cubicBezTo>
                  <a:pt x="2368333" y="137777"/>
                  <a:pt x="2364625" y="145069"/>
                  <a:pt x="2343717" y="146101"/>
                </a:cubicBezTo>
                <a:cubicBezTo>
                  <a:pt x="2322809" y="147134"/>
                  <a:pt x="2291476" y="150697"/>
                  <a:pt x="2249717" y="156792"/>
                </a:cubicBezTo>
                <a:cubicBezTo>
                  <a:pt x="2241902" y="171419"/>
                  <a:pt x="2235180" y="169859"/>
                  <a:pt x="2229551" y="152114"/>
                </a:cubicBezTo>
                <a:cubicBezTo>
                  <a:pt x="2223923" y="134367"/>
                  <a:pt x="2219567" y="117787"/>
                  <a:pt x="2216484" y="102371"/>
                </a:cubicBezTo>
                <a:cubicBezTo>
                  <a:pt x="2213401" y="86955"/>
                  <a:pt x="2208665" y="74433"/>
                  <a:pt x="2202277" y="64803"/>
                </a:cubicBezTo>
                <a:cubicBezTo>
                  <a:pt x="2195888" y="55174"/>
                  <a:pt x="2197670" y="50359"/>
                  <a:pt x="2207622" y="50359"/>
                </a:cubicBezTo>
                <a:cubicBezTo>
                  <a:pt x="2215337" y="50359"/>
                  <a:pt x="2222500" y="51255"/>
                  <a:pt x="2229110" y="53048"/>
                </a:cubicBezTo>
                <a:cubicBezTo>
                  <a:pt x="2235721" y="54840"/>
                  <a:pt x="2253690" y="53535"/>
                  <a:pt x="2283015" y="49133"/>
                </a:cubicBezTo>
                <a:cubicBezTo>
                  <a:pt x="2312341" y="44730"/>
                  <a:pt x="2330467" y="40005"/>
                  <a:pt x="2337393" y="34958"/>
                </a:cubicBezTo>
                <a:cubicBezTo>
                  <a:pt x="2340857" y="32434"/>
                  <a:pt x="2344544" y="31258"/>
                  <a:pt x="2348455" y="31430"/>
                </a:cubicBezTo>
                <a:close/>
                <a:moveTo>
                  <a:pt x="5193307" y="30863"/>
                </a:moveTo>
                <a:cubicBezTo>
                  <a:pt x="5196688" y="31173"/>
                  <a:pt x="5201877" y="33093"/>
                  <a:pt x="5208875" y="36625"/>
                </a:cubicBezTo>
                <a:cubicBezTo>
                  <a:pt x="5222871" y="43687"/>
                  <a:pt x="5227769" y="50337"/>
                  <a:pt x="5223566" y="56575"/>
                </a:cubicBezTo>
                <a:cubicBezTo>
                  <a:pt x="5219365" y="62813"/>
                  <a:pt x="5215252" y="71514"/>
                  <a:pt x="5211230" y="82678"/>
                </a:cubicBezTo>
                <a:cubicBezTo>
                  <a:pt x="5207208" y="93842"/>
                  <a:pt x="5199927" y="107354"/>
                  <a:pt x="5189387" y="123214"/>
                </a:cubicBezTo>
                <a:cubicBezTo>
                  <a:pt x="5207083" y="119816"/>
                  <a:pt x="5223244" y="114467"/>
                  <a:pt x="5237871" y="107168"/>
                </a:cubicBezTo>
                <a:cubicBezTo>
                  <a:pt x="5252498" y="99869"/>
                  <a:pt x="5264272" y="99635"/>
                  <a:pt x="5273191" y="106469"/>
                </a:cubicBezTo>
                <a:cubicBezTo>
                  <a:pt x="5282111" y="113302"/>
                  <a:pt x="5281146" y="118927"/>
                  <a:pt x="5270297" y="123343"/>
                </a:cubicBezTo>
                <a:cubicBezTo>
                  <a:pt x="5259449" y="127760"/>
                  <a:pt x="5241478" y="131847"/>
                  <a:pt x="5216382" y="135604"/>
                </a:cubicBezTo>
                <a:cubicBezTo>
                  <a:pt x="5229877" y="138171"/>
                  <a:pt x="5235013" y="144395"/>
                  <a:pt x="5231794" y="154275"/>
                </a:cubicBezTo>
                <a:cubicBezTo>
                  <a:pt x="5228575" y="164156"/>
                  <a:pt x="5225836" y="174972"/>
                  <a:pt x="5223577" y="186724"/>
                </a:cubicBezTo>
                <a:cubicBezTo>
                  <a:pt x="5221318" y="198475"/>
                  <a:pt x="5217121" y="211500"/>
                  <a:pt x="5210983" y="225797"/>
                </a:cubicBezTo>
                <a:cubicBezTo>
                  <a:pt x="5218584" y="234788"/>
                  <a:pt x="5227427" y="243453"/>
                  <a:pt x="5237516" y="251792"/>
                </a:cubicBezTo>
                <a:cubicBezTo>
                  <a:pt x="5247604" y="260131"/>
                  <a:pt x="5258087" y="266473"/>
                  <a:pt x="5268964" y="270818"/>
                </a:cubicBezTo>
                <a:cubicBezTo>
                  <a:pt x="5279841" y="275163"/>
                  <a:pt x="5289768" y="279817"/>
                  <a:pt x="5298745" y="284778"/>
                </a:cubicBezTo>
                <a:cubicBezTo>
                  <a:pt x="5307722" y="289740"/>
                  <a:pt x="5303141" y="293103"/>
                  <a:pt x="5285000" y="294867"/>
                </a:cubicBezTo>
                <a:cubicBezTo>
                  <a:pt x="5266860" y="296631"/>
                  <a:pt x="5253165" y="296792"/>
                  <a:pt x="5243915" y="295351"/>
                </a:cubicBezTo>
                <a:cubicBezTo>
                  <a:pt x="5234666" y="293909"/>
                  <a:pt x="5227915" y="289883"/>
                  <a:pt x="5223663" y="283273"/>
                </a:cubicBezTo>
                <a:cubicBezTo>
                  <a:pt x="5219412" y="276662"/>
                  <a:pt x="5210094" y="262960"/>
                  <a:pt x="5195711" y="242166"/>
                </a:cubicBezTo>
                <a:cubicBezTo>
                  <a:pt x="5189559" y="250584"/>
                  <a:pt x="5182306" y="257579"/>
                  <a:pt x="5173953" y="263150"/>
                </a:cubicBezTo>
                <a:cubicBezTo>
                  <a:pt x="5165600" y="268721"/>
                  <a:pt x="5155483" y="272915"/>
                  <a:pt x="5143602" y="275733"/>
                </a:cubicBezTo>
                <a:cubicBezTo>
                  <a:pt x="5140631" y="276438"/>
                  <a:pt x="5138337" y="276811"/>
                  <a:pt x="5136720" y="276852"/>
                </a:cubicBezTo>
                <a:lnTo>
                  <a:pt x="5135003" y="276322"/>
                </a:lnTo>
                <a:lnTo>
                  <a:pt x="5134428" y="286359"/>
                </a:lnTo>
                <a:cubicBezTo>
                  <a:pt x="5131990" y="296491"/>
                  <a:pt x="5126993" y="297771"/>
                  <a:pt x="5119435" y="290199"/>
                </a:cubicBezTo>
                <a:cubicBezTo>
                  <a:pt x="5111878" y="282627"/>
                  <a:pt x="5105002" y="276067"/>
                  <a:pt x="5098807" y="270517"/>
                </a:cubicBezTo>
                <a:cubicBezTo>
                  <a:pt x="5085743" y="281057"/>
                  <a:pt x="5072991" y="288629"/>
                  <a:pt x="5060550" y="293232"/>
                </a:cubicBezTo>
                <a:cubicBezTo>
                  <a:pt x="5048110" y="297835"/>
                  <a:pt x="5034950" y="300599"/>
                  <a:pt x="5021068" y="301524"/>
                </a:cubicBezTo>
                <a:cubicBezTo>
                  <a:pt x="5007187" y="302449"/>
                  <a:pt x="5005595" y="299782"/>
                  <a:pt x="5016293" y="293522"/>
                </a:cubicBezTo>
                <a:cubicBezTo>
                  <a:pt x="5026991" y="287263"/>
                  <a:pt x="5037983" y="281527"/>
                  <a:pt x="5049268" y="276314"/>
                </a:cubicBezTo>
                <a:cubicBezTo>
                  <a:pt x="5060554" y="271101"/>
                  <a:pt x="5070765" y="264487"/>
                  <a:pt x="5079899" y="256471"/>
                </a:cubicBezTo>
                <a:cubicBezTo>
                  <a:pt x="5070363" y="250147"/>
                  <a:pt x="5063254" y="245830"/>
                  <a:pt x="5058571" y="243522"/>
                </a:cubicBezTo>
                <a:cubicBezTo>
                  <a:pt x="5053890" y="241213"/>
                  <a:pt x="5052689" y="237818"/>
                  <a:pt x="5054969" y="233336"/>
                </a:cubicBezTo>
                <a:cubicBezTo>
                  <a:pt x="5057249" y="228855"/>
                  <a:pt x="5059257" y="223696"/>
                  <a:pt x="5060992" y="217860"/>
                </a:cubicBezTo>
                <a:cubicBezTo>
                  <a:pt x="5041202" y="220498"/>
                  <a:pt x="5027658" y="223858"/>
                  <a:pt x="5020359" y="227937"/>
                </a:cubicBezTo>
                <a:cubicBezTo>
                  <a:pt x="5013060" y="232017"/>
                  <a:pt x="5004283" y="229081"/>
                  <a:pt x="4994030" y="219129"/>
                </a:cubicBezTo>
                <a:cubicBezTo>
                  <a:pt x="4983777" y="209177"/>
                  <a:pt x="4985100" y="204660"/>
                  <a:pt x="4997998" y="205577"/>
                </a:cubicBezTo>
                <a:cubicBezTo>
                  <a:pt x="5010897" y="206495"/>
                  <a:pt x="5033394" y="204423"/>
                  <a:pt x="5065487" y="199361"/>
                </a:cubicBezTo>
                <a:cubicBezTo>
                  <a:pt x="5067896" y="189280"/>
                  <a:pt x="5068201" y="180145"/>
                  <a:pt x="5066401" y="171957"/>
                </a:cubicBezTo>
                <a:cubicBezTo>
                  <a:pt x="5064602" y="163769"/>
                  <a:pt x="5070026" y="162729"/>
                  <a:pt x="5082674" y="168838"/>
                </a:cubicBezTo>
                <a:cubicBezTo>
                  <a:pt x="5095322" y="174947"/>
                  <a:pt x="5100614" y="179865"/>
                  <a:pt x="5098549" y="183594"/>
                </a:cubicBezTo>
                <a:cubicBezTo>
                  <a:pt x="5096484" y="187322"/>
                  <a:pt x="5093465" y="191044"/>
                  <a:pt x="5089493" y="194758"/>
                </a:cubicBezTo>
                <a:lnTo>
                  <a:pt x="5108895" y="192564"/>
                </a:lnTo>
                <a:cubicBezTo>
                  <a:pt x="5110258" y="188634"/>
                  <a:pt x="5110712" y="183970"/>
                  <a:pt x="5110261" y="178571"/>
                </a:cubicBezTo>
                <a:cubicBezTo>
                  <a:pt x="5109809" y="173172"/>
                  <a:pt x="5113527" y="172699"/>
                  <a:pt x="5121414" y="177151"/>
                </a:cubicBezTo>
                <a:cubicBezTo>
                  <a:pt x="5129301" y="181604"/>
                  <a:pt x="5134503" y="185437"/>
                  <a:pt x="5137019" y="188649"/>
                </a:cubicBezTo>
                <a:cubicBezTo>
                  <a:pt x="5139536" y="191861"/>
                  <a:pt x="5139579" y="196059"/>
                  <a:pt x="5137149" y="201243"/>
                </a:cubicBezTo>
                <a:cubicBezTo>
                  <a:pt x="5134718" y="206427"/>
                  <a:pt x="5131706" y="213741"/>
                  <a:pt x="5128114" y="223184"/>
                </a:cubicBezTo>
                <a:cubicBezTo>
                  <a:pt x="5124522" y="232627"/>
                  <a:pt x="5119751" y="241951"/>
                  <a:pt x="5113799" y="251158"/>
                </a:cubicBezTo>
                <a:cubicBezTo>
                  <a:pt x="5119407" y="254757"/>
                  <a:pt x="5124856" y="258991"/>
                  <a:pt x="5130147" y="263860"/>
                </a:cubicBezTo>
                <a:lnTo>
                  <a:pt x="5135161" y="273090"/>
                </a:lnTo>
                <a:lnTo>
                  <a:pt x="5140418" y="268269"/>
                </a:lnTo>
                <a:cubicBezTo>
                  <a:pt x="5150177" y="260475"/>
                  <a:pt x="5158580" y="253054"/>
                  <a:pt x="5165628" y="246006"/>
                </a:cubicBezTo>
                <a:cubicBezTo>
                  <a:pt x="5172677" y="238958"/>
                  <a:pt x="5178739" y="231899"/>
                  <a:pt x="5183815" y="224829"/>
                </a:cubicBezTo>
                <a:cubicBezTo>
                  <a:pt x="5177779" y="215121"/>
                  <a:pt x="5171942" y="206585"/>
                  <a:pt x="5166306" y="199221"/>
                </a:cubicBezTo>
                <a:cubicBezTo>
                  <a:pt x="5160670" y="191857"/>
                  <a:pt x="5155658" y="185118"/>
                  <a:pt x="5151270" y="179001"/>
                </a:cubicBezTo>
                <a:cubicBezTo>
                  <a:pt x="5146882" y="172885"/>
                  <a:pt x="5148202" y="169257"/>
                  <a:pt x="5155228" y="168117"/>
                </a:cubicBezTo>
                <a:cubicBezTo>
                  <a:pt x="5162255" y="166977"/>
                  <a:pt x="5167540" y="168630"/>
                  <a:pt x="5171081" y="173075"/>
                </a:cubicBezTo>
                <a:cubicBezTo>
                  <a:pt x="5174624" y="177521"/>
                  <a:pt x="5182288" y="188799"/>
                  <a:pt x="5194076" y="206911"/>
                </a:cubicBezTo>
                <a:cubicBezTo>
                  <a:pt x="5198048" y="197619"/>
                  <a:pt x="5200709" y="186523"/>
                  <a:pt x="5202056" y="173624"/>
                </a:cubicBezTo>
                <a:cubicBezTo>
                  <a:pt x="5203404" y="160725"/>
                  <a:pt x="5203727" y="148926"/>
                  <a:pt x="5203024" y="138229"/>
                </a:cubicBezTo>
                <a:cubicBezTo>
                  <a:pt x="5198392" y="139132"/>
                  <a:pt x="5192133" y="139132"/>
                  <a:pt x="5184246" y="138229"/>
                </a:cubicBezTo>
                <a:cubicBezTo>
                  <a:pt x="5174136" y="150174"/>
                  <a:pt x="5163438" y="159011"/>
                  <a:pt x="5152152" y="164740"/>
                </a:cubicBezTo>
                <a:cubicBezTo>
                  <a:pt x="5140867" y="170469"/>
                  <a:pt x="5140877" y="165532"/>
                  <a:pt x="5152184" y="149930"/>
                </a:cubicBezTo>
                <a:cubicBezTo>
                  <a:pt x="5163492" y="134328"/>
                  <a:pt x="5172942" y="115202"/>
                  <a:pt x="5180535" y="92551"/>
                </a:cubicBezTo>
                <a:cubicBezTo>
                  <a:pt x="5188128" y="69901"/>
                  <a:pt x="5191488" y="56063"/>
                  <a:pt x="5190613" y="51037"/>
                </a:cubicBezTo>
                <a:cubicBezTo>
                  <a:pt x="5189738" y="46010"/>
                  <a:pt x="5189064" y="40586"/>
                  <a:pt x="5188591" y="34764"/>
                </a:cubicBezTo>
                <a:cubicBezTo>
                  <a:pt x="5188354" y="31853"/>
                  <a:pt x="5189926" y="30552"/>
                  <a:pt x="5193307" y="30863"/>
                </a:cubicBezTo>
                <a:close/>
                <a:moveTo>
                  <a:pt x="4854449" y="28139"/>
                </a:moveTo>
                <a:cubicBezTo>
                  <a:pt x="4861605" y="26733"/>
                  <a:pt x="4869027" y="29519"/>
                  <a:pt x="4876713" y="36496"/>
                </a:cubicBezTo>
                <a:cubicBezTo>
                  <a:pt x="4884399" y="43472"/>
                  <a:pt x="4883198" y="48667"/>
                  <a:pt x="4873109" y="52080"/>
                </a:cubicBezTo>
                <a:cubicBezTo>
                  <a:pt x="4863021" y="55493"/>
                  <a:pt x="4837026" y="60017"/>
                  <a:pt x="4795124" y="65653"/>
                </a:cubicBezTo>
                <a:cubicBezTo>
                  <a:pt x="4804115" y="73353"/>
                  <a:pt x="4804779" y="79789"/>
                  <a:pt x="4797114" y="84958"/>
                </a:cubicBezTo>
                <a:cubicBezTo>
                  <a:pt x="4789449" y="90128"/>
                  <a:pt x="4776188" y="103332"/>
                  <a:pt x="4757330" y="124570"/>
                </a:cubicBezTo>
                <a:cubicBezTo>
                  <a:pt x="4785638" y="121013"/>
                  <a:pt x="4810264" y="117675"/>
                  <a:pt x="4831208" y="114556"/>
                </a:cubicBezTo>
                <a:cubicBezTo>
                  <a:pt x="4852151" y="111437"/>
                  <a:pt x="4866216" y="108501"/>
                  <a:pt x="4873400" y="105748"/>
                </a:cubicBezTo>
                <a:cubicBezTo>
                  <a:pt x="4880585" y="102995"/>
                  <a:pt x="4887532" y="103088"/>
                  <a:pt x="4894244" y="106028"/>
                </a:cubicBezTo>
                <a:cubicBezTo>
                  <a:pt x="4900955" y="108967"/>
                  <a:pt x="4909057" y="114668"/>
                  <a:pt x="4918550" y="123128"/>
                </a:cubicBezTo>
                <a:cubicBezTo>
                  <a:pt x="4928044" y="131589"/>
                  <a:pt x="4930248" y="138591"/>
                  <a:pt x="4925164" y="144133"/>
                </a:cubicBezTo>
                <a:cubicBezTo>
                  <a:pt x="4920081" y="149676"/>
                  <a:pt x="4916242" y="158721"/>
                  <a:pt x="4913646" y="171268"/>
                </a:cubicBezTo>
                <a:cubicBezTo>
                  <a:pt x="4911051" y="183816"/>
                  <a:pt x="4908842" y="199630"/>
                  <a:pt x="4907021" y="218709"/>
                </a:cubicBezTo>
                <a:cubicBezTo>
                  <a:pt x="4905200" y="237789"/>
                  <a:pt x="4901468" y="253445"/>
                  <a:pt x="4895824" y="265677"/>
                </a:cubicBezTo>
                <a:cubicBezTo>
                  <a:pt x="4890182" y="277909"/>
                  <a:pt x="4883198" y="286496"/>
                  <a:pt x="4874873" y="291436"/>
                </a:cubicBezTo>
                <a:cubicBezTo>
                  <a:pt x="4866549" y="296376"/>
                  <a:pt x="4861068" y="292497"/>
                  <a:pt x="4858429" y="279799"/>
                </a:cubicBezTo>
                <a:cubicBezTo>
                  <a:pt x="4855791" y="267100"/>
                  <a:pt x="4853475" y="258091"/>
                  <a:pt x="4851481" y="252771"/>
                </a:cubicBezTo>
                <a:cubicBezTo>
                  <a:pt x="4840870" y="251997"/>
                  <a:pt x="4819857" y="252961"/>
                  <a:pt x="4788445" y="255664"/>
                </a:cubicBezTo>
                <a:cubicBezTo>
                  <a:pt x="4757033" y="258367"/>
                  <a:pt x="4730579" y="260543"/>
                  <a:pt x="4709083" y="262193"/>
                </a:cubicBezTo>
                <a:cubicBezTo>
                  <a:pt x="4701899" y="280333"/>
                  <a:pt x="4695747" y="284140"/>
                  <a:pt x="4690627" y="273615"/>
                </a:cubicBezTo>
                <a:cubicBezTo>
                  <a:pt x="4685508" y="263089"/>
                  <a:pt x="4682493" y="248308"/>
                  <a:pt x="4681582" y="229271"/>
                </a:cubicBezTo>
                <a:cubicBezTo>
                  <a:pt x="4680671" y="210234"/>
                  <a:pt x="4678904" y="193693"/>
                  <a:pt x="4676280" y="179647"/>
                </a:cubicBezTo>
                <a:cubicBezTo>
                  <a:pt x="4673656" y="165600"/>
                  <a:pt x="4669834" y="152684"/>
                  <a:pt x="4664815" y="140896"/>
                </a:cubicBezTo>
                <a:cubicBezTo>
                  <a:pt x="4659796" y="129108"/>
                  <a:pt x="4661560" y="123917"/>
                  <a:pt x="4670106" y="125322"/>
                </a:cubicBezTo>
                <a:cubicBezTo>
                  <a:pt x="4678653" y="126728"/>
                  <a:pt x="4685296" y="128079"/>
                  <a:pt x="4690036" y="129377"/>
                </a:cubicBezTo>
                <a:cubicBezTo>
                  <a:pt x="4694775" y="130675"/>
                  <a:pt x="4710825" y="130090"/>
                  <a:pt x="4738187" y="127624"/>
                </a:cubicBezTo>
                <a:cubicBezTo>
                  <a:pt x="4750892" y="108150"/>
                  <a:pt x="4758356" y="94627"/>
                  <a:pt x="4760578" y="87056"/>
                </a:cubicBezTo>
                <a:cubicBezTo>
                  <a:pt x="4762802" y="79484"/>
                  <a:pt x="4763913" y="73597"/>
                  <a:pt x="4763913" y="69396"/>
                </a:cubicBezTo>
                <a:cubicBezTo>
                  <a:pt x="4759295" y="70242"/>
                  <a:pt x="4753900" y="71127"/>
                  <a:pt x="4747726" y="72052"/>
                </a:cubicBezTo>
                <a:cubicBezTo>
                  <a:pt x="4741553" y="72977"/>
                  <a:pt x="4736165" y="73196"/>
                  <a:pt x="4731561" y="72708"/>
                </a:cubicBezTo>
                <a:cubicBezTo>
                  <a:pt x="4726958" y="72221"/>
                  <a:pt x="4720849" y="68374"/>
                  <a:pt x="4713235" y="61168"/>
                </a:cubicBezTo>
                <a:cubicBezTo>
                  <a:pt x="4705620" y="53962"/>
                  <a:pt x="4710388" y="50359"/>
                  <a:pt x="4727539" y="50359"/>
                </a:cubicBezTo>
                <a:cubicBezTo>
                  <a:pt x="4741635" y="50359"/>
                  <a:pt x="4760216" y="48362"/>
                  <a:pt x="4783283" y="44368"/>
                </a:cubicBezTo>
                <a:cubicBezTo>
                  <a:pt x="4806349" y="40375"/>
                  <a:pt x="4822188" y="37023"/>
                  <a:pt x="4830799" y="34312"/>
                </a:cubicBezTo>
                <a:cubicBezTo>
                  <a:pt x="4839410" y="31602"/>
                  <a:pt x="4847294" y="29544"/>
                  <a:pt x="4854449" y="28139"/>
                </a:cubicBezTo>
                <a:close/>
                <a:moveTo>
                  <a:pt x="926933" y="24969"/>
                </a:moveTo>
                <a:cubicBezTo>
                  <a:pt x="930558" y="25114"/>
                  <a:pt x="934636" y="26253"/>
                  <a:pt x="939167" y="28386"/>
                </a:cubicBezTo>
                <a:cubicBezTo>
                  <a:pt x="948230" y="32652"/>
                  <a:pt x="957089" y="38123"/>
                  <a:pt x="965743" y="44799"/>
                </a:cubicBezTo>
                <a:cubicBezTo>
                  <a:pt x="974397" y="51474"/>
                  <a:pt x="975247" y="58085"/>
                  <a:pt x="968292" y="64631"/>
                </a:cubicBezTo>
                <a:cubicBezTo>
                  <a:pt x="961337" y="71177"/>
                  <a:pt x="953826" y="86091"/>
                  <a:pt x="945760" y="109372"/>
                </a:cubicBezTo>
                <a:cubicBezTo>
                  <a:pt x="937694" y="132654"/>
                  <a:pt x="929376" y="148908"/>
                  <a:pt x="920808" y="158136"/>
                </a:cubicBezTo>
                <a:cubicBezTo>
                  <a:pt x="912239" y="167364"/>
                  <a:pt x="906170" y="167031"/>
                  <a:pt x="902600" y="157136"/>
                </a:cubicBezTo>
                <a:lnTo>
                  <a:pt x="869387" y="158341"/>
                </a:lnTo>
                <a:lnTo>
                  <a:pt x="869387" y="192069"/>
                </a:lnTo>
                <a:cubicBezTo>
                  <a:pt x="878623" y="191237"/>
                  <a:pt x="887880" y="189452"/>
                  <a:pt x="897157" y="186713"/>
                </a:cubicBezTo>
                <a:cubicBezTo>
                  <a:pt x="906436" y="183974"/>
                  <a:pt x="914925" y="186763"/>
                  <a:pt x="922625" y="195080"/>
                </a:cubicBezTo>
                <a:cubicBezTo>
                  <a:pt x="930326" y="203398"/>
                  <a:pt x="927136" y="208363"/>
                  <a:pt x="913054" y="209976"/>
                </a:cubicBezTo>
                <a:cubicBezTo>
                  <a:pt x="898972" y="211590"/>
                  <a:pt x="884359" y="213601"/>
                  <a:pt x="869216" y="216010"/>
                </a:cubicBezTo>
                <a:lnTo>
                  <a:pt x="868033" y="251459"/>
                </a:lnTo>
                <a:cubicBezTo>
                  <a:pt x="892641" y="249724"/>
                  <a:pt x="912573" y="248408"/>
                  <a:pt x="927831" y="247512"/>
                </a:cubicBezTo>
                <a:cubicBezTo>
                  <a:pt x="943089" y="246615"/>
                  <a:pt x="957745" y="245250"/>
                  <a:pt x="971798" y="243414"/>
                </a:cubicBezTo>
                <a:cubicBezTo>
                  <a:pt x="985852" y="241578"/>
                  <a:pt x="997718" y="247211"/>
                  <a:pt x="1007398" y="260310"/>
                </a:cubicBezTo>
                <a:cubicBezTo>
                  <a:pt x="1017077" y="273410"/>
                  <a:pt x="1012564" y="278608"/>
                  <a:pt x="993857" y="275905"/>
                </a:cubicBezTo>
                <a:cubicBezTo>
                  <a:pt x="975150" y="273202"/>
                  <a:pt x="953429" y="271851"/>
                  <a:pt x="928692" y="271851"/>
                </a:cubicBezTo>
                <a:cubicBezTo>
                  <a:pt x="903797" y="271851"/>
                  <a:pt x="871377" y="274098"/>
                  <a:pt x="831433" y="278594"/>
                </a:cubicBezTo>
                <a:cubicBezTo>
                  <a:pt x="791488" y="283090"/>
                  <a:pt x="765629" y="286689"/>
                  <a:pt x="753856" y="289392"/>
                </a:cubicBezTo>
                <a:cubicBezTo>
                  <a:pt x="742083" y="292095"/>
                  <a:pt x="730474" y="288700"/>
                  <a:pt x="719031" y="279207"/>
                </a:cubicBezTo>
                <a:cubicBezTo>
                  <a:pt x="707587" y="269714"/>
                  <a:pt x="710441" y="264967"/>
                  <a:pt x="727592" y="264967"/>
                </a:cubicBezTo>
                <a:cubicBezTo>
                  <a:pt x="741975" y="264967"/>
                  <a:pt x="758304" y="264075"/>
                  <a:pt x="776581" y="262289"/>
                </a:cubicBezTo>
                <a:cubicBezTo>
                  <a:pt x="794858" y="260504"/>
                  <a:pt x="817641" y="257955"/>
                  <a:pt x="844930" y="254642"/>
                </a:cubicBezTo>
                <a:lnTo>
                  <a:pt x="844930" y="219215"/>
                </a:lnTo>
                <a:cubicBezTo>
                  <a:pt x="830935" y="221911"/>
                  <a:pt x="820280" y="223711"/>
                  <a:pt x="812966" y="224614"/>
                </a:cubicBezTo>
                <a:cubicBezTo>
                  <a:pt x="805653" y="225517"/>
                  <a:pt x="797905" y="222194"/>
                  <a:pt x="789724" y="214644"/>
                </a:cubicBezTo>
                <a:cubicBezTo>
                  <a:pt x="781543" y="207094"/>
                  <a:pt x="783615" y="203032"/>
                  <a:pt x="795941" y="202458"/>
                </a:cubicBezTo>
                <a:cubicBezTo>
                  <a:pt x="808266" y="201885"/>
                  <a:pt x="824596" y="199970"/>
                  <a:pt x="844930" y="196715"/>
                </a:cubicBezTo>
                <a:lnTo>
                  <a:pt x="844930" y="159825"/>
                </a:lnTo>
                <a:cubicBezTo>
                  <a:pt x="833172" y="161574"/>
                  <a:pt x="821972" y="163267"/>
                  <a:pt x="811332" y="164901"/>
                </a:cubicBezTo>
                <a:cubicBezTo>
                  <a:pt x="802111" y="178611"/>
                  <a:pt x="794883" y="173871"/>
                  <a:pt x="789649" y="150683"/>
                </a:cubicBezTo>
                <a:cubicBezTo>
                  <a:pt x="784415" y="127495"/>
                  <a:pt x="779991" y="108448"/>
                  <a:pt x="776377" y="93541"/>
                </a:cubicBezTo>
                <a:cubicBezTo>
                  <a:pt x="772764" y="78634"/>
                  <a:pt x="767540" y="66133"/>
                  <a:pt x="760707" y="56038"/>
                </a:cubicBezTo>
                <a:cubicBezTo>
                  <a:pt x="753874" y="45942"/>
                  <a:pt x="755942" y="41579"/>
                  <a:pt x="766913" y="42949"/>
                </a:cubicBezTo>
                <a:cubicBezTo>
                  <a:pt x="777883" y="44318"/>
                  <a:pt x="785792" y="45218"/>
                  <a:pt x="790639" y="45648"/>
                </a:cubicBezTo>
                <a:cubicBezTo>
                  <a:pt x="795486" y="46078"/>
                  <a:pt x="810083" y="45189"/>
                  <a:pt x="834434" y="42981"/>
                </a:cubicBezTo>
                <a:cubicBezTo>
                  <a:pt x="858783" y="40772"/>
                  <a:pt x="877343" y="38564"/>
                  <a:pt x="890113" y="36356"/>
                </a:cubicBezTo>
                <a:cubicBezTo>
                  <a:pt x="902883" y="34147"/>
                  <a:pt x="911985" y="31200"/>
                  <a:pt x="917421" y="27515"/>
                </a:cubicBezTo>
                <a:cubicBezTo>
                  <a:pt x="920138" y="25672"/>
                  <a:pt x="923309" y="24823"/>
                  <a:pt x="926933" y="24969"/>
                </a:cubicBezTo>
                <a:close/>
                <a:moveTo>
                  <a:pt x="1985912" y="23229"/>
                </a:moveTo>
                <a:cubicBezTo>
                  <a:pt x="1997095" y="22605"/>
                  <a:pt x="2005732" y="25289"/>
                  <a:pt x="2011825" y="31279"/>
                </a:cubicBezTo>
                <a:cubicBezTo>
                  <a:pt x="2019948" y="39267"/>
                  <a:pt x="2018084" y="44906"/>
                  <a:pt x="2006232" y="48197"/>
                </a:cubicBezTo>
                <a:cubicBezTo>
                  <a:pt x="1994380" y="51488"/>
                  <a:pt x="1975111" y="54697"/>
                  <a:pt x="1948423" y="57823"/>
                </a:cubicBezTo>
                <a:cubicBezTo>
                  <a:pt x="1953815" y="63616"/>
                  <a:pt x="1955611" y="69327"/>
                  <a:pt x="1953812" y="74956"/>
                </a:cubicBezTo>
                <a:cubicBezTo>
                  <a:pt x="1952012" y="80585"/>
                  <a:pt x="1951112" y="95774"/>
                  <a:pt x="1951112" y="120526"/>
                </a:cubicBezTo>
                <a:cubicBezTo>
                  <a:pt x="1974730" y="119694"/>
                  <a:pt x="1994853" y="117930"/>
                  <a:pt x="2011481" y="115234"/>
                </a:cubicBezTo>
                <a:cubicBezTo>
                  <a:pt x="2028108" y="112538"/>
                  <a:pt x="2040182" y="110720"/>
                  <a:pt x="2047703" y="109781"/>
                </a:cubicBezTo>
                <a:cubicBezTo>
                  <a:pt x="2055225" y="108842"/>
                  <a:pt x="2063277" y="111122"/>
                  <a:pt x="2071859" y="116621"/>
                </a:cubicBezTo>
                <a:cubicBezTo>
                  <a:pt x="2080442" y="122121"/>
                  <a:pt x="2084733" y="127495"/>
                  <a:pt x="2084733" y="132743"/>
                </a:cubicBezTo>
                <a:cubicBezTo>
                  <a:pt x="2084733" y="139096"/>
                  <a:pt x="2077696" y="141599"/>
                  <a:pt x="2063621" y="140251"/>
                </a:cubicBezTo>
                <a:cubicBezTo>
                  <a:pt x="2049546" y="138903"/>
                  <a:pt x="2032704" y="138680"/>
                  <a:pt x="2013094" y="139584"/>
                </a:cubicBezTo>
                <a:cubicBezTo>
                  <a:pt x="1993483" y="140487"/>
                  <a:pt x="1972823" y="141742"/>
                  <a:pt x="1951112" y="143348"/>
                </a:cubicBezTo>
                <a:cubicBezTo>
                  <a:pt x="1951112" y="205154"/>
                  <a:pt x="1950159" y="249899"/>
                  <a:pt x="1948251" y="277583"/>
                </a:cubicBezTo>
                <a:cubicBezTo>
                  <a:pt x="1946344" y="305267"/>
                  <a:pt x="1942321" y="319109"/>
                  <a:pt x="1936184" y="319109"/>
                </a:cubicBezTo>
                <a:cubicBezTo>
                  <a:pt x="1930004" y="319109"/>
                  <a:pt x="1926196" y="308124"/>
                  <a:pt x="1924762" y="286155"/>
                </a:cubicBezTo>
                <a:cubicBezTo>
                  <a:pt x="1923328" y="264186"/>
                  <a:pt x="1922611" y="217580"/>
                  <a:pt x="1922611" y="146338"/>
                </a:cubicBezTo>
                <a:cubicBezTo>
                  <a:pt x="1891077" y="150826"/>
                  <a:pt x="1870642" y="153953"/>
                  <a:pt x="1861306" y="155716"/>
                </a:cubicBezTo>
                <a:lnTo>
                  <a:pt x="1831622" y="161116"/>
                </a:lnTo>
                <a:cubicBezTo>
                  <a:pt x="1820365" y="162951"/>
                  <a:pt x="1809768" y="158445"/>
                  <a:pt x="1799830" y="147596"/>
                </a:cubicBezTo>
                <a:cubicBezTo>
                  <a:pt x="1789892" y="136748"/>
                  <a:pt x="1792312" y="132005"/>
                  <a:pt x="1807089" y="133367"/>
                </a:cubicBezTo>
                <a:cubicBezTo>
                  <a:pt x="1821867" y="134730"/>
                  <a:pt x="1860375" y="131525"/>
                  <a:pt x="1922611" y="123752"/>
                </a:cubicBezTo>
                <a:lnTo>
                  <a:pt x="1922611" y="80108"/>
                </a:lnTo>
                <a:cubicBezTo>
                  <a:pt x="1922611" y="73325"/>
                  <a:pt x="1922001" y="67051"/>
                  <a:pt x="1920782" y="61286"/>
                </a:cubicBezTo>
                <a:cubicBezTo>
                  <a:pt x="1910084" y="63064"/>
                  <a:pt x="1901233" y="64186"/>
                  <a:pt x="1894227" y="64653"/>
                </a:cubicBezTo>
                <a:cubicBezTo>
                  <a:pt x="1887223" y="65119"/>
                  <a:pt x="1879178" y="61627"/>
                  <a:pt x="1870094" y="54177"/>
                </a:cubicBezTo>
                <a:cubicBezTo>
                  <a:pt x="1861008" y="46727"/>
                  <a:pt x="1863806" y="42436"/>
                  <a:pt x="1878483" y="41303"/>
                </a:cubicBezTo>
                <a:cubicBezTo>
                  <a:pt x="1893159" y="40170"/>
                  <a:pt x="1908435" y="38105"/>
                  <a:pt x="1924310" y="35108"/>
                </a:cubicBezTo>
                <a:cubicBezTo>
                  <a:pt x="1940184" y="32111"/>
                  <a:pt x="1956708" y="28727"/>
                  <a:pt x="1973880" y="24955"/>
                </a:cubicBezTo>
                <a:cubicBezTo>
                  <a:pt x="1978173" y="24012"/>
                  <a:pt x="1982184" y="23437"/>
                  <a:pt x="1985912" y="23229"/>
                </a:cubicBezTo>
                <a:close/>
                <a:moveTo>
                  <a:pt x="7496245" y="22740"/>
                </a:moveTo>
                <a:cubicBezTo>
                  <a:pt x="7497888" y="22591"/>
                  <a:pt x="7499935" y="22874"/>
                  <a:pt x="7502387" y="23589"/>
                </a:cubicBezTo>
                <a:cubicBezTo>
                  <a:pt x="7512195" y="26450"/>
                  <a:pt x="7520546" y="30702"/>
                  <a:pt x="7527436" y="36345"/>
                </a:cubicBezTo>
                <a:cubicBezTo>
                  <a:pt x="7534327" y="41988"/>
                  <a:pt x="7536155" y="47581"/>
                  <a:pt x="7532921" y="53123"/>
                </a:cubicBezTo>
                <a:cubicBezTo>
                  <a:pt x="7529687" y="58666"/>
                  <a:pt x="7526271" y="69987"/>
                  <a:pt x="7522671" y="87088"/>
                </a:cubicBezTo>
                <a:cubicBezTo>
                  <a:pt x="7519072" y="104188"/>
                  <a:pt x="7514663" y="122949"/>
                  <a:pt x="7509443" y="143370"/>
                </a:cubicBezTo>
                <a:cubicBezTo>
                  <a:pt x="7531527" y="176797"/>
                  <a:pt x="7549868" y="200139"/>
                  <a:pt x="7564466" y="213396"/>
                </a:cubicBezTo>
                <a:cubicBezTo>
                  <a:pt x="7579065" y="226654"/>
                  <a:pt x="7595814" y="237735"/>
                  <a:pt x="7614714" y="246641"/>
                </a:cubicBezTo>
                <a:cubicBezTo>
                  <a:pt x="7633615" y="255546"/>
                  <a:pt x="7635629" y="260626"/>
                  <a:pt x="7620759" y="261881"/>
                </a:cubicBezTo>
                <a:cubicBezTo>
                  <a:pt x="7605887" y="263135"/>
                  <a:pt x="7590834" y="263526"/>
                  <a:pt x="7575597" y="263053"/>
                </a:cubicBezTo>
                <a:cubicBezTo>
                  <a:pt x="7560361" y="262580"/>
                  <a:pt x="7547813" y="253886"/>
                  <a:pt x="7537955" y="236972"/>
                </a:cubicBezTo>
                <a:cubicBezTo>
                  <a:pt x="7528096" y="220057"/>
                  <a:pt x="7516412" y="194342"/>
                  <a:pt x="7502903" y="159825"/>
                </a:cubicBezTo>
                <a:cubicBezTo>
                  <a:pt x="7491575" y="194500"/>
                  <a:pt x="7478568" y="221248"/>
                  <a:pt x="7463883" y="240069"/>
                </a:cubicBezTo>
                <a:cubicBezTo>
                  <a:pt x="7449199" y="258891"/>
                  <a:pt x="7432397" y="272944"/>
                  <a:pt x="7413475" y="282229"/>
                </a:cubicBezTo>
                <a:cubicBezTo>
                  <a:pt x="7394553" y="291515"/>
                  <a:pt x="7393459" y="287205"/>
                  <a:pt x="7410194" y="269302"/>
                </a:cubicBezTo>
                <a:cubicBezTo>
                  <a:pt x="7426929" y="251398"/>
                  <a:pt x="7441577" y="230110"/>
                  <a:pt x="7454139" y="205438"/>
                </a:cubicBezTo>
                <a:cubicBezTo>
                  <a:pt x="7466701" y="180765"/>
                  <a:pt x="7475883" y="157308"/>
                  <a:pt x="7481683" y="135067"/>
                </a:cubicBezTo>
                <a:cubicBezTo>
                  <a:pt x="7487485" y="112825"/>
                  <a:pt x="7491507" y="93451"/>
                  <a:pt x="7493751" y="76946"/>
                </a:cubicBezTo>
                <a:cubicBezTo>
                  <a:pt x="7495995" y="60440"/>
                  <a:pt x="7495543" y="46706"/>
                  <a:pt x="7492396" y="35743"/>
                </a:cubicBezTo>
                <a:cubicBezTo>
                  <a:pt x="7490035" y="27520"/>
                  <a:pt x="7491318" y="23186"/>
                  <a:pt x="7496245" y="22740"/>
                </a:cubicBezTo>
                <a:close/>
                <a:moveTo>
                  <a:pt x="4105346" y="22740"/>
                </a:moveTo>
                <a:cubicBezTo>
                  <a:pt x="4106988" y="22591"/>
                  <a:pt x="4109035" y="22874"/>
                  <a:pt x="4111488" y="23589"/>
                </a:cubicBezTo>
                <a:cubicBezTo>
                  <a:pt x="4121296" y="26450"/>
                  <a:pt x="4129646" y="30702"/>
                  <a:pt x="4136536" y="36345"/>
                </a:cubicBezTo>
                <a:cubicBezTo>
                  <a:pt x="4143427" y="41988"/>
                  <a:pt x="4145255" y="47581"/>
                  <a:pt x="4142021" y="53123"/>
                </a:cubicBezTo>
                <a:cubicBezTo>
                  <a:pt x="4138788" y="58666"/>
                  <a:pt x="4135371" y="69987"/>
                  <a:pt x="4131772" y="87088"/>
                </a:cubicBezTo>
                <a:cubicBezTo>
                  <a:pt x="4128172" y="104188"/>
                  <a:pt x="4123763" y="122949"/>
                  <a:pt x="4118543" y="143370"/>
                </a:cubicBezTo>
                <a:cubicBezTo>
                  <a:pt x="4140627" y="176797"/>
                  <a:pt x="4158968" y="200139"/>
                  <a:pt x="4173566" y="213396"/>
                </a:cubicBezTo>
                <a:cubicBezTo>
                  <a:pt x="4188165" y="226654"/>
                  <a:pt x="4204914" y="237735"/>
                  <a:pt x="4223814" y="246641"/>
                </a:cubicBezTo>
                <a:cubicBezTo>
                  <a:pt x="4242715" y="255546"/>
                  <a:pt x="4244730" y="260626"/>
                  <a:pt x="4229859" y="261881"/>
                </a:cubicBezTo>
                <a:cubicBezTo>
                  <a:pt x="4214988" y="263135"/>
                  <a:pt x="4199934" y="263526"/>
                  <a:pt x="4184698" y="263053"/>
                </a:cubicBezTo>
                <a:cubicBezTo>
                  <a:pt x="4169461" y="262580"/>
                  <a:pt x="4156914" y="253886"/>
                  <a:pt x="4147055" y="236972"/>
                </a:cubicBezTo>
                <a:cubicBezTo>
                  <a:pt x="4137196" y="220057"/>
                  <a:pt x="4125512" y="194342"/>
                  <a:pt x="4112004" y="159825"/>
                </a:cubicBezTo>
                <a:cubicBezTo>
                  <a:pt x="4100675" y="194500"/>
                  <a:pt x="4087668" y="221248"/>
                  <a:pt x="4072984" y="240069"/>
                </a:cubicBezTo>
                <a:cubicBezTo>
                  <a:pt x="4058300" y="258891"/>
                  <a:pt x="4041496" y="272944"/>
                  <a:pt x="4022575" y="282229"/>
                </a:cubicBezTo>
                <a:cubicBezTo>
                  <a:pt x="4003653" y="291515"/>
                  <a:pt x="4002559" y="287205"/>
                  <a:pt x="4019294" y="269302"/>
                </a:cubicBezTo>
                <a:cubicBezTo>
                  <a:pt x="4036029" y="251398"/>
                  <a:pt x="4050678" y="230110"/>
                  <a:pt x="4063240" y="205438"/>
                </a:cubicBezTo>
                <a:cubicBezTo>
                  <a:pt x="4075802" y="180765"/>
                  <a:pt x="4084983" y="157308"/>
                  <a:pt x="4090784" y="135067"/>
                </a:cubicBezTo>
                <a:cubicBezTo>
                  <a:pt x="4096584" y="112825"/>
                  <a:pt x="4100607" y="93451"/>
                  <a:pt x="4102851" y="76946"/>
                </a:cubicBezTo>
                <a:cubicBezTo>
                  <a:pt x="4105096" y="60440"/>
                  <a:pt x="4104644" y="46706"/>
                  <a:pt x="4101496" y="35743"/>
                </a:cubicBezTo>
                <a:cubicBezTo>
                  <a:pt x="4099135" y="27520"/>
                  <a:pt x="4100418" y="23186"/>
                  <a:pt x="4105346" y="22740"/>
                </a:cubicBezTo>
                <a:close/>
                <a:moveTo>
                  <a:pt x="551285" y="17435"/>
                </a:moveTo>
                <a:cubicBezTo>
                  <a:pt x="555184" y="17713"/>
                  <a:pt x="559295" y="19169"/>
                  <a:pt x="563618" y="21804"/>
                </a:cubicBezTo>
                <a:cubicBezTo>
                  <a:pt x="572265" y="27074"/>
                  <a:pt x="579701" y="33552"/>
                  <a:pt x="585925" y="41239"/>
                </a:cubicBezTo>
                <a:cubicBezTo>
                  <a:pt x="592149" y="48925"/>
                  <a:pt x="591743" y="53905"/>
                  <a:pt x="584710" y="56177"/>
                </a:cubicBezTo>
                <a:cubicBezTo>
                  <a:pt x="577676" y="58450"/>
                  <a:pt x="555545" y="74472"/>
                  <a:pt x="518318" y="104242"/>
                </a:cubicBezTo>
                <a:cubicBezTo>
                  <a:pt x="522720" y="110236"/>
                  <a:pt x="525653" y="116561"/>
                  <a:pt x="527115" y="123214"/>
                </a:cubicBezTo>
                <a:cubicBezTo>
                  <a:pt x="542115" y="122397"/>
                  <a:pt x="557474" y="120640"/>
                  <a:pt x="573190" y="117944"/>
                </a:cubicBezTo>
                <a:cubicBezTo>
                  <a:pt x="588908" y="115248"/>
                  <a:pt x="601298" y="113205"/>
                  <a:pt x="610361" y="111814"/>
                </a:cubicBezTo>
                <a:cubicBezTo>
                  <a:pt x="619424" y="110423"/>
                  <a:pt x="627010" y="110710"/>
                  <a:pt x="633118" y="112674"/>
                </a:cubicBezTo>
                <a:cubicBezTo>
                  <a:pt x="639227" y="114639"/>
                  <a:pt x="645243" y="119135"/>
                  <a:pt x="651165" y="126161"/>
                </a:cubicBezTo>
                <a:cubicBezTo>
                  <a:pt x="657088" y="133188"/>
                  <a:pt x="657432" y="137408"/>
                  <a:pt x="652198" y="138820"/>
                </a:cubicBezTo>
                <a:cubicBezTo>
                  <a:pt x="646964" y="140233"/>
                  <a:pt x="638754" y="140939"/>
                  <a:pt x="627569" y="140939"/>
                </a:cubicBezTo>
                <a:cubicBezTo>
                  <a:pt x="616814" y="140939"/>
                  <a:pt x="603008" y="141158"/>
                  <a:pt x="586151" y="141595"/>
                </a:cubicBezTo>
                <a:cubicBezTo>
                  <a:pt x="569293" y="142032"/>
                  <a:pt x="551179" y="143828"/>
                  <a:pt x="531805" y="146983"/>
                </a:cubicBezTo>
                <a:cubicBezTo>
                  <a:pt x="533569" y="154512"/>
                  <a:pt x="534899" y="165489"/>
                  <a:pt x="535795" y="179916"/>
                </a:cubicBezTo>
                <a:cubicBezTo>
                  <a:pt x="536691" y="194342"/>
                  <a:pt x="537369" y="209761"/>
                  <a:pt x="537828" y="226174"/>
                </a:cubicBezTo>
                <a:cubicBezTo>
                  <a:pt x="538287" y="242586"/>
                  <a:pt x="536648" y="256636"/>
                  <a:pt x="532912" y="268323"/>
                </a:cubicBezTo>
                <a:cubicBezTo>
                  <a:pt x="529177" y="280010"/>
                  <a:pt x="522390" y="291844"/>
                  <a:pt x="512553" y="303826"/>
                </a:cubicBezTo>
                <a:cubicBezTo>
                  <a:pt x="502716" y="315807"/>
                  <a:pt x="495288" y="318657"/>
                  <a:pt x="490268" y="312376"/>
                </a:cubicBezTo>
                <a:cubicBezTo>
                  <a:pt x="485249" y="306095"/>
                  <a:pt x="478775" y="299653"/>
                  <a:pt x="470844" y="293049"/>
                </a:cubicBezTo>
                <a:cubicBezTo>
                  <a:pt x="462915" y="286445"/>
                  <a:pt x="455543" y="279885"/>
                  <a:pt x="448732" y="273367"/>
                </a:cubicBezTo>
                <a:cubicBezTo>
                  <a:pt x="441920" y="266850"/>
                  <a:pt x="442128" y="264297"/>
                  <a:pt x="449355" y="265709"/>
                </a:cubicBezTo>
                <a:cubicBezTo>
                  <a:pt x="456583" y="267122"/>
                  <a:pt x="465313" y="268248"/>
                  <a:pt x="475545" y="269087"/>
                </a:cubicBezTo>
                <a:cubicBezTo>
                  <a:pt x="485776" y="269925"/>
                  <a:pt x="492538" y="269072"/>
                  <a:pt x="495829" y="266527"/>
                </a:cubicBezTo>
                <a:cubicBezTo>
                  <a:pt x="499119" y="263981"/>
                  <a:pt x="501862" y="257661"/>
                  <a:pt x="504056" y="247566"/>
                </a:cubicBezTo>
                <a:cubicBezTo>
                  <a:pt x="506251" y="237470"/>
                  <a:pt x="507129" y="224044"/>
                  <a:pt x="506692" y="207287"/>
                </a:cubicBezTo>
                <a:cubicBezTo>
                  <a:pt x="506254" y="190531"/>
                  <a:pt x="504429" y="171562"/>
                  <a:pt x="501217" y="150382"/>
                </a:cubicBezTo>
                <a:cubicBezTo>
                  <a:pt x="475390" y="153049"/>
                  <a:pt x="453235" y="155960"/>
                  <a:pt x="434750" y="159115"/>
                </a:cubicBezTo>
                <a:cubicBezTo>
                  <a:pt x="416266" y="162270"/>
                  <a:pt x="403087" y="164977"/>
                  <a:pt x="395215" y="167235"/>
                </a:cubicBezTo>
                <a:cubicBezTo>
                  <a:pt x="387341" y="169494"/>
                  <a:pt x="381036" y="170125"/>
                  <a:pt x="376296" y="169128"/>
                </a:cubicBezTo>
                <a:cubicBezTo>
                  <a:pt x="371556" y="168131"/>
                  <a:pt x="365896" y="164306"/>
                  <a:pt x="359314" y="157652"/>
                </a:cubicBezTo>
                <a:cubicBezTo>
                  <a:pt x="352731" y="150999"/>
                  <a:pt x="351125" y="147213"/>
                  <a:pt x="354495" y="146295"/>
                </a:cubicBezTo>
                <a:cubicBezTo>
                  <a:pt x="357865" y="145377"/>
                  <a:pt x="365226" y="144463"/>
                  <a:pt x="376575" y="143552"/>
                </a:cubicBezTo>
                <a:cubicBezTo>
                  <a:pt x="387926" y="142642"/>
                  <a:pt x="403826" y="141075"/>
                  <a:pt x="424275" y="138852"/>
                </a:cubicBezTo>
                <a:cubicBezTo>
                  <a:pt x="444724" y="136630"/>
                  <a:pt x="469267" y="133453"/>
                  <a:pt x="497905" y="129323"/>
                </a:cubicBezTo>
                <a:cubicBezTo>
                  <a:pt x="494678" y="119873"/>
                  <a:pt x="488024" y="110871"/>
                  <a:pt x="477943" y="102317"/>
                </a:cubicBezTo>
                <a:cubicBezTo>
                  <a:pt x="467862" y="93763"/>
                  <a:pt x="477384" y="91286"/>
                  <a:pt x="506509" y="94885"/>
                </a:cubicBezTo>
                <a:cubicBezTo>
                  <a:pt x="526972" y="68327"/>
                  <a:pt x="538079" y="52714"/>
                  <a:pt x="539829" y="48047"/>
                </a:cubicBezTo>
                <a:cubicBezTo>
                  <a:pt x="541578" y="43379"/>
                  <a:pt x="531676" y="43942"/>
                  <a:pt x="510122" y="49735"/>
                </a:cubicBezTo>
                <a:cubicBezTo>
                  <a:pt x="488569" y="55529"/>
                  <a:pt x="472978" y="61154"/>
                  <a:pt x="463348" y="66610"/>
                </a:cubicBezTo>
                <a:cubicBezTo>
                  <a:pt x="453719" y="72066"/>
                  <a:pt x="442673" y="68693"/>
                  <a:pt x="430211" y="56489"/>
                </a:cubicBezTo>
                <a:cubicBezTo>
                  <a:pt x="417750" y="44286"/>
                  <a:pt x="419772" y="38858"/>
                  <a:pt x="436277" y="40206"/>
                </a:cubicBezTo>
                <a:cubicBezTo>
                  <a:pt x="452783" y="41554"/>
                  <a:pt x="472497" y="39586"/>
                  <a:pt x="495420" y="34301"/>
                </a:cubicBezTo>
                <a:cubicBezTo>
                  <a:pt x="518343" y="29017"/>
                  <a:pt x="533278" y="24296"/>
                  <a:pt x="540226" y="20137"/>
                </a:cubicBezTo>
                <a:cubicBezTo>
                  <a:pt x="543700" y="18058"/>
                  <a:pt x="547386" y="17157"/>
                  <a:pt x="551285" y="17435"/>
                </a:cubicBezTo>
                <a:close/>
                <a:moveTo>
                  <a:pt x="76589" y="16752"/>
                </a:moveTo>
                <a:cubicBezTo>
                  <a:pt x="78279" y="16829"/>
                  <a:pt x="80307" y="17348"/>
                  <a:pt x="82673" y="18309"/>
                </a:cubicBezTo>
                <a:cubicBezTo>
                  <a:pt x="92138" y="22152"/>
                  <a:pt x="98914" y="25801"/>
                  <a:pt x="103000" y="29257"/>
                </a:cubicBezTo>
                <a:cubicBezTo>
                  <a:pt x="107088" y="32713"/>
                  <a:pt x="107159" y="36668"/>
                  <a:pt x="103216" y="41120"/>
                </a:cubicBezTo>
                <a:cubicBezTo>
                  <a:pt x="99272" y="45573"/>
                  <a:pt x="94942" y="49993"/>
                  <a:pt x="90224" y="54381"/>
                </a:cubicBezTo>
                <a:cubicBezTo>
                  <a:pt x="101968" y="54453"/>
                  <a:pt x="113336" y="52445"/>
                  <a:pt x="124328" y="48358"/>
                </a:cubicBezTo>
                <a:cubicBezTo>
                  <a:pt x="135320" y="44272"/>
                  <a:pt x="144308" y="45254"/>
                  <a:pt x="151291" y="51305"/>
                </a:cubicBezTo>
                <a:cubicBezTo>
                  <a:pt x="158275" y="57357"/>
                  <a:pt x="156733" y="62104"/>
                  <a:pt x="146667" y="65545"/>
                </a:cubicBezTo>
                <a:cubicBezTo>
                  <a:pt x="136600" y="68987"/>
                  <a:pt x="125415" y="71389"/>
                  <a:pt x="113111" y="72751"/>
                </a:cubicBezTo>
                <a:cubicBezTo>
                  <a:pt x="100807" y="74113"/>
                  <a:pt x="91414" y="72543"/>
                  <a:pt x="84932" y="68040"/>
                </a:cubicBezTo>
                <a:cubicBezTo>
                  <a:pt x="73388" y="88791"/>
                  <a:pt x="60335" y="103651"/>
                  <a:pt x="45773" y="112621"/>
                </a:cubicBezTo>
                <a:cubicBezTo>
                  <a:pt x="31210" y="121590"/>
                  <a:pt x="27801" y="120052"/>
                  <a:pt x="35544" y="108007"/>
                </a:cubicBezTo>
                <a:cubicBezTo>
                  <a:pt x="43288" y="95961"/>
                  <a:pt x="51387" y="82191"/>
                  <a:pt x="59841" y="66696"/>
                </a:cubicBezTo>
                <a:cubicBezTo>
                  <a:pt x="68294" y="51201"/>
                  <a:pt x="71847" y="38302"/>
                  <a:pt x="70499" y="27999"/>
                </a:cubicBezTo>
                <a:cubicBezTo>
                  <a:pt x="69488" y="20271"/>
                  <a:pt x="71518" y="16522"/>
                  <a:pt x="76589" y="16752"/>
                </a:cubicBezTo>
                <a:close/>
                <a:moveTo>
                  <a:pt x="2978921" y="14361"/>
                </a:moveTo>
                <a:cubicBezTo>
                  <a:pt x="2981834" y="13935"/>
                  <a:pt x="2985782" y="14566"/>
                  <a:pt x="2990765" y="16254"/>
                </a:cubicBezTo>
                <a:cubicBezTo>
                  <a:pt x="3000732" y="19631"/>
                  <a:pt x="3008422" y="24539"/>
                  <a:pt x="3013835" y="30978"/>
                </a:cubicBezTo>
                <a:cubicBezTo>
                  <a:pt x="3019248" y="37417"/>
                  <a:pt x="3018141" y="41787"/>
                  <a:pt x="3010512" y="44089"/>
                </a:cubicBezTo>
                <a:cubicBezTo>
                  <a:pt x="3002883" y="46390"/>
                  <a:pt x="2993443" y="49789"/>
                  <a:pt x="2982194" y="54285"/>
                </a:cubicBezTo>
                <a:cubicBezTo>
                  <a:pt x="2970944" y="58780"/>
                  <a:pt x="2960357" y="62276"/>
                  <a:pt x="2950433" y="64771"/>
                </a:cubicBezTo>
                <a:cubicBezTo>
                  <a:pt x="2964831" y="69776"/>
                  <a:pt x="2971130" y="74834"/>
                  <a:pt x="2969330" y="79946"/>
                </a:cubicBezTo>
                <a:cubicBezTo>
                  <a:pt x="2967531" y="85059"/>
                  <a:pt x="2966631" y="93638"/>
                  <a:pt x="2966631" y="105683"/>
                </a:cubicBezTo>
                <a:cubicBezTo>
                  <a:pt x="2975436" y="104034"/>
                  <a:pt x="2983649" y="101597"/>
                  <a:pt x="2991271" y="98370"/>
                </a:cubicBezTo>
                <a:cubicBezTo>
                  <a:pt x="2998893" y="95143"/>
                  <a:pt x="3005912" y="97140"/>
                  <a:pt x="3012330" y="104361"/>
                </a:cubicBezTo>
                <a:cubicBezTo>
                  <a:pt x="3018747" y="111581"/>
                  <a:pt x="3016864" y="116284"/>
                  <a:pt x="3006683" y="118471"/>
                </a:cubicBezTo>
                <a:cubicBezTo>
                  <a:pt x="2996501" y="120658"/>
                  <a:pt x="2983595" y="123394"/>
                  <a:pt x="2967964" y="126678"/>
                </a:cubicBezTo>
                <a:lnTo>
                  <a:pt x="2967964" y="163267"/>
                </a:lnTo>
                <a:cubicBezTo>
                  <a:pt x="2980842" y="166479"/>
                  <a:pt x="2991009" y="170071"/>
                  <a:pt x="2998466" y="174043"/>
                </a:cubicBezTo>
                <a:cubicBezTo>
                  <a:pt x="3005923" y="178016"/>
                  <a:pt x="3010128" y="185189"/>
                  <a:pt x="3011082" y="195564"/>
                </a:cubicBezTo>
                <a:cubicBezTo>
                  <a:pt x="3012035" y="205939"/>
                  <a:pt x="3007357" y="209446"/>
                  <a:pt x="2997046" y="206083"/>
                </a:cubicBezTo>
                <a:cubicBezTo>
                  <a:pt x="2986735" y="202720"/>
                  <a:pt x="2977042" y="193152"/>
                  <a:pt x="2967964" y="177377"/>
                </a:cubicBezTo>
                <a:lnTo>
                  <a:pt x="2967964" y="233993"/>
                </a:lnTo>
                <a:cubicBezTo>
                  <a:pt x="2967964" y="256621"/>
                  <a:pt x="2966225" y="275113"/>
                  <a:pt x="2962748" y="289468"/>
                </a:cubicBezTo>
                <a:cubicBezTo>
                  <a:pt x="2959271" y="303822"/>
                  <a:pt x="2953620" y="305256"/>
                  <a:pt x="2945798" y="293770"/>
                </a:cubicBezTo>
                <a:cubicBezTo>
                  <a:pt x="2937975" y="282283"/>
                  <a:pt x="2934964" y="273012"/>
                  <a:pt x="2936764" y="265957"/>
                </a:cubicBezTo>
                <a:cubicBezTo>
                  <a:pt x="2938563" y="258901"/>
                  <a:pt x="2940137" y="247490"/>
                  <a:pt x="2941485" y="231723"/>
                </a:cubicBezTo>
                <a:cubicBezTo>
                  <a:pt x="2942833" y="215956"/>
                  <a:pt x="2943507" y="193338"/>
                  <a:pt x="2943507" y="163869"/>
                </a:cubicBezTo>
                <a:cubicBezTo>
                  <a:pt x="2942288" y="175212"/>
                  <a:pt x="2934580" y="189588"/>
                  <a:pt x="2920383" y="206997"/>
                </a:cubicBezTo>
                <a:cubicBezTo>
                  <a:pt x="2906187" y="224406"/>
                  <a:pt x="2889394" y="238445"/>
                  <a:pt x="2870006" y="249114"/>
                </a:cubicBezTo>
                <a:cubicBezTo>
                  <a:pt x="2850618" y="259783"/>
                  <a:pt x="2847094" y="258357"/>
                  <a:pt x="2859434" y="244834"/>
                </a:cubicBezTo>
                <a:cubicBezTo>
                  <a:pt x="2871774" y="231311"/>
                  <a:pt x="2886204" y="213382"/>
                  <a:pt x="2902723" y="191047"/>
                </a:cubicBezTo>
                <a:cubicBezTo>
                  <a:pt x="2919243" y="168712"/>
                  <a:pt x="2930594" y="149758"/>
                  <a:pt x="2936774" y="134185"/>
                </a:cubicBezTo>
                <a:cubicBezTo>
                  <a:pt x="2928658" y="137669"/>
                  <a:pt x="2919989" y="141254"/>
                  <a:pt x="2910768" y="144940"/>
                </a:cubicBezTo>
                <a:lnTo>
                  <a:pt x="2884009" y="154297"/>
                </a:lnTo>
                <a:cubicBezTo>
                  <a:pt x="2873785" y="157079"/>
                  <a:pt x="2863374" y="154257"/>
                  <a:pt x="2852776" y="145832"/>
                </a:cubicBezTo>
                <a:cubicBezTo>
                  <a:pt x="2842179" y="137408"/>
                  <a:pt x="2842807" y="132901"/>
                  <a:pt x="2854659" y="132313"/>
                </a:cubicBezTo>
                <a:cubicBezTo>
                  <a:pt x="2866511" y="131725"/>
                  <a:pt x="2879155" y="129865"/>
                  <a:pt x="2892592" y="126731"/>
                </a:cubicBezTo>
                <a:cubicBezTo>
                  <a:pt x="2906029" y="123598"/>
                  <a:pt x="2922556" y="119170"/>
                  <a:pt x="2942173" y="113449"/>
                </a:cubicBezTo>
                <a:cubicBezTo>
                  <a:pt x="2942173" y="105103"/>
                  <a:pt x="2941733" y="97617"/>
                  <a:pt x="2940851" y="90992"/>
                </a:cubicBezTo>
                <a:cubicBezTo>
                  <a:pt x="2939969" y="84367"/>
                  <a:pt x="2938674" y="78516"/>
                  <a:pt x="2936968" y="73440"/>
                </a:cubicBezTo>
                <a:cubicBezTo>
                  <a:pt x="2928349" y="76135"/>
                  <a:pt x="2920211" y="77483"/>
                  <a:pt x="2912554" y="77483"/>
                </a:cubicBezTo>
                <a:cubicBezTo>
                  <a:pt x="2903505" y="77483"/>
                  <a:pt x="2903950" y="74207"/>
                  <a:pt x="2913887" y="67653"/>
                </a:cubicBezTo>
                <a:cubicBezTo>
                  <a:pt x="2923825" y="61100"/>
                  <a:pt x="2933430" y="54951"/>
                  <a:pt x="2942701" y="49208"/>
                </a:cubicBezTo>
                <a:cubicBezTo>
                  <a:pt x="2951972" y="43465"/>
                  <a:pt x="2958966" y="38234"/>
                  <a:pt x="2963684" y="33516"/>
                </a:cubicBezTo>
                <a:cubicBezTo>
                  <a:pt x="2968402" y="28798"/>
                  <a:pt x="2971603" y="23898"/>
                  <a:pt x="2973288" y="18814"/>
                </a:cubicBezTo>
                <a:cubicBezTo>
                  <a:pt x="2974131" y="16272"/>
                  <a:pt x="2976008" y="14788"/>
                  <a:pt x="2978921" y="14361"/>
                </a:cubicBezTo>
                <a:close/>
                <a:moveTo>
                  <a:pt x="4407386" y="14251"/>
                </a:moveTo>
                <a:cubicBezTo>
                  <a:pt x="4410550" y="13145"/>
                  <a:pt x="4416870" y="14408"/>
                  <a:pt x="4426345" y="18040"/>
                </a:cubicBezTo>
                <a:cubicBezTo>
                  <a:pt x="4445295" y="25303"/>
                  <a:pt x="4453627" y="32226"/>
                  <a:pt x="4451340" y="38808"/>
                </a:cubicBezTo>
                <a:cubicBezTo>
                  <a:pt x="4449052" y="45390"/>
                  <a:pt x="4447253" y="56350"/>
                  <a:pt x="4445941" y="71686"/>
                </a:cubicBezTo>
                <a:cubicBezTo>
                  <a:pt x="4444629" y="87023"/>
                  <a:pt x="4443973" y="103755"/>
                  <a:pt x="4443973" y="121881"/>
                </a:cubicBezTo>
                <a:cubicBezTo>
                  <a:pt x="4453982" y="120174"/>
                  <a:pt x="4463049" y="118256"/>
                  <a:pt x="4471172" y="116127"/>
                </a:cubicBezTo>
                <a:cubicBezTo>
                  <a:pt x="4479296" y="113997"/>
                  <a:pt x="4488284" y="111273"/>
                  <a:pt x="4498135" y="107953"/>
                </a:cubicBezTo>
                <a:cubicBezTo>
                  <a:pt x="4507987" y="104633"/>
                  <a:pt x="4518068" y="105562"/>
                  <a:pt x="4528379" y="110738"/>
                </a:cubicBezTo>
                <a:cubicBezTo>
                  <a:pt x="4538690" y="115915"/>
                  <a:pt x="4537951" y="121329"/>
                  <a:pt x="4526163" y="126979"/>
                </a:cubicBezTo>
                <a:cubicBezTo>
                  <a:pt x="4514376" y="132629"/>
                  <a:pt x="4500032" y="136368"/>
                  <a:pt x="4483132" y="138196"/>
                </a:cubicBezTo>
                <a:cubicBezTo>
                  <a:pt x="4466232" y="140025"/>
                  <a:pt x="4453093" y="140939"/>
                  <a:pt x="4443714" y="140939"/>
                </a:cubicBezTo>
                <a:cubicBezTo>
                  <a:pt x="4442940" y="157158"/>
                  <a:pt x="4442115" y="190398"/>
                  <a:pt x="4441241" y="240661"/>
                </a:cubicBezTo>
                <a:cubicBezTo>
                  <a:pt x="4465246" y="238897"/>
                  <a:pt x="4484803" y="237348"/>
                  <a:pt x="4499910" y="236014"/>
                </a:cubicBezTo>
                <a:cubicBezTo>
                  <a:pt x="4515018" y="234681"/>
                  <a:pt x="4527042" y="233096"/>
                  <a:pt x="4535983" y="231261"/>
                </a:cubicBezTo>
                <a:cubicBezTo>
                  <a:pt x="4544924" y="229425"/>
                  <a:pt x="4554317" y="229952"/>
                  <a:pt x="4564161" y="232842"/>
                </a:cubicBezTo>
                <a:cubicBezTo>
                  <a:pt x="4574006" y="235731"/>
                  <a:pt x="4582079" y="242055"/>
                  <a:pt x="4588382" y="251814"/>
                </a:cubicBezTo>
                <a:cubicBezTo>
                  <a:pt x="4594685" y="261572"/>
                  <a:pt x="4585198" y="265552"/>
                  <a:pt x="4559924" y="263752"/>
                </a:cubicBezTo>
                <a:cubicBezTo>
                  <a:pt x="4534649" y="261952"/>
                  <a:pt x="4511970" y="261278"/>
                  <a:pt x="4491887" y="261730"/>
                </a:cubicBezTo>
                <a:cubicBezTo>
                  <a:pt x="4471803" y="262182"/>
                  <a:pt x="4449289" y="263523"/>
                  <a:pt x="4424344" y="265752"/>
                </a:cubicBezTo>
                <a:cubicBezTo>
                  <a:pt x="4399400" y="267982"/>
                  <a:pt x="4376272" y="270452"/>
                  <a:pt x="4354963" y="273163"/>
                </a:cubicBezTo>
                <a:cubicBezTo>
                  <a:pt x="4333653" y="275873"/>
                  <a:pt x="4319589" y="277909"/>
                  <a:pt x="4312770" y="279272"/>
                </a:cubicBezTo>
                <a:cubicBezTo>
                  <a:pt x="4305952" y="280634"/>
                  <a:pt x="4297290" y="276569"/>
                  <a:pt x="4286786" y="267075"/>
                </a:cubicBezTo>
                <a:cubicBezTo>
                  <a:pt x="4276282" y="257582"/>
                  <a:pt x="4277354" y="252836"/>
                  <a:pt x="4290002" y="252836"/>
                </a:cubicBezTo>
                <a:cubicBezTo>
                  <a:pt x="4300069" y="252836"/>
                  <a:pt x="4316696" y="251943"/>
                  <a:pt x="4339884" y="250158"/>
                </a:cubicBezTo>
                <a:cubicBezTo>
                  <a:pt x="4363072" y="248372"/>
                  <a:pt x="4388713" y="246232"/>
                  <a:pt x="4416805" y="243737"/>
                </a:cubicBezTo>
                <a:lnTo>
                  <a:pt x="4416805" y="100349"/>
                </a:lnTo>
                <a:cubicBezTo>
                  <a:pt x="4416805" y="61587"/>
                  <a:pt x="4413657" y="36363"/>
                  <a:pt x="4407362" y="24676"/>
                </a:cubicBezTo>
                <a:cubicBezTo>
                  <a:pt x="4404214" y="18832"/>
                  <a:pt x="4404222" y="15357"/>
                  <a:pt x="4407386" y="14251"/>
                </a:cubicBezTo>
                <a:close/>
                <a:moveTo>
                  <a:pt x="1609943" y="12512"/>
                </a:moveTo>
                <a:cubicBezTo>
                  <a:pt x="1613107" y="11981"/>
                  <a:pt x="1618753" y="13691"/>
                  <a:pt x="1626880" y="17642"/>
                </a:cubicBezTo>
                <a:cubicBezTo>
                  <a:pt x="1643135" y="25543"/>
                  <a:pt x="1649810" y="31993"/>
                  <a:pt x="1646906" y="36990"/>
                </a:cubicBezTo>
                <a:cubicBezTo>
                  <a:pt x="1644003" y="41988"/>
                  <a:pt x="1639604" y="48237"/>
                  <a:pt x="1633710" y="55737"/>
                </a:cubicBezTo>
                <a:cubicBezTo>
                  <a:pt x="1641124" y="55808"/>
                  <a:pt x="1650950" y="54700"/>
                  <a:pt x="1663189" y="52413"/>
                </a:cubicBezTo>
                <a:cubicBezTo>
                  <a:pt x="1675429" y="50126"/>
                  <a:pt x="1686142" y="51227"/>
                  <a:pt x="1695326" y="55715"/>
                </a:cubicBezTo>
                <a:cubicBezTo>
                  <a:pt x="1704510" y="60204"/>
                  <a:pt x="1709361" y="65405"/>
                  <a:pt x="1709877" y="71321"/>
                </a:cubicBezTo>
                <a:cubicBezTo>
                  <a:pt x="1710394" y="77236"/>
                  <a:pt x="1705163" y="79968"/>
                  <a:pt x="1694186" y="79516"/>
                </a:cubicBezTo>
                <a:cubicBezTo>
                  <a:pt x="1683209" y="79064"/>
                  <a:pt x="1672019" y="78839"/>
                  <a:pt x="1660619" y="78839"/>
                </a:cubicBezTo>
                <a:lnTo>
                  <a:pt x="1625385" y="78839"/>
                </a:lnTo>
                <a:cubicBezTo>
                  <a:pt x="1620697" y="88217"/>
                  <a:pt x="1613909" y="97535"/>
                  <a:pt x="1605026" y="106791"/>
                </a:cubicBezTo>
                <a:cubicBezTo>
                  <a:pt x="1596142" y="116048"/>
                  <a:pt x="1592374" y="116148"/>
                  <a:pt x="1593722" y="107092"/>
                </a:cubicBezTo>
                <a:cubicBezTo>
                  <a:pt x="1595071" y="98037"/>
                  <a:pt x="1597544" y="89070"/>
                  <a:pt x="1601143" y="80194"/>
                </a:cubicBezTo>
                <a:cubicBezTo>
                  <a:pt x="1586329" y="81972"/>
                  <a:pt x="1571538" y="83248"/>
                  <a:pt x="1556767" y="84023"/>
                </a:cubicBezTo>
                <a:lnTo>
                  <a:pt x="1555166" y="105314"/>
                </a:lnTo>
                <a:lnTo>
                  <a:pt x="1556125" y="104484"/>
                </a:lnTo>
                <a:cubicBezTo>
                  <a:pt x="1559174" y="103900"/>
                  <a:pt x="1564310" y="105619"/>
                  <a:pt x="1571534" y="109641"/>
                </a:cubicBezTo>
                <a:cubicBezTo>
                  <a:pt x="1585982" y="117686"/>
                  <a:pt x="1591538" y="123921"/>
                  <a:pt x="1588205" y="128345"/>
                </a:cubicBezTo>
                <a:cubicBezTo>
                  <a:pt x="1584871" y="132769"/>
                  <a:pt x="1581590" y="138257"/>
                  <a:pt x="1578364" y="144811"/>
                </a:cubicBezTo>
                <a:cubicBezTo>
                  <a:pt x="1591513" y="144868"/>
                  <a:pt x="1606485" y="144015"/>
                  <a:pt x="1623278" y="142251"/>
                </a:cubicBezTo>
                <a:cubicBezTo>
                  <a:pt x="1640070" y="140487"/>
                  <a:pt x="1654994" y="138225"/>
                  <a:pt x="1668050" y="135465"/>
                </a:cubicBezTo>
                <a:cubicBezTo>
                  <a:pt x="1681107" y="132704"/>
                  <a:pt x="1693340" y="132779"/>
                  <a:pt x="1704748" y="135690"/>
                </a:cubicBezTo>
                <a:cubicBezTo>
                  <a:pt x="1716155" y="138601"/>
                  <a:pt x="1723813" y="144703"/>
                  <a:pt x="1727721" y="153996"/>
                </a:cubicBezTo>
                <a:cubicBezTo>
                  <a:pt x="1731628" y="163288"/>
                  <a:pt x="1721612" y="166809"/>
                  <a:pt x="1697670" y="164557"/>
                </a:cubicBezTo>
                <a:cubicBezTo>
                  <a:pt x="1673730" y="162306"/>
                  <a:pt x="1631171" y="162937"/>
                  <a:pt x="1569996" y="166450"/>
                </a:cubicBezTo>
                <a:cubicBezTo>
                  <a:pt x="1559901" y="184935"/>
                  <a:pt x="1550996" y="199318"/>
                  <a:pt x="1543280" y="209600"/>
                </a:cubicBezTo>
                <a:cubicBezTo>
                  <a:pt x="1563443" y="206947"/>
                  <a:pt x="1579869" y="204531"/>
                  <a:pt x="1592561" y="202351"/>
                </a:cubicBezTo>
                <a:cubicBezTo>
                  <a:pt x="1605251" y="200171"/>
                  <a:pt x="1613852" y="197687"/>
                  <a:pt x="1618363" y="194898"/>
                </a:cubicBezTo>
                <a:cubicBezTo>
                  <a:pt x="1622872" y="192108"/>
                  <a:pt x="1628978" y="192392"/>
                  <a:pt x="1636678" y="195747"/>
                </a:cubicBezTo>
                <a:cubicBezTo>
                  <a:pt x="1644379" y="199103"/>
                  <a:pt x="1652782" y="204405"/>
                  <a:pt x="1661888" y="211654"/>
                </a:cubicBezTo>
                <a:cubicBezTo>
                  <a:pt x="1670994" y="218903"/>
                  <a:pt x="1671833" y="225331"/>
                  <a:pt x="1664405" y="230938"/>
                </a:cubicBezTo>
                <a:cubicBezTo>
                  <a:pt x="1656977" y="236545"/>
                  <a:pt x="1650345" y="247537"/>
                  <a:pt x="1644507" y="263913"/>
                </a:cubicBezTo>
                <a:cubicBezTo>
                  <a:pt x="1652610" y="267427"/>
                  <a:pt x="1656331" y="271410"/>
                  <a:pt x="1655672" y="275862"/>
                </a:cubicBezTo>
                <a:cubicBezTo>
                  <a:pt x="1655012" y="280315"/>
                  <a:pt x="1647466" y="282781"/>
                  <a:pt x="1633032" y="283262"/>
                </a:cubicBezTo>
                <a:cubicBezTo>
                  <a:pt x="1618599" y="283742"/>
                  <a:pt x="1592847" y="286134"/>
                  <a:pt x="1555777" y="290436"/>
                </a:cubicBezTo>
                <a:cubicBezTo>
                  <a:pt x="1550428" y="302352"/>
                  <a:pt x="1545439" y="304041"/>
                  <a:pt x="1540807" y="295501"/>
                </a:cubicBezTo>
                <a:cubicBezTo>
                  <a:pt x="1536175" y="286962"/>
                  <a:pt x="1532963" y="277985"/>
                  <a:pt x="1531170" y="268570"/>
                </a:cubicBezTo>
                <a:cubicBezTo>
                  <a:pt x="1529377" y="259156"/>
                  <a:pt x="1527198" y="247207"/>
                  <a:pt x="1524631" y="232723"/>
                </a:cubicBezTo>
                <a:cubicBezTo>
                  <a:pt x="1515439" y="245515"/>
                  <a:pt x="1505071" y="256295"/>
                  <a:pt x="1493527" y="265064"/>
                </a:cubicBezTo>
                <a:cubicBezTo>
                  <a:pt x="1481983" y="273833"/>
                  <a:pt x="1468690" y="280982"/>
                  <a:pt x="1453647" y="286510"/>
                </a:cubicBezTo>
                <a:cubicBezTo>
                  <a:pt x="1438604" y="292038"/>
                  <a:pt x="1437958" y="288690"/>
                  <a:pt x="1451711" y="276465"/>
                </a:cubicBezTo>
                <a:cubicBezTo>
                  <a:pt x="1465463" y="264240"/>
                  <a:pt x="1475702" y="254990"/>
                  <a:pt x="1482428" y="248716"/>
                </a:cubicBezTo>
                <a:cubicBezTo>
                  <a:pt x="1489153" y="242442"/>
                  <a:pt x="1499930" y="231182"/>
                  <a:pt x="1514758" y="214934"/>
                </a:cubicBezTo>
                <a:cubicBezTo>
                  <a:pt x="1512062" y="206904"/>
                  <a:pt x="1514808" y="202889"/>
                  <a:pt x="1522996" y="202889"/>
                </a:cubicBezTo>
                <a:cubicBezTo>
                  <a:pt x="1529363" y="193338"/>
                  <a:pt x="1536067" y="182131"/>
                  <a:pt x="1543109" y="169268"/>
                </a:cubicBezTo>
                <a:cubicBezTo>
                  <a:pt x="1504920" y="172853"/>
                  <a:pt x="1480384" y="176001"/>
                  <a:pt x="1469500" y="178711"/>
                </a:cubicBezTo>
                <a:cubicBezTo>
                  <a:pt x="1458616" y="181421"/>
                  <a:pt x="1447918" y="178256"/>
                  <a:pt x="1437407" y="169214"/>
                </a:cubicBezTo>
                <a:cubicBezTo>
                  <a:pt x="1426895" y="160173"/>
                  <a:pt x="1425712" y="155652"/>
                  <a:pt x="1433857" y="155652"/>
                </a:cubicBezTo>
                <a:cubicBezTo>
                  <a:pt x="1441185" y="155652"/>
                  <a:pt x="1453292" y="155433"/>
                  <a:pt x="1470178" y="154996"/>
                </a:cubicBezTo>
                <a:cubicBezTo>
                  <a:pt x="1487063" y="154559"/>
                  <a:pt x="1513000" y="152633"/>
                  <a:pt x="1547991" y="149220"/>
                </a:cubicBezTo>
                <a:cubicBezTo>
                  <a:pt x="1553742" y="135554"/>
                  <a:pt x="1555491" y="123530"/>
                  <a:pt x="1553240" y="113148"/>
                </a:cubicBezTo>
                <a:lnTo>
                  <a:pt x="1553193" y="110855"/>
                </a:lnTo>
                <a:lnTo>
                  <a:pt x="1551989" y="113949"/>
                </a:lnTo>
                <a:cubicBezTo>
                  <a:pt x="1550450" y="115738"/>
                  <a:pt x="1548414" y="116632"/>
                  <a:pt x="1545883" y="116632"/>
                </a:cubicBezTo>
                <a:cubicBezTo>
                  <a:pt x="1540749" y="116632"/>
                  <a:pt x="1536856" y="106737"/>
                  <a:pt x="1534204" y="86948"/>
                </a:cubicBezTo>
                <a:cubicBezTo>
                  <a:pt x="1509968" y="90547"/>
                  <a:pt x="1493327" y="93247"/>
                  <a:pt x="1484277" y="95047"/>
                </a:cubicBezTo>
                <a:cubicBezTo>
                  <a:pt x="1475229" y="96846"/>
                  <a:pt x="1466126" y="93444"/>
                  <a:pt x="1456970" y="84840"/>
                </a:cubicBezTo>
                <a:cubicBezTo>
                  <a:pt x="1447814" y="76236"/>
                  <a:pt x="1449496" y="72393"/>
                  <a:pt x="1462014" y="73310"/>
                </a:cubicBezTo>
                <a:cubicBezTo>
                  <a:pt x="1474533" y="74228"/>
                  <a:pt x="1497513" y="73024"/>
                  <a:pt x="1530955" y="69697"/>
                </a:cubicBezTo>
                <a:cubicBezTo>
                  <a:pt x="1530123" y="57966"/>
                  <a:pt x="1526316" y="47082"/>
                  <a:pt x="1519533" y="37044"/>
                </a:cubicBezTo>
                <a:cubicBezTo>
                  <a:pt x="1512750" y="27006"/>
                  <a:pt x="1517486" y="24665"/>
                  <a:pt x="1533741" y="30021"/>
                </a:cubicBezTo>
                <a:cubicBezTo>
                  <a:pt x="1549995" y="35377"/>
                  <a:pt x="1557896" y="40116"/>
                  <a:pt x="1557445" y="44239"/>
                </a:cubicBezTo>
                <a:cubicBezTo>
                  <a:pt x="1556993" y="48362"/>
                  <a:pt x="1556767" y="55342"/>
                  <a:pt x="1556767" y="65180"/>
                </a:cubicBezTo>
                <a:cubicBezTo>
                  <a:pt x="1567794" y="65251"/>
                  <a:pt x="1583713" y="63616"/>
                  <a:pt x="1604520" y="60275"/>
                </a:cubicBezTo>
                <a:cubicBezTo>
                  <a:pt x="1610371" y="43999"/>
                  <a:pt x="1611497" y="30849"/>
                  <a:pt x="1607897" y="20825"/>
                </a:cubicBezTo>
                <a:cubicBezTo>
                  <a:pt x="1606098" y="15813"/>
                  <a:pt x="1606780" y="13042"/>
                  <a:pt x="1609943" y="12512"/>
                </a:cubicBezTo>
                <a:close/>
                <a:moveTo>
                  <a:pt x="6759231" y="10619"/>
                </a:moveTo>
                <a:cubicBezTo>
                  <a:pt x="6766947" y="12031"/>
                  <a:pt x="6775071" y="14827"/>
                  <a:pt x="6783603" y="19008"/>
                </a:cubicBezTo>
                <a:cubicBezTo>
                  <a:pt x="6792135" y="23188"/>
                  <a:pt x="6795254" y="27655"/>
                  <a:pt x="6792959" y="32409"/>
                </a:cubicBezTo>
                <a:cubicBezTo>
                  <a:pt x="6790665" y="37162"/>
                  <a:pt x="6788855" y="46591"/>
                  <a:pt x="6787529" y="60695"/>
                </a:cubicBezTo>
                <a:cubicBezTo>
                  <a:pt x="6786201" y="74798"/>
                  <a:pt x="6784861" y="89766"/>
                  <a:pt x="6783506" y="105597"/>
                </a:cubicBezTo>
                <a:cubicBezTo>
                  <a:pt x="6782151" y="121429"/>
                  <a:pt x="6779702" y="136752"/>
                  <a:pt x="6776160" y="151565"/>
                </a:cubicBezTo>
                <a:cubicBezTo>
                  <a:pt x="6807091" y="148941"/>
                  <a:pt x="6830349" y="146037"/>
                  <a:pt x="6845929" y="142853"/>
                </a:cubicBezTo>
                <a:cubicBezTo>
                  <a:pt x="6861509" y="139670"/>
                  <a:pt x="6873799" y="142545"/>
                  <a:pt x="6882797" y="151479"/>
                </a:cubicBezTo>
                <a:cubicBezTo>
                  <a:pt x="6891796" y="160413"/>
                  <a:pt x="6892753" y="165837"/>
                  <a:pt x="6885669" y="167751"/>
                </a:cubicBezTo>
                <a:cubicBezTo>
                  <a:pt x="6878585" y="169666"/>
                  <a:pt x="6870257" y="170397"/>
                  <a:pt x="6860685" y="169946"/>
                </a:cubicBezTo>
                <a:cubicBezTo>
                  <a:pt x="6851113" y="169494"/>
                  <a:pt x="6839171" y="169720"/>
                  <a:pt x="6824859" y="170623"/>
                </a:cubicBezTo>
                <a:cubicBezTo>
                  <a:pt x="6810548" y="171527"/>
                  <a:pt x="6793089" y="172803"/>
                  <a:pt x="6772481" y="174452"/>
                </a:cubicBezTo>
                <a:cubicBezTo>
                  <a:pt x="6764753" y="201082"/>
                  <a:pt x="6754202" y="222467"/>
                  <a:pt x="6740829" y="238606"/>
                </a:cubicBezTo>
                <a:cubicBezTo>
                  <a:pt x="6727457" y="254746"/>
                  <a:pt x="6712013" y="268577"/>
                  <a:pt x="6694496" y="280100"/>
                </a:cubicBezTo>
                <a:cubicBezTo>
                  <a:pt x="6676980" y="291622"/>
                  <a:pt x="6660090" y="298305"/>
                  <a:pt x="6643829" y="300147"/>
                </a:cubicBezTo>
                <a:cubicBezTo>
                  <a:pt x="6627567" y="301990"/>
                  <a:pt x="6628395" y="297631"/>
                  <a:pt x="6646313" y="287069"/>
                </a:cubicBezTo>
                <a:cubicBezTo>
                  <a:pt x="6664231" y="276508"/>
                  <a:pt x="6682501" y="261916"/>
                  <a:pt x="6701121" y="243296"/>
                </a:cubicBezTo>
                <a:cubicBezTo>
                  <a:pt x="6719743" y="224675"/>
                  <a:pt x="6734351" y="202702"/>
                  <a:pt x="6744949" y="177377"/>
                </a:cubicBezTo>
                <a:cubicBezTo>
                  <a:pt x="6724743" y="180977"/>
                  <a:pt x="6708199" y="183888"/>
                  <a:pt x="6695313" y="186111"/>
                </a:cubicBezTo>
                <a:cubicBezTo>
                  <a:pt x="6682429" y="188333"/>
                  <a:pt x="6671699" y="189907"/>
                  <a:pt x="6663123" y="190832"/>
                </a:cubicBezTo>
                <a:cubicBezTo>
                  <a:pt x="6654548" y="191757"/>
                  <a:pt x="6647528" y="191492"/>
                  <a:pt x="6642065" y="190036"/>
                </a:cubicBezTo>
                <a:cubicBezTo>
                  <a:pt x="6636601" y="188581"/>
                  <a:pt x="6631013" y="185627"/>
                  <a:pt x="6625297" y="181174"/>
                </a:cubicBezTo>
                <a:cubicBezTo>
                  <a:pt x="6619583" y="176721"/>
                  <a:pt x="6617425" y="173154"/>
                  <a:pt x="6618823" y="170473"/>
                </a:cubicBezTo>
                <a:cubicBezTo>
                  <a:pt x="6620221" y="167791"/>
                  <a:pt x="6625846" y="166450"/>
                  <a:pt x="6635697" y="166450"/>
                </a:cubicBezTo>
                <a:cubicBezTo>
                  <a:pt x="6644804" y="166450"/>
                  <a:pt x="6657484" y="165790"/>
                  <a:pt x="6673739" y="164471"/>
                </a:cubicBezTo>
                <a:cubicBezTo>
                  <a:pt x="6689993" y="163152"/>
                  <a:pt x="6714891" y="160348"/>
                  <a:pt x="6748433" y="156061"/>
                </a:cubicBezTo>
                <a:cubicBezTo>
                  <a:pt x="6750613" y="150267"/>
                  <a:pt x="6753055" y="129553"/>
                  <a:pt x="6755757" y="93917"/>
                </a:cubicBezTo>
                <a:cubicBezTo>
                  <a:pt x="6758461" y="58282"/>
                  <a:pt x="6757787" y="35137"/>
                  <a:pt x="6753735" y="24482"/>
                </a:cubicBezTo>
                <a:cubicBezTo>
                  <a:pt x="6749685" y="13827"/>
                  <a:pt x="6751517" y="9206"/>
                  <a:pt x="6759231" y="10619"/>
                </a:cubicBezTo>
                <a:close/>
                <a:moveTo>
                  <a:pt x="5078910" y="9070"/>
                </a:moveTo>
                <a:cubicBezTo>
                  <a:pt x="5082753" y="7786"/>
                  <a:pt x="5089754" y="9715"/>
                  <a:pt x="5099914" y="14856"/>
                </a:cubicBezTo>
                <a:cubicBezTo>
                  <a:pt x="5110075" y="19997"/>
                  <a:pt x="5113577" y="25600"/>
                  <a:pt x="5110422" y="31666"/>
                </a:cubicBezTo>
                <a:cubicBezTo>
                  <a:pt x="5107268" y="37732"/>
                  <a:pt x="5105690" y="59702"/>
                  <a:pt x="5105690" y="97574"/>
                </a:cubicBezTo>
                <a:lnTo>
                  <a:pt x="5127717" y="93638"/>
                </a:lnTo>
                <a:cubicBezTo>
                  <a:pt x="5138271" y="90870"/>
                  <a:pt x="5145789" y="92071"/>
                  <a:pt x="5150270" y="97241"/>
                </a:cubicBezTo>
                <a:cubicBezTo>
                  <a:pt x="5154752" y="102410"/>
                  <a:pt x="5152389" y="106702"/>
                  <a:pt x="5143182" y="110115"/>
                </a:cubicBezTo>
                <a:cubicBezTo>
                  <a:pt x="5133976" y="113528"/>
                  <a:pt x="5121034" y="116431"/>
                  <a:pt x="5104356" y="118826"/>
                </a:cubicBezTo>
                <a:lnTo>
                  <a:pt x="5104356" y="123731"/>
                </a:lnTo>
                <a:cubicBezTo>
                  <a:pt x="5118137" y="125351"/>
                  <a:pt x="5129004" y="128943"/>
                  <a:pt x="5136955" y="134507"/>
                </a:cubicBezTo>
                <a:cubicBezTo>
                  <a:pt x="5144907" y="140071"/>
                  <a:pt x="5147370" y="147256"/>
                  <a:pt x="5144344" y="156061"/>
                </a:cubicBezTo>
                <a:cubicBezTo>
                  <a:pt x="5141319" y="164866"/>
                  <a:pt x="5134793" y="164407"/>
                  <a:pt x="5124770" y="154684"/>
                </a:cubicBezTo>
                <a:cubicBezTo>
                  <a:pt x="5114746" y="144961"/>
                  <a:pt x="5107942" y="138128"/>
                  <a:pt x="5104356" y="134185"/>
                </a:cubicBezTo>
                <a:cubicBezTo>
                  <a:pt x="5104356" y="142502"/>
                  <a:pt x="5103048" y="151106"/>
                  <a:pt x="5100430" y="159997"/>
                </a:cubicBezTo>
                <a:cubicBezTo>
                  <a:pt x="5097814" y="168888"/>
                  <a:pt x="5093512" y="169383"/>
                  <a:pt x="5087524" y="161481"/>
                </a:cubicBezTo>
                <a:cubicBezTo>
                  <a:pt x="5081537" y="153580"/>
                  <a:pt x="5079218" y="146804"/>
                  <a:pt x="5080566" y="141154"/>
                </a:cubicBezTo>
                <a:cubicBezTo>
                  <a:pt x="5081914" y="135504"/>
                  <a:pt x="5082552" y="130478"/>
                  <a:pt x="5082480" y="126075"/>
                </a:cubicBezTo>
                <a:cubicBezTo>
                  <a:pt x="5064584" y="153436"/>
                  <a:pt x="5045504" y="171527"/>
                  <a:pt x="5025241" y="180346"/>
                </a:cubicBezTo>
                <a:cubicBezTo>
                  <a:pt x="5004979" y="189165"/>
                  <a:pt x="5000149" y="188577"/>
                  <a:pt x="5010754" y="178582"/>
                </a:cubicBezTo>
                <a:cubicBezTo>
                  <a:pt x="5021358" y="168587"/>
                  <a:pt x="5032214" y="157814"/>
                  <a:pt x="5043321" y="146263"/>
                </a:cubicBezTo>
                <a:cubicBezTo>
                  <a:pt x="5054427" y="134712"/>
                  <a:pt x="5062118" y="126183"/>
                  <a:pt x="5066391" y="120676"/>
                </a:cubicBezTo>
                <a:cubicBezTo>
                  <a:pt x="5057442" y="125064"/>
                  <a:pt x="5050100" y="127739"/>
                  <a:pt x="5044364" y="128700"/>
                </a:cubicBezTo>
                <a:cubicBezTo>
                  <a:pt x="5038628" y="129660"/>
                  <a:pt x="5031640" y="126287"/>
                  <a:pt x="5023402" y="118579"/>
                </a:cubicBezTo>
                <a:cubicBezTo>
                  <a:pt x="5015164" y="110871"/>
                  <a:pt x="5016605" y="107476"/>
                  <a:pt x="5027726" y="108394"/>
                </a:cubicBezTo>
                <a:cubicBezTo>
                  <a:pt x="5038846" y="109312"/>
                  <a:pt x="5057134" y="107311"/>
                  <a:pt x="5082588" y="102392"/>
                </a:cubicBezTo>
                <a:lnTo>
                  <a:pt x="5082588" y="55823"/>
                </a:lnTo>
                <a:cubicBezTo>
                  <a:pt x="5082588" y="37754"/>
                  <a:pt x="5081014" y="25765"/>
                  <a:pt x="5077866" y="19857"/>
                </a:cubicBezTo>
                <a:cubicBezTo>
                  <a:pt x="5074719" y="13949"/>
                  <a:pt x="5075067" y="10353"/>
                  <a:pt x="5078910" y="9070"/>
                </a:cubicBezTo>
                <a:close/>
                <a:moveTo>
                  <a:pt x="3323171" y="6873"/>
                </a:moveTo>
                <a:cubicBezTo>
                  <a:pt x="3325049" y="6230"/>
                  <a:pt x="3327713" y="6399"/>
                  <a:pt x="3331162" y="7381"/>
                </a:cubicBezTo>
                <a:cubicBezTo>
                  <a:pt x="3338059" y="9346"/>
                  <a:pt x="3344753" y="12755"/>
                  <a:pt x="3351241" y="17609"/>
                </a:cubicBezTo>
                <a:cubicBezTo>
                  <a:pt x="3357731" y="22464"/>
                  <a:pt x="3358996" y="27139"/>
                  <a:pt x="3355038" y="31634"/>
                </a:cubicBezTo>
                <a:cubicBezTo>
                  <a:pt x="3351080" y="36130"/>
                  <a:pt x="3345409" y="42371"/>
                  <a:pt x="3338023" y="50359"/>
                </a:cubicBezTo>
                <a:cubicBezTo>
                  <a:pt x="3342067" y="50359"/>
                  <a:pt x="3348083" y="49309"/>
                  <a:pt x="3356070" y="47208"/>
                </a:cubicBezTo>
                <a:cubicBezTo>
                  <a:pt x="3364058" y="45107"/>
                  <a:pt x="3370536" y="42178"/>
                  <a:pt x="3375505" y="38421"/>
                </a:cubicBezTo>
                <a:cubicBezTo>
                  <a:pt x="3380474" y="34664"/>
                  <a:pt x="3387078" y="34215"/>
                  <a:pt x="3395316" y="37076"/>
                </a:cubicBezTo>
                <a:cubicBezTo>
                  <a:pt x="3403554" y="39937"/>
                  <a:pt x="3411363" y="44501"/>
                  <a:pt x="3418741" y="50768"/>
                </a:cubicBezTo>
                <a:cubicBezTo>
                  <a:pt x="3426119" y="57034"/>
                  <a:pt x="3424552" y="62290"/>
                  <a:pt x="3414041" y="66535"/>
                </a:cubicBezTo>
                <a:cubicBezTo>
                  <a:pt x="3403530" y="70779"/>
                  <a:pt x="3388989" y="80674"/>
                  <a:pt x="3370418" y="96219"/>
                </a:cubicBezTo>
                <a:cubicBezTo>
                  <a:pt x="3384386" y="93738"/>
                  <a:pt x="3393843" y="90870"/>
                  <a:pt x="3398790" y="87615"/>
                </a:cubicBezTo>
                <a:cubicBezTo>
                  <a:pt x="3403737" y="84360"/>
                  <a:pt x="3410585" y="84417"/>
                  <a:pt x="3419332" y="87787"/>
                </a:cubicBezTo>
                <a:cubicBezTo>
                  <a:pt x="3428080" y="91157"/>
                  <a:pt x="3435838" y="96563"/>
                  <a:pt x="3442606" y="104006"/>
                </a:cubicBezTo>
                <a:cubicBezTo>
                  <a:pt x="3449375" y="111448"/>
                  <a:pt x="3448540" y="117701"/>
                  <a:pt x="3440101" y="122763"/>
                </a:cubicBezTo>
                <a:cubicBezTo>
                  <a:pt x="3431661" y="127825"/>
                  <a:pt x="3423728" y="137347"/>
                  <a:pt x="3416299" y="151328"/>
                </a:cubicBezTo>
                <a:cubicBezTo>
                  <a:pt x="3425305" y="160850"/>
                  <a:pt x="3425155" y="166221"/>
                  <a:pt x="3415848" y="167440"/>
                </a:cubicBezTo>
                <a:cubicBezTo>
                  <a:pt x="3406541" y="168658"/>
                  <a:pt x="3393197" y="170265"/>
                  <a:pt x="3375817" y="172258"/>
                </a:cubicBezTo>
                <a:cubicBezTo>
                  <a:pt x="3385712" y="179399"/>
                  <a:pt x="3389046" y="185031"/>
                  <a:pt x="3385819" y="189154"/>
                </a:cubicBezTo>
                <a:cubicBezTo>
                  <a:pt x="3382593" y="193277"/>
                  <a:pt x="3379893" y="204179"/>
                  <a:pt x="3377721" y="221861"/>
                </a:cubicBezTo>
                <a:cubicBezTo>
                  <a:pt x="3375548" y="239542"/>
                  <a:pt x="3377570" y="252513"/>
                  <a:pt x="3383787" y="260773"/>
                </a:cubicBezTo>
                <a:cubicBezTo>
                  <a:pt x="3390003" y="269033"/>
                  <a:pt x="3403511" y="273378"/>
                  <a:pt x="3424312" y="273808"/>
                </a:cubicBezTo>
                <a:cubicBezTo>
                  <a:pt x="3445112" y="274238"/>
                  <a:pt x="3459793" y="272414"/>
                  <a:pt x="3468354" y="268334"/>
                </a:cubicBezTo>
                <a:cubicBezTo>
                  <a:pt x="3476915" y="264254"/>
                  <a:pt x="3484164" y="251645"/>
                  <a:pt x="3490101" y="230508"/>
                </a:cubicBezTo>
                <a:cubicBezTo>
                  <a:pt x="3496038" y="209370"/>
                  <a:pt x="3500057" y="208177"/>
                  <a:pt x="3502158" y="226926"/>
                </a:cubicBezTo>
                <a:cubicBezTo>
                  <a:pt x="3504259" y="245676"/>
                  <a:pt x="3507571" y="259256"/>
                  <a:pt x="3512096" y="267667"/>
                </a:cubicBezTo>
                <a:cubicBezTo>
                  <a:pt x="3516620" y="276077"/>
                  <a:pt x="3513917" y="283136"/>
                  <a:pt x="3503986" y="288844"/>
                </a:cubicBezTo>
                <a:cubicBezTo>
                  <a:pt x="3494056" y="294551"/>
                  <a:pt x="3482874" y="298323"/>
                  <a:pt x="3470441" y="300158"/>
                </a:cubicBezTo>
                <a:cubicBezTo>
                  <a:pt x="3458008" y="301994"/>
                  <a:pt x="3443693" y="302682"/>
                  <a:pt x="3427495" y="302223"/>
                </a:cubicBezTo>
                <a:cubicBezTo>
                  <a:pt x="3411298" y="301764"/>
                  <a:pt x="3396944" y="299366"/>
                  <a:pt x="3384432" y="295028"/>
                </a:cubicBezTo>
                <a:cubicBezTo>
                  <a:pt x="3371920" y="290690"/>
                  <a:pt x="3363954" y="283384"/>
                  <a:pt x="3360534" y="273109"/>
                </a:cubicBezTo>
                <a:cubicBezTo>
                  <a:pt x="3357114" y="262834"/>
                  <a:pt x="3355404" y="252040"/>
                  <a:pt x="3355404" y="240725"/>
                </a:cubicBezTo>
                <a:cubicBezTo>
                  <a:pt x="3355404" y="229726"/>
                  <a:pt x="3356078" y="218469"/>
                  <a:pt x="3357426" y="206954"/>
                </a:cubicBezTo>
                <a:cubicBezTo>
                  <a:pt x="3358774" y="195439"/>
                  <a:pt x="3358716" y="184677"/>
                  <a:pt x="3357254" y="174667"/>
                </a:cubicBezTo>
                <a:cubicBezTo>
                  <a:pt x="3355863" y="174667"/>
                  <a:pt x="3354995" y="174753"/>
                  <a:pt x="3354651" y="174925"/>
                </a:cubicBezTo>
                <a:cubicBezTo>
                  <a:pt x="3341286" y="209643"/>
                  <a:pt x="3324730" y="236420"/>
                  <a:pt x="3304983" y="255255"/>
                </a:cubicBezTo>
                <a:cubicBezTo>
                  <a:pt x="3285237" y="274091"/>
                  <a:pt x="3265308" y="286743"/>
                  <a:pt x="3245196" y="293210"/>
                </a:cubicBezTo>
                <a:cubicBezTo>
                  <a:pt x="3225083" y="299678"/>
                  <a:pt x="3222628" y="297426"/>
                  <a:pt x="3237828" y="286456"/>
                </a:cubicBezTo>
                <a:cubicBezTo>
                  <a:pt x="3253029" y="275486"/>
                  <a:pt x="3269259" y="261149"/>
                  <a:pt x="3286517" y="243446"/>
                </a:cubicBezTo>
                <a:cubicBezTo>
                  <a:pt x="3303776" y="225743"/>
                  <a:pt x="3317287" y="204617"/>
                  <a:pt x="3327053" y="180066"/>
                </a:cubicBezTo>
                <a:cubicBezTo>
                  <a:pt x="3318564" y="181859"/>
                  <a:pt x="3313000" y="183013"/>
                  <a:pt x="3310361" y="183529"/>
                </a:cubicBezTo>
                <a:cubicBezTo>
                  <a:pt x="3307694" y="192922"/>
                  <a:pt x="3303356" y="194571"/>
                  <a:pt x="3297347" y="188477"/>
                </a:cubicBezTo>
                <a:cubicBezTo>
                  <a:pt x="3291339" y="182382"/>
                  <a:pt x="3285653" y="171957"/>
                  <a:pt x="3280290" y="157201"/>
                </a:cubicBezTo>
                <a:cubicBezTo>
                  <a:pt x="3274927" y="142445"/>
                  <a:pt x="3269459" y="131650"/>
                  <a:pt x="3263888" y="124817"/>
                </a:cubicBezTo>
                <a:cubicBezTo>
                  <a:pt x="3258317" y="117984"/>
                  <a:pt x="3258467" y="114216"/>
                  <a:pt x="3264340" y="113513"/>
                </a:cubicBezTo>
                <a:cubicBezTo>
                  <a:pt x="3270212" y="112811"/>
                  <a:pt x="3275400" y="112459"/>
                  <a:pt x="3279902" y="112459"/>
                </a:cubicBezTo>
                <a:cubicBezTo>
                  <a:pt x="3285122" y="112459"/>
                  <a:pt x="3292795" y="111796"/>
                  <a:pt x="3302918" y="110470"/>
                </a:cubicBezTo>
                <a:cubicBezTo>
                  <a:pt x="3313043" y="109143"/>
                  <a:pt x="3329025" y="105540"/>
                  <a:pt x="3350865" y="99661"/>
                </a:cubicBezTo>
                <a:cubicBezTo>
                  <a:pt x="3355769" y="90698"/>
                  <a:pt x="3360452" y="82062"/>
                  <a:pt x="3364911" y="73751"/>
                </a:cubicBezTo>
                <a:cubicBezTo>
                  <a:pt x="3369371" y="65441"/>
                  <a:pt x="3369142" y="61935"/>
                  <a:pt x="3364223" y="63233"/>
                </a:cubicBezTo>
                <a:cubicBezTo>
                  <a:pt x="3359305" y="64531"/>
                  <a:pt x="3353751" y="66330"/>
                  <a:pt x="3347563" y="68632"/>
                </a:cubicBezTo>
                <a:cubicBezTo>
                  <a:pt x="3341376" y="70934"/>
                  <a:pt x="3335543" y="68937"/>
                  <a:pt x="3330065" y="62641"/>
                </a:cubicBezTo>
                <a:cubicBezTo>
                  <a:pt x="3317230" y="79233"/>
                  <a:pt x="3304299" y="90354"/>
                  <a:pt x="3291271" y="96004"/>
                </a:cubicBezTo>
                <a:cubicBezTo>
                  <a:pt x="3278243" y="101654"/>
                  <a:pt x="3276282" y="98893"/>
                  <a:pt x="3285388" y="87722"/>
                </a:cubicBezTo>
                <a:cubicBezTo>
                  <a:pt x="3294494" y="76551"/>
                  <a:pt x="3302593" y="63903"/>
                  <a:pt x="3309683" y="49778"/>
                </a:cubicBezTo>
                <a:cubicBezTo>
                  <a:pt x="3316775" y="35653"/>
                  <a:pt x="3320094" y="26834"/>
                  <a:pt x="3319643" y="23320"/>
                </a:cubicBezTo>
                <a:cubicBezTo>
                  <a:pt x="3319191" y="19807"/>
                  <a:pt x="3319274" y="15781"/>
                  <a:pt x="3319890" y="11242"/>
                </a:cubicBezTo>
                <a:cubicBezTo>
                  <a:pt x="3320199" y="8973"/>
                  <a:pt x="3321292" y="7517"/>
                  <a:pt x="3323171" y="6873"/>
                </a:cubicBezTo>
                <a:close/>
                <a:moveTo>
                  <a:pt x="180578" y="5886"/>
                </a:moveTo>
                <a:cubicBezTo>
                  <a:pt x="181983" y="5831"/>
                  <a:pt x="183678" y="6103"/>
                  <a:pt x="185665" y="6704"/>
                </a:cubicBezTo>
                <a:cubicBezTo>
                  <a:pt x="193609" y="9106"/>
                  <a:pt x="200611" y="12325"/>
                  <a:pt x="206670" y="16362"/>
                </a:cubicBezTo>
                <a:cubicBezTo>
                  <a:pt x="212729" y="20399"/>
                  <a:pt x="214012" y="23969"/>
                  <a:pt x="210520" y="27074"/>
                </a:cubicBezTo>
                <a:cubicBezTo>
                  <a:pt x="207028" y="30179"/>
                  <a:pt x="202471" y="34785"/>
                  <a:pt x="196850" y="40894"/>
                </a:cubicBezTo>
                <a:cubicBezTo>
                  <a:pt x="212094" y="40091"/>
                  <a:pt x="225261" y="37191"/>
                  <a:pt x="236354" y="32193"/>
                </a:cubicBezTo>
                <a:cubicBezTo>
                  <a:pt x="247446" y="27196"/>
                  <a:pt x="256911" y="28748"/>
                  <a:pt x="264747" y="36850"/>
                </a:cubicBezTo>
                <a:cubicBezTo>
                  <a:pt x="272585" y="44953"/>
                  <a:pt x="265421" y="51277"/>
                  <a:pt x="243259" y="55823"/>
                </a:cubicBezTo>
                <a:cubicBezTo>
                  <a:pt x="221096" y="60368"/>
                  <a:pt x="203568" y="60842"/>
                  <a:pt x="190677" y="57242"/>
                </a:cubicBezTo>
                <a:cubicBezTo>
                  <a:pt x="181485" y="73576"/>
                  <a:pt x="170518" y="85084"/>
                  <a:pt x="157777" y="91766"/>
                </a:cubicBezTo>
                <a:cubicBezTo>
                  <a:pt x="145035" y="98449"/>
                  <a:pt x="141622" y="96914"/>
                  <a:pt x="147538" y="87163"/>
                </a:cubicBezTo>
                <a:cubicBezTo>
                  <a:pt x="153453" y="77412"/>
                  <a:pt x="159974" y="65011"/>
                  <a:pt x="167102" y="49961"/>
                </a:cubicBezTo>
                <a:cubicBezTo>
                  <a:pt x="174229" y="34911"/>
                  <a:pt x="177118" y="23338"/>
                  <a:pt x="175770" y="15243"/>
                </a:cubicBezTo>
                <a:cubicBezTo>
                  <a:pt x="174759" y="9172"/>
                  <a:pt x="176361" y="6053"/>
                  <a:pt x="180578" y="5886"/>
                </a:cubicBezTo>
                <a:close/>
                <a:moveTo>
                  <a:pt x="6379451" y="1332"/>
                </a:moveTo>
                <a:cubicBezTo>
                  <a:pt x="6381157" y="1418"/>
                  <a:pt x="6383242" y="1878"/>
                  <a:pt x="6385705" y="2714"/>
                </a:cubicBezTo>
                <a:cubicBezTo>
                  <a:pt x="6395557" y="6055"/>
                  <a:pt x="6403910" y="10608"/>
                  <a:pt x="6410764" y="16373"/>
                </a:cubicBezTo>
                <a:cubicBezTo>
                  <a:pt x="6417619" y="22137"/>
                  <a:pt x="6419308" y="27006"/>
                  <a:pt x="6415830" y="30978"/>
                </a:cubicBezTo>
                <a:cubicBezTo>
                  <a:pt x="6412353" y="34950"/>
                  <a:pt x="6409137" y="38786"/>
                  <a:pt x="6406183" y="42486"/>
                </a:cubicBezTo>
                <a:cubicBezTo>
                  <a:pt x="6437157" y="74680"/>
                  <a:pt x="6458869" y="96111"/>
                  <a:pt x="6471315" y="106780"/>
                </a:cubicBezTo>
                <a:cubicBezTo>
                  <a:pt x="6483763" y="117450"/>
                  <a:pt x="6496583" y="126527"/>
                  <a:pt x="6509776" y="134013"/>
                </a:cubicBezTo>
                <a:cubicBezTo>
                  <a:pt x="6522969" y="141498"/>
                  <a:pt x="6538023" y="148381"/>
                  <a:pt x="6554937" y="154662"/>
                </a:cubicBezTo>
                <a:cubicBezTo>
                  <a:pt x="6571851" y="160943"/>
                  <a:pt x="6573163" y="165626"/>
                  <a:pt x="6558873" y="168709"/>
                </a:cubicBezTo>
                <a:cubicBezTo>
                  <a:pt x="6544584" y="171792"/>
                  <a:pt x="6528910" y="172864"/>
                  <a:pt x="6511852" y="171924"/>
                </a:cubicBezTo>
                <a:cubicBezTo>
                  <a:pt x="6494795" y="170985"/>
                  <a:pt x="6482791" y="166049"/>
                  <a:pt x="6475844" y="157115"/>
                </a:cubicBezTo>
                <a:cubicBezTo>
                  <a:pt x="6468896" y="148181"/>
                  <a:pt x="6459309" y="135633"/>
                  <a:pt x="6447085" y="119472"/>
                </a:cubicBezTo>
                <a:cubicBezTo>
                  <a:pt x="6434859" y="103310"/>
                  <a:pt x="6418279" y="81671"/>
                  <a:pt x="6397341" y="54553"/>
                </a:cubicBezTo>
                <a:cubicBezTo>
                  <a:pt x="6387490" y="74945"/>
                  <a:pt x="6376903" y="93064"/>
                  <a:pt x="6365582" y="108910"/>
                </a:cubicBezTo>
                <a:cubicBezTo>
                  <a:pt x="6354261" y="124756"/>
                  <a:pt x="6340379" y="141355"/>
                  <a:pt x="6323938" y="158706"/>
                </a:cubicBezTo>
                <a:cubicBezTo>
                  <a:pt x="6307497" y="176058"/>
                  <a:pt x="6288274" y="189807"/>
                  <a:pt x="6266269" y="199952"/>
                </a:cubicBezTo>
                <a:cubicBezTo>
                  <a:pt x="6244264" y="210098"/>
                  <a:pt x="6241693" y="207492"/>
                  <a:pt x="6258557" y="192133"/>
                </a:cubicBezTo>
                <a:cubicBezTo>
                  <a:pt x="6275421" y="176775"/>
                  <a:pt x="6291489" y="160334"/>
                  <a:pt x="6306762" y="142810"/>
                </a:cubicBezTo>
                <a:cubicBezTo>
                  <a:pt x="6322034" y="125287"/>
                  <a:pt x="6334987" y="108329"/>
                  <a:pt x="6345621" y="91938"/>
                </a:cubicBezTo>
                <a:cubicBezTo>
                  <a:pt x="6356253" y="75548"/>
                  <a:pt x="6364255" y="60067"/>
                  <a:pt x="6369626" y="45498"/>
                </a:cubicBezTo>
                <a:cubicBezTo>
                  <a:pt x="6374997" y="30928"/>
                  <a:pt x="6376555" y="19319"/>
                  <a:pt x="6374304" y="10672"/>
                </a:cubicBezTo>
                <a:cubicBezTo>
                  <a:pt x="6372616" y="4187"/>
                  <a:pt x="6374331" y="1073"/>
                  <a:pt x="6379451" y="1332"/>
                </a:cubicBezTo>
                <a:close/>
                <a:moveTo>
                  <a:pt x="5845641" y="412"/>
                </a:moveTo>
                <a:cubicBezTo>
                  <a:pt x="5849814" y="412"/>
                  <a:pt x="5857618" y="2509"/>
                  <a:pt x="5869055" y="6704"/>
                </a:cubicBezTo>
                <a:cubicBezTo>
                  <a:pt x="5880491" y="10898"/>
                  <a:pt x="5884538" y="15544"/>
                  <a:pt x="5881198" y="20642"/>
                </a:cubicBezTo>
                <a:cubicBezTo>
                  <a:pt x="5877856" y="25740"/>
                  <a:pt x="5874802" y="31975"/>
                  <a:pt x="5872034" y="39346"/>
                </a:cubicBezTo>
                <a:cubicBezTo>
                  <a:pt x="5869266" y="46717"/>
                  <a:pt x="5865896" y="53528"/>
                  <a:pt x="5861925" y="59780"/>
                </a:cubicBezTo>
                <a:cubicBezTo>
                  <a:pt x="5876738" y="58031"/>
                  <a:pt x="5892927" y="55805"/>
                  <a:pt x="5910495" y="53101"/>
                </a:cubicBezTo>
                <a:cubicBezTo>
                  <a:pt x="5928061" y="50398"/>
                  <a:pt x="5942118" y="48136"/>
                  <a:pt x="5952666" y="46315"/>
                </a:cubicBezTo>
                <a:cubicBezTo>
                  <a:pt x="5963213" y="44494"/>
                  <a:pt x="5973638" y="44540"/>
                  <a:pt x="5983942" y="46455"/>
                </a:cubicBezTo>
                <a:cubicBezTo>
                  <a:pt x="5994245" y="48369"/>
                  <a:pt x="6001903" y="52940"/>
                  <a:pt x="6006915" y="60168"/>
                </a:cubicBezTo>
                <a:cubicBezTo>
                  <a:pt x="6011927" y="67395"/>
                  <a:pt x="6011116" y="71640"/>
                  <a:pt x="6004484" y="72902"/>
                </a:cubicBezTo>
                <a:cubicBezTo>
                  <a:pt x="5997851" y="74164"/>
                  <a:pt x="5987254" y="74343"/>
                  <a:pt x="5972692" y="73440"/>
                </a:cubicBezTo>
                <a:cubicBezTo>
                  <a:pt x="5958129" y="72536"/>
                  <a:pt x="5941326" y="72755"/>
                  <a:pt x="5922283" y="74096"/>
                </a:cubicBezTo>
                <a:cubicBezTo>
                  <a:pt x="5903238" y="75436"/>
                  <a:pt x="5881327" y="77813"/>
                  <a:pt x="5856547" y="81226"/>
                </a:cubicBezTo>
                <a:cubicBezTo>
                  <a:pt x="5849018" y="97990"/>
                  <a:pt x="5841361" y="111678"/>
                  <a:pt x="5833574" y="122289"/>
                </a:cubicBezTo>
                <a:cubicBezTo>
                  <a:pt x="5835624" y="123809"/>
                  <a:pt x="5844447" y="122802"/>
                  <a:pt x="5860042" y="119267"/>
                </a:cubicBezTo>
                <a:cubicBezTo>
                  <a:pt x="5875637" y="115732"/>
                  <a:pt x="5886335" y="112807"/>
                  <a:pt x="5892136" y="110491"/>
                </a:cubicBezTo>
                <a:cubicBezTo>
                  <a:pt x="5897936" y="108175"/>
                  <a:pt x="5904346" y="108211"/>
                  <a:pt x="5911366" y="110599"/>
                </a:cubicBezTo>
                <a:cubicBezTo>
                  <a:pt x="5918385" y="112986"/>
                  <a:pt x="5924720" y="115765"/>
                  <a:pt x="5930370" y="118934"/>
                </a:cubicBezTo>
                <a:cubicBezTo>
                  <a:pt x="5936020" y="122103"/>
                  <a:pt x="5937268" y="128886"/>
                  <a:pt x="5934113" y="139283"/>
                </a:cubicBezTo>
                <a:cubicBezTo>
                  <a:pt x="5930958" y="149679"/>
                  <a:pt x="5929825" y="160843"/>
                  <a:pt x="5930715" y="172774"/>
                </a:cubicBezTo>
                <a:cubicBezTo>
                  <a:pt x="5931603" y="184705"/>
                  <a:pt x="5932496" y="198762"/>
                  <a:pt x="5933392" y="214945"/>
                </a:cubicBezTo>
                <a:cubicBezTo>
                  <a:pt x="5934288" y="231128"/>
                  <a:pt x="5935199" y="245884"/>
                  <a:pt x="5936124" y="259213"/>
                </a:cubicBezTo>
                <a:cubicBezTo>
                  <a:pt x="5937049" y="272543"/>
                  <a:pt x="5935579" y="283800"/>
                  <a:pt x="5931715" y="292985"/>
                </a:cubicBezTo>
                <a:cubicBezTo>
                  <a:pt x="5927850" y="302169"/>
                  <a:pt x="5922031" y="309720"/>
                  <a:pt x="5914259" y="315635"/>
                </a:cubicBezTo>
                <a:cubicBezTo>
                  <a:pt x="5906486" y="321550"/>
                  <a:pt x="5901471" y="320342"/>
                  <a:pt x="5899212" y="312010"/>
                </a:cubicBezTo>
                <a:cubicBezTo>
                  <a:pt x="5896954" y="303679"/>
                  <a:pt x="5891271" y="293752"/>
                  <a:pt x="5882165" y="282229"/>
                </a:cubicBezTo>
                <a:cubicBezTo>
                  <a:pt x="5873059" y="270707"/>
                  <a:pt x="5873199" y="266319"/>
                  <a:pt x="5882585" y="269065"/>
                </a:cubicBezTo>
                <a:cubicBezTo>
                  <a:pt x="5891970" y="271811"/>
                  <a:pt x="5898269" y="273163"/>
                  <a:pt x="5901482" y="273120"/>
                </a:cubicBezTo>
                <a:cubicBezTo>
                  <a:pt x="5904694" y="273077"/>
                  <a:pt x="5906300" y="262730"/>
                  <a:pt x="5906300" y="242080"/>
                </a:cubicBezTo>
                <a:cubicBezTo>
                  <a:pt x="5906300" y="218003"/>
                  <a:pt x="5905432" y="193847"/>
                  <a:pt x="5903698" y="169612"/>
                </a:cubicBezTo>
                <a:cubicBezTo>
                  <a:pt x="5901962" y="145377"/>
                  <a:pt x="5898560" y="132514"/>
                  <a:pt x="5893491" y="131023"/>
                </a:cubicBezTo>
                <a:cubicBezTo>
                  <a:pt x="5888421" y="129531"/>
                  <a:pt x="5869797" y="132134"/>
                  <a:pt x="5837618" y="138831"/>
                </a:cubicBezTo>
                <a:lnTo>
                  <a:pt x="5837618" y="166407"/>
                </a:lnTo>
                <a:cubicBezTo>
                  <a:pt x="5844114" y="166493"/>
                  <a:pt x="5853937" y="164715"/>
                  <a:pt x="5867087" y="161073"/>
                </a:cubicBezTo>
                <a:cubicBezTo>
                  <a:pt x="5880236" y="157430"/>
                  <a:pt x="5888737" y="159043"/>
                  <a:pt x="5892587" y="165912"/>
                </a:cubicBezTo>
                <a:cubicBezTo>
                  <a:pt x="5896438" y="172781"/>
                  <a:pt x="5891899" y="177535"/>
                  <a:pt x="5878971" y="180174"/>
                </a:cubicBezTo>
                <a:cubicBezTo>
                  <a:pt x="5866044" y="182812"/>
                  <a:pt x="5852259" y="184132"/>
                  <a:pt x="5837618" y="184132"/>
                </a:cubicBezTo>
                <a:cubicBezTo>
                  <a:pt x="5837618" y="193195"/>
                  <a:pt x="5836721" y="202587"/>
                  <a:pt x="5834929" y="212310"/>
                </a:cubicBezTo>
                <a:cubicBezTo>
                  <a:pt x="5847620" y="212382"/>
                  <a:pt x="5859128" y="210600"/>
                  <a:pt x="5869453" y="206965"/>
                </a:cubicBezTo>
                <a:cubicBezTo>
                  <a:pt x="5879778" y="203330"/>
                  <a:pt x="5887625" y="205172"/>
                  <a:pt x="5892996" y="212493"/>
                </a:cubicBezTo>
                <a:cubicBezTo>
                  <a:pt x="5898366" y="219814"/>
                  <a:pt x="5892218" y="225016"/>
                  <a:pt x="5874551" y="228099"/>
                </a:cubicBezTo>
                <a:cubicBezTo>
                  <a:pt x="5856884" y="231182"/>
                  <a:pt x="5843533" y="230924"/>
                  <a:pt x="5834498" y="227324"/>
                </a:cubicBezTo>
                <a:cubicBezTo>
                  <a:pt x="5832892" y="250570"/>
                  <a:pt x="5828515" y="268979"/>
                  <a:pt x="5821367" y="282552"/>
                </a:cubicBezTo>
                <a:cubicBezTo>
                  <a:pt x="5814218" y="296125"/>
                  <a:pt x="5807915" y="298237"/>
                  <a:pt x="5802459" y="288887"/>
                </a:cubicBezTo>
                <a:cubicBezTo>
                  <a:pt x="5797002" y="279537"/>
                  <a:pt x="5796311" y="270198"/>
                  <a:pt x="5800383" y="260870"/>
                </a:cubicBezTo>
                <a:cubicBezTo>
                  <a:pt x="5804455" y="251541"/>
                  <a:pt x="5807604" y="241102"/>
                  <a:pt x="5809827" y="229551"/>
                </a:cubicBezTo>
                <a:cubicBezTo>
                  <a:pt x="5812049" y="218000"/>
                  <a:pt x="5813834" y="201709"/>
                  <a:pt x="5815182" y="180679"/>
                </a:cubicBezTo>
                <a:cubicBezTo>
                  <a:pt x="5816530" y="159649"/>
                  <a:pt x="5817147" y="146403"/>
                  <a:pt x="5817032" y="140939"/>
                </a:cubicBezTo>
                <a:cubicBezTo>
                  <a:pt x="5806707" y="159768"/>
                  <a:pt x="5794421" y="176069"/>
                  <a:pt x="5780174" y="189843"/>
                </a:cubicBezTo>
                <a:cubicBezTo>
                  <a:pt x="5765927" y="203616"/>
                  <a:pt x="5748740" y="215106"/>
                  <a:pt x="5728614" y="224313"/>
                </a:cubicBezTo>
                <a:cubicBezTo>
                  <a:pt x="5708487" y="233519"/>
                  <a:pt x="5707093" y="230436"/>
                  <a:pt x="5724431" y="215063"/>
                </a:cubicBezTo>
                <a:cubicBezTo>
                  <a:pt x="5741768" y="199691"/>
                  <a:pt x="5759808" y="180622"/>
                  <a:pt x="5778551" y="157857"/>
                </a:cubicBezTo>
                <a:cubicBezTo>
                  <a:pt x="5797293" y="135092"/>
                  <a:pt x="5814229" y="110100"/>
                  <a:pt x="5829358" y="82883"/>
                </a:cubicBezTo>
                <a:cubicBezTo>
                  <a:pt x="5794926" y="87342"/>
                  <a:pt x="5772700" y="90709"/>
                  <a:pt x="5762676" y="92982"/>
                </a:cubicBezTo>
                <a:cubicBezTo>
                  <a:pt x="5752652" y="95255"/>
                  <a:pt x="5743037" y="92727"/>
                  <a:pt x="5733830" y="85399"/>
                </a:cubicBezTo>
                <a:cubicBezTo>
                  <a:pt x="5724624" y="78071"/>
                  <a:pt x="5722613" y="74010"/>
                  <a:pt x="5727797" y="73214"/>
                </a:cubicBezTo>
                <a:cubicBezTo>
                  <a:pt x="5732981" y="72418"/>
                  <a:pt x="5742764" y="71794"/>
                  <a:pt x="5757147" y="71342"/>
                </a:cubicBezTo>
                <a:cubicBezTo>
                  <a:pt x="5771531" y="70891"/>
                  <a:pt x="5797214" y="68091"/>
                  <a:pt x="5834197" y="62942"/>
                </a:cubicBezTo>
                <a:cubicBezTo>
                  <a:pt x="5844465" y="37833"/>
                  <a:pt x="5847577" y="21134"/>
                  <a:pt x="5843533" y="12845"/>
                </a:cubicBezTo>
                <a:cubicBezTo>
                  <a:pt x="5839489" y="4556"/>
                  <a:pt x="5840192" y="412"/>
                  <a:pt x="5845641" y="412"/>
                </a:cubicBezTo>
                <a:close/>
                <a:moveTo>
                  <a:pt x="1206967" y="412"/>
                </a:moveTo>
                <a:cubicBezTo>
                  <a:pt x="1211140" y="412"/>
                  <a:pt x="1218944" y="2509"/>
                  <a:pt x="1230380" y="6704"/>
                </a:cubicBezTo>
                <a:cubicBezTo>
                  <a:pt x="1241817" y="10898"/>
                  <a:pt x="1245864" y="15544"/>
                  <a:pt x="1242524" y="20642"/>
                </a:cubicBezTo>
                <a:cubicBezTo>
                  <a:pt x="1239182" y="25740"/>
                  <a:pt x="1236128" y="31975"/>
                  <a:pt x="1233359" y="39346"/>
                </a:cubicBezTo>
                <a:cubicBezTo>
                  <a:pt x="1230592" y="46717"/>
                  <a:pt x="1227222" y="53528"/>
                  <a:pt x="1223250" y="59780"/>
                </a:cubicBezTo>
                <a:cubicBezTo>
                  <a:pt x="1238063" y="58031"/>
                  <a:pt x="1254253" y="55805"/>
                  <a:pt x="1271820" y="53101"/>
                </a:cubicBezTo>
                <a:cubicBezTo>
                  <a:pt x="1289387" y="50398"/>
                  <a:pt x="1303444" y="48136"/>
                  <a:pt x="1313991" y="46315"/>
                </a:cubicBezTo>
                <a:cubicBezTo>
                  <a:pt x="1324538" y="44494"/>
                  <a:pt x="1334964" y="44540"/>
                  <a:pt x="1345267" y="46455"/>
                </a:cubicBezTo>
                <a:cubicBezTo>
                  <a:pt x="1355571" y="48369"/>
                  <a:pt x="1363228" y="52940"/>
                  <a:pt x="1368240" y="60168"/>
                </a:cubicBezTo>
                <a:cubicBezTo>
                  <a:pt x="1373252" y="67395"/>
                  <a:pt x="1372442" y="71640"/>
                  <a:pt x="1365809" y="72902"/>
                </a:cubicBezTo>
                <a:cubicBezTo>
                  <a:pt x="1359177" y="74164"/>
                  <a:pt x="1348580" y="74343"/>
                  <a:pt x="1334017" y="73440"/>
                </a:cubicBezTo>
                <a:cubicBezTo>
                  <a:pt x="1319455" y="72536"/>
                  <a:pt x="1302652" y="72755"/>
                  <a:pt x="1283608" y="74096"/>
                </a:cubicBezTo>
                <a:cubicBezTo>
                  <a:pt x="1264564" y="75436"/>
                  <a:pt x="1242652" y="77813"/>
                  <a:pt x="1217872" y="81226"/>
                </a:cubicBezTo>
                <a:cubicBezTo>
                  <a:pt x="1210343" y="97990"/>
                  <a:pt x="1202686" y="111678"/>
                  <a:pt x="1194900" y="122289"/>
                </a:cubicBezTo>
                <a:cubicBezTo>
                  <a:pt x="1196951" y="123809"/>
                  <a:pt x="1205773" y="122802"/>
                  <a:pt x="1221368" y="119267"/>
                </a:cubicBezTo>
                <a:cubicBezTo>
                  <a:pt x="1236963" y="115732"/>
                  <a:pt x="1247660" y="112807"/>
                  <a:pt x="1253461" y="110491"/>
                </a:cubicBezTo>
                <a:cubicBezTo>
                  <a:pt x="1259262" y="108175"/>
                  <a:pt x="1265672" y="108211"/>
                  <a:pt x="1272691" y="110599"/>
                </a:cubicBezTo>
                <a:cubicBezTo>
                  <a:pt x="1279711" y="112986"/>
                  <a:pt x="1286046" y="115765"/>
                  <a:pt x="1291695" y="118934"/>
                </a:cubicBezTo>
                <a:cubicBezTo>
                  <a:pt x="1297346" y="122103"/>
                  <a:pt x="1298593" y="128886"/>
                  <a:pt x="1295439" y="139283"/>
                </a:cubicBezTo>
                <a:cubicBezTo>
                  <a:pt x="1292284" y="149679"/>
                  <a:pt x="1291150" y="160843"/>
                  <a:pt x="1292040" y="172774"/>
                </a:cubicBezTo>
                <a:cubicBezTo>
                  <a:pt x="1292929" y="184705"/>
                  <a:pt x="1293822" y="198762"/>
                  <a:pt x="1294718" y="214945"/>
                </a:cubicBezTo>
                <a:cubicBezTo>
                  <a:pt x="1295614" y="231128"/>
                  <a:pt x="1296525" y="245884"/>
                  <a:pt x="1297450" y="259213"/>
                </a:cubicBezTo>
                <a:cubicBezTo>
                  <a:pt x="1298375" y="272543"/>
                  <a:pt x="1296905" y="283800"/>
                  <a:pt x="1293040" y="292985"/>
                </a:cubicBezTo>
                <a:cubicBezTo>
                  <a:pt x="1289176" y="302169"/>
                  <a:pt x="1283357" y="309720"/>
                  <a:pt x="1275585" y="315635"/>
                </a:cubicBezTo>
                <a:cubicBezTo>
                  <a:pt x="1267812" y="321550"/>
                  <a:pt x="1262796" y="320342"/>
                  <a:pt x="1260538" y="312010"/>
                </a:cubicBezTo>
                <a:cubicBezTo>
                  <a:pt x="1258279" y="303679"/>
                  <a:pt x="1252597" y="293752"/>
                  <a:pt x="1243491" y="282229"/>
                </a:cubicBezTo>
                <a:cubicBezTo>
                  <a:pt x="1234386" y="270707"/>
                  <a:pt x="1234525" y="266319"/>
                  <a:pt x="1243911" y="269065"/>
                </a:cubicBezTo>
                <a:cubicBezTo>
                  <a:pt x="1253296" y="271811"/>
                  <a:pt x="1259595" y="273163"/>
                  <a:pt x="1262807" y="273120"/>
                </a:cubicBezTo>
                <a:cubicBezTo>
                  <a:pt x="1266020" y="273077"/>
                  <a:pt x="1267625" y="262730"/>
                  <a:pt x="1267625" y="242080"/>
                </a:cubicBezTo>
                <a:cubicBezTo>
                  <a:pt x="1267625" y="218003"/>
                  <a:pt x="1266758" y="193847"/>
                  <a:pt x="1265023" y="169612"/>
                </a:cubicBezTo>
                <a:cubicBezTo>
                  <a:pt x="1263288" y="145377"/>
                  <a:pt x="1259886" y="132514"/>
                  <a:pt x="1254816" y="131023"/>
                </a:cubicBezTo>
                <a:cubicBezTo>
                  <a:pt x="1249747" y="129531"/>
                  <a:pt x="1231123" y="132134"/>
                  <a:pt x="1198943" y="138831"/>
                </a:cubicBezTo>
                <a:lnTo>
                  <a:pt x="1198943" y="166407"/>
                </a:lnTo>
                <a:cubicBezTo>
                  <a:pt x="1205439" y="166493"/>
                  <a:pt x="1215262" y="164715"/>
                  <a:pt x="1228412" y="161073"/>
                </a:cubicBezTo>
                <a:cubicBezTo>
                  <a:pt x="1241562" y="157430"/>
                  <a:pt x="1250062" y="159043"/>
                  <a:pt x="1253912" y="165912"/>
                </a:cubicBezTo>
                <a:cubicBezTo>
                  <a:pt x="1257763" y="172781"/>
                  <a:pt x="1253225" y="177535"/>
                  <a:pt x="1240296" y="180174"/>
                </a:cubicBezTo>
                <a:cubicBezTo>
                  <a:pt x="1227370" y="182812"/>
                  <a:pt x="1213585" y="184132"/>
                  <a:pt x="1198943" y="184132"/>
                </a:cubicBezTo>
                <a:cubicBezTo>
                  <a:pt x="1198943" y="193195"/>
                  <a:pt x="1198047" y="202587"/>
                  <a:pt x="1196255" y="212310"/>
                </a:cubicBezTo>
                <a:cubicBezTo>
                  <a:pt x="1208946" y="212382"/>
                  <a:pt x="1220454" y="210600"/>
                  <a:pt x="1230779" y="206965"/>
                </a:cubicBezTo>
                <a:cubicBezTo>
                  <a:pt x="1241103" y="203330"/>
                  <a:pt x="1248951" y="205172"/>
                  <a:pt x="1254322" y="212493"/>
                </a:cubicBezTo>
                <a:cubicBezTo>
                  <a:pt x="1259692" y="219814"/>
                  <a:pt x="1253543" y="225016"/>
                  <a:pt x="1235876" y="228099"/>
                </a:cubicBezTo>
                <a:cubicBezTo>
                  <a:pt x="1218210" y="231182"/>
                  <a:pt x="1204859" y="230924"/>
                  <a:pt x="1195824" y="227324"/>
                </a:cubicBezTo>
                <a:cubicBezTo>
                  <a:pt x="1194218" y="250570"/>
                  <a:pt x="1189841" y="268979"/>
                  <a:pt x="1182692" y="282552"/>
                </a:cubicBezTo>
                <a:cubicBezTo>
                  <a:pt x="1175544" y="296125"/>
                  <a:pt x="1169241" y="298237"/>
                  <a:pt x="1163785" y="288887"/>
                </a:cubicBezTo>
                <a:cubicBezTo>
                  <a:pt x="1158328" y="279537"/>
                  <a:pt x="1157636" y="270198"/>
                  <a:pt x="1161709" y="260870"/>
                </a:cubicBezTo>
                <a:cubicBezTo>
                  <a:pt x="1165781" y="251541"/>
                  <a:pt x="1168930" y="241102"/>
                  <a:pt x="1171152" y="229551"/>
                </a:cubicBezTo>
                <a:cubicBezTo>
                  <a:pt x="1173375" y="218000"/>
                  <a:pt x="1175160" y="201709"/>
                  <a:pt x="1176508" y="180679"/>
                </a:cubicBezTo>
                <a:cubicBezTo>
                  <a:pt x="1177856" y="159649"/>
                  <a:pt x="1178473" y="146403"/>
                  <a:pt x="1178358" y="140939"/>
                </a:cubicBezTo>
                <a:cubicBezTo>
                  <a:pt x="1168033" y="159768"/>
                  <a:pt x="1155747" y="176069"/>
                  <a:pt x="1141500" y="189843"/>
                </a:cubicBezTo>
                <a:cubicBezTo>
                  <a:pt x="1127252" y="203616"/>
                  <a:pt x="1110067" y="215106"/>
                  <a:pt x="1089940" y="224313"/>
                </a:cubicBezTo>
                <a:cubicBezTo>
                  <a:pt x="1069813" y="233519"/>
                  <a:pt x="1068419" y="230436"/>
                  <a:pt x="1085756" y="215063"/>
                </a:cubicBezTo>
                <a:cubicBezTo>
                  <a:pt x="1103093" y="199691"/>
                  <a:pt x="1121133" y="180622"/>
                  <a:pt x="1139876" y="157857"/>
                </a:cubicBezTo>
                <a:cubicBezTo>
                  <a:pt x="1158619" y="135092"/>
                  <a:pt x="1175555" y="110100"/>
                  <a:pt x="1190683" y="82883"/>
                </a:cubicBezTo>
                <a:cubicBezTo>
                  <a:pt x="1156253" y="87342"/>
                  <a:pt x="1134025" y="90709"/>
                  <a:pt x="1124001" y="92982"/>
                </a:cubicBezTo>
                <a:cubicBezTo>
                  <a:pt x="1113977" y="95255"/>
                  <a:pt x="1104362" y="92727"/>
                  <a:pt x="1095156" y="85399"/>
                </a:cubicBezTo>
                <a:cubicBezTo>
                  <a:pt x="1085949" y="78071"/>
                  <a:pt x="1083938" y="74010"/>
                  <a:pt x="1089122" y="73214"/>
                </a:cubicBezTo>
                <a:cubicBezTo>
                  <a:pt x="1094306" y="72418"/>
                  <a:pt x="1104090" y="71794"/>
                  <a:pt x="1118474" y="71342"/>
                </a:cubicBezTo>
                <a:cubicBezTo>
                  <a:pt x="1132857" y="70891"/>
                  <a:pt x="1158540" y="68091"/>
                  <a:pt x="1195523" y="62942"/>
                </a:cubicBezTo>
                <a:cubicBezTo>
                  <a:pt x="1205791" y="37833"/>
                  <a:pt x="1208903" y="21134"/>
                  <a:pt x="1204859" y="12845"/>
                </a:cubicBezTo>
                <a:cubicBezTo>
                  <a:pt x="1200815" y="4556"/>
                  <a:pt x="1201517" y="412"/>
                  <a:pt x="1206967" y="412"/>
                </a:cubicBezTo>
                <a:close/>
                <a:moveTo>
                  <a:pt x="2675749" y="54"/>
                </a:moveTo>
                <a:cubicBezTo>
                  <a:pt x="2677015" y="-95"/>
                  <a:pt x="2678566" y="68"/>
                  <a:pt x="2680404" y="541"/>
                </a:cubicBezTo>
                <a:cubicBezTo>
                  <a:pt x="2687753" y="2434"/>
                  <a:pt x="2695654" y="5911"/>
                  <a:pt x="2704108" y="10973"/>
                </a:cubicBezTo>
                <a:cubicBezTo>
                  <a:pt x="2712561" y="16036"/>
                  <a:pt x="2712934" y="21044"/>
                  <a:pt x="2705226" y="25998"/>
                </a:cubicBezTo>
                <a:cubicBezTo>
                  <a:pt x="2697519" y="30953"/>
                  <a:pt x="2683376" y="41762"/>
                  <a:pt x="2662797" y="58425"/>
                </a:cubicBezTo>
                <a:cubicBezTo>
                  <a:pt x="2688538" y="54998"/>
                  <a:pt x="2704538" y="51442"/>
                  <a:pt x="2710798" y="47756"/>
                </a:cubicBezTo>
                <a:cubicBezTo>
                  <a:pt x="2717057" y="44071"/>
                  <a:pt x="2723338" y="43433"/>
                  <a:pt x="2729641" y="45842"/>
                </a:cubicBezTo>
                <a:cubicBezTo>
                  <a:pt x="2735943" y="48251"/>
                  <a:pt x="2742350" y="51341"/>
                  <a:pt x="2748860" y="55113"/>
                </a:cubicBezTo>
                <a:cubicBezTo>
                  <a:pt x="2755371" y="58884"/>
                  <a:pt x="2757023" y="63136"/>
                  <a:pt x="2753818" y="67868"/>
                </a:cubicBezTo>
                <a:cubicBezTo>
                  <a:pt x="2750613" y="72601"/>
                  <a:pt x="2748577" y="80366"/>
                  <a:pt x="2747709" y="91164"/>
                </a:cubicBezTo>
                <a:cubicBezTo>
                  <a:pt x="2746842" y="101962"/>
                  <a:pt x="2746179" y="111742"/>
                  <a:pt x="2745720" y="120504"/>
                </a:cubicBezTo>
                <a:cubicBezTo>
                  <a:pt x="2745261" y="129266"/>
                  <a:pt x="2743099" y="138239"/>
                  <a:pt x="2739234" y="147424"/>
                </a:cubicBezTo>
                <a:cubicBezTo>
                  <a:pt x="2735370" y="156609"/>
                  <a:pt x="2729318" y="163672"/>
                  <a:pt x="2721080" y="168612"/>
                </a:cubicBezTo>
                <a:cubicBezTo>
                  <a:pt x="2712841" y="173552"/>
                  <a:pt x="2707632" y="172143"/>
                  <a:pt x="2705452" y="164385"/>
                </a:cubicBezTo>
                <a:cubicBezTo>
                  <a:pt x="2703273" y="156627"/>
                  <a:pt x="2698064" y="148726"/>
                  <a:pt x="2689825" y="140681"/>
                </a:cubicBezTo>
                <a:cubicBezTo>
                  <a:pt x="2681587" y="132636"/>
                  <a:pt x="2682569" y="130191"/>
                  <a:pt x="2692772" y="133346"/>
                </a:cubicBezTo>
                <a:cubicBezTo>
                  <a:pt x="2702975" y="136501"/>
                  <a:pt x="2709106" y="137637"/>
                  <a:pt x="2711163" y="136755"/>
                </a:cubicBezTo>
                <a:cubicBezTo>
                  <a:pt x="2713221" y="135873"/>
                  <a:pt x="2715096" y="132464"/>
                  <a:pt x="2716788" y="126527"/>
                </a:cubicBezTo>
                <a:cubicBezTo>
                  <a:pt x="2718481" y="120590"/>
                  <a:pt x="2719775" y="110900"/>
                  <a:pt x="2720671" y="97456"/>
                </a:cubicBezTo>
                <a:cubicBezTo>
                  <a:pt x="2721567" y="84012"/>
                  <a:pt x="2720786" y="75522"/>
                  <a:pt x="2718326" y="71988"/>
                </a:cubicBezTo>
                <a:cubicBezTo>
                  <a:pt x="2715867" y="68453"/>
                  <a:pt x="2712364" y="66908"/>
                  <a:pt x="2707818" y="67352"/>
                </a:cubicBezTo>
                <a:cubicBezTo>
                  <a:pt x="2703273" y="67797"/>
                  <a:pt x="2687814" y="70493"/>
                  <a:pt x="2661442" y="75440"/>
                </a:cubicBezTo>
                <a:lnTo>
                  <a:pt x="2661442" y="182604"/>
                </a:lnTo>
                <a:cubicBezTo>
                  <a:pt x="2704549" y="178231"/>
                  <a:pt x="2730239" y="174215"/>
                  <a:pt x="2738514" y="170559"/>
                </a:cubicBezTo>
                <a:cubicBezTo>
                  <a:pt x="2746788" y="166902"/>
                  <a:pt x="2754019" y="165550"/>
                  <a:pt x="2760207" y="166504"/>
                </a:cubicBezTo>
                <a:cubicBezTo>
                  <a:pt x="2766395" y="167458"/>
                  <a:pt x="2774425" y="170519"/>
                  <a:pt x="2784298" y="175689"/>
                </a:cubicBezTo>
                <a:cubicBezTo>
                  <a:pt x="2794172" y="180858"/>
                  <a:pt x="2797287" y="186261"/>
                  <a:pt x="2793645" y="191897"/>
                </a:cubicBezTo>
                <a:cubicBezTo>
                  <a:pt x="2790002" y="197533"/>
                  <a:pt x="2787970" y="204459"/>
                  <a:pt x="2787546" y="212676"/>
                </a:cubicBezTo>
                <a:cubicBezTo>
                  <a:pt x="2787124" y="220893"/>
                  <a:pt x="2785069" y="234666"/>
                  <a:pt x="2781384" y="253997"/>
                </a:cubicBezTo>
                <a:cubicBezTo>
                  <a:pt x="2777699" y="273328"/>
                  <a:pt x="2772934" y="286643"/>
                  <a:pt x="2767090" y="293942"/>
                </a:cubicBezTo>
                <a:cubicBezTo>
                  <a:pt x="2761247" y="301241"/>
                  <a:pt x="2753406" y="306809"/>
                  <a:pt x="2743569" y="310645"/>
                </a:cubicBezTo>
                <a:cubicBezTo>
                  <a:pt x="2733731" y="314481"/>
                  <a:pt x="2727526" y="312043"/>
                  <a:pt x="2724951" y="303331"/>
                </a:cubicBezTo>
                <a:cubicBezTo>
                  <a:pt x="2722377" y="294619"/>
                  <a:pt x="2716971" y="285596"/>
                  <a:pt x="2708733" y="276260"/>
                </a:cubicBezTo>
                <a:cubicBezTo>
                  <a:pt x="2700494" y="266925"/>
                  <a:pt x="2702488" y="264326"/>
                  <a:pt x="2714713" y="268463"/>
                </a:cubicBezTo>
                <a:cubicBezTo>
                  <a:pt x="2726938" y="272600"/>
                  <a:pt x="2734606" y="274848"/>
                  <a:pt x="2737718" y="275206"/>
                </a:cubicBezTo>
                <a:cubicBezTo>
                  <a:pt x="2740830" y="275565"/>
                  <a:pt x="2743942" y="272761"/>
                  <a:pt x="2747053" y="266796"/>
                </a:cubicBezTo>
                <a:cubicBezTo>
                  <a:pt x="2750165" y="260830"/>
                  <a:pt x="2752843" y="251362"/>
                  <a:pt x="2755087" y="238391"/>
                </a:cubicBezTo>
                <a:cubicBezTo>
                  <a:pt x="2757332" y="225421"/>
                  <a:pt x="2758052" y="214214"/>
                  <a:pt x="2757249" y="204771"/>
                </a:cubicBezTo>
                <a:cubicBezTo>
                  <a:pt x="2756446" y="195328"/>
                  <a:pt x="2753797" y="190427"/>
                  <a:pt x="2749301" y="190068"/>
                </a:cubicBezTo>
                <a:cubicBezTo>
                  <a:pt x="2744805" y="189710"/>
                  <a:pt x="2729272" y="191309"/>
                  <a:pt x="2702699" y="194865"/>
                </a:cubicBezTo>
                <a:cubicBezTo>
                  <a:pt x="2676127" y="198422"/>
                  <a:pt x="2659313" y="202243"/>
                  <a:pt x="2652257" y="206330"/>
                </a:cubicBezTo>
                <a:cubicBezTo>
                  <a:pt x="2645202" y="210417"/>
                  <a:pt x="2640219" y="208607"/>
                  <a:pt x="2637308" y="200899"/>
                </a:cubicBezTo>
                <a:cubicBezTo>
                  <a:pt x="2634396" y="193191"/>
                  <a:pt x="2634063" y="187681"/>
                  <a:pt x="2636307" y="184368"/>
                </a:cubicBezTo>
                <a:cubicBezTo>
                  <a:pt x="2638552" y="181056"/>
                  <a:pt x="2639674" y="162951"/>
                  <a:pt x="2639674" y="130055"/>
                </a:cubicBezTo>
                <a:cubicBezTo>
                  <a:pt x="2639674" y="96757"/>
                  <a:pt x="2637426" y="76049"/>
                  <a:pt x="2632930" y="67933"/>
                </a:cubicBezTo>
                <a:cubicBezTo>
                  <a:pt x="2628435" y="59816"/>
                  <a:pt x="2629815" y="55758"/>
                  <a:pt x="2637071" y="55758"/>
                </a:cubicBezTo>
                <a:cubicBezTo>
                  <a:pt x="2642076" y="55758"/>
                  <a:pt x="2646371" y="56203"/>
                  <a:pt x="2649956" y="57092"/>
                </a:cubicBezTo>
                <a:cubicBezTo>
                  <a:pt x="2666504" y="33602"/>
                  <a:pt x="2673879" y="17832"/>
                  <a:pt x="2672079" y="9780"/>
                </a:cubicBezTo>
                <a:cubicBezTo>
                  <a:pt x="2670729" y="3741"/>
                  <a:pt x="2671953" y="499"/>
                  <a:pt x="2675749" y="54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9" name="TextBox 6"/>
          <p:cNvSpPr txBox="1">
            <a:spLocks noChangeArrowheads="1"/>
          </p:cNvSpPr>
          <p:nvPr/>
        </p:nvSpPr>
        <p:spPr bwMode="auto">
          <a:xfrm>
            <a:off x="812800" y="1138698"/>
            <a:ext cx="774872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小组讨论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: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可以怎样解决问题呢？展示你的方法。</a:t>
            </a:r>
          </a:p>
        </p:txBody>
      </p:sp>
      <p:sp>
        <p:nvSpPr>
          <p:cNvPr id="47" name="文本框 46"/>
          <p:cNvSpPr txBox="1"/>
          <p:nvPr/>
        </p:nvSpPr>
        <p:spPr>
          <a:xfrm>
            <a:off x="812800" y="17417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2400" dirty="0">
                <a:solidFill>
                  <a:prstClr val="black"/>
                </a:solidFill>
                <a:cs typeface="+mn-ea"/>
                <a:sym typeface="+mn-lt"/>
              </a:rPr>
              <a:t>新知探究</a:t>
            </a:r>
          </a:p>
        </p:txBody>
      </p:sp>
      <p:pic>
        <p:nvPicPr>
          <p:cNvPr id="48" name="图片 4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561" r="62419"/>
          <a:stretch>
            <a:fillRect/>
          </a:stretch>
        </p:blipFill>
        <p:spPr>
          <a:xfrm>
            <a:off x="9930775" y="4013500"/>
            <a:ext cx="1951430" cy="28715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6"/>
          <p:cNvSpPr txBox="1">
            <a:spLocks noChangeArrowheads="1"/>
          </p:cNvSpPr>
          <p:nvPr/>
        </p:nvSpPr>
        <p:spPr bwMode="auto">
          <a:xfrm>
            <a:off x="1023379" y="1526397"/>
            <a:ext cx="751192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小组讨论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: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你还能想到更简单的办法吗？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1023379" y="2360715"/>
            <a:ext cx="30400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Script"/>
                <a:ea typeface="楷体" panose="02010609060101010101" pitchFamily="49" charset="-122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方法二：假设法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6296792" y="2831976"/>
            <a:ext cx="3633983" cy="23508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cs typeface="+mn-ea"/>
                <a:sym typeface="+mn-lt"/>
              </a:rPr>
              <a:t>（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cs typeface="+mn-ea"/>
                <a:sym typeface="+mn-lt"/>
              </a:rPr>
              <a:t>26-8×2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cs typeface="+mn-ea"/>
                <a:sym typeface="+mn-lt"/>
              </a:rPr>
              <a:t>）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cs typeface="+mn-ea"/>
                <a:sym typeface="+mn-lt"/>
              </a:rPr>
              <a:t>÷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cs typeface="+mn-ea"/>
                <a:sym typeface="+mn-lt"/>
              </a:rPr>
              <a:t>（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cs typeface="+mn-ea"/>
                <a:sym typeface="+mn-lt"/>
              </a:rPr>
              <a:t>4-2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cs typeface="+mn-ea"/>
                <a:sym typeface="+mn-lt"/>
              </a:rPr>
              <a:t>）</a:t>
            </a: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cs typeface="+mn-ea"/>
                <a:sym typeface="+mn-lt"/>
              </a:rPr>
              <a:t>=(26-16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cs typeface="+mn-ea"/>
                <a:sym typeface="+mn-lt"/>
              </a:rPr>
              <a:t>）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cs typeface="+mn-ea"/>
                <a:sym typeface="+mn-lt"/>
              </a:rPr>
              <a:t>÷2</a:t>
            </a: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cs typeface="+mn-ea"/>
                <a:sym typeface="+mn-lt"/>
              </a:rPr>
              <a:t>=10÷2</a:t>
            </a: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cs typeface="+mn-ea"/>
                <a:sym typeface="+mn-lt"/>
              </a:rPr>
              <a:t>=5(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cs typeface="+mn-ea"/>
                <a:sym typeface="+mn-lt"/>
              </a:rPr>
              <a:t>只）</a:t>
            </a: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cs typeface="+mn-ea"/>
                <a:sym typeface="+mn-lt"/>
              </a:rPr>
              <a:t>鸡的数量：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cs typeface="+mn-ea"/>
                <a:sym typeface="+mn-lt"/>
              </a:rPr>
              <a:t>8-5=3(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cs typeface="+mn-ea"/>
                <a:sym typeface="+mn-lt"/>
              </a:rPr>
              <a:t>只）</a:t>
            </a: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1023378" y="3314822"/>
            <a:ext cx="446153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笼子里脚的数量是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8×2=16(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只）</a:t>
            </a: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1023380" y="3753597"/>
            <a:ext cx="427909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与实际相差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26-16=10(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只）</a:t>
            </a: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1023380" y="4192372"/>
            <a:ext cx="467970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每只兔子少算了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2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只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,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10÷2=5(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只）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就是兔子的数量。</a:t>
            </a: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2" name="Text Box 32"/>
          <p:cNvSpPr txBox="1">
            <a:spLocks noChangeArrowheads="1"/>
          </p:cNvSpPr>
          <p:nvPr/>
        </p:nvSpPr>
        <p:spPr bwMode="auto">
          <a:xfrm>
            <a:off x="6193234" y="5252152"/>
            <a:ext cx="3174810" cy="400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Script"/>
                <a:ea typeface="楷体" panose="02010609060101010101" pitchFamily="49" charset="-122"/>
              </a:defRPr>
            </a:lvl1pPr>
            <a:lvl2pPr marL="742950" indent="-285750">
              <a:spcBef>
                <a:spcPct val="15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15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15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15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答：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5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只兔子，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3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只鸡。</a:t>
            </a:r>
          </a:p>
        </p:txBody>
      </p:sp>
      <p:sp>
        <p:nvSpPr>
          <p:cNvPr id="23" name="Rectangle 2"/>
          <p:cNvSpPr>
            <a:spLocks noChangeArrowheads="1"/>
          </p:cNvSpPr>
          <p:nvPr/>
        </p:nvSpPr>
        <p:spPr bwMode="auto">
          <a:xfrm>
            <a:off x="6296792" y="2332918"/>
            <a:ext cx="23599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规范解答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:</a:t>
            </a:r>
          </a:p>
        </p:txBody>
      </p:sp>
      <p:sp>
        <p:nvSpPr>
          <p:cNvPr id="28" name="圆角矩形 27"/>
          <p:cNvSpPr/>
          <p:nvPr/>
        </p:nvSpPr>
        <p:spPr>
          <a:xfrm>
            <a:off x="953063" y="2872567"/>
            <a:ext cx="4671439" cy="2196785"/>
          </a:xfrm>
          <a:prstGeom prst="round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4572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假设笼子里全是鸡</a:t>
            </a: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812800" y="17417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2400" dirty="0">
                <a:solidFill>
                  <a:prstClr val="black"/>
                </a:solidFill>
                <a:cs typeface="+mn-ea"/>
                <a:sym typeface="+mn-lt"/>
              </a:rPr>
              <a:t>新知探究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561" r="62419"/>
          <a:stretch>
            <a:fillRect/>
          </a:stretch>
        </p:blipFill>
        <p:spPr>
          <a:xfrm>
            <a:off x="9930775" y="4013500"/>
            <a:ext cx="1951430" cy="28715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7" grpId="0"/>
      <p:bldP spid="19" grpId="0"/>
      <p:bldP spid="20" grpId="0"/>
      <p:bldP spid="21" grpId="0"/>
      <p:bldP spid="22" grpId="0"/>
      <p:bldP spid="23" grpId="0" autoUpdateAnimBg="0"/>
      <p:bldP spid="2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6"/>
          <p:cNvSpPr txBox="1">
            <a:spLocks noChangeArrowheads="1"/>
          </p:cNvSpPr>
          <p:nvPr/>
        </p:nvSpPr>
        <p:spPr bwMode="auto">
          <a:xfrm>
            <a:off x="2125643" y="1524679"/>
            <a:ext cx="751192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思考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: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假设笼子全是兔子的话，该如何计算？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2039379" y="2350462"/>
            <a:ext cx="30400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Script"/>
                <a:ea typeface="楷体" panose="02010609060101010101" pitchFamily="49" charset="-122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方法二：假设法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6744058" y="2829104"/>
            <a:ext cx="363398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cs typeface="+mn-ea"/>
                <a:sym typeface="+mn-lt"/>
              </a:rPr>
              <a:t>（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cs typeface="+mn-ea"/>
                <a:sym typeface="+mn-lt"/>
              </a:rPr>
              <a:t>8×4-26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cs typeface="+mn-ea"/>
                <a:sym typeface="+mn-lt"/>
              </a:rPr>
              <a:t>）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cs typeface="+mn-ea"/>
                <a:sym typeface="+mn-lt"/>
              </a:rPr>
              <a:t>÷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cs typeface="+mn-ea"/>
                <a:sym typeface="+mn-lt"/>
              </a:rPr>
              <a:t>（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cs typeface="+mn-ea"/>
                <a:sym typeface="+mn-lt"/>
              </a:rPr>
              <a:t>4-2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cs typeface="+mn-ea"/>
                <a:sym typeface="+mn-lt"/>
              </a:rPr>
              <a:t>）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cs typeface="+mn-ea"/>
                <a:sym typeface="+mn-lt"/>
              </a:rPr>
              <a:t>=(32-26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cs typeface="+mn-ea"/>
                <a:sym typeface="+mn-lt"/>
              </a:rPr>
              <a:t>）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cs typeface="+mn-ea"/>
                <a:sym typeface="+mn-lt"/>
              </a:rPr>
              <a:t>÷2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cs typeface="+mn-ea"/>
                <a:sym typeface="+mn-lt"/>
              </a:rPr>
              <a:t>=6÷2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cs typeface="+mn-ea"/>
                <a:sym typeface="+mn-lt"/>
              </a:rPr>
              <a:t>=3(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cs typeface="+mn-ea"/>
                <a:sym typeface="+mn-lt"/>
              </a:rPr>
              <a:t>只）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cs typeface="+mn-ea"/>
                <a:sym typeface="+mn-lt"/>
              </a:rPr>
              <a:t>兔子的数量：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cs typeface="+mn-ea"/>
                <a:sym typeface="+mn-lt"/>
              </a:rPr>
              <a:t>8-3=5(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cs typeface="+mn-ea"/>
                <a:sym typeface="+mn-lt"/>
              </a:rPr>
              <a:t>只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cs typeface="+mn-ea"/>
                <a:sym typeface="+mn-lt"/>
              </a:rPr>
              <a:t>)</a:t>
            </a:r>
          </a:p>
        </p:txBody>
      </p:sp>
      <p:sp>
        <p:nvSpPr>
          <p:cNvPr id="19" name="矩形 18"/>
          <p:cNvSpPr/>
          <p:nvPr/>
        </p:nvSpPr>
        <p:spPr>
          <a:xfrm>
            <a:off x="2039378" y="3304569"/>
            <a:ext cx="44615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笼子里脚的数量是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8×4=32(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只）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2039380" y="3743344"/>
            <a:ext cx="42790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与实际相差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32-26=6(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只）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2039380" y="4182119"/>
            <a:ext cx="467970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每只鸡多算了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2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只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，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6÷2=3(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只）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就是鸡的数量。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2" name="Text Box 32"/>
          <p:cNvSpPr txBox="1">
            <a:spLocks noChangeArrowheads="1"/>
          </p:cNvSpPr>
          <p:nvPr/>
        </p:nvSpPr>
        <p:spPr bwMode="auto">
          <a:xfrm>
            <a:off x="6640500" y="4690159"/>
            <a:ext cx="3174810" cy="461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Script"/>
                <a:ea typeface="楷体" panose="02010609060101010101" pitchFamily="49" charset="-122"/>
              </a:defRPr>
            </a:lvl1pPr>
            <a:lvl2pPr marL="742950" indent="-285750">
              <a:spcBef>
                <a:spcPct val="15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15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15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15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答：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5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只兔子，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3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只鸡。</a:t>
            </a:r>
          </a:p>
        </p:txBody>
      </p:sp>
      <p:sp>
        <p:nvSpPr>
          <p:cNvPr id="23" name="Rectangle 2"/>
          <p:cNvSpPr>
            <a:spLocks noChangeArrowheads="1"/>
          </p:cNvSpPr>
          <p:nvPr/>
        </p:nvSpPr>
        <p:spPr bwMode="auto">
          <a:xfrm>
            <a:off x="6883262" y="2416079"/>
            <a:ext cx="23599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规范解答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:</a:t>
            </a:r>
          </a:p>
        </p:txBody>
      </p:sp>
      <p:sp>
        <p:nvSpPr>
          <p:cNvPr id="28" name="圆角矩形 27"/>
          <p:cNvSpPr/>
          <p:nvPr/>
        </p:nvSpPr>
        <p:spPr>
          <a:xfrm>
            <a:off x="1969063" y="2862314"/>
            <a:ext cx="4671439" cy="2196785"/>
          </a:xfrm>
          <a:prstGeom prst="round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4572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假设笼子里全是兔子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4917" y="4398106"/>
            <a:ext cx="1890823" cy="2302390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812800" y="17417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2400" dirty="0">
                <a:solidFill>
                  <a:prstClr val="black"/>
                </a:solidFill>
                <a:cs typeface="+mn-ea"/>
                <a:sym typeface="+mn-lt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  <p:bldP spid="23" grpId="0" autoUpdateAnimBg="0"/>
      <p:bldP spid="2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6FCFC"/>
              </a:clrFrom>
              <a:clrTo>
                <a:srgbClr val="F6FC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31"/>
          <a:stretch>
            <a:fillRect/>
          </a:stretch>
        </p:blipFill>
        <p:spPr bwMode="auto">
          <a:xfrm rot="17018996">
            <a:off x="6141267" y="4134871"/>
            <a:ext cx="883208" cy="1093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本框 27"/>
          <p:cNvSpPr txBox="1"/>
          <p:nvPr/>
        </p:nvSpPr>
        <p:spPr>
          <a:xfrm>
            <a:off x="812800" y="1744807"/>
            <a:ext cx="74013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Script"/>
                <a:ea typeface="楷体" panose="02010609060101010101" pitchFamily="49" charset="-122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方法三：抬脚法</a:t>
            </a:r>
            <a:r>
              <a:rPr kumimoji="0" lang="zh-CN" altLang="en-US" sz="2000" b="1" i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—-</a:t>
            </a:r>
            <a:r>
              <a:rPr kumimoji="0" lang="en-US" altLang="zh-CN" sz="2000" b="1" i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鸡抬起一只脚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,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兔子抬起两只脚。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812800" y="2206470"/>
            <a:ext cx="8533732" cy="1733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l" defTabSz="457200" rtl="0" eaLnBrk="0" fontAlgn="auto" latinLnBrk="0" hangingPunct="0">
              <a:lnSpc>
                <a:spcPts val="32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（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1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）假如让鸡抬起一只脚，兔子抬起两只脚，</a:t>
            </a: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  <a:p>
            <a:pPr marL="0" marR="0" lvl="0" indent="0" algn="l" defTabSz="457200" rtl="0" eaLnBrk="0" fontAlgn="auto" latinLnBrk="0" hangingPunct="0">
              <a:lnSpc>
                <a:spcPts val="32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    还有 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26÷2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＝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13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只脚。</a:t>
            </a: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  <a:p>
            <a:pPr marL="0" marR="0" lvl="0" indent="0" algn="l" defTabSz="457200" rtl="0" eaLnBrk="0" fontAlgn="auto" latinLnBrk="0" hangingPunct="0">
              <a:lnSpc>
                <a:spcPts val="32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（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2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）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脚的总数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-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头的总数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=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兔子的只数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，有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13-8=5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只兔子，</a:t>
            </a: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  <a:p>
            <a:pPr marL="0" marR="0" lvl="0" indent="0" algn="l" defTabSz="457200" rtl="0" eaLnBrk="0" fontAlgn="auto" latinLnBrk="0" hangingPunct="0">
              <a:lnSpc>
                <a:spcPts val="32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    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有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8-5=3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只鸡。</a:t>
            </a: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854" y="4169571"/>
            <a:ext cx="664961" cy="110408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624" y="4171893"/>
            <a:ext cx="669190" cy="111110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6FCFC"/>
              </a:clrFrom>
              <a:clrTo>
                <a:srgbClr val="F6FC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31"/>
          <a:stretch>
            <a:fillRect/>
          </a:stretch>
        </p:blipFill>
        <p:spPr bwMode="auto">
          <a:xfrm>
            <a:off x="6886291" y="4096216"/>
            <a:ext cx="883207" cy="109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32"/>
          <p:cNvSpPr txBox="1">
            <a:spLocks noChangeArrowheads="1"/>
          </p:cNvSpPr>
          <p:nvPr/>
        </p:nvSpPr>
        <p:spPr bwMode="auto">
          <a:xfrm>
            <a:off x="4153084" y="5653736"/>
            <a:ext cx="3174810" cy="461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Script"/>
                <a:ea typeface="楷体" panose="02010609060101010101" pitchFamily="49" charset="-122"/>
              </a:defRPr>
            </a:lvl1pPr>
            <a:lvl2pPr marL="742950" indent="-285750">
              <a:spcBef>
                <a:spcPct val="15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15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15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15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答：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5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只兔子，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3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只鸡。</a:t>
            </a:r>
          </a:p>
        </p:txBody>
      </p:sp>
      <p:sp>
        <p:nvSpPr>
          <p:cNvPr id="10" name="TextBox 6"/>
          <p:cNvSpPr txBox="1">
            <a:spLocks noChangeArrowheads="1"/>
          </p:cNvSpPr>
          <p:nvPr/>
        </p:nvSpPr>
        <p:spPr bwMode="auto">
          <a:xfrm>
            <a:off x="812802" y="1204264"/>
            <a:ext cx="751192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小组讨论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: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你还能想到更简单的办法吗？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812800" y="17417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2400" dirty="0">
                <a:solidFill>
                  <a:prstClr val="black"/>
                </a:solidFill>
                <a:cs typeface="+mn-ea"/>
                <a:sym typeface="+mn-lt"/>
              </a:rPr>
              <a:t>新知探究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561" r="62419"/>
          <a:stretch>
            <a:fillRect/>
          </a:stretch>
        </p:blipFill>
        <p:spPr>
          <a:xfrm>
            <a:off x="9930775" y="4013500"/>
            <a:ext cx="1951430" cy="28715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899"/>
          <a:stretch>
            <a:fillRect/>
          </a:stretch>
        </p:blipFill>
        <p:spPr>
          <a:xfrm>
            <a:off x="0" y="0"/>
            <a:ext cx="12125983" cy="6858000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6093958" y="1948913"/>
            <a:ext cx="3776663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-342900" algn="ctr">
              <a:lnSpc>
                <a:spcPct val="90000"/>
              </a:lnSpc>
              <a:spcBef>
                <a:spcPts val="1000"/>
              </a:spcBef>
              <a:defRPr/>
            </a:pPr>
            <a:r>
              <a:rPr lang="zh-CN" altLang="en-US" sz="6000" b="1" dirty="0">
                <a:solidFill>
                  <a:schemeClr val="bg1"/>
                </a:solidFill>
                <a:cs typeface="+mn-ea"/>
                <a:sym typeface="+mn-lt"/>
              </a:rPr>
              <a:t>课堂练习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6379708" y="3301660"/>
            <a:ext cx="4162425" cy="4635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219200">
              <a:lnSpc>
                <a:spcPct val="150000"/>
              </a:lnSpc>
              <a:defRPr/>
            </a:pP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纸上得来终觉浅</a:t>
            </a:r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,</a:t>
            </a: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绝知此事要躬行</a:t>
            </a:r>
          </a:p>
        </p:txBody>
      </p:sp>
      <p:sp>
        <p:nvSpPr>
          <p:cNvPr id="15" name="椭圆 14"/>
          <p:cNvSpPr>
            <a:spLocks noChangeAspect="1"/>
          </p:cNvSpPr>
          <p:nvPr/>
        </p:nvSpPr>
        <p:spPr>
          <a:xfrm>
            <a:off x="3620633" y="2088016"/>
            <a:ext cx="2087563" cy="2085975"/>
          </a:xfrm>
          <a:prstGeom prst="ellipse">
            <a:avLst/>
          </a:prstGeom>
          <a:gradFill>
            <a:gsLst>
              <a:gs pos="0">
                <a:srgbClr val="C00000"/>
              </a:gs>
              <a:gs pos="22000">
                <a:srgbClr val="FFC000"/>
              </a:gs>
              <a:gs pos="84000">
                <a:srgbClr val="00B0F0"/>
              </a:gs>
              <a:gs pos="62000">
                <a:srgbClr val="00B050"/>
              </a:gs>
              <a:gs pos="42000">
                <a:srgbClr val="92D050"/>
              </a:gs>
              <a:gs pos="100000">
                <a:srgbClr val="7030A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4800" dirty="0">
                <a:solidFill>
                  <a:schemeClr val="tx1"/>
                </a:solidFill>
                <a:cs typeface="+mn-ea"/>
                <a:sym typeface="+mn-lt"/>
              </a:rPr>
              <a:t>03</a:t>
            </a:r>
            <a:endParaRPr lang="zh-CN" altLang="en-US" sz="480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3922258" y="2237241"/>
            <a:ext cx="1800225" cy="180022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8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3</a:t>
            </a:r>
            <a:endParaRPr lang="zh-CN" altLang="en-US" sz="80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17" name="直接连接符 16"/>
          <p:cNvCxnSpPr/>
          <p:nvPr/>
        </p:nvCxnSpPr>
        <p:spPr>
          <a:xfrm flipV="1">
            <a:off x="5708196" y="3143704"/>
            <a:ext cx="4705350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6630159" y="2091841"/>
            <a:ext cx="359255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从上面数，有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35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个头，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" name="圆角矩形 4"/>
          <p:cNvSpPr/>
          <p:nvPr/>
        </p:nvSpPr>
        <p:spPr>
          <a:xfrm>
            <a:off x="2701883" y="2057691"/>
            <a:ext cx="7634121" cy="1163292"/>
          </a:xfrm>
          <a:prstGeom prst="round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笼子里有若干只鸡和兔。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778350" y="2631245"/>
            <a:ext cx="361683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从下面数，有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94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只脚。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395181" y="2631245"/>
            <a:ext cx="30180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鸡和兔各有几只？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1906" y="2487816"/>
            <a:ext cx="682696" cy="1011852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1494877" y="3570499"/>
            <a:ext cx="40970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Script"/>
                <a:ea typeface="楷体" panose="02010609060101010101" pitchFamily="49" charset="-122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方法一：假设笼子里全是鸡</a:t>
            </a: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6199556" y="3983525"/>
            <a:ext cx="363398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cs typeface="+mn-ea"/>
                <a:sym typeface="+mn-lt"/>
              </a:rPr>
              <a:t>（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cs typeface="+mn-ea"/>
                <a:sym typeface="+mn-lt"/>
              </a:rPr>
              <a:t>94-35×2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cs typeface="+mn-ea"/>
                <a:sym typeface="+mn-lt"/>
              </a:rPr>
              <a:t>）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cs typeface="+mn-ea"/>
                <a:sym typeface="+mn-lt"/>
              </a:rPr>
              <a:t>÷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cs typeface="+mn-ea"/>
                <a:sym typeface="+mn-lt"/>
              </a:rPr>
              <a:t>（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cs typeface="+mn-ea"/>
                <a:sym typeface="+mn-lt"/>
              </a:rPr>
              <a:t>4-2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cs typeface="+mn-ea"/>
                <a:sym typeface="+mn-lt"/>
              </a:rPr>
              <a:t>）</a:t>
            </a: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cs typeface="+mn-ea"/>
                <a:sym typeface="+mn-lt"/>
              </a:rPr>
              <a:t>=(94-70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cs typeface="+mn-ea"/>
                <a:sym typeface="+mn-lt"/>
              </a:rPr>
              <a:t>）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cs typeface="+mn-ea"/>
                <a:sym typeface="+mn-lt"/>
              </a:rPr>
              <a:t>÷2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cs typeface="+mn-ea"/>
                <a:sym typeface="+mn-lt"/>
              </a:rPr>
              <a:t>=24÷2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cs typeface="+mn-ea"/>
                <a:sym typeface="+mn-lt"/>
              </a:rPr>
              <a:t>=12(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cs typeface="+mn-ea"/>
                <a:sym typeface="+mn-lt"/>
              </a:rPr>
              <a:t>只）</a:t>
            </a: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cs typeface="+mn-ea"/>
                <a:sym typeface="+mn-lt"/>
              </a:rPr>
              <a:t>鸡的数量：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cs typeface="+mn-ea"/>
                <a:sym typeface="+mn-lt"/>
              </a:rPr>
              <a:t>35-12=23(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cs typeface="+mn-ea"/>
                <a:sym typeface="+mn-lt"/>
              </a:rPr>
              <a:t>只）</a:t>
            </a: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416289" y="4113973"/>
            <a:ext cx="446153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笼子里脚的数量是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35×2=70(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只）</a:t>
            </a: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416291" y="4614369"/>
            <a:ext cx="427909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与实际相差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94-70=24(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只）</a:t>
            </a: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416291" y="5111413"/>
            <a:ext cx="467970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每只兔子少算了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2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只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,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24÷2=12(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只）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就是兔子的数量。</a:t>
            </a: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6" name="Text Box 32"/>
          <p:cNvSpPr txBox="1">
            <a:spLocks noChangeArrowheads="1"/>
          </p:cNvSpPr>
          <p:nvPr/>
        </p:nvSpPr>
        <p:spPr bwMode="auto">
          <a:xfrm>
            <a:off x="3825950" y="5912317"/>
            <a:ext cx="3532019" cy="400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Script"/>
                <a:ea typeface="楷体" panose="02010609060101010101" pitchFamily="49" charset="-122"/>
              </a:defRPr>
            </a:lvl1pPr>
            <a:lvl2pPr marL="742950" indent="-285750">
              <a:spcBef>
                <a:spcPct val="15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15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15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15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答：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23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只鸡，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12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只兔子。</a:t>
            </a:r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6338760" y="3570500"/>
            <a:ext cx="23599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规范解答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:</a:t>
            </a:r>
          </a:p>
        </p:txBody>
      </p:sp>
      <p:sp>
        <p:nvSpPr>
          <p:cNvPr id="18" name="矩形 17"/>
          <p:cNvSpPr/>
          <p:nvPr/>
        </p:nvSpPr>
        <p:spPr>
          <a:xfrm>
            <a:off x="1013050" y="1284923"/>
            <a:ext cx="44615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你能解决开头的问题了吗？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812800" y="17417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2400" dirty="0">
                <a:solidFill>
                  <a:prstClr val="black"/>
                </a:solidFill>
                <a:cs typeface="+mn-ea"/>
                <a:sym typeface="+mn-lt"/>
              </a:rPr>
              <a:t>课堂练习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500"/>
                            </p:stCondLst>
                            <p:childTnLst>
                              <p:par>
                                <p:cTn id="7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00"/>
                            </p:stCondLst>
                            <p:childTnLst>
                              <p:par>
                                <p:cTn id="8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/>
      <p:bldP spid="7" grpId="0"/>
      <p:bldP spid="11" grpId="0"/>
      <p:bldP spid="13" grpId="0"/>
      <p:bldP spid="14" grpId="0"/>
      <p:bldP spid="15" grpId="0"/>
      <p:bldP spid="16" grpId="0"/>
      <p:bldP spid="17" grpId="0" autoUpdateAnimBg="0"/>
      <p:bldP spid="18" grpId="0"/>
      <p:bldP spid="18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5169659" y="1545288"/>
            <a:ext cx="359255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从上面数，有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35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个头，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" name="圆角矩形 4"/>
          <p:cNvSpPr/>
          <p:nvPr/>
        </p:nvSpPr>
        <p:spPr>
          <a:xfrm>
            <a:off x="1241383" y="1511138"/>
            <a:ext cx="7634121" cy="1163292"/>
          </a:xfrm>
          <a:prstGeom prst="round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笼子里有若干只鸡和兔。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317850" y="2084692"/>
            <a:ext cx="361683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从下面数，有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94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只脚。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934681" y="2084692"/>
            <a:ext cx="30180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鸡和兔各有几只？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1406" y="1941263"/>
            <a:ext cx="682696" cy="1011852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1149098" y="3467100"/>
            <a:ext cx="43320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Script"/>
                <a:ea typeface="楷体" panose="02010609060101010101" pitchFamily="49" charset="-122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方法二：假设笼子里全是兔子</a:t>
            </a: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5853779" y="3880126"/>
            <a:ext cx="384302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cs typeface="+mn-ea"/>
                <a:sym typeface="+mn-lt"/>
              </a:rPr>
              <a:t>（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cs typeface="+mn-ea"/>
                <a:sym typeface="+mn-lt"/>
              </a:rPr>
              <a:t>35×4-94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cs typeface="+mn-ea"/>
                <a:sym typeface="+mn-lt"/>
              </a:rPr>
              <a:t>）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cs typeface="+mn-ea"/>
                <a:sym typeface="+mn-lt"/>
              </a:rPr>
              <a:t>÷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cs typeface="+mn-ea"/>
                <a:sym typeface="+mn-lt"/>
              </a:rPr>
              <a:t>（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cs typeface="+mn-ea"/>
                <a:sym typeface="+mn-lt"/>
              </a:rPr>
              <a:t>4-2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cs typeface="+mn-ea"/>
                <a:sym typeface="+mn-lt"/>
              </a:rPr>
              <a:t>）</a:t>
            </a: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cs typeface="+mn-ea"/>
                <a:sym typeface="+mn-lt"/>
              </a:rPr>
              <a:t>=(140-94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cs typeface="+mn-ea"/>
                <a:sym typeface="+mn-lt"/>
              </a:rPr>
              <a:t>）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cs typeface="+mn-ea"/>
                <a:sym typeface="+mn-lt"/>
              </a:rPr>
              <a:t>÷2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cs typeface="+mn-ea"/>
                <a:sym typeface="+mn-lt"/>
              </a:rPr>
              <a:t>=46÷2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cs typeface="+mn-ea"/>
                <a:sym typeface="+mn-lt"/>
              </a:rPr>
              <a:t>=23(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cs typeface="+mn-ea"/>
                <a:sym typeface="+mn-lt"/>
              </a:rPr>
              <a:t>只）</a:t>
            </a: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cs typeface="+mn-ea"/>
                <a:sym typeface="+mn-lt"/>
              </a:rPr>
              <a:t>兔子的数量：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cs typeface="+mn-ea"/>
                <a:sym typeface="+mn-lt"/>
              </a:rPr>
              <a:t>35-23=12(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cs typeface="+mn-ea"/>
                <a:sym typeface="+mn-lt"/>
              </a:rPr>
              <a:t>只）</a:t>
            </a: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070513" y="4010574"/>
            <a:ext cx="467970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笼子里脚的数量是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35×4=140(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只）</a:t>
            </a: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070514" y="4510970"/>
            <a:ext cx="427909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与实际相差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140-94=46(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只）</a:t>
            </a: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070514" y="5008014"/>
            <a:ext cx="467970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每只鸡多算了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2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只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,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46÷2=23(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只）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就是鸡的数量。</a:t>
            </a: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5992983" y="3467101"/>
            <a:ext cx="23599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规范解答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:</a:t>
            </a:r>
          </a:p>
        </p:txBody>
      </p:sp>
      <p:sp>
        <p:nvSpPr>
          <p:cNvPr id="18" name="Text Box 32"/>
          <p:cNvSpPr txBox="1">
            <a:spLocks noChangeArrowheads="1"/>
          </p:cNvSpPr>
          <p:nvPr/>
        </p:nvSpPr>
        <p:spPr bwMode="auto">
          <a:xfrm>
            <a:off x="3510594" y="5779912"/>
            <a:ext cx="3532019" cy="400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Script"/>
                <a:ea typeface="楷体" panose="02010609060101010101" pitchFamily="49" charset="-122"/>
              </a:defRPr>
            </a:lvl1pPr>
            <a:lvl2pPr marL="742950" indent="-285750">
              <a:spcBef>
                <a:spcPct val="15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15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15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15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答：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23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只鸡，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12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只兔子。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812800" y="17417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2400" dirty="0">
                <a:solidFill>
                  <a:prstClr val="black"/>
                </a:solidFill>
                <a:cs typeface="+mn-ea"/>
                <a:sym typeface="+mn-lt"/>
              </a:rPr>
              <a:t>课堂练习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4" grpId="0"/>
      <p:bldP spid="15" grpId="0"/>
      <p:bldP spid="17" grpId="0" autoUpdateAnimBg="0"/>
      <p:bldP spid="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5148145" y="1468430"/>
            <a:ext cx="359255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从上面数，有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35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个头，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" name="圆角矩形 4"/>
          <p:cNvSpPr/>
          <p:nvPr/>
        </p:nvSpPr>
        <p:spPr>
          <a:xfrm>
            <a:off x="1219869" y="1434280"/>
            <a:ext cx="7634121" cy="1163292"/>
          </a:xfrm>
          <a:prstGeom prst="round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笼子里有若干只鸡和兔。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296336" y="2007834"/>
            <a:ext cx="361683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从下面数，有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94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只脚。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913167" y="2007834"/>
            <a:ext cx="30180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鸡和兔各有几只？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9892" y="1864405"/>
            <a:ext cx="682696" cy="1011852"/>
          </a:xfrm>
          <a:prstGeom prst="rect">
            <a:avLst/>
          </a:prstGeom>
        </p:spPr>
      </p:pic>
      <p:pic>
        <p:nvPicPr>
          <p:cNvPr id="16" name="Picture 6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6FCFC"/>
              </a:clrFrom>
              <a:clrTo>
                <a:srgbClr val="F6FC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31"/>
          <a:stretch>
            <a:fillRect/>
          </a:stretch>
        </p:blipFill>
        <p:spPr bwMode="auto">
          <a:xfrm rot="18114877">
            <a:off x="9690502" y="4888228"/>
            <a:ext cx="1174922" cy="1455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文本框 27"/>
          <p:cNvSpPr txBox="1"/>
          <p:nvPr/>
        </p:nvSpPr>
        <p:spPr>
          <a:xfrm>
            <a:off x="1204920" y="3287981"/>
            <a:ext cx="74013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Script"/>
                <a:ea typeface="楷体" panose="02010609060101010101" pitchFamily="49" charset="-122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方法三：抬脚法</a:t>
            </a:r>
            <a:r>
              <a:rPr kumimoji="0" lang="zh-CN" altLang="en-US" sz="2000" b="1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—-</a:t>
            </a:r>
            <a:r>
              <a:rPr kumimoji="0" lang="en-US" altLang="zh-CN" sz="2000" b="1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鸡抬起一只脚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,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兔子抬起两只脚。</a:t>
            </a:r>
          </a:p>
        </p:txBody>
      </p:sp>
      <p:sp>
        <p:nvSpPr>
          <p:cNvPr id="20" name="Rectangle 1"/>
          <p:cNvSpPr>
            <a:spLocks noChangeArrowheads="1"/>
          </p:cNvSpPr>
          <p:nvPr/>
        </p:nvSpPr>
        <p:spPr bwMode="auto">
          <a:xfrm>
            <a:off x="1219869" y="3780583"/>
            <a:ext cx="8448048" cy="1696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l" defTabSz="457200" rtl="0" eaLnBrk="0" fontAlgn="auto" latinLnBrk="0" hangingPunct="0">
              <a:lnSpc>
                <a:spcPts val="32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（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1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）假如让鸡抬起一只脚，兔子抬起两只脚，</a:t>
            </a: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  <a:p>
            <a:pPr marL="0" marR="0" lvl="0" indent="0" algn="l" defTabSz="457200" rtl="0" eaLnBrk="0" fontAlgn="auto" latinLnBrk="0" hangingPunct="0">
              <a:lnSpc>
                <a:spcPts val="32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    还有 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94÷2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＝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47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只脚。</a:t>
            </a: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  <a:p>
            <a:pPr marL="0" marR="0" lvl="0" indent="0" algn="l" defTabSz="457200" rtl="0" eaLnBrk="0" fontAlgn="auto" latinLnBrk="0" hangingPunct="0">
              <a:lnSpc>
                <a:spcPts val="32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（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2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）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脚的总数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-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头的总数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=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兔子的只数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。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47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－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35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＝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12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只兔子，</a:t>
            </a: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  <a:p>
            <a:pPr marL="0" marR="0" lvl="0" indent="0" algn="l" defTabSz="457200" rtl="0" eaLnBrk="0" fontAlgn="auto" latinLnBrk="0" hangingPunct="0">
              <a:lnSpc>
                <a:spcPts val="32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    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有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35-12=23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只鸡。</a:t>
            </a: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3759" y="5021104"/>
            <a:ext cx="884590" cy="1468754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8134" y="5021106"/>
            <a:ext cx="890217" cy="1478097"/>
          </a:xfrm>
          <a:prstGeom prst="rect">
            <a:avLst/>
          </a:prstGeom>
        </p:spPr>
      </p:pic>
      <p:pic>
        <p:nvPicPr>
          <p:cNvPr id="23" name="Picture 6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6FCFC"/>
              </a:clrFrom>
              <a:clrTo>
                <a:srgbClr val="F6FC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31"/>
          <a:stretch>
            <a:fillRect/>
          </a:stretch>
        </p:blipFill>
        <p:spPr bwMode="auto">
          <a:xfrm>
            <a:off x="10384670" y="4951094"/>
            <a:ext cx="1174922" cy="145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xt Box 32"/>
          <p:cNvSpPr txBox="1">
            <a:spLocks noChangeArrowheads="1"/>
          </p:cNvSpPr>
          <p:nvPr/>
        </p:nvSpPr>
        <p:spPr bwMode="auto">
          <a:xfrm>
            <a:off x="1936134" y="5583387"/>
            <a:ext cx="3532019" cy="400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Script"/>
                <a:ea typeface="楷体" panose="02010609060101010101" pitchFamily="49" charset="-122"/>
              </a:defRPr>
            </a:lvl1pPr>
            <a:lvl2pPr marL="742950" indent="-285750">
              <a:spcBef>
                <a:spcPct val="15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15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15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15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答：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23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只鸡，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12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只兔子。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812800" y="17417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2400" dirty="0">
                <a:solidFill>
                  <a:prstClr val="black"/>
                </a:solidFill>
                <a:cs typeface="+mn-ea"/>
                <a:sym typeface="+mn-lt"/>
              </a:rPr>
              <a:t>课堂练习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2768389" y="1678119"/>
            <a:ext cx="7077508" cy="729187"/>
          </a:xfrm>
          <a:custGeom>
            <a:avLst/>
            <a:gdLst/>
            <a:ahLst/>
            <a:cxnLst/>
            <a:rect l="l" t="t" r="r" b="b"/>
            <a:pathLst>
              <a:path w="7077508" h="729187">
                <a:moveTo>
                  <a:pt x="2911029" y="649196"/>
                </a:moveTo>
                <a:lnTo>
                  <a:pt x="2957082" y="649196"/>
                </a:lnTo>
                <a:lnTo>
                  <a:pt x="2957082" y="695228"/>
                </a:lnTo>
                <a:lnTo>
                  <a:pt x="2911029" y="695228"/>
                </a:lnTo>
                <a:close/>
                <a:moveTo>
                  <a:pt x="1246493" y="632687"/>
                </a:moveTo>
                <a:cubicBezTo>
                  <a:pt x="1244163" y="632092"/>
                  <a:pt x="1236541" y="632673"/>
                  <a:pt x="1223628" y="634429"/>
                </a:cubicBezTo>
                <a:cubicBezTo>
                  <a:pt x="1210715" y="636186"/>
                  <a:pt x="1193905" y="638692"/>
                  <a:pt x="1173197" y="641947"/>
                </a:cubicBezTo>
                <a:cubicBezTo>
                  <a:pt x="1175907" y="654280"/>
                  <a:pt x="1178475" y="669287"/>
                  <a:pt x="1180898" y="686968"/>
                </a:cubicBezTo>
                <a:cubicBezTo>
                  <a:pt x="1196758" y="686136"/>
                  <a:pt x="1217680" y="683211"/>
                  <a:pt x="1243665" y="678192"/>
                </a:cubicBezTo>
                <a:cubicBezTo>
                  <a:pt x="1246088" y="668484"/>
                  <a:pt x="1247748" y="658621"/>
                  <a:pt x="1248644" y="648605"/>
                </a:cubicBezTo>
                <a:cubicBezTo>
                  <a:pt x="1249541" y="638588"/>
                  <a:pt x="1248824" y="633282"/>
                  <a:pt x="1246493" y="632687"/>
                </a:cubicBezTo>
                <a:close/>
                <a:moveTo>
                  <a:pt x="373362" y="619469"/>
                </a:moveTo>
                <a:cubicBezTo>
                  <a:pt x="397324" y="625090"/>
                  <a:pt x="415163" y="631414"/>
                  <a:pt x="426879" y="638441"/>
                </a:cubicBezTo>
                <a:cubicBezTo>
                  <a:pt x="438595" y="645468"/>
                  <a:pt x="447053" y="651820"/>
                  <a:pt x="452251" y="657499"/>
                </a:cubicBezTo>
                <a:cubicBezTo>
                  <a:pt x="457449" y="663178"/>
                  <a:pt x="460744" y="670936"/>
                  <a:pt x="462135" y="680773"/>
                </a:cubicBezTo>
                <a:cubicBezTo>
                  <a:pt x="463526" y="690611"/>
                  <a:pt x="459865" y="698627"/>
                  <a:pt x="451154" y="704822"/>
                </a:cubicBezTo>
                <a:cubicBezTo>
                  <a:pt x="442442" y="711017"/>
                  <a:pt x="433773" y="704223"/>
                  <a:pt x="425148" y="684441"/>
                </a:cubicBezTo>
                <a:cubicBezTo>
                  <a:pt x="416522" y="664658"/>
                  <a:pt x="398450" y="646371"/>
                  <a:pt x="370931" y="629579"/>
                </a:cubicBezTo>
                <a:close/>
                <a:moveTo>
                  <a:pt x="955281" y="610437"/>
                </a:moveTo>
                <a:cubicBezTo>
                  <a:pt x="960713" y="610346"/>
                  <a:pt x="966181" y="613263"/>
                  <a:pt x="971682" y="619189"/>
                </a:cubicBezTo>
                <a:cubicBezTo>
                  <a:pt x="979017" y="627091"/>
                  <a:pt x="976973" y="631608"/>
                  <a:pt x="965551" y="632741"/>
                </a:cubicBezTo>
                <a:cubicBezTo>
                  <a:pt x="954129" y="633874"/>
                  <a:pt x="941424" y="635569"/>
                  <a:pt x="927435" y="637828"/>
                </a:cubicBezTo>
                <a:cubicBezTo>
                  <a:pt x="913446" y="640086"/>
                  <a:pt x="902175" y="642567"/>
                  <a:pt x="893621" y="645270"/>
                </a:cubicBezTo>
                <a:cubicBezTo>
                  <a:pt x="885067" y="647974"/>
                  <a:pt x="876599" y="646038"/>
                  <a:pt x="868217" y="639463"/>
                </a:cubicBezTo>
                <a:cubicBezTo>
                  <a:pt x="859835" y="632888"/>
                  <a:pt x="860223" y="629278"/>
                  <a:pt x="869379" y="628632"/>
                </a:cubicBezTo>
                <a:cubicBezTo>
                  <a:pt x="878535" y="627987"/>
                  <a:pt x="895704" y="625413"/>
                  <a:pt x="920885" y="620910"/>
                </a:cubicBezTo>
                <a:cubicBezTo>
                  <a:pt x="932988" y="617454"/>
                  <a:pt x="942647" y="614328"/>
                  <a:pt x="949860" y="611532"/>
                </a:cubicBezTo>
                <a:cubicBezTo>
                  <a:pt x="951663" y="610832"/>
                  <a:pt x="953470" y="610468"/>
                  <a:pt x="955281" y="610437"/>
                </a:cubicBezTo>
                <a:close/>
                <a:moveTo>
                  <a:pt x="1256496" y="602917"/>
                </a:moveTo>
                <a:cubicBezTo>
                  <a:pt x="1260726" y="603067"/>
                  <a:pt x="1265476" y="604447"/>
                  <a:pt x="1270746" y="607057"/>
                </a:cubicBezTo>
                <a:cubicBezTo>
                  <a:pt x="1281286" y="612277"/>
                  <a:pt x="1290160" y="618257"/>
                  <a:pt x="1297365" y="624997"/>
                </a:cubicBezTo>
                <a:cubicBezTo>
                  <a:pt x="1304571" y="631737"/>
                  <a:pt x="1303965" y="638602"/>
                  <a:pt x="1295548" y="645593"/>
                </a:cubicBezTo>
                <a:cubicBezTo>
                  <a:pt x="1287130" y="652584"/>
                  <a:pt x="1279193" y="662762"/>
                  <a:pt x="1271736" y="676127"/>
                </a:cubicBezTo>
                <a:cubicBezTo>
                  <a:pt x="1285230" y="692245"/>
                  <a:pt x="1285259" y="700584"/>
                  <a:pt x="1271822" y="701144"/>
                </a:cubicBezTo>
                <a:cubicBezTo>
                  <a:pt x="1258385" y="701703"/>
                  <a:pt x="1228414" y="703703"/>
                  <a:pt x="1181909" y="707145"/>
                </a:cubicBezTo>
                <a:cubicBezTo>
                  <a:pt x="1178252" y="720797"/>
                  <a:pt x="1173197" y="723600"/>
                  <a:pt x="1166744" y="715555"/>
                </a:cubicBezTo>
                <a:cubicBezTo>
                  <a:pt x="1160291" y="707511"/>
                  <a:pt x="1154824" y="693418"/>
                  <a:pt x="1150342" y="673277"/>
                </a:cubicBezTo>
                <a:cubicBezTo>
                  <a:pt x="1145861" y="653136"/>
                  <a:pt x="1141326" y="639699"/>
                  <a:pt x="1136738" y="632967"/>
                </a:cubicBezTo>
                <a:cubicBezTo>
                  <a:pt x="1132149" y="626234"/>
                  <a:pt x="1133088" y="622301"/>
                  <a:pt x="1139555" y="621168"/>
                </a:cubicBezTo>
                <a:cubicBezTo>
                  <a:pt x="1146022" y="620035"/>
                  <a:pt x="1152149" y="620146"/>
                  <a:pt x="1157935" y="621502"/>
                </a:cubicBezTo>
                <a:cubicBezTo>
                  <a:pt x="1163722" y="622857"/>
                  <a:pt x="1172950" y="622878"/>
                  <a:pt x="1185619" y="621566"/>
                </a:cubicBezTo>
                <a:cubicBezTo>
                  <a:pt x="1198289" y="620254"/>
                  <a:pt x="1209818" y="618512"/>
                  <a:pt x="1220208" y="616339"/>
                </a:cubicBezTo>
                <a:cubicBezTo>
                  <a:pt x="1230597" y="614167"/>
                  <a:pt x="1238983" y="610771"/>
                  <a:pt x="1245364" y="606154"/>
                </a:cubicBezTo>
                <a:cubicBezTo>
                  <a:pt x="1248555" y="603845"/>
                  <a:pt x="1252266" y="602766"/>
                  <a:pt x="1256496" y="602917"/>
                </a:cubicBezTo>
                <a:close/>
                <a:moveTo>
                  <a:pt x="2700120" y="597464"/>
                </a:moveTo>
                <a:cubicBezTo>
                  <a:pt x="2703849" y="598217"/>
                  <a:pt x="2708710" y="599873"/>
                  <a:pt x="2714704" y="602433"/>
                </a:cubicBezTo>
                <a:cubicBezTo>
                  <a:pt x="2735956" y="610764"/>
                  <a:pt x="2751949" y="621975"/>
                  <a:pt x="2762683" y="636064"/>
                </a:cubicBezTo>
                <a:cubicBezTo>
                  <a:pt x="2773416" y="650153"/>
                  <a:pt x="2776084" y="665336"/>
                  <a:pt x="2770685" y="681612"/>
                </a:cubicBezTo>
                <a:cubicBezTo>
                  <a:pt x="2765286" y="697888"/>
                  <a:pt x="2754749" y="695536"/>
                  <a:pt x="2739075" y="674557"/>
                </a:cubicBezTo>
                <a:cubicBezTo>
                  <a:pt x="2723401" y="653577"/>
                  <a:pt x="2709427" y="633752"/>
                  <a:pt x="2697152" y="615081"/>
                </a:cubicBezTo>
                <a:cubicBezTo>
                  <a:pt x="2687945" y="601078"/>
                  <a:pt x="2688935" y="595205"/>
                  <a:pt x="2700120" y="597464"/>
                </a:cubicBezTo>
                <a:close/>
                <a:moveTo>
                  <a:pt x="2591092" y="583502"/>
                </a:moveTo>
                <a:cubicBezTo>
                  <a:pt x="2592802" y="583761"/>
                  <a:pt x="2594854" y="584436"/>
                  <a:pt x="2597247" y="585526"/>
                </a:cubicBezTo>
                <a:cubicBezTo>
                  <a:pt x="2606819" y="589885"/>
                  <a:pt x="2614358" y="594811"/>
                  <a:pt x="2619865" y="600303"/>
                </a:cubicBezTo>
                <a:cubicBezTo>
                  <a:pt x="2626820" y="606111"/>
                  <a:pt x="2627903" y="611431"/>
                  <a:pt x="2623113" y="616264"/>
                </a:cubicBezTo>
                <a:cubicBezTo>
                  <a:pt x="2618324" y="621096"/>
                  <a:pt x="2611609" y="628059"/>
                  <a:pt x="2602969" y="637150"/>
                </a:cubicBezTo>
                <a:cubicBezTo>
                  <a:pt x="2594329" y="646242"/>
                  <a:pt x="2581960" y="657460"/>
                  <a:pt x="2565863" y="670803"/>
                </a:cubicBezTo>
                <a:cubicBezTo>
                  <a:pt x="2549766" y="684147"/>
                  <a:pt x="2533283" y="693127"/>
                  <a:pt x="2516411" y="697745"/>
                </a:cubicBezTo>
                <a:cubicBezTo>
                  <a:pt x="2499540" y="702362"/>
                  <a:pt x="2495102" y="701222"/>
                  <a:pt x="2503096" y="694325"/>
                </a:cubicBezTo>
                <a:cubicBezTo>
                  <a:pt x="2511091" y="687427"/>
                  <a:pt x="2521767" y="678188"/>
                  <a:pt x="2535125" y="666609"/>
                </a:cubicBezTo>
                <a:cubicBezTo>
                  <a:pt x="2548483" y="655029"/>
                  <a:pt x="2560461" y="641997"/>
                  <a:pt x="2571058" y="627514"/>
                </a:cubicBezTo>
                <a:cubicBezTo>
                  <a:pt x="2581655" y="613030"/>
                  <a:pt x="2586277" y="601321"/>
                  <a:pt x="2584922" y="592387"/>
                </a:cubicBezTo>
                <a:cubicBezTo>
                  <a:pt x="2583905" y="585687"/>
                  <a:pt x="2585962" y="582725"/>
                  <a:pt x="2591092" y="583502"/>
                </a:cubicBezTo>
                <a:close/>
                <a:moveTo>
                  <a:pt x="803460" y="557541"/>
                </a:moveTo>
                <a:cubicBezTo>
                  <a:pt x="789550" y="561140"/>
                  <a:pt x="780000" y="561592"/>
                  <a:pt x="774809" y="558896"/>
                </a:cubicBezTo>
                <a:cubicBezTo>
                  <a:pt x="779311" y="566998"/>
                  <a:pt x="780875" y="573422"/>
                  <a:pt x="779498" y="578169"/>
                </a:cubicBezTo>
                <a:cubicBezTo>
                  <a:pt x="778121" y="582916"/>
                  <a:pt x="777010" y="603881"/>
                  <a:pt x="776164" y="641065"/>
                </a:cubicBezTo>
                <a:cubicBezTo>
                  <a:pt x="780882" y="639273"/>
                  <a:pt x="790274" y="636892"/>
                  <a:pt x="804342" y="633924"/>
                </a:cubicBezTo>
                <a:lnTo>
                  <a:pt x="804342" y="620996"/>
                </a:lnTo>
                <a:cubicBezTo>
                  <a:pt x="802149" y="621885"/>
                  <a:pt x="799029" y="622330"/>
                  <a:pt x="794985" y="622330"/>
                </a:cubicBezTo>
                <a:cubicBezTo>
                  <a:pt x="790411" y="622330"/>
                  <a:pt x="786102" y="620383"/>
                  <a:pt x="782058" y="616490"/>
                </a:cubicBezTo>
                <a:cubicBezTo>
                  <a:pt x="778014" y="612596"/>
                  <a:pt x="778146" y="609929"/>
                  <a:pt x="782456" y="608488"/>
                </a:cubicBezTo>
                <a:cubicBezTo>
                  <a:pt x="786765" y="607047"/>
                  <a:pt x="794060" y="605143"/>
                  <a:pt x="804342" y="602777"/>
                </a:cubicBezTo>
                <a:lnTo>
                  <a:pt x="804342" y="591290"/>
                </a:lnTo>
                <a:cubicBezTo>
                  <a:pt x="803812" y="592194"/>
                  <a:pt x="800223" y="592402"/>
                  <a:pt x="793576" y="591914"/>
                </a:cubicBezTo>
                <a:cubicBezTo>
                  <a:pt x="786930" y="591427"/>
                  <a:pt x="782337" y="589369"/>
                  <a:pt x="779799" y="585741"/>
                </a:cubicBezTo>
                <a:cubicBezTo>
                  <a:pt x="777261" y="582113"/>
                  <a:pt x="778892" y="579675"/>
                  <a:pt x="784692" y="578427"/>
                </a:cubicBezTo>
                <a:cubicBezTo>
                  <a:pt x="790493" y="577180"/>
                  <a:pt x="797043" y="575459"/>
                  <a:pt x="804342" y="573265"/>
                </a:cubicBezTo>
                <a:cubicBezTo>
                  <a:pt x="804342" y="569335"/>
                  <a:pt x="804048" y="564094"/>
                  <a:pt x="803460" y="557541"/>
                </a:cubicBezTo>
                <a:close/>
                <a:moveTo>
                  <a:pt x="112338" y="538655"/>
                </a:moveTo>
                <a:cubicBezTo>
                  <a:pt x="97023" y="541351"/>
                  <a:pt x="82869" y="543831"/>
                  <a:pt x="69877" y="546097"/>
                </a:cubicBezTo>
                <a:cubicBezTo>
                  <a:pt x="72544" y="571451"/>
                  <a:pt x="75104" y="593212"/>
                  <a:pt x="77556" y="611381"/>
                </a:cubicBezTo>
                <a:cubicBezTo>
                  <a:pt x="95882" y="609689"/>
                  <a:pt x="107670" y="608183"/>
                  <a:pt x="112919" y="606864"/>
                </a:cubicBezTo>
                <a:lnTo>
                  <a:pt x="112919" y="584536"/>
                </a:lnTo>
                <a:lnTo>
                  <a:pt x="103540" y="584536"/>
                </a:lnTo>
                <a:cubicBezTo>
                  <a:pt x="99166" y="584536"/>
                  <a:pt x="94011" y="582328"/>
                  <a:pt x="88075" y="577911"/>
                </a:cubicBezTo>
                <a:cubicBezTo>
                  <a:pt x="82137" y="573494"/>
                  <a:pt x="82396" y="570562"/>
                  <a:pt x="88849" y="569113"/>
                </a:cubicBezTo>
                <a:cubicBezTo>
                  <a:pt x="95302" y="567665"/>
                  <a:pt x="103325" y="565836"/>
                  <a:pt x="112919" y="563628"/>
                </a:cubicBezTo>
                <a:cubicBezTo>
                  <a:pt x="112919" y="558838"/>
                  <a:pt x="112722" y="553464"/>
                  <a:pt x="112327" y="547506"/>
                </a:cubicBezTo>
                <a:cubicBezTo>
                  <a:pt x="111933" y="541548"/>
                  <a:pt x="111936" y="538597"/>
                  <a:pt x="112338" y="538655"/>
                </a:cubicBezTo>
                <a:close/>
                <a:moveTo>
                  <a:pt x="184527" y="527856"/>
                </a:moveTo>
                <a:cubicBezTo>
                  <a:pt x="179522" y="527856"/>
                  <a:pt x="162457" y="529649"/>
                  <a:pt x="133332" y="533234"/>
                </a:cubicBezTo>
                <a:cubicBezTo>
                  <a:pt x="140531" y="535385"/>
                  <a:pt x="143435" y="538536"/>
                  <a:pt x="142044" y="542688"/>
                </a:cubicBezTo>
                <a:cubicBezTo>
                  <a:pt x="140653" y="546839"/>
                  <a:pt x="139548" y="552192"/>
                  <a:pt x="138731" y="558745"/>
                </a:cubicBezTo>
                <a:cubicBezTo>
                  <a:pt x="147378" y="557856"/>
                  <a:pt x="154548" y="557412"/>
                  <a:pt x="160242" y="557412"/>
                </a:cubicBezTo>
                <a:cubicBezTo>
                  <a:pt x="167569" y="557412"/>
                  <a:pt x="172116" y="559598"/>
                  <a:pt x="173879" y="563972"/>
                </a:cubicBezTo>
                <a:cubicBezTo>
                  <a:pt x="175643" y="568346"/>
                  <a:pt x="173316" y="571956"/>
                  <a:pt x="166899" y="574803"/>
                </a:cubicBezTo>
                <a:cubicBezTo>
                  <a:pt x="160482" y="577649"/>
                  <a:pt x="150569" y="580256"/>
                  <a:pt x="137161" y="582622"/>
                </a:cubicBezTo>
                <a:lnTo>
                  <a:pt x="136021" y="603272"/>
                </a:lnTo>
                <a:cubicBezTo>
                  <a:pt x="144926" y="602497"/>
                  <a:pt x="153480" y="601181"/>
                  <a:pt x="161683" y="599324"/>
                </a:cubicBezTo>
                <a:cubicBezTo>
                  <a:pt x="169886" y="597467"/>
                  <a:pt x="175585" y="597213"/>
                  <a:pt x="178783" y="598561"/>
                </a:cubicBezTo>
                <a:cubicBezTo>
                  <a:pt x="181981" y="599909"/>
                  <a:pt x="184405" y="594001"/>
                  <a:pt x="186054" y="580836"/>
                </a:cubicBezTo>
                <a:cubicBezTo>
                  <a:pt x="187703" y="567672"/>
                  <a:pt x="188750" y="557110"/>
                  <a:pt x="189194" y="549152"/>
                </a:cubicBezTo>
                <a:cubicBezTo>
                  <a:pt x="189639" y="541193"/>
                  <a:pt x="189861" y="534969"/>
                  <a:pt x="189861" y="530481"/>
                </a:cubicBezTo>
                <a:cubicBezTo>
                  <a:pt x="189861" y="528731"/>
                  <a:pt x="188083" y="527856"/>
                  <a:pt x="184527" y="527856"/>
                </a:cubicBezTo>
                <a:close/>
                <a:moveTo>
                  <a:pt x="2334283" y="519449"/>
                </a:moveTo>
                <a:cubicBezTo>
                  <a:pt x="2336186" y="519669"/>
                  <a:pt x="2338500" y="520249"/>
                  <a:pt x="2341224" y="521188"/>
                </a:cubicBezTo>
                <a:cubicBezTo>
                  <a:pt x="2349413" y="524257"/>
                  <a:pt x="2356185" y="528961"/>
                  <a:pt x="2361541" y="535299"/>
                </a:cubicBezTo>
                <a:cubicBezTo>
                  <a:pt x="2366897" y="541637"/>
                  <a:pt x="2366954" y="547140"/>
                  <a:pt x="2361713" y="551808"/>
                </a:cubicBezTo>
                <a:cubicBezTo>
                  <a:pt x="2356472" y="556476"/>
                  <a:pt x="2348466" y="568902"/>
                  <a:pt x="2337697" y="589086"/>
                </a:cubicBezTo>
                <a:cubicBezTo>
                  <a:pt x="2326927" y="609269"/>
                  <a:pt x="2313795" y="627797"/>
                  <a:pt x="2298301" y="644668"/>
                </a:cubicBezTo>
                <a:cubicBezTo>
                  <a:pt x="2282806" y="661539"/>
                  <a:pt x="2264282" y="676622"/>
                  <a:pt x="2242729" y="689915"/>
                </a:cubicBezTo>
                <a:cubicBezTo>
                  <a:pt x="2221175" y="703209"/>
                  <a:pt x="2197984" y="712591"/>
                  <a:pt x="2173154" y="718061"/>
                </a:cubicBezTo>
                <a:cubicBezTo>
                  <a:pt x="2148324" y="723532"/>
                  <a:pt x="2146717" y="720736"/>
                  <a:pt x="2168335" y="709672"/>
                </a:cubicBezTo>
                <a:cubicBezTo>
                  <a:pt x="2189953" y="698609"/>
                  <a:pt x="2211015" y="685057"/>
                  <a:pt x="2231522" y="669018"/>
                </a:cubicBezTo>
                <a:cubicBezTo>
                  <a:pt x="2252028" y="652978"/>
                  <a:pt x="2269610" y="636745"/>
                  <a:pt x="2284265" y="620319"/>
                </a:cubicBezTo>
                <a:cubicBezTo>
                  <a:pt x="2298921" y="603892"/>
                  <a:pt x="2310479" y="586196"/>
                  <a:pt x="2318940" y="567231"/>
                </a:cubicBezTo>
                <a:cubicBezTo>
                  <a:pt x="2327400" y="548266"/>
                  <a:pt x="2330505" y="534912"/>
                  <a:pt x="2328254" y="527168"/>
                </a:cubicBezTo>
                <a:cubicBezTo>
                  <a:pt x="2326565" y="521360"/>
                  <a:pt x="2328575" y="518787"/>
                  <a:pt x="2334283" y="519449"/>
                </a:cubicBezTo>
                <a:close/>
                <a:moveTo>
                  <a:pt x="904323" y="495596"/>
                </a:moveTo>
                <a:cubicBezTo>
                  <a:pt x="905898" y="495406"/>
                  <a:pt x="907859" y="495612"/>
                  <a:pt x="910205" y="496215"/>
                </a:cubicBezTo>
                <a:cubicBezTo>
                  <a:pt x="919591" y="498624"/>
                  <a:pt x="926367" y="501678"/>
                  <a:pt x="930532" y="505378"/>
                </a:cubicBezTo>
                <a:cubicBezTo>
                  <a:pt x="934699" y="509078"/>
                  <a:pt x="935853" y="514875"/>
                  <a:pt x="933996" y="522769"/>
                </a:cubicBezTo>
                <a:cubicBezTo>
                  <a:pt x="932139" y="530664"/>
                  <a:pt x="927094" y="531911"/>
                  <a:pt x="918863" y="526512"/>
                </a:cubicBezTo>
                <a:cubicBezTo>
                  <a:pt x="910632" y="521113"/>
                  <a:pt x="904530" y="514943"/>
                  <a:pt x="900558" y="508002"/>
                </a:cubicBezTo>
                <a:cubicBezTo>
                  <a:pt x="898342" y="500302"/>
                  <a:pt x="899597" y="496166"/>
                  <a:pt x="904323" y="495596"/>
                </a:cubicBezTo>
                <a:close/>
                <a:moveTo>
                  <a:pt x="2198695" y="490816"/>
                </a:moveTo>
                <a:cubicBezTo>
                  <a:pt x="2200618" y="490590"/>
                  <a:pt x="2202999" y="492020"/>
                  <a:pt x="2205839" y="495107"/>
                </a:cubicBezTo>
                <a:cubicBezTo>
                  <a:pt x="2211517" y="501280"/>
                  <a:pt x="2214357" y="510369"/>
                  <a:pt x="2214357" y="522371"/>
                </a:cubicBezTo>
                <a:cubicBezTo>
                  <a:pt x="2214357" y="533786"/>
                  <a:pt x="2209825" y="547452"/>
                  <a:pt x="2200762" y="563370"/>
                </a:cubicBezTo>
                <a:cubicBezTo>
                  <a:pt x="2191699" y="579288"/>
                  <a:pt x="2184249" y="582105"/>
                  <a:pt x="2178413" y="571824"/>
                </a:cubicBezTo>
                <a:cubicBezTo>
                  <a:pt x="2172577" y="561542"/>
                  <a:pt x="2171465" y="553120"/>
                  <a:pt x="2175079" y="546560"/>
                </a:cubicBezTo>
                <a:cubicBezTo>
                  <a:pt x="2178693" y="539999"/>
                  <a:pt x="2182349" y="531635"/>
                  <a:pt x="2186049" y="521468"/>
                </a:cubicBezTo>
                <a:cubicBezTo>
                  <a:pt x="2189534" y="511874"/>
                  <a:pt x="2192283" y="503539"/>
                  <a:pt x="2194298" y="496462"/>
                </a:cubicBezTo>
                <a:cubicBezTo>
                  <a:pt x="2195306" y="492924"/>
                  <a:pt x="2196771" y="491041"/>
                  <a:pt x="2198695" y="490816"/>
                </a:cubicBezTo>
                <a:close/>
                <a:moveTo>
                  <a:pt x="1191653" y="479265"/>
                </a:moveTo>
                <a:cubicBezTo>
                  <a:pt x="1187724" y="486392"/>
                  <a:pt x="1181572" y="493504"/>
                  <a:pt x="1173197" y="500603"/>
                </a:cubicBezTo>
                <a:cubicBezTo>
                  <a:pt x="1181902" y="501836"/>
                  <a:pt x="1188595" y="504564"/>
                  <a:pt x="1193277" y="508788"/>
                </a:cubicBezTo>
                <a:cubicBezTo>
                  <a:pt x="1197959" y="513011"/>
                  <a:pt x="1205348" y="519310"/>
                  <a:pt x="1215443" y="527684"/>
                </a:cubicBezTo>
                <a:cubicBezTo>
                  <a:pt x="1222427" y="518162"/>
                  <a:pt x="1228131" y="508977"/>
                  <a:pt x="1232555" y="500130"/>
                </a:cubicBezTo>
                <a:cubicBezTo>
                  <a:pt x="1236979" y="491282"/>
                  <a:pt x="1239191" y="485201"/>
                  <a:pt x="1239191" y="481889"/>
                </a:cubicBezTo>
                <a:cubicBezTo>
                  <a:pt x="1239191" y="480139"/>
                  <a:pt x="1235921" y="479939"/>
                  <a:pt x="1229382" y="481287"/>
                </a:cubicBezTo>
                <a:cubicBezTo>
                  <a:pt x="1222843" y="482635"/>
                  <a:pt x="1216390" y="483983"/>
                  <a:pt x="1210023" y="485330"/>
                </a:cubicBezTo>
                <a:cubicBezTo>
                  <a:pt x="1203656" y="486678"/>
                  <a:pt x="1197533" y="484657"/>
                  <a:pt x="1191653" y="479265"/>
                </a:cubicBezTo>
                <a:close/>
                <a:moveTo>
                  <a:pt x="2369274" y="475102"/>
                </a:moveTo>
                <a:cubicBezTo>
                  <a:pt x="2373303" y="474163"/>
                  <a:pt x="2381907" y="476017"/>
                  <a:pt x="2395086" y="480663"/>
                </a:cubicBezTo>
                <a:cubicBezTo>
                  <a:pt x="2410373" y="483732"/>
                  <a:pt x="2418267" y="491913"/>
                  <a:pt x="2418769" y="505206"/>
                </a:cubicBezTo>
                <a:cubicBezTo>
                  <a:pt x="2419271" y="518499"/>
                  <a:pt x="2413553" y="522594"/>
                  <a:pt x="2401615" y="517488"/>
                </a:cubicBezTo>
                <a:cubicBezTo>
                  <a:pt x="2389676" y="512383"/>
                  <a:pt x="2376376" y="504618"/>
                  <a:pt x="2361713" y="494193"/>
                </a:cubicBezTo>
                <a:cubicBezTo>
                  <a:pt x="2347050" y="483767"/>
                  <a:pt x="2343637" y="478214"/>
                  <a:pt x="2351474" y="477533"/>
                </a:cubicBezTo>
                <a:cubicBezTo>
                  <a:pt x="2359311" y="476852"/>
                  <a:pt x="2365244" y="476042"/>
                  <a:pt x="2369274" y="475102"/>
                </a:cubicBezTo>
                <a:close/>
                <a:moveTo>
                  <a:pt x="2686741" y="474825"/>
                </a:moveTo>
                <a:cubicBezTo>
                  <a:pt x="2679994" y="475533"/>
                  <a:pt x="2670708" y="477013"/>
                  <a:pt x="2658885" y="479265"/>
                </a:cubicBezTo>
                <a:lnTo>
                  <a:pt x="2607346" y="488062"/>
                </a:lnTo>
                <a:cubicBezTo>
                  <a:pt x="2610874" y="510419"/>
                  <a:pt x="2613448" y="529477"/>
                  <a:pt x="2615068" y="545237"/>
                </a:cubicBezTo>
                <a:cubicBezTo>
                  <a:pt x="2641397" y="539845"/>
                  <a:pt x="2667711" y="535528"/>
                  <a:pt x="2694011" y="532288"/>
                </a:cubicBezTo>
                <a:cubicBezTo>
                  <a:pt x="2696420" y="522006"/>
                  <a:pt x="2698751" y="510308"/>
                  <a:pt x="2701002" y="497193"/>
                </a:cubicBezTo>
                <a:cubicBezTo>
                  <a:pt x="2703254" y="484079"/>
                  <a:pt x="2702709" y="476687"/>
                  <a:pt x="2699367" y="475016"/>
                </a:cubicBezTo>
                <a:cubicBezTo>
                  <a:pt x="2697697" y="474181"/>
                  <a:pt x="2693488" y="474117"/>
                  <a:pt x="2686741" y="474825"/>
                </a:cubicBezTo>
                <a:close/>
                <a:moveTo>
                  <a:pt x="1937928" y="452269"/>
                </a:moveTo>
                <a:cubicBezTo>
                  <a:pt x="1934034" y="456098"/>
                  <a:pt x="1929240" y="460388"/>
                  <a:pt x="1923545" y="465140"/>
                </a:cubicBezTo>
                <a:lnTo>
                  <a:pt x="1906964" y="478247"/>
                </a:lnTo>
                <a:lnTo>
                  <a:pt x="1917009" y="477920"/>
                </a:lnTo>
                <a:cubicBezTo>
                  <a:pt x="1927743" y="479835"/>
                  <a:pt x="1935644" y="483355"/>
                  <a:pt x="1940713" y="488482"/>
                </a:cubicBezTo>
                <a:cubicBezTo>
                  <a:pt x="1945783" y="493608"/>
                  <a:pt x="1947865" y="497677"/>
                  <a:pt x="1946962" y="500689"/>
                </a:cubicBezTo>
                <a:cubicBezTo>
                  <a:pt x="1949185" y="497003"/>
                  <a:pt x="1954702" y="490310"/>
                  <a:pt x="1963514" y="480609"/>
                </a:cubicBezTo>
                <a:cubicBezTo>
                  <a:pt x="1972326" y="470908"/>
                  <a:pt x="1977593" y="464207"/>
                  <a:pt x="1979313" y="460508"/>
                </a:cubicBezTo>
                <a:cubicBezTo>
                  <a:pt x="1981034" y="456808"/>
                  <a:pt x="1979672" y="454958"/>
                  <a:pt x="1975227" y="454958"/>
                </a:cubicBezTo>
                <a:cubicBezTo>
                  <a:pt x="1969318" y="454958"/>
                  <a:pt x="1962987" y="455410"/>
                  <a:pt x="1956233" y="456313"/>
                </a:cubicBezTo>
                <a:cubicBezTo>
                  <a:pt x="1949479" y="457217"/>
                  <a:pt x="1943377" y="455869"/>
                  <a:pt x="1937928" y="452269"/>
                </a:cubicBezTo>
                <a:close/>
                <a:moveTo>
                  <a:pt x="2713010" y="441299"/>
                </a:moveTo>
                <a:cubicBezTo>
                  <a:pt x="2716921" y="441471"/>
                  <a:pt x="2721057" y="442991"/>
                  <a:pt x="2725416" y="445859"/>
                </a:cubicBezTo>
                <a:cubicBezTo>
                  <a:pt x="2734135" y="451595"/>
                  <a:pt x="2742284" y="458335"/>
                  <a:pt x="2749863" y="466079"/>
                </a:cubicBezTo>
                <a:cubicBezTo>
                  <a:pt x="2757442" y="473822"/>
                  <a:pt x="2757244" y="480236"/>
                  <a:pt x="2749271" y="485320"/>
                </a:cubicBezTo>
                <a:cubicBezTo>
                  <a:pt x="2741298" y="490403"/>
                  <a:pt x="2731339" y="506662"/>
                  <a:pt x="2719393" y="534094"/>
                </a:cubicBezTo>
                <a:cubicBezTo>
                  <a:pt x="2732888" y="547646"/>
                  <a:pt x="2729180" y="554938"/>
                  <a:pt x="2708272" y="555970"/>
                </a:cubicBezTo>
                <a:cubicBezTo>
                  <a:pt x="2687364" y="557003"/>
                  <a:pt x="2656031" y="560566"/>
                  <a:pt x="2614272" y="566661"/>
                </a:cubicBezTo>
                <a:cubicBezTo>
                  <a:pt x="2606457" y="581288"/>
                  <a:pt x="2599735" y="579729"/>
                  <a:pt x="2594106" y="561983"/>
                </a:cubicBezTo>
                <a:cubicBezTo>
                  <a:pt x="2588478" y="544237"/>
                  <a:pt x="2584122" y="527656"/>
                  <a:pt x="2581039" y="512240"/>
                </a:cubicBezTo>
                <a:cubicBezTo>
                  <a:pt x="2577956" y="496824"/>
                  <a:pt x="2573220" y="484302"/>
                  <a:pt x="2566831" y="474672"/>
                </a:cubicBezTo>
                <a:cubicBezTo>
                  <a:pt x="2560443" y="465043"/>
                  <a:pt x="2562225" y="460228"/>
                  <a:pt x="2572177" y="460228"/>
                </a:cubicBezTo>
                <a:cubicBezTo>
                  <a:pt x="2579892" y="460228"/>
                  <a:pt x="2587055" y="461124"/>
                  <a:pt x="2593665" y="462917"/>
                </a:cubicBezTo>
                <a:cubicBezTo>
                  <a:pt x="2600276" y="464709"/>
                  <a:pt x="2618245" y="463404"/>
                  <a:pt x="2647570" y="459002"/>
                </a:cubicBezTo>
                <a:cubicBezTo>
                  <a:pt x="2676896" y="454599"/>
                  <a:pt x="2695022" y="449874"/>
                  <a:pt x="2701948" y="444827"/>
                </a:cubicBezTo>
                <a:cubicBezTo>
                  <a:pt x="2705412" y="442303"/>
                  <a:pt x="2709099" y="441127"/>
                  <a:pt x="2713010" y="441299"/>
                </a:cubicBezTo>
                <a:close/>
                <a:moveTo>
                  <a:pt x="2939594" y="440116"/>
                </a:moveTo>
                <a:cubicBezTo>
                  <a:pt x="2965579" y="436416"/>
                  <a:pt x="2986207" y="449236"/>
                  <a:pt x="3001480" y="478576"/>
                </a:cubicBezTo>
                <a:cubicBezTo>
                  <a:pt x="3010571" y="510541"/>
                  <a:pt x="2998131" y="542261"/>
                  <a:pt x="2964159" y="573738"/>
                </a:cubicBezTo>
                <a:cubicBezTo>
                  <a:pt x="2954035" y="588939"/>
                  <a:pt x="2948973" y="606935"/>
                  <a:pt x="2948973" y="627729"/>
                </a:cubicBezTo>
                <a:lnTo>
                  <a:pt x="2916535" y="627729"/>
                </a:lnTo>
                <a:cubicBezTo>
                  <a:pt x="2915560" y="591219"/>
                  <a:pt x="2930510" y="557971"/>
                  <a:pt x="2961384" y="527985"/>
                </a:cubicBezTo>
                <a:cubicBezTo>
                  <a:pt x="2968311" y="517632"/>
                  <a:pt x="2971336" y="506626"/>
                  <a:pt x="2970462" y="494967"/>
                </a:cubicBezTo>
                <a:cubicBezTo>
                  <a:pt x="2965744" y="479093"/>
                  <a:pt x="2956788" y="471607"/>
                  <a:pt x="2943595" y="472510"/>
                </a:cubicBezTo>
                <a:lnTo>
                  <a:pt x="2938304" y="472510"/>
                </a:lnTo>
                <a:cubicBezTo>
                  <a:pt x="2922028" y="473285"/>
                  <a:pt x="2914341" y="487231"/>
                  <a:pt x="2915245" y="514348"/>
                </a:cubicBezTo>
                <a:lnTo>
                  <a:pt x="2881430" y="514348"/>
                </a:lnTo>
                <a:cubicBezTo>
                  <a:pt x="2880470" y="477235"/>
                  <a:pt x="2892207" y="454449"/>
                  <a:pt x="2916643" y="445988"/>
                </a:cubicBezTo>
                <a:cubicBezTo>
                  <a:pt x="2920615" y="443005"/>
                  <a:pt x="2928266" y="441048"/>
                  <a:pt x="2939594" y="440116"/>
                </a:cubicBezTo>
                <a:close/>
                <a:moveTo>
                  <a:pt x="786626" y="425260"/>
                </a:moveTo>
                <a:cubicBezTo>
                  <a:pt x="787861" y="425169"/>
                  <a:pt x="789414" y="425424"/>
                  <a:pt x="791285" y="426027"/>
                </a:cubicBezTo>
                <a:cubicBezTo>
                  <a:pt x="798771" y="428436"/>
                  <a:pt x="805321" y="431300"/>
                  <a:pt x="810935" y="434620"/>
                </a:cubicBezTo>
                <a:cubicBezTo>
                  <a:pt x="816549" y="437940"/>
                  <a:pt x="818381" y="441123"/>
                  <a:pt x="816431" y="444171"/>
                </a:cubicBezTo>
                <a:cubicBezTo>
                  <a:pt x="814481" y="447218"/>
                  <a:pt x="810953" y="454815"/>
                  <a:pt x="805848" y="466961"/>
                </a:cubicBezTo>
                <a:cubicBezTo>
                  <a:pt x="817851" y="464523"/>
                  <a:pt x="826218" y="461662"/>
                  <a:pt x="830950" y="458378"/>
                </a:cubicBezTo>
                <a:cubicBezTo>
                  <a:pt x="835683" y="455094"/>
                  <a:pt x="844158" y="457822"/>
                  <a:pt x="856376" y="466563"/>
                </a:cubicBezTo>
                <a:cubicBezTo>
                  <a:pt x="868593" y="475303"/>
                  <a:pt x="870282" y="481122"/>
                  <a:pt x="861441" y="484018"/>
                </a:cubicBezTo>
                <a:cubicBezTo>
                  <a:pt x="852601" y="486915"/>
                  <a:pt x="843348" y="491572"/>
                  <a:pt x="833682" y="497989"/>
                </a:cubicBezTo>
                <a:cubicBezTo>
                  <a:pt x="824017" y="504407"/>
                  <a:pt x="820762" y="502772"/>
                  <a:pt x="823917" y="493085"/>
                </a:cubicBezTo>
                <a:cubicBezTo>
                  <a:pt x="827072" y="483398"/>
                  <a:pt x="828549" y="478447"/>
                  <a:pt x="828348" y="478232"/>
                </a:cubicBezTo>
                <a:cubicBezTo>
                  <a:pt x="828147" y="478017"/>
                  <a:pt x="825426" y="478361"/>
                  <a:pt x="820185" y="479265"/>
                </a:cubicBezTo>
                <a:cubicBezTo>
                  <a:pt x="814943" y="480168"/>
                  <a:pt x="808967" y="481337"/>
                  <a:pt x="802256" y="482771"/>
                </a:cubicBezTo>
                <a:cubicBezTo>
                  <a:pt x="796348" y="502173"/>
                  <a:pt x="786302" y="522995"/>
                  <a:pt x="772120" y="545237"/>
                </a:cubicBezTo>
                <a:cubicBezTo>
                  <a:pt x="791895" y="541766"/>
                  <a:pt x="809172" y="537525"/>
                  <a:pt x="823949" y="532513"/>
                </a:cubicBezTo>
                <a:lnTo>
                  <a:pt x="825860" y="531981"/>
                </a:lnTo>
                <a:lnTo>
                  <a:pt x="820782" y="531461"/>
                </a:lnTo>
                <a:cubicBezTo>
                  <a:pt x="818268" y="530922"/>
                  <a:pt x="815391" y="530065"/>
                  <a:pt x="812151" y="528889"/>
                </a:cubicBezTo>
                <a:cubicBezTo>
                  <a:pt x="802944" y="524788"/>
                  <a:pt x="797541" y="519514"/>
                  <a:pt x="795943" y="513068"/>
                </a:cubicBezTo>
                <a:cubicBezTo>
                  <a:pt x="794343" y="506622"/>
                  <a:pt x="799191" y="503883"/>
                  <a:pt x="810484" y="504851"/>
                </a:cubicBezTo>
                <a:cubicBezTo>
                  <a:pt x="821776" y="505819"/>
                  <a:pt x="828778" y="508497"/>
                  <a:pt x="831488" y="512885"/>
                </a:cubicBezTo>
                <a:cubicBezTo>
                  <a:pt x="834198" y="517273"/>
                  <a:pt x="834894" y="522214"/>
                  <a:pt x="833575" y="527706"/>
                </a:cubicBezTo>
                <a:lnTo>
                  <a:pt x="831864" y="530307"/>
                </a:lnTo>
                <a:lnTo>
                  <a:pt x="834076" y="529690"/>
                </a:lnTo>
                <a:cubicBezTo>
                  <a:pt x="843246" y="527803"/>
                  <a:pt x="849546" y="528722"/>
                  <a:pt x="852977" y="532449"/>
                </a:cubicBezTo>
                <a:cubicBezTo>
                  <a:pt x="857552" y="537418"/>
                  <a:pt x="856243" y="541910"/>
                  <a:pt x="849051" y="545925"/>
                </a:cubicBezTo>
                <a:cubicBezTo>
                  <a:pt x="841860" y="549940"/>
                  <a:pt x="832858" y="552572"/>
                  <a:pt x="822045" y="553819"/>
                </a:cubicBezTo>
                <a:cubicBezTo>
                  <a:pt x="828355" y="554579"/>
                  <a:pt x="831026" y="556695"/>
                  <a:pt x="830058" y="560165"/>
                </a:cubicBezTo>
                <a:cubicBezTo>
                  <a:pt x="829090" y="563635"/>
                  <a:pt x="828219" y="565858"/>
                  <a:pt x="827444" y="566833"/>
                </a:cubicBezTo>
                <a:cubicBezTo>
                  <a:pt x="831072" y="566044"/>
                  <a:pt x="834654" y="565173"/>
                  <a:pt x="838189" y="564220"/>
                </a:cubicBezTo>
                <a:cubicBezTo>
                  <a:pt x="841724" y="563266"/>
                  <a:pt x="845542" y="564825"/>
                  <a:pt x="849643" y="568898"/>
                </a:cubicBezTo>
                <a:cubicBezTo>
                  <a:pt x="853745" y="572971"/>
                  <a:pt x="853741" y="576118"/>
                  <a:pt x="849633" y="578341"/>
                </a:cubicBezTo>
                <a:cubicBezTo>
                  <a:pt x="845524" y="580564"/>
                  <a:pt x="838035" y="583231"/>
                  <a:pt x="827165" y="586343"/>
                </a:cubicBezTo>
                <a:lnTo>
                  <a:pt x="826111" y="599249"/>
                </a:lnTo>
                <a:cubicBezTo>
                  <a:pt x="824677" y="599249"/>
                  <a:pt x="827408" y="598120"/>
                  <a:pt x="834306" y="595861"/>
                </a:cubicBezTo>
                <a:cubicBezTo>
                  <a:pt x="841204" y="593603"/>
                  <a:pt x="847184" y="595116"/>
                  <a:pt x="852246" y="600400"/>
                </a:cubicBezTo>
                <a:cubicBezTo>
                  <a:pt x="857308" y="605684"/>
                  <a:pt x="855702" y="609527"/>
                  <a:pt x="847427" y="611929"/>
                </a:cubicBezTo>
                <a:cubicBezTo>
                  <a:pt x="839153" y="614331"/>
                  <a:pt x="831954" y="616206"/>
                  <a:pt x="825831" y="617554"/>
                </a:cubicBezTo>
                <a:lnTo>
                  <a:pt x="824755" y="630267"/>
                </a:lnTo>
                <a:cubicBezTo>
                  <a:pt x="826534" y="630382"/>
                  <a:pt x="830718" y="629062"/>
                  <a:pt x="837307" y="626309"/>
                </a:cubicBezTo>
                <a:cubicBezTo>
                  <a:pt x="843896" y="623556"/>
                  <a:pt x="850199" y="625320"/>
                  <a:pt x="856214" y="631601"/>
                </a:cubicBezTo>
                <a:cubicBezTo>
                  <a:pt x="862230" y="637882"/>
                  <a:pt x="859387" y="642442"/>
                  <a:pt x="847686" y="645281"/>
                </a:cubicBezTo>
                <a:lnTo>
                  <a:pt x="822906" y="649282"/>
                </a:lnTo>
                <a:cubicBezTo>
                  <a:pt x="814675" y="650200"/>
                  <a:pt x="806741" y="651555"/>
                  <a:pt x="799104" y="653348"/>
                </a:cubicBezTo>
                <a:cubicBezTo>
                  <a:pt x="791468" y="655140"/>
                  <a:pt x="783822" y="656388"/>
                  <a:pt x="776164" y="657090"/>
                </a:cubicBezTo>
                <a:cubicBezTo>
                  <a:pt x="776164" y="663013"/>
                  <a:pt x="774307" y="671976"/>
                  <a:pt x="770593" y="683978"/>
                </a:cubicBezTo>
                <a:cubicBezTo>
                  <a:pt x="766879" y="695981"/>
                  <a:pt x="762128" y="696884"/>
                  <a:pt x="756342" y="686689"/>
                </a:cubicBezTo>
                <a:cubicBezTo>
                  <a:pt x="750556" y="676493"/>
                  <a:pt x="748785" y="667204"/>
                  <a:pt x="751029" y="658822"/>
                </a:cubicBezTo>
                <a:cubicBezTo>
                  <a:pt x="753273" y="650440"/>
                  <a:pt x="754621" y="635562"/>
                  <a:pt x="755073" y="614188"/>
                </a:cubicBezTo>
                <a:cubicBezTo>
                  <a:pt x="755525" y="592814"/>
                  <a:pt x="755786" y="579782"/>
                  <a:pt x="755858" y="575093"/>
                </a:cubicBezTo>
                <a:cubicBezTo>
                  <a:pt x="746135" y="595944"/>
                  <a:pt x="732888" y="611281"/>
                  <a:pt x="716118" y="621104"/>
                </a:cubicBezTo>
                <a:cubicBezTo>
                  <a:pt x="699347" y="630927"/>
                  <a:pt x="697092" y="628453"/>
                  <a:pt x="709353" y="613683"/>
                </a:cubicBezTo>
                <a:cubicBezTo>
                  <a:pt x="721614" y="598912"/>
                  <a:pt x="733792" y="581005"/>
                  <a:pt x="745888" y="559961"/>
                </a:cubicBezTo>
                <a:cubicBezTo>
                  <a:pt x="757984" y="538916"/>
                  <a:pt x="768922" y="514714"/>
                  <a:pt x="778702" y="487352"/>
                </a:cubicBezTo>
                <a:lnTo>
                  <a:pt x="762247" y="490902"/>
                </a:lnTo>
                <a:cubicBezTo>
                  <a:pt x="761530" y="497355"/>
                  <a:pt x="758264" y="505801"/>
                  <a:pt x="752448" y="516241"/>
                </a:cubicBezTo>
                <a:cubicBezTo>
                  <a:pt x="746633" y="526680"/>
                  <a:pt x="741457" y="528122"/>
                  <a:pt x="736918" y="520564"/>
                </a:cubicBezTo>
                <a:cubicBezTo>
                  <a:pt x="732379" y="513007"/>
                  <a:pt x="732136" y="505278"/>
                  <a:pt x="736187" y="497376"/>
                </a:cubicBezTo>
                <a:cubicBezTo>
                  <a:pt x="740238" y="489475"/>
                  <a:pt x="743651" y="481304"/>
                  <a:pt x="746426" y="472865"/>
                </a:cubicBezTo>
                <a:cubicBezTo>
                  <a:pt x="749201" y="464426"/>
                  <a:pt x="754195" y="465154"/>
                  <a:pt x="761408" y="475049"/>
                </a:cubicBezTo>
                <a:cubicBezTo>
                  <a:pt x="768793" y="475120"/>
                  <a:pt x="775590" y="474468"/>
                  <a:pt x="781800" y="473091"/>
                </a:cubicBezTo>
                <a:cubicBezTo>
                  <a:pt x="786030" y="456672"/>
                  <a:pt x="786797" y="444120"/>
                  <a:pt x="784101" y="435437"/>
                </a:cubicBezTo>
                <a:cubicBezTo>
                  <a:pt x="782079" y="428925"/>
                  <a:pt x="782921" y="425533"/>
                  <a:pt x="786626" y="425260"/>
                </a:cubicBezTo>
                <a:close/>
                <a:moveTo>
                  <a:pt x="906607" y="419383"/>
                </a:moveTo>
                <a:cubicBezTo>
                  <a:pt x="907850" y="419234"/>
                  <a:pt x="909393" y="419398"/>
                  <a:pt x="911238" y="419875"/>
                </a:cubicBezTo>
                <a:cubicBezTo>
                  <a:pt x="918616" y="421782"/>
                  <a:pt x="925844" y="424729"/>
                  <a:pt x="932920" y="428715"/>
                </a:cubicBezTo>
                <a:cubicBezTo>
                  <a:pt x="939997" y="432702"/>
                  <a:pt x="940639" y="437205"/>
                  <a:pt x="934845" y="442224"/>
                </a:cubicBezTo>
                <a:cubicBezTo>
                  <a:pt x="929052" y="447243"/>
                  <a:pt x="919351" y="457733"/>
                  <a:pt x="905742" y="473693"/>
                </a:cubicBezTo>
                <a:cubicBezTo>
                  <a:pt x="924069" y="470352"/>
                  <a:pt x="935415" y="467043"/>
                  <a:pt x="939782" y="463766"/>
                </a:cubicBezTo>
                <a:cubicBezTo>
                  <a:pt x="944148" y="460490"/>
                  <a:pt x="949121" y="459590"/>
                  <a:pt x="954699" y="461067"/>
                </a:cubicBezTo>
                <a:cubicBezTo>
                  <a:pt x="960278" y="462544"/>
                  <a:pt x="966337" y="465756"/>
                  <a:pt x="972876" y="470703"/>
                </a:cubicBezTo>
                <a:cubicBezTo>
                  <a:pt x="979415" y="475651"/>
                  <a:pt x="981036" y="479802"/>
                  <a:pt x="977737" y="483158"/>
                </a:cubicBezTo>
                <a:cubicBezTo>
                  <a:pt x="974439" y="486514"/>
                  <a:pt x="972180" y="490844"/>
                  <a:pt x="970961" y="496150"/>
                </a:cubicBezTo>
                <a:cubicBezTo>
                  <a:pt x="969742" y="501456"/>
                  <a:pt x="969362" y="511921"/>
                  <a:pt x="969821" y="527545"/>
                </a:cubicBezTo>
                <a:cubicBezTo>
                  <a:pt x="970280" y="543168"/>
                  <a:pt x="965648" y="555451"/>
                  <a:pt x="955925" y="564392"/>
                </a:cubicBezTo>
                <a:cubicBezTo>
                  <a:pt x="946203" y="573333"/>
                  <a:pt x="940191" y="574157"/>
                  <a:pt x="937889" y="566865"/>
                </a:cubicBezTo>
                <a:cubicBezTo>
                  <a:pt x="935588" y="559573"/>
                  <a:pt x="930303" y="551898"/>
                  <a:pt x="922036" y="543839"/>
                </a:cubicBezTo>
                <a:cubicBezTo>
                  <a:pt x="913769" y="535779"/>
                  <a:pt x="914342" y="532650"/>
                  <a:pt x="923757" y="534449"/>
                </a:cubicBezTo>
                <a:cubicBezTo>
                  <a:pt x="933172" y="536249"/>
                  <a:pt x="939026" y="537066"/>
                  <a:pt x="941320" y="536902"/>
                </a:cubicBezTo>
                <a:cubicBezTo>
                  <a:pt x="943614" y="536737"/>
                  <a:pt x="944980" y="528376"/>
                  <a:pt x="945418" y="511820"/>
                </a:cubicBezTo>
                <a:cubicBezTo>
                  <a:pt x="945855" y="495265"/>
                  <a:pt x="945697" y="486148"/>
                  <a:pt x="944944" y="484470"/>
                </a:cubicBezTo>
                <a:cubicBezTo>
                  <a:pt x="944192" y="482792"/>
                  <a:pt x="940617" y="482609"/>
                  <a:pt x="934222" y="483922"/>
                </a:cubicBezTo>
                <a:cubicBezTo>
                  <a:pt x="927826" y="485234"/>
                  <a:pt x="915135" y="487130"/>
                  <a:pt x="896148" y="489611"/>
                </a:cubicBezTo>
                <a:cubicBezTo>
                  <a:pt x="895345" y="525791"/>
                  <a:pt x="894944" y="556931"/>
                  <a:pt x="894944" y="583030"/>
                </a:cubicBezTo>
                <a:cubicBezTo>
                  <a:pt x="932587" y="577767"/>
                  <a:pt x="955944" y="573304"/>
                  <a:pt x="965014" y="569640"/>
                </a:cubicBezTo>
                <a:cubicBezTo>
                  <a:pt x="974084" y="565976"/>
                  <a:pt x="982207" y="565844"/>
                  <a:pt x="989385" y="569242"/>
                </a:cubicBezTo>
                <a:cubicBezTo>
                  <a:pt x="996562" y="572641"/>
                  <a:pt x="1002413" y="576480"/>
                  <a:pt x="1006937" y="580761"/>
                </a:cubicBezTo>
                <a:cubicBezTo>
                  <a:pt x="1011461" y="585042"/>
                  <a:pt x="1012118" y="589691"/>
                  <a:pt x="1008905" y="594710"/>
                </a:cubicBezTo>
                <a:cubicBezTo>
                  <a:pt x="1005693" y="599730"/>
                  <a:pt x="1003431" y="607011"/>
                  <a:pt x="1002119" y="616554"/>
                </a:cubicBezTo>
                <a:cubicBezTo>
                  <a:pt x="1000807" y="626098"/>
                  <a:pt x="999229" y="638914"/>
                  <a:pt x="997387" y="655004"/>
                </a:cubicBezTo>
                <a:cubicBezTo>
                  <a:pt x="995544" y="671094"/>
                  <a:pt x="991769" y="683423"/>
                  <a:pt x="986061" y="691991"/>
                </a:cubicBezTo>
                <a:cubicBezTo>
                  <a:pt x="980354" y="700559"/>
                  <a:pt x="973643" y="707066"/>
                  <a:pt x="965928" y="711511"/>
                </a:cubicBezTo>
                <a:cubicBezTo>
                  <a:pt x="958213" y="715957"/>
                  <a:pt x="953262" y="714268"/>
                  <a:pt x="951075" y="706446"/>
                </a:cubicBezTo>
                <a:cubicBezTo>
                  <a:pt x="948888" y="698623"/>
                  <a:pt x="942783" y="689148"/>
                  <a:pt x="932759" y="678020"/>
                </a:cubicBezTo>
                <a:cubicBezTo>
                  <a:pt x="922735" y="666892"/>
                  <a:pt x="923115" y="663375"/>
                  <a:pt x="933899" y="667469"/>
                </a:cubicBezTo>
                <a:cubicBezTo>
                  <a:pt x="944683" y="671563"/>
                  <a:pt x="952703" y="673585"/>
                  <a:pt x="957958" y="673535"/>
                </a:cubicBezTo>
                <a:cubicBezTo>
                  <a:pt x="963214" y="673485"/>
                  <a:pt x="967494" y="668487"/>
                  <a:pt x="970800" y="658542"/>
                </a:cubicBezTo>
                <a:cubicBezTo>
                  <a:pt x="974105" y="648597"/>
                  <a:pt x="976210" y="634634"/>
                  <a:pt x="977113" y="616651"/>
                </a:cubicBezTo>
                <a:cubicBezTo>
                  <a:pt x="978016" y="598668"/>
                  <a:pt x="975830" y="589498"/>
                  <a:pt x="970552" y="589139"/>
                </a:cubicBezTo>
                <a:cubicBezTo>
                  <a:pt x="965275" y="588781"/>
                  <a:pt x="950931" y="590376"/>
                  <a:pt x="927521" y="593925"/>
                </a:cubicBezTo>
                <a:cubicBezTo>
                  <a:pt x="904111" y="597475"/>
                  <a:pt x="889620" y="601074"/>
                  <a:pt x="884049" y="604724"/>
                </a:cubicBezTo>
                <a:cubicBezTo>
                  <a:pt x="878477" y="608373"/>
                  <a:pt x="873925" y="606638"/>
                  <a:pt x="870390" y="599518"/>
                </a:cubicBezTo>
                <a:cubicBezTo>
                  <a:pt x="866855" y="592398"/>
                  <a:pt x="866217" y="586235"/>
                  <a:pt x="868475" y="581030"/>
                </a:cubicBezTo>
                <a:cubicBezTo>
                  <a:pt x="870734" y="575824"/>
                  <a:pt x="872082" y="569464"/>
                  <a:pt x="872519" y="561950"/>
                </a:cubicBezTo>
                <a:cubicBezTo>
                  <a:pt x="872957" y="554436"/>
                  <a:pt x="873401" y="540408"/>
                  <a:pt x="873853" y="519865"/>
                </a:cubicBezTo>
                <a:cubicBezTo>
                  <a:pt x="874305" y="499323"/>
                  <a:pt x="872505" y="486273"/>
                  <a:pt x="868454" y="480717"/>
                </a:cubicBezTo>
                <a:cubicBezTo>
                  <a:pt x="864403" y="475160"/>
                  <a:pt x="865554" y="472381"/>
                  <a:pt x="871906" y="472381"/>
                </a:cubicBezTo>
                <a:cubicBezTo>
                  <a:pt x="876825" y="472381"/>
                  <a:pt x="881887" y="472819"/>
                  <a:pt x="887092" y="473693"/>
                </a:cubicBezTo>
                <a:cubicBezTo>
                  <a:pt x="900314" y="452126"/>
                  <a:pt x="905800" y="437287"/>
                  <a:pt x="903548" y="429178"/>
                </a:cubicBezTo>
                <a:cubicBezTo>
                  <a:pt x="901859" y="423096"/>
                  <a:pt x="902879" y="419831"/>
                  <a:pt x="906607" y="419383"/>
                </a:cubicBezTo>
                <a:close/>
                <a:moveTo>
                  <a:pt x="102607" y="414793"/>
                </a:moveTo>
                <a:cubicBezTo>
                  <a:pt x="104104" y="414831"/>
                  <a:pt x="105907" y="415209"/>
                  <a:pt x="108015" y="415927"/>
                </a:cubicBezTo>
                <a:cubicBezTo>
                  <a:pt x="116447" y="418803"/>
                  <a:pt x="123674" y="422302"/>
                  <a:pt x="129697" y="426424"/>
                </a:cubicBezTo>
                <a:cubicBezTo>
                  <a:pt x="135720" y="430547"/>
                  <a:pt x="136494" y="434143"/>
                  <a:pt x="132020" y="437212"/>
                </a:cubicBezTo>
                <a:cubicBezTo>
                  <a:pt x="127546" y="440281"/>
                  <a:pt x="123322" y="444905"/>
                  <a:pt x="119350" y="451086"/>
                </a:cubicBezTo>
                <a:cubicBezTo>
                  <a:pt x="115378" y="457267"/>
                  <a:pt x="110589" y="462114"/>
                  <a:pt x="104982" y="465627"/>
                </a:cubicBezTo>
                <a:cubicBezTo>
                  <a:pt x="112639" y="465627"/>
                  <a:pt x="121121" y="464569"/>
                  <a:pt x="130429" y="462454"/>
                </a:cubicBezTo>
                <a:cubicBezTo>
                  <a:pt x="139735" y="460339"/>
                  <a:pt x="147085" y="456962"/>
                  <a:pt x="152476" y="452323"/>
                </a:cubicBezTo>
                <a:cubicBezTo>
                  <a:pt x="157869" y="447684"/>
                  <a:pt x="164292" y="446809"/>
                  <a:pt x="171750" y="449699"/>
                </a:cubicBezTo>
                <a:cubicBezTo>
                  <a:pt x="179206" y="452588"/>
                  <a:pt x="186366" y="456905"/>
                  <a:pt x="193228" y="462648"/>
                </a:cubicBezTo>
                <a:cubicBezTo>
                  <a:pt x="200089" y="468391"/>
                  <a:pt x="199605" y="472951"/>
                  <a:pt x="191775" y="476328"/>
                </a:cubicBezTo>
                <a:cubicBezTo>
                  <a:pt x="183946" y="479706"/>
                  <a:pt x="174542" y="486227"/>
                  <a:pt x="163565" y="495892"/>
                </a:cubicBezTo>
                <a:cubicBezTo>
                  <a:pt x="152588" y="505557"/>
                  <a:pt x="144754" y="512555"/>
                  <a:pt x="140065" y="516886"/>
                </a:cubicBezTo>
                <a:cubicBezTo>
                  <a:pt x="153473" y="515223"/>
                  <a:pt x="163898" y="513075"/>
                  <a:pt x="171341" y="510444"/>
                </a:cubicBezTo>
                <a:cubicBezTo>
                  <a:pt x="178783" y="507812"/>
                  <a:pt x="184132" y="505529"/>
                  <a:pt x="187388" y="503593"/>
                </a:cubicBezTo>
                <a:cubicBezTo>
                  <a:pt x="190643" y="501657"/>
                  <a:pt x="196322" y="502367"/>
                  <a:pt x="204424" y="505722"/>
                </a:cubicBezTo>
                <a:cubicBezTo>
                  <a:pt x="212526" y="509078"/>
                  <a:pt x="220022" y="513136"/>
                  <a:pt x="226913" y="517897"/>
                </a:cubicBezTo>
                <a:cubicBezTo>
                  <a:pt x="233804" y="522658"/>
                  <a:pt x="234957" y="527838"/>
                  <a:pt x="230376" y="533438"/>
                </a:cubicBezTo>
                <a:cubicBezTo>
                  <a:pt x="225794" y="539038"/>
                  <a:pt x="222195" y="549238"/>
                  <a:pt x="219578" y="564037"/>
                </a:cubicBezTo>
                <a:cubicBezTo>
                  <a:pt x="216961" y="578836"/>
                  <a:pt x="214229" y="591448"/>
                  <a:pt x="211382" y="601873"/>
                </a:cubicBezTo>
                <a:cubicBezTo>
                  <a:pt x="208536" y="612299"/>
                  <a:pt x="203735" y="621014"/>
                  <a:pt x="196981" y="628019"/>
                </a:cubicBezTo>
                <a:cubicBezTo>
                  <a:pt x="190227" y="635024"/>
                  <a:pt x="184161" y="630884"/>
                  <a:pt x="178783" y="615597"/>
                </a:cubicBezTo>
                <a:cubicBezTo>
                  <a:pt x="162565" y="617346"/>
                  <a:pt x="148224" y="619777"/>
                  <a:pt x="135763" y="622889"/>
                </a:cubicBezTo>
                <a:cubicBezTo>
                  <a:pt x="134142" y="648802"/>
                  <a:pt x="137853" y="664838"/>
                  <a:pt x="146894" y="670997"/>
                </a:cubicBezTo>
                <a:cubicBezTo>
                  <a:pt x="155936" y="677156"/>
                  <a:pt x="169383" y="680235"/>
                  <a:pt x="187237" y="680235"/>
                </a:cubicBezTo>
                <a:cubicBezTo>
                  <a:pt x="205879" y="680235"/>
                  <a:pt x="220517" y="679214"/>
                  <a:pt x="231150" y="677170"/>
                </a:cubicBezTo>
                <a:cubicBezTo>
                  <a:pt x="241784" y="675127"/>
                  <a:pt x="248359" y="670115"/>
                  <a:pt x="250875" y="662135"/>
                </a:cubicBezTo>
                <a:cubicBezTo>
                  <a:pt x="253392" y="654154"/>
                  <a:pt x="256841" y="643026"/>
                  <a:pt x="261222" y="628751"/>
                </a:cubicBezTo>
                <a:cubicBezTo>
                  <a:pt x="265603" y="614475"/>
                  <a:pt x="268539" y="617339"/>
                  <a:pt x="270031" y="637344"/>
                </a:cubicBezTo>
                <a:cubicBezTo>
                  <a:pt x="271522" y="657349"/>
                  <a:pt x="275207" y="670645"/>
                  <a:pt x="281086" y="677235"/>
                </a:cubicBezTo>
                <a:cubicBezTo>
                  <a:pt x="286966" y="683824"/>
                  <a:pt x="283305" y="690718"/>
                  <a:pt x="270105" y="697917"/>
                </a:cubicBezTo>
                <a:cubicBezTo>
                  <a:pt x="256905" y="705116"/>
                  <a:pt x="235140" y="708489"/>
                  <a:pt x="204811" y="708038"/>
                </a:cubicBezTo>
                <a:cubicBezTo>
                  <a:pt x="174481" y="707586"/>
                  <a:pt x="153290" y="704951"/>
                  <a:pt x="141237" y="700133"/>
                </a:cubicBezTo>
                <a:cubicBezTo>
                  <a:pt x="129184" y="695314"/>
                  <a:pt x="121225" y="687090"/>
                  <a:pt x="117361" y="675460"/>
                </a:cubicBezTo>
                <a:cubicBezTo>
                  <a:pt x="113496" y="663830"/>
                  <a:pt x="112015" y="647475"/>
                  <a:pt x="112919" y="626395"/>
                </a:cubicBezTo>
                <a:cubicBezTo>
                  <a:pt x="105491" y="627256"/>
                  <a:pt x="93904" y="628933"/>
                  <a:pt x="78158" y="631429"/>
                </a:cubicBezTo>
                <a:cubicBezTo>
                  <a:pt x="71433" y="643360"/>
                  <a:pt x="65872" y="643754"/>
                  <a:pt x="61477" y="632612"/>
                </a:cubicBezTo>
                <a:cubicBezTo>
                  <a:pt x="57082" y="621469"/>
                  <a:pt x="54024" y="612521"/>
                  <a:pt x="52303" y="605767"/>
                </a:cubicBezTo>
                <a:cubicBezTo>
                  <a:pt x="50582" y="599013"/>
                  <a:pt x="48374" y="588225"/>
                  <a:pt x="45677" y="573405"/>
                </a:cubicBezTo>
                <a:cubicBezTo>
                  <a:pt x="42981" y="558584"/>
                  <a:pt x="39343" y="547266"/>
                  <a:pt x="34761" y="539450"/>
                </a:cubicBezTo>
                <a:cubicBezTo>
                  <a:pt x="30179" y="531635"/>
                  <a:pt x="31510" y="527727"/>
                  <a:pt x="38751" y="527727"/>
                </a:cubicBezTo>
                <a:cubicBezTo>
                  <a:pt x="44416" y="527727"/>
                  <a:pt x="49886" y="527946"/>
                  <a:pt x="55163" y="528383"/>
                </a:cubicBezTo>
                <a:cubicBezTo>
                  <a:pt x="60441" y="528821"/>
                  <a:pt x="67292" y="528365"/>
                  <a:pt x="75717" y="527018"/>
                </a:cubicBezTo>
                <a:cubicBezTo>
                  <a:pt x="84142" y="525669"/>
                  <a:pt x="98658" y="523382"/>
                  <a:pt x="119265" y="520156"/>
                </a:cubicBezTo>
                <a:cubicBezTo>
                  <a:pt x="130421" y="499577"/>
                  <a:pt x="136652" y="487618"/>
                  <a:pt x="137957" y="484276"/>
                </a:cubicBezTo>
                <a:cubicBezTo>
                  <a:pt x="139262" y="480935"/>
                  <a:pt x="137559" y="479713"/>
                  <a:pt x="132848" y="480609"/>
                </a:cubicBezTo>
                <a:cubicBezTo>
                  <a:pt x="128138" y="481505"/>
                  <a:pt x="122376" y="482853"/>
                  <a:pt x="115565" y="484653"/>
                </a:cubicBezTo>
                <a:cubicBezTo>
                  <a:pt x="108753" y="486453"/>
                  <a:pt x="102171" y="484657"/>
                  <a:pt x="95818" y="479265"/>
                </a:cubicBezTo>
                <a:cubicBezTo>
                  <a:pt x="77434" y="498552"/>
                  <a:pt x="59717" y="512373"/>
                  <a:pt x="42666" y="520726"/>
                </a:cubicBezTo>
                <a:cubicBezTo>
                  <a:pt x="25615" y="529079"/>
                  <a:pt x="24626" y="525573"/>
                  <a:pt x="39698" y="510207"/>
                </a:cubicBezTo>
                <a:cubicBezTo>
                  <a:pt x="54769" y="494842"/>
                  <a:pt x="68490" y="478583"/>
                  <a:pt x="80858" y="461433"/>
                </a:cubicBezTo>
                <a:cubicBezTo>
                  <a:pt x="93226" y="444282"/>
                  <a:pt x="98736" y="431691"/>
                  <a:pt x="97389" y="423660"/>
                </a:cubicBezTo>
                <a:cubicBezTo>
                  <a:pt x="96377" y="417637"/>
                  <a:pt x="98117" y="414682"/>
                  <a:pt x="102607" y="414793"/>
                </a:cubicBezTo>
                <a:close/>
                <a:moveTo>
                  <a:pt x="2268323" y="413217"/>
                </a:moveTo>
                <a:cubicBezTo>
                  <a:pt x="2272498" y="413547"/>
                  <a:pt x="2278242" y="414863"/>
                  <a:pt x="2285556" y="417164"/>
                </a:cubicBezTo>
                <a:cubicBezTo>
                  <a:pt x="2300183" y="421538"/>
                  <a:pt x="2305697" y="427937"/>
                  <a:pt x="2302097" y="436362"/>
                </a:cubicBezTo>
                <a:cubicBezTo>
                  <a:pt x="2298498" y="444787"/>
                  <a:pt x="2296698" y="462207"/>
                  <a:pt x="2296698" y="488622"/>
                </a:cubicBezTo>
                <a:cubicBezTo>
                  <a:pt x="2296698" y="515481"/>
                  <a:pt x="2295981" y="536346"/>
                  <a:pt x="2294547" y="551217"/>
                </a:cubicBezTo>
                <a:cubicBezTo>
                  <a:pt x="2293113" y="566087"/>
                  <a:pt x="2289894" y="574684"/>
                  <a:pt x="2284889" y="577007"/>
                </a:cubicBezTo>
                <a:cubicBezTo>
                  <a:pt x="2279884" y="579331"/>
                  <a:pt x="2274725" y="575620"/>
                  <a:pt x="2269412" y="565876"/>
                </a:cubicBezTo>
                <a:cubicBezTo>
                  <a:pt x="2264099" y="556132"/>
                  <a:pt x="2263017" y="546402"/>
                  <a:pt x="2266164" y="536686"/>
                </a:cubicBezTo>
                <a:cubicBezTo>
                  <a:pt x="2269312" y="526971"/>
                  <a:pt x="2270886" y="508705"/>
                  <a:pt x="2270886" y="481889"/>
                </a:cubicBezTo>
                <a:cubicBezTo>
                  <a:pt x="2270886" y="454886"/>
                  <a:pt x="2268638" y="437839"/>
                  <a:pt x="2264142" y="430748"/>
                </a:cubicBezTo>
                <a:cubicBezTo>
                  <a:pt x="2259647" y="423657"/>
                  <a:pt x="2258435" y="418469"/>
                  <a:pt x="2260507" y="415185"/>
                </a:cubicBezTo>
                <a:cubicBezTo>
                  <a:pt x="2261543" y="413543"/>
                  <a:pt x="2264149" y="412887"/>
                  <a:pt x="2268323" y="413217"/>
                </a:cubicBezTo>
                <a:close/>
                <a:moveTo>
                  <a:pt x="1188336" y="413130"/>
                </a:moveTo>
                <a:cubicBezTo>
                  <a:pt x="1190121" y="413211"/>
                  <a:pt x="1192259" y="413735"/>
                  <a:pt x="1194750" y="414701"/>
                </a:cubicBezTo>
                <a:cubicBezTo>
                  <a:pt x="1204717" y="418566"/>
                  <a:pt x="1212167" y="423187"/>
                  <a:pt x="1217100" y="428565"/>
                </a:cubicBezTo>
                <a:cubicBezTo>
                  <a:pt x="1222033" y="433942"/>
                  <a:pt x="1222305" y="438779"/>
                  <a:pt x="1217917" y="443073"/>
                </a:cubicBezTo>
                <a:cubicBezTo>
                  <a:pt x="1213529" y="447368"/>
                  <a:pt x="1207621" y="454657"/>
                  <a:pt x="1200193" y="464939"/>
                </a:cubicBezTo>
                <a:cubicBezTo>
                  <a:pt x="1205427" y="464480"/>
                  <a:pt x="1212056" y="463842"/>
                  <a:pt x="1220079" y="463024"/>
                </a:cubicBezTo>
                <a:cubicBezTo>
                  <a:pt x="1228102" y="462207"/>
                  <a:pt x="1235785" y="459959"/>
                  <a:pt x="1243127" y="456281"/>
                </a:cubicBezTo>
                <a:cubicBezTo>
                  <a:pt x="1250469" y="452603"/>
                  <a:pt x="1256797" y="452219"/>
                  <a:pt x="1262110" y="455130"/>
                </a:cubicBezTo>
                <a:cubicBezTo>
                  <a:pt x="1267423" y="458041"/>
                  <a:pt x="1273730" y="462426"/>
                  <a:pt x="1281028" y="468284"/>
                </a:cubicBezTo>
                <a:cubicBezTo>
                  <a:pt x="1288328" y="474142"/>
                  <a:pt x="1288195" y="480161"/>
                  <a:pt x="1280630" y="486341"/>
                </a:cubicBezTo>
                <a:cubicBezTo>
                  <a:pt x="1273066" y="492522"/>
                  <a:pt x="1265053" y="502066"/>
                  <a:pt x="1256593" y="514972"/>
                </a:cubicBezTo>
                <a:cubicBezTo>
                  <a:pt x="1248132" y="527878"/>
                  <a:pt x="1241485" y="537034"/>
                  <a:pt x="1236652" y="542440"/>
                </a:cubicBezTo>
                <a:cubicBezTo>
                  <a:pt x="1266093" y="561843"/>
                  <a:pt x="1286825" y="574433"/>
                  <a:pt x="1298850" y="580213"/>
                </a:cubicBezTo>
                <a:cubicBezTo>
                  <a:pt x="1310874" y="585992"/>
                  <a:pt x="1323056" y="590864"/>
                  <a:pt x="1335396" y="594829"/>
                </a:cubicBezTo>
                <a:cubicBezTo>
                  <a:pt x="1347735" y="598794"/>
                  <a:pt x="1360233" y="602207"/>
                  <a:pt x="1372888" y="605068"/>
                </a:cubicBezTo>
                <a:cubicBezTo>
                  <a:pt x="1385543" y="607929"/>
                  <a:pt x="1388669" y="611510"/>
                  <a:pt x="1382267" y="615812"/>
                </a:cubicBezTo>
                <a:cubicBezTo>
                  <a:pt x="1375864" y="620114"/>
                  <a:pt x="1360982" y="622954"/>
                  <a:pt x="1337622" y="624330"/>
                </a:cubicBezTo>
                <a:cubicBezTo>
                  <a:pt x="1314262" y="625707"/>
                  <a:pt x="1296616" y="621358"/>
                  <a:pt x="1284685" y="611284"/>
                </a:cubicBezTo>
                <a:cubicBezTo>
                  <a:pt x="1272754" y="601210"/>
                  <a:pt x="1252262" y="584199"/>
                  <a:pt x="1223208" y="560251"/>
                </a:cubicBezTo>
                <a:cubicBezTo>
                  <a:pt x="1197683" y="584973"/>
                  <a:pt x="1173276" y="603497"/>
                  <a:pt x="1149988" y="615823"/>
                </a:cubicBezTo>
                <a:cubicBezTo>
                  <a:pt x="1126699" y="628148"/>
                  <a:pt x="1104472" y="636365"/>
                  <a:pt x="1083305" y="640474"/>
                </a:cubicBezTo>
                <a:cubicBezTo>
                  <a:pt x="1062139" y="644582"/>
                  <a:pt x="1062591" y="640438"/>
                  <a:pt x="1084661" y="628041"/>
                </a:cubicBezTo>
                <a:cubicBezTo>
                  <a:pt x="1106730" y="615644"/>
                  <a:pt x="1127570" y="602755"/>
                  <a:pt x="1147180" y="589376"/>
                </a:cubicBezTo>
                <a:cubicBezTo>
                  <a:pt x="1166791" y="575997"/>
                  <a:pt x="1185307" y="560574"/>
                  <a:pt x="1202731" y="543107"/>
                </a:cubicBezTo>
                <a:cubicBezTo>
                  <a:pt x="1187573" y="527935"/>
                  <a:pt x="1174416" y="517453"/>
                  <a:pt x="1163259" y="511659"/>
                </a:cubicBezTo>
                <a:cubicBezTo>
                  <a:pt x="1150697" y="525641"/>
                  <a:pt x="1136816" y="535661"/>
                  <a:pt x="1121615" y="541720"/>
                </a:cubicBezTo>
                <a:cubicBezTo>
                  <a:pt x="1106415" y="547779"/>
                  <a:pt x="1106752" y="542949"/>
                  <a:pt x="1122626" y="527233"/>
                </a:cubicBezTo>
                <a:cubicBezTo>
                  <a:pt x="1138501" y="511516"/>
                  <a:pt x="1152673" y="493010"/>
                  <a:pt x="1165141" y="471714"/>
                </a:cubicBezTo>
                <a:cubicBezTo>
                  <a:pt x="1177610" y="450419"/>
                  <a:pt x="1183171" y="434627"/>
                  <a:pt x="1181823" y="424338"/>
                </a:cubicBezTo>
                <a:cubicBezTo>
                  <a:pt x="1180812" y="416621"/>
                  <a:pt x="1182983" y="412885"/>
                  <a:pt x="1188336" y="413130"/>
                </a:cubicBezTo>
                <a:close/>
                <a:moveTo>
                  <a:pt x="1561996" y="410281"/>
                </a:moveTo>
                <a:cubicBezTo>
                  <a:pt x="1566169" y="410281"/>
                  <a:pt x="1573974" y="412378"/>
                  <a:pt x="1585410" y="416573"/>
                </a:cubicBezTo>
                <a:cubicBezTo>
                  <a:pt x="1596846" y="420767"/>
                  <a:pt x="1600894" y="425414"/>
                  <a:pt x="1597553" y="430511"/>
                </a:cubicBezTo>
                <a:cubicBezTo>
                  <a:pt x="1594211" y="435609"/>
                  <a:pt x="1591157" y="441844"/>
                  <a:pt x="1588389" y="449215"/>
                </a:cubicBezTo>
                <a:cubicBezTo>
                  <a:pt x="1585621" y="456586"/>
                  <a:pt x="1582252" y="463397"/>
                  <a:pt x="1578279" y="469649"/>
                </a:cubicBezTo>
                <a:cubicBezTo>
                  <a:pt x="1593093" y="467900"/>
                  <a:pt x="1609283" y="465674"/>
                  <a:pt x="1626850" y="462971"/>
                </a:cubicBezTo>
                <a:cubicBezTo>
                  <a:pt x="1644416" y="460267"/>
                  <a:pt x="1658473" y="458005"/>
                  <a:pt x="1669021" y="456184"/>
                </a:cubicBezTo>
                <a:cubicBezTo>
                  <a:pt x="1679568" y="454363"/>
                  <a:pt x="1689993" y="454409"/>
                  <a:pt x="1700297" y="456324"/>
                </a:cubicBezTo>
                <a:cubicBezTo>
                  <a:pt x="1710600" y="458238"/>
                  <a:pt x="1718258" y="462809"/>
                  <a:pt x="1723270" y="470037"/>
                </a:cubicBezTo>
                <a:cubicBezTo>
                  <a:pt x="1728281" y="477264"/>
                  <a:pt x="1727471" y="481509"/>
                  <a:pt x="1720839" y="482771"/>
                </a:cubicBezTo>
                <a:cubicBezTo>
                  <a:pt x="1714207" y="484033"/>
                  <a:pt x="1703609" y="484212"/>
                  <a:pt x="1689047" y="483309"/>
                </a:cubicBezTo>
                <a:cubicBezTo>
                  <a:pt x="1674484" y="482405"/>
                  <a:pt x="1657681" y="482624"/>
                  <a:pt x="1638637" y="483965"/>
                </a:cubicBezTo>
                <a:cubicBezTo>
                  <a:pt x="1619593" y="485305"/>
                  <a:pt x="1597682" y="487682"/>
                  <a:pt x="1572902" y="491095"/>
                </a:cubicBezTo>
                <a:cubicBezTo>
                  <a:pt x="1565373" y="507859"/>
                  <a:pt x="1557715" y="521547"/>
                  <a:pt x="1549929" y="532158"/>
                </a:cubicBezTo>
                <a:cubicBezTo>
                  <a:pt x="1551979" y="533679"/>
                  <a:pt x="1560802" y="532671"/>
                  <a:pt x="1576397" y="529136"/>
                </a:cubicBezTo>
                <a:cubicBezTo>
                  <a:pt x="1591992" y="525601"/>
                  <a:pt x="1602690" y="522676"/>
                  <a:pt x="1608491" y="520360"/>
                </a:cubicBezTo>
                <a:cubicBezTo>
                  <a:pt x="1614291" y="518044"/>
                  <a:pt x="1620701" y="518080"/>
                  <a:pt x="1627721" y="520468"/>
                </a:cubicBezTo>
                <a:cubicBezTo>
                  <a:pt x="1634740" y="522855"/>
                  <a:pt x="1641075" y="525634"/>
                  <a:pt x="1646725" y="528803"/>
                </a:cubicBezTo>
                <a:cubicBezTo>
                  <a:pt x="1652375" y="531972"/>
                  <a:pt x="1653623" y="538755"/>
                  <a:pt x="1650468" y="549152"/>
                </a:cubicBezTo>
                <a:cubicBezTo>
                  <a:pt x="1647313" y="559548"/>
                  <a:pt x="1646180" y="570712"/>
                  <a:pt x="1647069" y="582643"/>
                </a:cubicBezTo>
                <a:cubicBezTo>
                  <a:pt x="1647958" y="594574"/>
                  <a:pt x="1648851" y="608631"/>
                  <a:pt x="1649747" y="624814"/>
                </a:cubicBezTo>
                <a:cubicBezTo>
                  <a:pt x="1650644" y="640997"/>
                  <a:pt x="1651554" y="655753"/>
                  <a:pt x="1652479" y="669082"/>
                </a:cubicBezTo>
                <a:cubicBezTo>
                  <a:pt x="1653404" y="682412"/>
                  <a:pt x="1651934" y="693669"/>
                  <a:pt x="1648069" y="702854"/>
                </a:cubicBezTo>
                <a:cubicBezTo>
                  <a:pt x="1644205" y="712038"/>
                  <a:pt x="1638386" y="719589"/>
                  <a:pt x="1630614" y="725504"/>
                </a:cubicBezTo>
                <a:cubicBezTo>
                  <a:pt x="1622842" y="731419"/>
                  <a:pt x="1617826" y="730211"/>
                  <a:pt x="1615567" y="721879"/>
                </a:cubicBezTo>
                <a:cubicBezTo>
                  <a:pt x="1613309" y="713548"/>
                  <a:pt x="1607626" y="703621"/>
                  <a:pt x="1598520" y="692098"/>
                </a:cubicBezTo>
                <a:cubicBezTo>
                  <a:pt x="1589414" y="680576"/>
                  <a:pt x="1589554" y="676188"/>
                  <a:pt x="1598940" y="678934"/>
                </a:cubicBezTo>
                <a:cubicBezTo>
                  <a:pt x="1608326" y="681680"/>
                  <a:pt x="1614625" y="683032"/>
                  <a:pt x="1617837" y="682989"/>
                </a:cubicBezTo>
                <a:cubicBezTo>
                  <a:pt x="1621049" y="682946"/>
                  <a:pt x="1622655" y="672599"/>
                  <a:pt x="1622655" y="651949"/>
                </a:cubicBezTo>
                <a:cubicBezTo>
                  <a:pt x="1622655" y="627872"/>
                  <a:pt x="1621788" y="603716"/>
                  <a:pt x="1620052" y="579481"/>
                </a:cubicBezTo>
                <a:cubicBezTo>
                  <a:pt x="1618317" y="555246"/>
                  <a:pt x="1614915" y="542383"/>
                  <a:pt x="1609846" y="540892"/>
                </a:cubicBezTo>
                <a:cubicBezTo>
                  <a:pt x="1604776" y="539400"/>
                  <a:pt x="1586152" y="542003"/>
                  <a:pt x="1553973" y="548700"/>
                </a:cubicBezTo>
                <a:lnTo>
                  <a:pt x="1553973" y="576276"/>
                </a:lnTo>
                <a:cubicBezTo>
                  <a:pt x="1560469" y="576362"/>
                  <a:pt x="1570292" y="574584"/>
                  <a:pt x="1583442" y="570942"/>
                </a:cubicBezTo>
                <a:cubicBezTo>
                  <a:pt x="1596592" y="567299"/>
                  <a:pt x="1605092" y="568912"/>
                  <a:pt x="1608942" y="575781"/>
                </a:cubicBezTo>
                <a:cubicBezTo>
                  <a:pt x="1612793" y="582650"/>
                  <a:pt x="1608254" y="587404"/>
                  <a:pt x="1595326" y="590043"/>
                </a:cubicBezTo>
                <a:cubicBezTo>
                  <a:pt x="1582398" y="592681"/>
                  <a:pt x="1568614" y="594001"/>
                  <a:pt x="1553973" y="594001"/>
                </a:cubicBezTo>
                <a:cubicBezTo>
                  <a:pt x="1553973" y="603064"/>
                  <a:pt x="1553076" y="612456"/>
                  <a:pt x="1551284" y="622179"/>
                </a:cubicBezTo>
                <a:cubicBezTo>
                  <a:pt x="1563975" y="622251"/>
                  <a:pt x="1575483" y="620469"/>
                  <a:pt x="1585808" y="616834"/>
                </a:cubicBezTo>
                <a:cubicBezTo>
                  <a:pt x="1596133" y="613199"/>
                  <a:pt x="1603980" y="615041"/>
                  <a:pt x="1609351" y="622362"/>
                </a:cubicBezTo>
                <a:cubicBezTo>
                  <a:pt x="1614721" y="629683"/>
                  <a:pt x="1608573" y="634885"/>
                  <a:pt x="1590906" y="637968"/>
                </a:cubicBezTo>
                <a:cubicBezTo>
                  <a:pt x="1573239" y="641051"/>
                  <a:pt x="1559888" y="640793"/>
                  <a:pt x="1550854" y="637193"/>
                </a:cubicBezTo>
                <a:cubicBezTo>
                  <a:pt x="1549247" y="660439"/>
                  <a:pt x="1544870" y="678848"/>
                  <a:pt x="1537722" y="692421"/>
                </a:cubicBezTo>
                <a:cubicBezTo>
                  <a:pt x="1530573" y="705994"/>
                  <a:pt x="1524270" y="708106"/>
                  <a:pt x="1518814" y="698756"/>
                </a:cubicBezTo>
                <a:cubicBezTo>
                  <a:pt x="1513358" y="689406"/>
                  <a:pt x="1512666" y="680067"/>
                  <a:pt x="1516738" y="670739"/>
                </a:cubicBezTo>
                <a:cubicBezTo>
                  <a:pt x="1520811" y="661410"/>
                  <a:pt x="1523959" y="650971"/>
                  <a:pt x="1526181" y="639420"/>
                </a:cubicBezTo>
                <a:cubicBezTo>
                  <a:pt x="1528404" y="627869"/>
                  <a:pt x="1530189" y="611578"/>
                  <a:pt x="1531537" y="590548"/>
                </a:cubicBezTo>
                <a:cubicBezTo>
                  <a:pt x="1532885" y="569518"/>
                  <a:pt x="1533502" y="556272"/>
                  <a:pt x="1533387" y="550808"/>
                </a:cubicBezTo>
                <a:cubicBezTo>
                  <a:pt x="1523062" y="569637"/>
                  <a:pt x="1510776" y="585938"/>
                  <a:pt x="1496529" y="599712"/>
                </a:cubicBezTo>
                <a:cubicBezTo>
                  <a:pt x="1482282" y="613485"/>
                  <a:pt x="1465096" y="624975"/>
                  <a:pt x="1444969" y="634182"/>
                </a:cubicBezTo>
                <a:cubicBezTo>
                  <a:pt x="1424843" y="643388"/>
                  <a:pt x="1423448" y="640305"/>
                  <a:pt x="1440785" y="624932"/>
                </a:cubicBezTo>
                <a:cubicBezTo>
                  <a:pt x="1458123" y="609560"/>
                  <a:pt x="1476163" y="590491"/>
                  <a:pt x="1494905" y="567726"/>
                </a:cubicBezTo>
                <a:cubicBezTo>
                  <a:pt x="1513648" y="544961"/>
                  <a:pt x="1530584" y="519969"/>
                  <a:pt x="1545713" y="492752"/>
                </a:cubicBezTo>
                <a:cubicBezTo>
                  <a:pt x="1511282" y="497211"/>
                  <a:pt x="1489054" y="500578"/>
                  <a:pt x="1479031" y="502851"/>
                </a:cubicBezTo>
                <a:cubicBezTo>
                  <a:pt x="1469007" y="505124"/>
                  <a:pt x="1459392" y="502596"/>
                  <a:pt x="1450185" y="495268"/>
                </a:cubicBezTo>
                <a:cubicBezTo>
                  <a:pt x="1440979" y="487940"/>
                  <a:pt x="1438968" y="483879"/>
                  <a:pt x="1444152" y="483083"/>
                </a:cubicBezTo>
                <a:cubicBezTo>
                  <a:pt x="1449336" y="482287"/>
                  <a:pt x="1459119" y="481663"/>
                  <a:pt x="1473503" y="481211"/>
                </a:cubicBezTo>
                <a:cubicBezTo>
                  <a:pt x="1487886" y="480760"/>
                  <a:pt x="1513569" y="477960"/>
                  <a:pt x="1550552" y="472811"/>
                </a:cubicBezTo>
                <a:cubicBezTo>
                  <a:pt x="1560820" y="447702"/>
                  <a:pt x="1563932" y="431003"/>
                  <a:pt x="1559888" y="422714"/>
                </a:cubicBezTo>
                <a:cubicBezTo>
                  <a:pt x="1555844" y="414425"/>
                  <a:pt x="1556547" y="410281"/>
                  <a:pt x="1561996" y="410281"/>
                </a:cubicBezTo>
                <a:close/>
                <a:moveTo>
                  <a:pt x="1934157" y="405424"/>
                </a:moveTo>
                <a:cubicBezTo>
                  <a:pt x="1935523" y="405455"/>
                  <a:pt x="1937096" y="405837"/>
                  <a:pt x="1938874" y="406570"/>
                </a:cubicBezTo>
                <a:cubicBezTo>
                  <a:pt x="1945987" y="409503"/>
                  <a:pt x="1952490" y="413712"/>
                  <a:pt x="1958384" y="419197"/>
                </a:cubicBezTo>
                <a:cubicBezTo>
                  <a:pt x="1964278" y="424682"/>
                  <a:pt x="1965572" y="428751"/>
                  <a:pt x="1962267" y="431404"/>
                </a:cubicBezTo>
                <a:cubicBezTo>
                  <a:pt x="1958961" y="434057"/>
                  <a:pt x="1953860" y="436466"/>
                  <a:pt x="1946962" y="438632"/>
                </a:cubicBezTo>
                <a:cubicBezTo>
                  <a:pt x="1966780" y="438632"/>
                  <a:pt x="1980256" y="436828"/>
                  <a:pt x="1987391" y="433222"/>
                </a:cubicBezTo>
                <a:cubicBezTo>
                  <a:pt x="1994525" y="429615"/>
                  <a:pt x="2001473" y="429504"/>
                  <a:pt x="2008234" y="432888"/>
                </a:cubicBezTo>
                <a:cubicBezTo>
                  <a:pt x="2014995" y="436273"/>
                  <a:pt x="2021097" y="440611"/>
                  <a:pt x="2026539" y="445902"/>
                </a:cubicBezTo>
                <a:cubicBezTo>
                  <a:pt x="2031981" y="451194"/>
                  <a:pt x="2031505" y="455266"/>
                  <a:pt x="2025109" y="458120"/>
                </a:cubicBezTo>
                <a:cubicBezTo>
                  <a:pt x="2018713" y="460974"/>
                  <a:pt x="2012651" y="465928"/>
                  <a:pt x="2006922" y="472984"/>
                </a:cubicBezTo>
                <a:cubicBezTo>
                  <a:pt x="2001193" y="480039"/>
                  <a:pt x="1993105" y="488557"/>
                  <a:pt x="1982658" y="498538"/>
                </a:cubicBezTo>
                <a:cubicBezTo>
                  <a:pt x="1972211" y="508519"/>
                  <a:pt x="1961517" y="517384"/>
                  <a:pt x="1950576" y="525135"/>
                </a:cubicBezTo>
                <a:lnTo>
                  <a:pt x="1946027" y="527647"/>
                </a:lnTo>
                <a:lnTo>
                  <a:pt x="1950057" y="527218"/>
                </a:lnTo>
                <a:cubicBezTo>
                  <a:pt x="1951677" y="527409"/>
                  <a:pt x="1953567" y="527933"/>
                  <a:pt x="1955727" y="528792"/>
                </a:cubicBezTo>
                <a:cubicBezTo>
                  <a:pt x="1964367" y="532227"/>
                  <a:pt x="1970692" y="536500"/>
                  <a:pt x="1974700" y="541612"/>
                </a:cubicBezTo>
                <a:cubicBezTo>
                  <a:pt x="1978708" y="546725"/>
                  <a:pt x="1978668" y="550729"/>
                  <a:pt x="1974581" y="553626"/>
                </a:cubicBezTo>
                <a:cubicBezTo>
                  <a:pt x="1970494" y="556522"/>
                  <a:pt x="1966242" y="558688"/>
                  <a:pt x="1961826" y="560122"/>
                </a:cubicBezTo>
                <a:cubicBezTo>
                  <a:pt x="1970415" y="560122"/>
                  <a:pt x="1979650" y="559046"/>
                  <a:pt x="1989531" y="556895"/>
                </a:cubicBezTo>
                <a:cubicBezTo>
                  <a:pt x="1999411" y="554744"/>
                  <a:pt x="2007098" y="552038"/>
                  <a:pt x="2012590" y="548775"/>
                </a:cubicBezTo>
                <a:cubicBezTo>
                  <a:pt x="2018082" y="545513"/>
                  <a:pt x="2024926" y="545810"/>
                  <a:pt x="2033121" y="549668"/>
                </a:cubicBezTo>
                <a:cubicBezTo>
                  <a:pt x="2041317" y="553525"/>
                  <a:pt x="2048803" y="558713"/>
                  <a:pt x="2055578" y="565231"/>
                </a:cubicBezTo>
                <a:cubicBezTo>
                  <a:pt x="2062354" y="571748"/>
                  <a:pt x="2062329" y="576921"/>
                  <a:pt x="2055503" y="580750"/>
                </a:cubicBezTo>
                <a:cubicBezTo>
                  <a:pt x="2048677" y="584579"/>
                  <a:pt x="2040353" y="592294"/>
                  <a:pt x="2030530" y="603895"/>
                </a:cubicBezTo>
                <a:cubicBezTo>
                  <a:pt x="2020706" y="615497"/>
                  <a:pt x="2005165" y="631023"/>
                  <a:pt x="1983906" y="650476"/>
                </a:cubicBezTo>
                <a:cubicBezTo>
                  <a:pt x="1962647" y="669928"/>
                  <a:pt x="1938293" y="686283"/>
                  <a:pt x="1910846" y="699541"/>
                </a:cubicBezTo>
                <a:cubicBezTo>
                  <a:pt x="1883399" y="712798"/>
                  <a:pt x="1856436" y="720793"/>
                  <a:pt x="1829957" y="723525"/>
                </a:cubicBezTo>
                <a:cubicBezTo>
                  <a:pt x="1803477" y="726257"/>
                  <a:pt x="1802280" y="722941"/>
                  <a:pt x="1826364" y="713576"/>
                </a:cubicBezTo>
                <a:cubicBezTo>
                  <a:pt x="1850449" y="704212"/>
                  <a:pt x="1874461" y="692876"/>
                  <a:pt x="1898402" y="679569"/>
                </a:cubicBezTo>
                <a:cubicBezTo>
                  <a:pt x="1922343" y="666261"/>
                  <a:pt x="1939376" y="655104"/>
                  <a:pt x="1949500" y="646099"/>
                </a:cubicBezTo>
                <a:cubicBezTo>
                  <a:pt x="1943176" y="642198"/>
                  <a:pt x="1934848" y="634318"/>
                  <a:pt x="1924516" y="622459"/>
                </a:cubicBezTo>
                <a:cubicBezTo>
                  <a:pt x="1914184" y="610599"/>
                  <a:pt x="1912026" y="603763"/>
                  <a:pt x="1918041" y="601949"/>
                </a:cubicBezTo>
                <a:cubicBezTo>
                  <a:pt x="1924057" y="600135"/>
                  <a:pt x="1933281" y="601669"/>
                  <a:pt x="1945714" y="606552"/>
                </a:cubicBezTo>
                <a:cubicBezTo>
                  <a:pt x="1958147" y="611435"/>
                  <a:pt x="1964715" y="621139"/>
                  <a:pt x="1965418" y="635666"/>
                </a:cubicBezTo>
                <a:cubicBezTo>
                  <a:pt x="1975054" y="625771"/>
                  <a:pt x="1985161" y="613991"/>
                  <a:pt x="1995737" y="600325"/>
                </a:cubicBezTo>
                <a:cubicBezTo>
                  <a:pt x="2006313" y="586658"/>
                  <a:pt x="2011600" y="577775"/>
                  <a:pt x="2011600" y="573673"/>
                </a:cubicBezTo>
                <a:cubicBezTo>
                  <a:pt x="2011600" y="571924"/>
                  <a:pt x="2007442" y="571949"/>
                  <a:pt x="1999124" y="573749"/>
                </a:cubicBezTo>
                <a:cubicBezTo>
                  <a:pt x="1990807" y="575548"/>
                  <a:pt x="1982311" y="577122"/>
                  <a:pt x="1973635" y="578470"/>
                </a:cubicBezTo>
                <a:cubicBezTo>
                  <a:pt x="1964959" y="579818"/>
                  <a:pt x="1957516" y="577796"/>
                  <a:pt x="1951307" y="572404"/>
                </a:cubicBezTo>
                <a:cubicBezTo>
                  <a:pt x="1938372" y="586257"/>
                  <a:pt x="1922734" y="597994"/>
                  <a:pt x="1904393" y="607617"/>
                </a:cubicBezTo>
                <a:cubicBezTo>
                  <a:pt x="1886052" y="617239"/>
                  <a:pt x="1868966" y="623896"/>
                  <a:pt x="1853134" y="627589"/>
                </a:cubicBezTo>
                <a:cubicBezTo>
                  <a:pt x="1837302" y="631282"/>
                  <a:pt x="1837259" y="628066"/>
                  <a:pt x="1853005" y="617942"/>
                </a:cubicBezTo>
                <a:cubicBezTo>
                  <a:pt x="1868750" y="607817"/>
                  <a:pt x="1884815" y="596779"/>
                  <a:pt x="1901199" y="584826"/>
                </a:cubicBezTo>
                <a:cubicBezTo>
                  <a:pt x="1917583" y="572874"/>
                  <a:pt x="1928607" y="562320"/>
                  <a:pt x="1934271" y="553163"/>
                </a:cubicBezTo>
                <a:cubicBezTo>
                  <a:pt x="1939935" y="544007"/>
                  <a:pt x="1942767" y="537794"/>
                  <a:pt x="1942767" y="534525"/>
                </a:cubicBezTo>
                <a:cubicBezTo>
                  <a:pt x="1942767" y="532711"/>
                  <a:pt x="1943038" y="531231"/>
                  <a:pt x="1943577" y="530085"/>
                </a:cubicBezTo>
                <a:lnTo>
                  <a:pt x="1945988" y="527669"/>
                </a:lnTo>
                <a:lnTo>
                  <a:pt x="1904630" y="550507"/>
                </a:lnTo>
                <a:cubicBezTo>
                  <a:pt x="1884941" y="559670"/>
                  <a:pt x="1866352" y="564711"/>
                  <a:pt x="1848864" y="565629"/>
                </a:cubicBezTo>
                <a:cubicBezTo>
                  <a:pt x="1831376" y="566546"/>
                  <a:pt x="1829767" y="563431"/>
                  <a:pt x="1844035" y="556282"/>
                </a:cubicBezTo>
                <a:cubicBezTo>
                  <a:pt x="1858304" y="549134"/>
                  <a:pt x="1872250" y="542268"/>
                  <a:pt x="1885873" y="535686"/>
                </a:cubicBezTo>
                <a:cubicBezTo>
                  <a:pt x="1899496" y="529104"/>
                  <a:pt x="1913958" y="521167"/>
                  <a:pt x="1929259" y="511874"/>
                </a:cubicBezTo>
                <a:cubicBezTo>
                  <a:pt x="1914388" y="500775"/>
                  <a:pt x="1905945" y="491862"/>
                  <a:pt x="1903931" y="485137"/>
                </a:cubicBezTo>
                <a:lnTo>
                  <a:pt x="1905378" y="479501"/>
                </a:lnTo>
                <a:lnTo>
                  <a:pt x="1903759" y="480781"/>
                </a:lnTo>
                <a:cubicBezTo>
                  <a:pt x="1888766" y="492131"/>
                  <a:pt x="1871945" y="500341"/>
                  <a:pt x="1853295" y="505410"/>
                </a:cubicBezTo>
                <a:cubicBezTo>
                  <a:pt x="1834646" y="510480"/>
                  <a:pt x="1833588" y="507303"/>
                  <a:pt x="1850123" y="495881"/>
                </a:cubicBezTo>
                <a:cubicBezTo>
                  <a:pt x="1866657" y="484459"/>
                  <a:pt x="1883539" y="470137"/>
                  <a:pt x="1900769" y="452914"/>
                </a:cubicBezTo>
                <a:cubicBezTo>
                  <a:pt x="1917998" y="435692"/>
                  <a:pt x="1926878" y="422929"/>
                  <a:pt x="1927409" y="414626"/>
                </a:cubicBezTo>
                <a:cubicBezTo>
                  <a:pt x="1927807" y="408399"/>
                  <a:pt x="1930056" y="405332"/>
                  <a:pt x="1934157" y="405424"/>
                </a:cubicBezTo>
                <a:close/>
                <a:moveTo>
                  <a:pt x="2546526" y="234316"/>
                </a:moveTo>
                <a:cubicBezTo>
                  <a:pt x="2550509" y="233673"/>
                  <a:pt x="2554911" y="233971"/>
                  <a:pt x="2559733" y="235211"/>
                </a:cubicBezTo>
                <a:cubicBezTo>
                  <a:pt x="2569377" y="237692"/>
                  <a:pt x="2575676" y="242909"/>
                  <a:pt x="2578630" y="250860"/>
                </a:cubicBezTo>
                <a:cubicBezTo>
                  <a:pt x="2581584" y="258812"/>
                  <a:pt x="2581168" y="268760"/>
                  <a:pt x="2577382" y="280706"/>
                </a:cubicBezTo>
                <a:cubicBezTo>
                  <a:pt x="2573596" y="292651"/>
                  <a:pt x="2566720" y="304077"/>
                  <a:pt x="2556754" y="314982"/>
                </a:cubicBezTo>
                <a:cubicBezTo>
                  <a:pt x="2546787" y="325888"/>
                  <a:pt x="2537179" y="331825"/>
                  <a:pt x="2527930" y="332793"/>
                </a:cubicBezTo>
                <a:cubicBezTo>
                  <a:pt x="2518681" y="333761"/>
                  <a:pt x="2516874" y="331276"/>
                  <a:pt x="2522509" y="325340"/>
                </a:cubicBezTo>
                <a:cubicBezTo>
                  <a:pt x="2528145" y="319403"/>
                  <a:pt x="2533340" y="313412"/>
                  <a:pt x="2538094" y="307368"/>
                </a:cubicBezTo>
                <a:cubicBezTo>
                  <a:pt x="2542847" y="301323"/>
                  <a:pt x="2546981" y="294085"/>
                  <a:pt x="2550494" y="285653"/>
                </a:cubicBezTo>
                <a:cubicBezTo>
                  <a:pt x="2544170" y="285653"/>
                  <a:pt x="2538854" y="284036"/>
                  <a:pt x="2534544" y="280802"/>
                </a:cubicBezTo>
                <a:cubicBezTo>
                  <a:pt x="2530235" y="277569"/>
                  <a:pt x="2527317" y="273338"/>
                  <a:pt x="2525790" y="268111"/>
                </a:cubicBezTo>
                <a:cubicBezTo>
                  <a:pt x="2524262" y="262884"/>
                  <a:pt x="2523983" y="258002"/>
                  <a:pt x="2524951" y="253463"/>
                </a:cubicBezTo>
                <a:cubicBezTo>
                  <a:pt x="2525919" y="248924"/>
                  <a:pt x="2529547" y="244127"/>
                  <a:pt x="2535835" y="239072"/>
                </a:cubicBezTo>
                <a:cubicBezTo>
                  <a:pt x="2538979" y="236545"/>
                  <a:pt x="2542543" y="234960"/>
                  <a:pt x="2546526" y="234316"/>
                </a:cubicBezTo>
                <a:close/>
                <a:moveTo>
                  <a:pt x="6816859" y="227594"/>
                </a:moveTo>
                <a:cubicBezTo>
                  <a:pt x="6820958" y="228514"/>
                  <a:pt x="6825947" y="230379"/>
                  <a:pt x="6831827" y="233189"/>
                </a:cubicBezTo>
                <a:cubicBezTo>
                  <a:pt x="6843859" y="236904"/>
                  <a:pt x="6854459" y="242156"/>
                  <a:pt x="6863630" y="248946"/>
                </a:cubicBezTo>
                <a:cubicBezTo>
                  <a:pt x="6872801" y="255736"/>
                  <a:pt x="6876260" y="264899"/>
                  <a:pt x="6874009" y="276436"/>
                </a:cubicBezTo>
                <a:cubicBezTo>
                  <a:pt x="6871757" y="287973"/>
                  <a:pt x="6865415" y="290192"/>
                  <a:pt x="6854983" y="283093"/>
                </a:cubicBezTo>
                <a:cubicBezTo>
                  <a:pt x="6844551" y="275995"/>
                  <a:pt x="6832824" y="265469"/>
                  <a:pt x="6819803" y="251516"/>
                </a:cubicBezTo>
                <a:cubicBezTo>
                  <a:pt x="6806781" y="237563"/>
                  <a:pt x="6802591" y="229615"/>
                  <a:pt x="6807230" y="227672"/>
                </a:cubicBezTo>
                <a:cubicBezTo>
                  <a:pt x="6809549" y="226700"/>
                  <a:pt x="6812759" y="226674"/>
                  <a:pt x="6816859" y="227594"/>
                </a:cubicBezTo>
                <a:close/>
                <a:moveTo>
                  <a:pt x="7031892" y="224134"/>
                </a:moveTo>
                <a:cubicBezTo>
                  <a:pt x="7028520" y="224324"/>
                  <a:pt x="7025241" y="225603"/>
                  <a:pt x="7022053" y="227973"/>
                </a:cubicBezTo>
                <a:cubicBezTo>
                  <a:pt x="7015679" y="232713"/>
                  <a:pt x="7012492" y="239029"/>
                  <a:pt x="7012492" y="246924"/>
                </a:cubicBezTo>
                <a:cubicBezTo>
                  <a:pt x="7012492" y="254818"/>
                  <a:pt x="7016041" y="260744"/>
                  <a:pt x="7023139" y="264702"/>
                </a:cubicBezTo>
                <a:cubicBezTo>
                  <a:pt x="7030238" y="268660"/>
                  <a:pt x="7037185" y="268459"/>
                  <a:pt x="7043983" y="264100"/>
                </a:cubicBezTo>
                <a:cubicBezTo>
                  <a:pt x="7050780" y="259726"/>
                  <a:pt x="7053975" y="253416"/>
                  <a:pt x="7053566" y="245171"/>
                </a:cubicBezTo>
                <a:cubicBezTo>
                  <a:pt x="7053157" y="236925"/>
                  <a:pt x="7049397" y="230813"/>
                  <a:pt x="7042283" y="226833"/>
                </a:cubicBezTo>
                <a:cubicBezTo>
                  <a:pt x="7038727" y="224843"/>
                  <a:pt x="7035263" y="223944"/>
                  <a:pt x="7031892" y="224134"/>
                </a:cubicBezTo>
                <a:close/>
                <a:moveTo>
                  <a:pt x="6706871" y="223077"/>
                </a:moveTo>
                <a:cubicBezTo>
                  <a:pt x="6708966" y="223767"/>
                  <a:pt x="6710014" y="227052"/>
                  <a:pt x="6710014" y="232931"/>
                </a:cubicBezTo>
                <a:cubicBezTo>
                  <a:pt x="6710014" y="241607"/>
                  <a:pt x="6707379" y="251445"/>
                  <a:pt x="6702109" y="262443"/>
                </a:cubicBezTo>
                <a:cubicBezTo>
                  <a:pt x="6696839" y="273442"/>
                  <a:pt x="6689511" y="281634"/>
                  <a:pt x="6680125" y="287019"/>
                </a:cubicBezTo>
                <a:cubicBezTo>
                  <a:pt x="6670740" y="292404"/>
                  <a:pt x="6665473" y="290253"/>
                  <a:pt x="6664326" y="280566"/>
                </a:cubicBezTo>
                <a:cubicBezTo>
                  <a:pt x="6663179" y="270879"/>
                  <a:pt x="6664717" y="263903"/>
                  <a:pt x="6668940" y="259636"/>
                </a:cubicBezTo>
                <a:cubicBezTo>
                  <a:pt x="6673163" y="255370"/>
                  <a:pt x="6676609" y="251452"/>
                  <a:pt x="6679275" y="247881"/>
                </a:cubicBezTo>
                <a:cubicBezTo>
                  <a:pt x="6683005" y="244153"/>
                  <a:pt x="6689059" y="237789"/>
                  <a:pt x="6697441" y="228791"/>
                </a:cubicBezTo>
                <a:cubicBezTo>
                  <a:pt x="6701633" y="224291"/>
                  <a:pt x="6704775" y="222387"/>
                  <a:pt x="6706871" y="223077"/>
                </a:cubicBezTo>
                <a:close/>
                <a:moveTo>
                  <a:pt x="5537100" y="215942"/>
                </a:moveTo>
                <a:cubicBezTo>
                  <a:pt x="5538259" y="215276"/>
                  <a:pt x="5540328" y="215354"/>
                  <a:pt x="5543305" y="216175"/>
                </a:cubicBezTo>
                <a:cubicBezTo>
                  <a:pt x="5555214" y="219459"/>
                  <a:pt x="5566189" y="223374"/>
                  <a:pt x="5576226" y="227919"/>
                </a:cubicBezTo>
                <a:cubicBezTo>
                  <a:pt x="5587541" y="232652"/>
                  <a:pt x="5597453" y="239506"/>
                  <a:pt x="5605965" y="248483"/>
                </a:cubicBezTo>
                <a:cubicBezTo>
                  <a:pt x="5614475" y="257460"/>
                  <a:pt x="5618164" y="269047"/>
                  <a:pt x="5617031" y="283244"/>
                </a:cubicBezTo>
                <a:cubicBezTo>
                  <a:pt x="5615899" y="297441"/>
                  <a:pt x="5608940" y="299244"/>
                  <a:pt x="5596156" y="288654"/>
                </a:cubicBezTo>
                <a:cubicBezTo>
                  <a:pt x="5583371" y="278064"/>
                  <a:pt x="5568390" y="262515"/>
                  <a:pt x="5551210" y="242009"/>
                </a:cubicBezTo>
                <a:cubicBezTo>
                  <a:pt x="5538325" y="226629"/>
                  <a:pt x="5533622" y="217940"/>
                  <a:pt x="5537100" y="215942"/>
                </a:cubicBezTo>
                <a:close/>
                <a:moveTo>
                  <a:pt x="1603275" y="215942"/>
                </a:moveTo>
                <a:cubicBezTo>
                  <a:pt x="1604434" y="215276"/>
                  <a:pt x="1606503" y="215354"/>
                  <a:pt x="1609480" y="216175"/>
                </a:cubicBezTo>
                <a:cubicBezTo>
                  <a:pt x="1621390" y="219459"/>
                  <a:pt x="1632363" y="223374"/>
                  <a:pt x="1642402" y="227919"/>
                </a:cubicBezTo>
                <a:cubicBezTo>
                  <a:pt x="1653716" y="232652"/>
                  <a:pt x="1663629" y="239506"/>
                  <a:pt x="1672140" y="248483"/>
                </a:cubicBezTo>
                <a:cubicBezTo>
                  <a:pt x="1680650" y="257460"/>
                  <a:pt x="1684340" y="269047"/>
                  <a:pt x="1683207" y="283244"/>
                </a:cubicBezTo>
                <a:cubicBezTo>
                  <a:pt x="1682074" y="297441"/>
                  <a:pt x="1675115" y="299244"/>
                  <a:pt x="1662331" y="288654"/>
                </a:cubicBezTo>
                <a:cubicBezTo>
                  <a:pt x="1649547" y="278064"/>
                  <a:pt x="1634565" y="262515"/>
                  <a:pt x="1617385" y="242009"/>
                </a:cubicBezTo>
                <a:cubicBezTo>
                  <a:pt x="1604500" y="226629"/>
                  <a:pt x="1599797" y="217940"/>
                  <a:pt x="1603275" y="215942"/>
                </a:cubicBezTo>
                <a:close/>
                <a:moveTo>
                  <a:pt x="5467346" y="212099"/>
                </a:moveTo>
                <a:cubicBezTo>
                  <a:pt x="5471588" y="212070"/>
                  <a:pt x="5478060" y="214124"/>
                  <a:pt x="5486765" y="218261"/>
                </a:cubicBezTo>
                <a:cubicBezTo>
                  <a:pt x="5501851" y="228730"/>
                  <a:pt x="5506175" y="235720"/>
                  <a:pt x="5499736" y="239234"/>
                </a:cubicBezTo>
                <a:cubicBezTo>
                  <a:pt x="5493297" y="242747"/>
                  <a:pt x="5486980" y="247827"/>
                  <a:pt x="5480785" y="254474"/>
                </a:cubicBezTo>
                <a:cubicBezTo>
                  <a:pt x="5474590" y="261121"/>
                  <a:pt x="5465337" y="269459"/>
                  <a:pt x="5453026" y="279490"/>
                </a:cubicBezTo>
                <a:cubicBezTo>
                  <a:pt x="5440715" y="289521"/>
                  <a:pt x="5427210" y="297330"/>
                  <a:pt x="5412511" y="302915"/>
                </a:cubicBezTo>
                <a:cubicBezTo>
                  <a:pt x="5397813" y="308501"/>
                  <a:pt x="5396633" y="304984"/>
                  <a:pt x="5408973" y="292364"/>
                </a:cubicBezTo>
                <a:cubicBezTo>
                  <a:pt x="5421312" y="279745"/>
                  <a:pt x="5433233" y="266366"/>
                  <a:pt x="5444734" y="252226"/>
                </a:cubicBezTo>
                <a:cubicBezTo>
                  <a:pt x="5456235" y="238087"/>
                  <a:pt x="5461763" y="226822"/>
                  <a:pt x="5461318" y="218433"/>
                </a:cubicBezTo>
                <a:cubicBezTo>
                  <a:pt x="5461096" y="214239"/>
                  <a:pt x="5463105" y="212127"/>
                  <a:pt x="5467346" y="212099"/>
                </a:cubicBezTo>
                <a:close/>
                <a:moveTo>
                  <a:pt x="1533522" y="212099"/>
                </a:moveTo>
                <a:cubicBezTo>
                  <a:pt x="1537763" y="212070"/>
                  <a:pt x="1544236" y="214124"/>
                  <a:pt x="1552940" y="218261"/>
                </a:cubicBezTo>
                <a:cubicBezTo>
                  <a:pt x="1568026" y="228730"/>
                  <a:pt x="1572350" y="235720"/>
                  <a:pt x="1565911" y="239234"/>
                </a:cubicBezTo>
                <a:cubicBezTo>
                  <a:pt x="1559472" y="242747"/>
                  <a:pt x="1553155" y="247827"/>
                  <a:pt x="1546960" y="254474"/>
                </a:cubicBezTo>
                <a:cubicBezTo>
                  <a:pt x="1540765" y="261121"/>
                  <a:pt x="1531512" y="269459"/>
                  <a:pt x="1519201" y="279490"/>
                </a:cubicBezTo>
                <a:cubicBezTo>
                  <a:pt x="1506890" y="289521"/>
                  <a:pt x="1493385" y="297330"/>
                  <a:pt x="1478687" y="302915"/>
                </a:cubicBezTo>
                <a:cubicBezTo>
                  <a:pt x="1463988" y="308501"/>
                  <a:pt x="1462808" y="304984"/>
                  <a:pt x="1475148" y="292364"/>
                </a:cubicBezTo>
                <a:cubicBezTo>
                  <a:pt x="1487488" y="279745"/>
                  <a:pt x="1499408" y="266366"/>
                  <a:pt x="1510909" y="252226"/>
                </a:cubicBezTo>
                <a:cubicBezTo>
                  <a:pt x="1522410" y="238087"/>
                  <a:pt x="1527938" y="226822"/>
                  <a:pt x="1527493" y="218433"/>
                </a:cubicBezTo>
                <a:cubicBezTo>
                  <a:pt x="1527271" y="214239"/>
                  <a:pt x="1529281" y="212127"/>
                  <a:pt x="1533522" y="212099"/>
                </a:cubicBezTo>
                <a:close/>
                <a:moveTo>
                  <a:pt x="7034373" y="201214"/>
                </a:moveTo>
                <a:cubicBezTo>
                  <a:pt x="7039895" y="201336"/>
                  <a:pt x="7045539" y="202609"/>
                  <a:pt x="7051307" y="205032"/>
                </a:cubicBezTo>
                <a:cubicBezTo>
                  <a:pt x="7062844" y="209879"/>
                  <a:pt x="7070505" y="217559"/>
                  <a:pt x="7074291" y="228070"/>
                </a:cubicBezTo>
                <a:cubicBezTo>
                  <a:pt x="7078077" y="238581"/>
                  <a:pt x="7078521" y="248978"/>
                  <a:pt x="7075625" y="259260"/>
                </a:cubicBezTo>
                <a:cubicBezTo>
                  <a:pt x="7072729" y="269542"/>
                  <a:pt x="7067307" y="277411"/>
                  <a:pt x="7059363" y="282867"/>
                </a:cubicBezTo>
                <a:cubicBezTo>
                  <a:pt x="7051419" y="288324"/>
                  <a:pt x="7041979" y="291052"/>
                  <a:pt x="7031045" y="291052"/>
                </a:cubicBezTo>
                <a:cubicBezTo>
                  <a:pt x="7020111" y="291052"/>
                  <a:pt x="7010209" y="286614"/>
                  <a:pt x="7001339" y="277737"/>
                </a:cubicBezTo>
                <a:cubicBezTo>
                  <a:pt x="6992470" y="268861"/>
                  <a:pt x="6988035" y="259317"/>
                  <a:pt x="6988035" y="249107"/>
                </a:cubicBezTo>
                <a:cubicBezTo>
                  <a:pt x="6988035" y="238897"/>
                  <a:pt x="6990423" y="229966"/>
                  <a:pt x="6995197" y="222316"/>
                </a:cubicBezTo>
                <a:cubicBezTo>
                  <a:pt x="6999973" y="214665"/>
                  <a:pt x="7007635" y="208660"/>
                  <a:pt x="7018181" y="204301"/>
                </a:cubicBezTo>
                <a:cubicBezTo>
                  <a:pt x="7023455" y="202121"/>
                  <a:pt x="7028853" y="201092"/>
                  <a:pt x="7034373" y="201214"/>
                </a:cubicBezTo>
                <a:close/>
                <a:moveTo>
                  <a:pt x="4536681" y="200862"/>
                </a:moveTo>
                <a:cubicBezTo>
                  <a:pt x="4542114" y="200771"/>
                  <a:pt x="4547580" y="203688"/>
                  <a:pt x="4553082" y="209614"/>
                </a:cubicBezTo>
                <a:cubicBezTo>
                  <a:pt x="4560417" y="217516"/>
                  <a:pt x="4558373" y="222033"/>
                  <a:pt x="4546951" y="223166"/>
                </a:cubicBezTo>
                <a:cubicBezTo>
                  <a:pt x="4535529" y="224298"/>
                  <a:pt x="4522824" y="225994"/>
                  <a:pt x="4508835" y="228253"/>
                </a:cubicBezTo>
                <a:cubicBezTo>
                  <a:pt x="4494846" y="230511"/>
                  <a:pt x="4483575" y="232992"/>
                  <a:pt x="4475021" y="235695"/>
                </a:cubicBezTo>
                <a:cubicBezTo>
                  <a:pt x="4466467" y="238399"/>
                  <a:pt x="4457999" y="236463"/>
                  <a:pt x="4449617" y="229888"/>
                </a:cubicBezTo>
                <a:cubicBezTo>
                  <a:pt x="4441235" y="223313"/>
                  <a:pt x="4441622" y="219702"/>
                  <a:pt x="4450779" y="219057"/>
                </a:cubicBezTo>
                <a:cubicBezTo>
                  <a:pt x="4459935" y="218412"/>
                  <a:pt x="4477104" y="215838"/>
                  <a:pt x="4502285" y="211335"/>
                </a:cubicBezTo>
                <a:cubicBezTo>
                  <a:pt x="4514388" y="207879"/>
                  <a:pt x="4524046" y="204753"/>
                  <a:pt x="4531260" y="201956"/>
                </a:cubicBezTo>
                <a:cubicBezTo>
                  <a:pt x="4533063" y="201257"/>
                  <a:pt x="4534870" y="200893"/>
                  <a:pt x="4536681" y="200862"/>
                </a:cubicBezTo>
                <a:close/>
                <a:moveTo>
                  <a:pt x="1317231" y="200862"/>
                </a:moveTo>
                <a:cubicBezTo>
                  <a:pt x="1322664" y="200771"/>
                  <a:pt x="1328131" y="203688"/>
                  <a:pt x="1333632" y="209614"/>
                </a:cubicBezTo>
                <a:cubicBezTo>
                  <a:pt x="1340967" y="217516"/>
                  <a:pt x="1338923" y="222033"/>
                  <a:pt x="1327502" y="223166"/>
                </a:cubicBezTo>
                <a:cubicBezTo>
                  <a:pt x="1316079" y="224298"/>
                  <a:pt x="1303374" y="225994"/>
                  <a:pt x="1289385" y="228253"/>
                </a:cubicBezTo>
                <a:cubicBezTo>
                  <a:pt x="1275397" y="230511"/>
                  <a:pt x="1264125" y="232992"/>
                  <a:pt x="1255571" y="235695"/>
                </a:cubicBezTo>
                <a:cubicBezTo>
                  <a:pt x="1247017" y="238399"/>
                  <a:pt x="1238549" y="236463"/>
                  <a:pt x="1230167" y="229888"/>
                </a:cubicBezTo>
                <a:cubicBezTo>
                  <a:pt x="1221785" y="223313"/>
                  <a:pt x="1222173" y="219702"/>
                  <a:pt x="1231329" y="219057"/>
                </a:cubicBezTo>
                <a:cubicBezTo>
                  <a:pt x="1240485" y="218412"/>
                  <a:pt x="1257654" y="215838"/>
                  <a:pt x="1282836" y="211335"/>
                </a:cubicBezTo>
                <a:cubicBezTo>
                  <a:pt x="1294939" y="207879"/>
                  <a:pt x="1304597" y="204753"/>
                  <a:pt x="1311810" y="201956"/>
                </a:cubicBezTo>
                <a:cubicBezTo>
                  <a:pt x="1313613" y="201257"/>
                  <a:pt x="1315420" y="200893"/>
                  <a:pt x="1317231" y="200862"/>
                </a:cubicBezTo>
                <a:close/>
                <a:moveTo>
                  <a:pt x="2347695" y="187889"/>
                </a:moveTo>
                <a:cubicBezTo>
                  <a:pt x="2351424" y="188642"/>
                  <a:pt x="2356285" y="190298"/>
                  <a:pt x="2362279" y="192858"/>
                </a:cubicBezTo>
                <a:cubicBezTo>
                  <a:pt x="2383531" y="201189"/>
                  <a:pt x="2399524" y="212400"/>
                  <a:pt x="2410258" y="226489"/>
                </a:cubicBezTo>
                <a:cubicBezTo>
                  <a:pt x="2420991" y="240578"/>
                  <a:pt x="2423659" y="255761"/>
                  <a:pt x="2418260" y="272037"/>
                </a:cubicBezTo>
                <a:cubicBezTo>
                  <a:pt x="2412861" y="288313"/>
                  <a:pt x="2402324" y="285961"/>
                  <a:pt x="2386650" y="264982"/>
                </a:cubicBezTo>
                <a:cubicBezTo>
                  <a:pt x="2370976" y="244002"/>
                  <a:pt x="2357002" y="224177"/>
                  <a:pt x="2344727" y="205506"/>
                </a:cubicBezTo>
                <a:cubicBezTo>
                  <a:pt x="2335520" y="191502"/>
                  <a:pt x="2336510" y="185630"/>
                  <a:pt x="2347695" y="187889"/>
                </a:cubicBezTo>
                <a:close/>
                <a:moveTo>
                  <a:pt x="2238667" y="173927"/>
                </a:moveTo>
                <a:cubicBezTo>
                  <a:pt x="2240377" y="174186"/>
                  <a:pt x="2242429" y="174861"/>
                  <a:pt x="2244822" y="175950"/>
                </a:cubicBezTo>
                <a:cubicBezTo>
                  <a:pt x="2254394" y="180310"/>
                  <a:pt x="2261933" y="185236"/>
                  <a:pt x="2267440" y="190728"/>
                </a:cubicBezTo>
                <a:cubicBezTo>
                  <a:pt x="2274395" y="196536"/>
                  <a:pt x="2275478" y="201856"/>
                  <a:pt x="2270688" y="206689"/>
                </a:cubicBezTo>
                <a:cubicBezTo>
                  <a:pt x="2265898" y="211521"/>
                  <a:pt x="2259184" y="218484"/>
                  <a:pt x="2250544" y="227575"/>
                </a:cubicBezTo>
                <a:cubicBezTo>
                  <a:pt x="2241904" y="236667"/>
                  <a:pt x="2229535" y="247885"/>
                  <a:pt x="2213438" y="261228"/>
                </a:cubicBezTo>
                <a:cubicBezTo>
                  <a:pt x="2197342" y="274572"/>
                  <a:pt x="2180857" y="283552"/>
                  <a:pt x="2163986" y="288170"/>
                </a:cubicBezTo>
                <a:cubicBezTo>
                  <a:pt x="2147115" y="292787"/>
                  <a:pt x="2142677" y="291647"/>
                  <a:pt x="2150671" y="284750"/>
                </a:cubicBezTo>
                <a:cubicBezTo>
                  <a:pt x="2158666" y="277852"/>
                  <a:pt x="2169342" y="268613"/>
                  <a:pt x="2182700" y="257034"/>
                </a:cubicBezTo>
                <a:cubicBezTo>
                  <a:pt x="2196058" y="245454"/>
                  <a:pt x="2208036" y="232422"/>
                  <a:pt x="2218633" y="217939"/>
                </a:cubicBezTo>
                <a:cubicBezTo>
                  <a:pt x="2229231" y="203455"/>
                  <a:pt x="2233852" y="191746"/>
                  <a:pt x="2232497" y="182812"/>
                </a:cubicBezTo>
                <a:cubicBezTo>
                  <a:pt x="2231480" y="176112"/>
                  <a:pt x="2233537" y="173150"/>
                  <a:pt x="2238667" y="173927"/>
                </a:cubicBezTo>
                <a:close/>
                <a:moveTo>
                  <a:pt x="5100751" y="161650"/>
                </a:moveTo>
                <a:lnTo>
                  <a:pt x="5100722" y="166593"/>
                </a:lnTo>
                <a:cubicBezTo>
                  <a:pt x="5100733" y="191626"/>
                  <a:pt x="5101252" y="210673"/>
                  <a:pt x="5102279" y="223736"/>
                </a:cubicBezTo>
                <a:lnTo>
                  <a:pt x="5102891" y="235486"/>
                </a:lnTo>
                <a:lnTo>
                  <a:pt x="5107119" y="233813"/>
                </a:lnTo>
                <a:cubicBezTo>
                  <a:pt x="5117178" y="233182"/>
                  <a:pt x="5123628" y="232867"/>
                  <a:pt x="5126467" y="232867"/>
                </a:cubicBezTo>
                <a:cubicBezTo>
                  <a:pt x="5127801" y="228450"/>
                  <a:pt x="5128023" y="223452"/>
                  <a:pt x="5127134" y="217874"/>
                </a:cubicBezTo>
                <a:cubicBezTo>
                  <a:pt x="5126245" y="212296"/>
                  <a:pt x="5124893" y="206746"/>
                  <a:pt x="5123080" y="201225"/>
                </a:cubicBezTo>
                <a:cubicBezTo>
                  <a:pt x="5121265" y="195704"/>
                  <a:pt x="5120810" y="189222"/>
                  <a:pt x="5121713" y="181780"/>
                </a:cubicBezTo>
                <a:cubicBezTo>
                  <a:pt x="5122617" y="174337"/>
                  <a:pt x="5122904" y="170265"/>
                  <a:pt x="5122574" y="169562"/>
                </a:cubicBezTo>
                <a:cubicBezTo>
                  <a:pt x="5115160" y="171369"/>
                  <a:pt x="5108664" y="169748"/>
                  <a:pt x="5103085" y="164701"/>
                </a:cubicBezTo>
                <a:close/>
                <a:moveTo>
                  <a:pt x="3672001" y="161650"/>
                </a:moveTo>
                <a:lnTo>
                  <a:pt x="3671972" y="166593"/>
                </a:lnTo>
                <a:cubicBezTo>
                  <a:pt x="3671983" y="191626"/>
                  <a:pt x="3672502" y="210673"/>
                  <a:pt x="3673529" y="223736"/>
                </a:cubicBezTo>
                <a:lnTo>
                  <a:pt x="3674141" y="235486"/>
                </a:lnTo>
                <a:lnTo>
                  <a:pt x="3678369" y="233813"/>
                </a:lnTo>
                <a:cubicBezTo>
                  <a:pt x="3688428" y="233182"/>
                  <a:pt x="3694878" y="232867"/>
                  <a:pt x="3697717" y="232867"/>
                </a:cubicBezTo>
                <a:cubicBezTo>
                  <a:pt x="3699051" y="228450"/>
                  <a:pt x="3699273" y="223452"/>
                  <a:pt x="3698384" y="217874"/>
                </a:cubicBezTo>
                <a:cubicBezTo>
                  <a:pt x="3697495" y="212296"/>
                  <a:pt x="3696143" y="206746"/>
                  <a:pt x="3694329" y="201225"/>
                </a:cubicBezTo>
                <a:cubicBezTo>
                  <a:pt x="3692516" y="195704"/>
                  <a:pt x="3692060" y="189222"/>
                  <a:pt x="3692963" y="181780"/>
                </a:cubicBezTo>
                <a:cubicBezTo>
                  <a:pt x="3693867" y="174337"/>
                  <a:pt x="3694154" y="170265"/>
                  <a:pt x="3693824" y="169562"/>
                </a:cubicBezTo>
                <a:cubicBezTo>
                  <a:pt x="3686410" y="171369"/>
                  <a:pt x="3679914" y="169748"/>
                  <a:pt x="3674336" y="164701"/>
                </a:cubicBezTo>
                <a:close/>
                <a:moveTo>
                  <a:pt x="3764657" y="160907"/>
                </a:moveTo>
                <a:lnTo>
                  <a:pt x="3764657" y="207291"/>
                </a:lnTo>
                <a:cubicBezTo>
                  <a:pt x="3764657" y="209026"/>
                  <a:pt x="3766661" y="207997"/>
                  <a:pt x="3770670" y="204204"/>
                </a:cubicBezTo>
                <a:cubicBezTo>
                  <a:pt x="3774677" y="200411"/>
                  <a:pt x="3783228" y="195690"/>
                  <a:pt x="3796321" y="190040"/>
                </a:cubicBezTo>
                <a:lnTo>
                  <a:pt x="3801829" y="188074"/>
                </a:lnTo>
                <a:lnTo>
                  <a:pt x="3792814" y="181855"/>
                </a:lnTo>
                <a:cubicBezTo>
                  <a:pt x="3787136" y="177919"/>
                  <a:pt x="3782217" y="175259"/>
                  <a:pt x="3778058" y="173875"/>
                </a:cubicBezTo>
                <a:cubicBezTo>
                  <a:pt x="3773900" y="172491"/>
                  <a:pt x="3769702" y="168927"/>
                  <a:pt x="3765464" y="163184"/>
                </a:cubicBezTo>
                <a:close/>
                <a:moveTo>
                  <a:pt x="5193407" y="160907"/>
                </a:moveTo>
                <a:lnTo>
                  <a:pt x="5193407" y="207291"/>
                </a:lnTo>
                <a:cubicBezTo>
                  <a:pt x="5193407" y="209026"/>
                  <a:pt x="5195411" y="207997"/>
                  <a:pt x="5199420" y="204204"/>
                </a:cubicBezTo>
                <a:cubicBezTo>
                  <a:pt x="5203428" y="200411"/>
                  <a:pt x="5211978" y="195690"/>
                  <a:pt x="5225070" y="190040"/>
                </a:cubicBezTo>
                <a:lnTo>
                  <a:pt x="5230579" y="188074"/>
                </a:lnTo>
                <a:lnTo>
                  <a:pt x="5221564" y="181855"/>
                </a:lnTo>
                <a:cubicBezTo>
                  <a:pt x="5215885" y="177919"/>
                  <a:pt x="5210967" y="175259"/>
                  <a:pt x="5206808" y="173875"/>
                </a:cubicBezTo>
                <a:cubicBezTo>
                  <a:pt x="5202650" y="172491"/>
                  <a:pt x="5198452" y="168927"/>
                  <a:pt x="5194214" y="163184"/>
                </a:cubicBezTo>
                <a:close/>
                <a:moveTo>
                  <a:pt x="4807534" y="153019"/>
                </a:moveTo>
                <a:cubicBezTo>
                  <a:pt x="4809853" y="153330"/>
                  <a:pt x="4812657" y="153965"/>
                  <a:pt x="4815948" y="154924"/>
                </a:cubicBezTo>
                <a:cubicBezTo>
                  <a:pt x="4829113" y="158760"/>
                  <a:pt x="4838588" y="164572"/>
                  <a:pt x="4844374" y="172358"/>
                </a:cubicBezTo>
                <a:cubicBezTo>
                  <a:pt x="4850161" y="180145"/>
                  <a:pt x="4851587" y="189724"/>
                  <a:pt x="4848655" y="201096"/>
                </a:cubicBezTo>
                <a:cubicBezTo>
                  <a:pt x="4845723" y="212468"/>
                  <a:pt x="4836477" y="209786"/>
                  <a:pt x="4820917" y="193051"/>
                </a:cubicBezTo>
                <a:cubicBezTo>
                  <a:pt x="4809230" y="176861"/>
                  <a:pt x="4802189" y="165500"/>
                  <a:pt x="4799794" y="158968"/>
                </a:cubicBezTo>
                <a:cubicBezTo>
                  <a:pt x="4797998" y="154069"/>
                  <a:pt x="4800578" y="152086"/>
                  <a:pt x="4807534" y="153019"/>
                </a:cubicBezTo>
                <a:close/>
                <a:moveTo>
                  <a:pt x="3378784" y="153019"/>
                </a:moveTo>
                <a:cubicBezTo>
                  <a:pt x="3381103" y="153330"/>
                  <a:pt x="3383907" y="153965"/>
                  <a:pt x="3387198" y="154924"/>
                </a:cubicBezTo>
                <a:cubicBezTo>
                  <a:pt x="3400363" y="158760"/>
                  <a:pt x="3409838" y="164572"/>
                  <a:pt x="3415624" y="172358"/>
                </a:cubicBezTo>
                <a:cubicBezTo>
                  <a:pt x="3421411" y="180145"/>
                  <a:pt x="3422837" y="189724"/>
                  <a:pt x="3419905" y="201096"/>
                </a:cubicBezTo>
                <a:cubicBezTo>
                  <a:pt x="3416972" y="212468"/>
                  <a:pt x="3407726" y="209786"/>
                  <a:pt x="3392167" y="193051"/>
                </a:cubicBezTo>
                <a:cubicBezTo>
                  <a:pt x="3380480" y="176861"/>
                  <a:pt x="3373439" y="165500"/>
                  <a:pt x="3371044" y="158968"/>
                </a:cubicBezTo>
                <a:cubicBezTo>
                  <a:pt x="3369248" y="154069"/>
                  <a:pt x="3371828" y="152086"/>
                  <a:pt x="3378784" y="153019"/>
                </a:cubicBezTo>
                <a:close/>
                <a:moveTo>
                  <a:pt x="4384860" y="147966"/>
                </a:moveTo>
                <a:cubicBezTo>
                  <a:pt x="4370950" y="151565"/>
                  <a:pt x="4361400" y="152017"/>
                  <a:pt x="4356209" y="149321"/>
                </a:cubicBezTo>
                <a:cubicBezTo>
                  <a:pt x="4360711" y="157423"/>
                  <a:pt x="4362275" y="163847"/>
                  <a:pt x="4360898" y="168594"/>
                </a:cubicBezTo>
                <a:cubicBezTo>
                  <a:pt x="4359521" y="173341"/>
                  <a:pt x="4358410" y="194306"/>
                  <a:pt x="4357564" y="231490"/>
                </a:cubicBezTo>
                <a:cubicBezTo>
                  <a:pt x="4362281" y="229698"/>
                  <a:pt x="4371675" y="227317"/>
                  <a:pt x="4385742" y="224349"/>
                </a:cubicBezTo>
                <a:lnTo>
                  <a:pt x="4385742" y="211421"/>
                </a:lnTo>
                <a:cubicBezTo>
                  <a:pt x="4383548" y="212310"/>
                  <a:pt x="4380429" y="212755"/>
                  <a:pt x="4376385" y="212755"/>
                </a:cubicBezTo>
                <a:cubicBezTo>
                  <a:pt x="4371811" y="212755"/>
                  <a:pt x="4367502" y="210808"/>
                  <a:pt x="4363458" y="206915"/>
                </a:cubicBezTo>
                <a:cubicBezTo>
                  <a:pt x="4359414" y="203021"/>
                  <a:pt x="4359546" y="200354"/>
                  <a:pt x="4363856" y="198913"/>
                </a:cubicBezTo>
                <a:cubicBezTo>
                  <a:pt x="4368165" y="197472"/>
                  <a:pt x="4375460" y="195568"/>
                  <a:pt x="4385742" y="193202"/>
                </a:cubicBezTo>
                <a:lnTo>
                  <a:pt x="4385742" y="181715"/>
                </a:lnTo>
                <a:cubicBezTo>
                  <a:pt x="4385211" y="182619"/>
                  <a:pt x="4381623" y="182827"/>
                  <a:pt x="4374976" y="182339"/>
                </a:cubicBezTo>
                <a:cubicBezTo>
                  <a:pt x="4368330" y="181851"/>
                  <a:pt x="4363737" y="179794"/>
                  <a:pt x="4361199" y="176166"/>
                </a:cubicBezTo>
                <a:cubicBezTo>
                  <a:pt x="4358661" y="172538"/>
                  <a:pt x="4360292" y="170100"/>
                  <a:pt x="4366093" y="168852"/>
                </a:cubicBezTo>
                <a:cubicBezTo>
                  <a:pt x="4371893" y="167604"/>
                  <a:pt x="4378443" y="165884"/>
                  <a:pt x="4385742" y="163690"/>
                </a:cubicBezTo>
                <a:cubicBezTo>
                  <a:pt x="4385742" y="159760"/>
                  <a:pt x="4385448" y="154519"/>
                  <a:pt x="4384860" y="147966"/>
                </a:cubicBezTo>
                <a:close/>
                <a:moveTo>
                  <a:pt x="1165410" y="147966"/>
                </a:moveTo>
                <a:cubicBezTo>
                  <a:pt x="1151501" y="151565"/>
                  <a:pt x="1141950" y="152017"/>
                  <a:pt x="1136759" y="149321"/>
                </a:cubicBezTo>
                <a:cubicBezTo>
                  <a:pt x="1141262" y="157423"/>
                  <a:pt x="1142825" y="163847"/>
                  <a:pt x="1141448" y="168594"/>
                </a:cubicBezTo>
                <a:cubicBezTo>
                  <a:pt x="1140071" y="173341"/>
                  <a:pt x="1138960" y="194306"/>
                  <a:pt x="1138114" y="231490"/>
                </a:cubicBezTo>
                <a:cubicBezTo>
                  <a:pt x="1142832" y="229698"/>
                  <a:pt x="1152225" y="227317"/>
                  <a:pt x="1166292" y="224349"/>
                </a:cubicBezTo>
                <a:lnTo>
                  <a:pt x="1166292" y="211421"/>
                </a:lnTo>
                <a:cubicBezTo>
                  <a:pt x="1164099" y="212310"/>
                  <a:pt x="1160979" y="212755"/>
                  <a:pt x="1156935" y="212755"/>
                </a:cubicBezTo>
                <a:cubicBezTo>
                  <a:pt x="1152361" y="212755"/>
                  <a:pt x="1148052" y="210808"/>
                  <a:pt x="1144008" y="206915"/>
                </a:cubicBezTo>
                <a:cubicBezTo>
                  <a:pt x="1139964" y="203021"/>
                  <a:pt x="1140097" y="200354"/>
                  <a:pt x="1144405" y="198913"/>
                </a:cubicBezTo>
                <a:cubicBezTo>
                  <a:pt x="1148715" y="197472"/>
                  <a:pt x="1156010" y="195568"/>
                  <a:pt x="1166292" y="193202"/>
                </a:cubicBezTo>
                <a:lnTo>
                  <a:pt x="1166292" y="181715"/>
                </a:lnTo>
                <a:cubicBezTo>
                  <a:pt x="1165762" y="182619"/>
                  <a:pt x="1162173" y="182827"/>
                  <a:pt x="1155527" y="182339"/>
                </a:cubicBezTo>
                <a:cubicBezTo>
                  <a:pt x="1148880" y="181851"/>
                  <a:pt x="1144288" y="179794"/>
                  <a:pt x="1141749" y="176166"/>
                </a:cubicBezTo>
                <a:cubicBezTo>
                  <a:pt x="1139211" y="172538"/>
                  <a:pt x="1140842" y="170100"/>
                  <a:pt x="1146643" y="168852"/>
                </a:cubicBezTo>
                <a:cubicBezTo>
                  <a:pt x="1152443" y="167604"/>
                  <a:pt x="1158993" y="165884"/>
                  <a:pt x="1166292" y="163690"/>
                </a:cubicBezTo>
                <a:cubicBezTo>
                  <a:pt x="1166292" y="159760"/>
                  <a:pt x="1165999" y="154519"/>
                  <a:pt x="1165410" y="147966"/>
                </a:cubicBezTo>
                <a:close/>
                <a:moveTo>
                  <a:pt x="6745953" y="142155"/>
                </a:moveTo>
                <a:cubicBezTo>
                  <a:pt x="6747265" y="141947"/>
                  <a:pt x="6749001" y="142081"/>
                  <a:pt x="6751163" y="142556"/>
                </a:cubicBezTo>
                <a:cubicBezTo>
                  <a:pt x="6759810" y="144456"/>
                  <a:pt x="6767486" y="146478"/>
                  <a:pt x="6774190" y="148622"/>
                </a:cubicBezTo>
                <a:cubicBezTo>
                  <a:pt x="6780895" y="150765"/>
                  <a:pt x="6783572" y="153985"/>
                  <a:pt x="6782224" y="158280"/>
                </a:cubicBezTo>
                <a:cubicBezTo>
                  <a:pt x="6780877" y="162575"/>
                  <a:pt x="6780202" y="169885"/>
                  <a:pt x="6780202" y="180210"/>
                </a:cubicBezTo>
                <a:cubicBezTo>
                  <a:pt x="6798357" y="179392"/>
                  <a:pt x="6816429" y="177614"/>
                  <a:pt x="6834419" y="174875"/>
                </a:cubicBezTo>
                <a:cubicBezTo>
                  <a:pt x="6852409" y="172136"/>
                  <a:pt x="6865641" y="175517"/>
                  <a:pt x="6874116" y="185017"/>
                </a:cubicBezTo>
                <a:cubicBezTo>
                  <a:pt x="6882591" y="194517"/>
                  <a:pt x="6879161" y="199042"/>
                  <a:pt x="6863823" y="198590"/>
                </a:cubicBezTo>
                <a:cubicBezTo>
                  <a:pt x="6848487" y="198138"/>
                  <a:pt x="6820613" y="199182"/>
                  <a:pt x="6780202" y="201720"/>
                </a:cubicBezTo>
                <a:cubicBezTo>
                  <a:pt x="6780202" y="217480"/>
                  <a:pt x="6781102" y="236047"/>
                  <a:pt x="6782902" y="257421"/>
                </a:cubicBezTo>
                <a:cubicBezTo>
                  <a:pt x="6784701" y="278795"/>
                  <a:pt x="6780747" y="295591"/>
                  <a:pt x="6771039" y="307809"/>
                </a:cubicBezTo>
                <a:cubicBezTo>
                  <a:pt x="6761331" y="320027"/>
                  <a:pt x="6754257" y="322339"/>
                  <a:pt x="6749819" y="314746"/>
                </a:cubicBezTo>
                <a:cubicBezTo>
                  <a:pt x="6745381" y="307153"/>
                  <a:pt x="6736935" y="298355"/>
                  <a:pt x="6724480" y="288353"/>
                </a:cubicBezTo>
                <a:cubicBezTo>
                  <a:pt x="6712025" y="278350"/>
                  <a:pt x="6710827" y="274478"/>
                  <a:pt x="6720887" y="276737"/>
                </a:cubicBezTo>
                <a:cubicBezTo>
                  <a:pt x="6730947" y="278996"/>
                  <a:pt x="6739440" y="280125"/>
                  <a:pt x="6746366" y="280125"/>
                </a:cubicBezTo>
                <a:cubicBezTo>
                  <a:pt x="6751759" y="280125"/>
                  <a:pt x="6754669" y="271402"/>
                  <a:pt x="6755099" y="253958"/>
                </a:cubicBezTo>
                <a:cubicBezTo>
                  <a:pt x="6755529" y="236513"/>
                  <a:pt x="6755365" y="219631"/>
                  <a:pt x="6754605" y="203312"/>
                </a:cubicBezTo>
                <a:cubicBezTo>
                  <a:pt x="6721837" y="207771"/>
                  <a:pt x="6702295" y="211138"/>
                  <a:pt x="6695979" y="213411"/>
                </a:cubicBezTo>
                <a:cubicBezTo>
                  <a:pt x="6689661" y="215684"/>
                  <a:pt x="6681169" y="212747"/>
                  <a:pt x="6670499" y="204602"/>
                </a:cubicBezTo>
                <a:cubicBezTo>
                  <a:pt x="6659830" y="196457"/>
                  <a:pt x="6662627" y="192384"/>
                  <a:pt x="6678889" y="192384"/>
                </a:cubicBezTo>
                <a:cubicBezTo>
                  <a:pt x="6692197" y="192384"/>
                  <a:pt x="6716911" y="189860"/>
                  <a:pt x="6753035" y="184813"/>
                </a:cubicBezTo>
                <a:cubicBezTo>
                  <a:pt x="6753035" y="172796"/>
                  <a:pt x="6750561" y="162273"/>
                  <a:pt x="6745613" y="153246"/>
                </a:cubicBezTo>
                <a:cubicBezTo>
                  <a:pt x="6741903" y="146476"/>
                  <a:pt x="6742016" y="142779"/>
                  <a:pt x="6745953" y="142155"/>
                </a:cubicBezTo>
                <a:close/>
                <a:moveTo>
                  <a:pt x="4181479" y="141015"/>
                </a:moveTo>
                <a:cubicBezTo>
                  <a:pt x="4177819" y="141157"/>
                  <a:pt x="4172945" y="141677"/>
                  <a:pt x="4166857" y="142577"/>
                </a:cubicBezTo>
                <a:cubicBezTo>
                  <a:pt x="4154683" y="144377"/>
                  <a:pt x="4139890" y="146460"/>
                  <a:pt x="4122482" y="148826"/>
                </a:cubicBezTo>
                <a:cubicBezTo>
                  <a:pt x="4124245" y="175083"/>
                  <a:pt x="4125515" y="193195"/>
                  <a:pt x="4126289" y="203161"/>
                </a:cubicBezTo>
                <a:cubicBezTo>
                  <a:pt x="4142809" y="202344"/>
                  <a:pt x="4162283" y="200271"/>
                  <a:pt x="4184711" y="196945"/>
                </a:cubicBezTo>
                <a:cubicBezTo>
                  <a:pt x="4186360" y="187035"/>
                  <a:pt x="4188074" y="175664"/>
                  <a:pt x="4189852" y="162829"/>
                </a:cubicBezTo>
                <a:cubicBezTo>
                  <a:pt x="4191630" y="149995"/>
                  <a:pt x="4191286" y="142961"/>
                  <a:pt x="4188819" y="141728"/>
                </a:cubicBezTo>
                <a:cubicBezTo>
                  <a:pt x="4187586" y="141111"/>
                  <a:pt x="4185139" y="140873"/>
                  <a:pt x="4181479" y="141015"/>
                </a:cubicBezTo>
                <a:close/>
                <a:moveTo>
                  <a:pt x="962029" y="141015"/>
                </a:moveTo>
                <a:cubicBezTo>
                  <a:pt x="958369" y="141157"/>
                  <a:pt x="953495" y="141677"/>
                  <a:pt x="947408" y="142577"/>
                </a:cubicBezTo>
                <a:cubicBezTo>
                  <a:pt x="935232" y="144377"/>
                  <a:pt x="920441" y="146460"/>
                  <a:pt x="903031" y="148826"/>
                </a:cubicBezTo>
                <a:cubicBezTo>
                  <a:pt x="904796" y="175083"/>
                  <a:pt x="906065" y="193195"/>
                  <a:pt x="906839" y="203161"/>
                </a:cubicBezTo>
                <a:cubicBezTo>
                  <a:pt x="923359" y="202344"/>
                  <a:pt x="942833" y="200271"/>
                  <a:pt x="965261" y="196945"/>
                </a:cubicBezTo>
                <a:cubicBezTo>
                  <a:pt x="966911" y="187035"/>
                  <a:pt x="968624" y="175664"/>
                  <a:pt x="970402" y="162829"/>
                </a:cubicBezTo>
                <a:cubicBezTo>
                  <a:pt x="972181" y="149995"/>
                  <a:pt x="971836" y="142961"/>
                  <a:pt x="969370" y="141728"/>
                </a:cubicBezTo>
                <a:cubicBezTo>
                  <a:pt x="968136" y="141111"/>
                  <a:pt x="965689" y="140873"/>
                  <a:pt x="962029" y="141015"/>
                </a:cubicBezTo>
                <a:close/>
                <a:moveTo>
                  <a:pt x="2979363" y="129079"/>
                </a:moveTo>
                <a:cubicBezTo>
                  <a:pt x="2964048" y="131775"/>
                  <a:pt x="2949894" y="134256"/>
                  <a:pt x="2936902" y="136522"/>
                </a:cubicBezTo>
                <a:cubicBezTo>
                  <a:pt x="2939569" y="161876"/>
                  <a:pt x="2942129" y="183637"/>
                  <a:pt x="2944581" y="201806"/>
                </a:cubicBezTo>
                <a:cubicBezTo>
                  <a:pt x="2962907" y="200114"/>
                  <a:pt x="2974695" y="198608"/>
                  <a:pt x="2979944" y="197289"/>
                </a:cubicBezTo>
                <a:lnTo>
                  <a:pt x="2979944" y="174961"/>
                </a:lnTo>
                <a:lnTo>
                  <a:pt x="2970565" y="174961"/>
                </a:lnTo>
                <a:cubicBezTo>
                  <a:pt x="2966191" y="174961"/>
                  <a:pt x="2961036" y="172753"/>
                  <a:pt x="2955099" y="168336"/>
                </a:cubicBezTo>
                <a:cubicBezTo>
                  <a:pt x="2949162" y="163919"/>
                  <a:pt x="2949421" y="160986"/>
                  <a:pt x="2955874" y="159538"/>
                </a:cubicBezTo>
                <a:cubicBezTo>
                  <a:pt x="2962327" y="158090"/>
                  <a:pt x="2970350" y="156261"/>
                  <a:pt x="2979944" y="154053"/>
                </a:cubicBezTo>
                <a:cubicBezTo>
                  <a:pt x="2979944" y="149263"/>
                  <a:pt x="2979747" y="143889"/>
                  <a:pt x="2979352" y="137931"/>
                </a:cubicBezTo>
                <a:cubicBezTo>
                  <a:pt x="2978958" y="131973"/>
                  <a:pt x="2978961" y="129022"/>
                  <a:pt x="2979363" y="129079"/>
                </a:cubicBezTo>
                <a:close/>
                <a:moveTo>
                  <a:pt x="474288" y="129079"/>
                </a:moveTo>
                <a:cubicBezTo>
                  <a:pt x="458973" y="131775"/>
                  <a:pt x="444819" y="134256"/>
                  <a:pt x="431827" y="136522"/>
                </a:cubicBezTo>
                <a:cubicBezTo>
                  <a:pt x="434494" y="161876"/>
                  <a:pt x="437054" y="183637"/>
                  <a:pt x="439506" y="201806"/>
                </a:cubicBezTo>
                <a:cubicBezTo>
                  <a:pt x="457833" y="200114"/>
                  <a:pt x="469621" y="198608"/>
                  <a:pt x="474869" y="197289"/>
                </a:cubicBezTo>
                <a:lnTo>
                  <a:pt x="474869" y="174961"/>
                </a:lnTo>
                <a:lnTo>
                  <a:pt x="465490" y="174961"/>
                </a:lnTo>
                <a:cubicBezTo>
                  <a:pt x="461117" y="174961"/>
                  <a:pt x="455962" y="172753"/>
                  <a:pt x="450025" y="168336"/>
                </a:cubicBezTo>
                <a:cubicBezTo>
                  <a:pt x="444087" y="163919"/>
                  <a:pt x="444346" y="160986"/>
                  <a:pt x="450799" y="159538"/>
                </a:cubicBezTo>
                <a:cubicBezTo>
                  <a:pt x="457252" y="158090"/>
                  <a:pt x="465275" y="156261"/>
                  <a:pt x="474869" y="154053"/>
                </a:cubicBezTo>
                <a:cubicBezTo>
                  <a:pt x="474869" y="149263"/>
                  <a:pt x="474672" y="143889"/>
                  <a:pt x="474277" y="137931"/>
                </a:cubicBezTo>
                <a:cubicBezTo>
                  <a:pt x="473883" y="131973"/>
                  <a:pt x="473887" y="129022"/>
                  <a:pt x="474288" y="129079"/>
                </a:cubicBezTo>
                <a:close/>
                <a:moveTo>
                  <a:pt x="4731402" y="125692"/>
                </a:moveTo>
                <a:cubicBezTo>
                  <a:pt x="4726476" y="126129"/>
                  <a:pt x="4713940" y="128355"/>
                  <a:pt x="4693791" y="132371"/>
                </a:cubicBezTo>
                <a:lnTo>
                  <a:pt x="4694975" y="170766"/>
                </a:lnTo>
                <a:cubicBezTo>
                  <a:pt x="4702905" y="170021"/>
                  <a:pt x="4709505" y="168257"/>
                  <a:pt x="4714775" y="165475"/>
                </a:cubicBezTo>
                <a:cubicBezTo>
                  <a:pt x="4720045" y="162693"/>
                  <a:pt x="4725738" y="164310"/>
                  <a:pt x="4731854" y="170326"/>
                </a:cubicBezTo>
                <a:cubicBezTo>
                  <a:pt x="4737970" y="176341"/>
                  <a:pt x="4736214" y="181317"/>
                  <a:pt x="4726584" y="185254"/>
                </a:cubicBezTo>
                <a:cubicBezTo>
                  <a:pt x="4716955" y="189190"/>
                  <a:pt x="4706476" y="191158"/>
                  <a:pt x="4695147" y="191158"/>
                </a:cubicBezTo>
                <a:lnTo>
                  <a:pt x="4696308" y="226091"/>
                </a:lnTo>
                <a:cubicBezTo>
                  <a:pt x="4700840" y="226220"/>
                  <a:pt x="4707594" y="224453"/>
                  <a:pt x="4716571" y="220789"/>
                </a:cubicBezTo>
                <a:cubicBezTo>
                  <a:pt x="4725548" y="217125"/>
                  <a:pt x="4731567" y="217318"/>
                  <a:pt x="4734629" y="221369"/>
                </a:cubicBezTo>
                <a:cubicBezTo>
                  <a:pt x="4737691" y="225421"/>
                  <a:pt x="4739946" y="225162"/>
                  <a:pt x="4741394" y="220595"/>
                </a:cubicBezTo>
                <a:cubicBezTo>
                  <a:pt x="4742842" y="216028"/>
                  <a:pt x="4743792" y="200512"/>
                  <a:pt x="4744244" y="174047"/>
                </a:cubicBezTo>
                <a:cubicBezTo>
                  <a:pt x="4744696" y="147582"/>
                  <a:pt x="4743900" y="132797"/>
                  <a:pt x="4741856" y="129693"/>
                </a:cubicBezTo>
                <a:cubicBezTo>
                  <a:pt x="4739813" y="126588"/>
                  <a:pt x="4736328" y="125254"/>
                  <a:pt x="4731402" y="125692"/>
                </a:cubicBezTo>
                <a:close/>
                <a:moveTo>
                  <a:pt x="3302652" y="125692"/>
                </a:moveTo>
                <a:cubicBezTo>
                  <a:pt x="3297726" y="126129"/>
                  <a:pt x="3285189" y="128355"/>
                  <a:pt x="3265041" y="132371"/>
                </a:cubicBezTo>
                <a:lnTo>
                  <a:pt x="3266224" y="170766"/>
                </a:lnTo>
                <a:cubicBezTo>
                  <a:pt x="3274154" y="170021"/>
                  <a:pt x="3280755" y="168257"/>
                  <a:pt x="3286025" y="165475"/>
                </a:cubicBezTo>
                <a:cubicBezTo>
                  <a:pt x="3291295" y="162693"/>
                  <a:pt x="3296988" y="164310"/>
                  <a:pt x="3303104" y="170326"/>
                </a:cubicBezTo>
                <a:cubicBezTo>
                  <a:pt x="3309220" y="176341"/>
                  <a:pt x="3307463" y="181317"/>
                  <a:pt x="3297834" y="185254"/>
                </a:cubicBezTo>
                <a:cubicBezTo>
                  <a:pt x="3288204" y="189190"/>
                  <a:pt x="3277725" y="191158"/>
                  <a:pt x="3266397" y="191158"/>
                </a:cubicBezTo>
                <a:lnTo>
                  <a:pt x="3267558" y="226091"/>
                </a:lnTo>
                <a:cubicBezTo>
                  <a:pt x="3272089" y="226220"/>
                  <a:pt x="3278844" y="224453"/>
                  <a:pt x="3287821" y="220789"/>
                </a:cubicBezTo>
                <a:cubicBezTo>
                  <a:pt x="3296798" y="217125"/>
                  <a:pt x="3302817" y="217318"/>
                  <a:pt x="3305879" y="221369"/>
                </a:cubicBezTo>
                <a:cubicBezTo>
                  <a:pt x="3308940" y="225421"/>
                  <a:pt x="3311195" y="225162"/>
                  <a:pt x="3312644" y="220595"/>
                </a:cubicBezTo>
                <a:cubicBezTo>
                  <a:pt x="3314092" y="216028"/>
                  <a:pt x="3315042" y="200512"/>
                  <a:pt x="3315494" y="174047"/>
                </a:cubicBezTo>
                <a:cubicBezTo>
                  <a:pt x="3315946" y="147582"/>
                  <a:pt x="3315150" y="132797"/>
                  <a:pt x="3313106" y="129693"/>
                </a:cubicBezTo>
                <a:cubicBezTo>
                  <a:pt x="3311063" y="126588"/>
                  <a:pt x="3307578" y="125254"/>
                  <a:pt x="3302652" y="125692"/>
                </a:cubicBezTo>
                <a:close/>
                <a:moveTo>
                  <a:pt x="3051551" y="118281"/>
                </a:moveTo>
                <a:cubicBezTo>
                  <a:pt x="3046547" y="118281"/>
                  <a:pt x="3029482" y="120074"/>
                  <a:pt x="3000357" y="123659"/>
                </a:cubicBezTo>
                <a:cubicBezTo>
                  <a:pt x="3007556" y="125810"/>
                  <a:pt x="3010460" y="128961"/>
                  <a:pt x="3009069" y="133113"/>
                </a:cubicBezTo>
                <a:cubicBezTo>
                  <a:pt x="3007678" y="137264"/>
                  <a:pt x="3006573" y="142617"/>
                  <a:pt x="3005756" y="149170"/>
                </a:cubicBezTo>
                <a:cubicBezTo>
                  <a:pt x="3014403" y="148281"/>
                  <a:pt x="3021573" y="147836"/>
                  <a:pt x="3027266" y="147836"/>
                </a:cubicBezTo>
                <a:cubicBezTo>
                  <a:pt x="3034594" y="147836"/>
                  <a:pt x="3039140" y="150023"/>
                  <a:pt x="3040904" y="154397"/>
                </a:cubicBezTo>
                <a:cubicBezTo>
                  <a:pt x="3042668" y="158771"/>
                  <a:pt x="3040341" y="162381"/>
                  <a:pt x="3033924" y="165228"/>
                </a:cubicBezTo>
                <a:cubicBezTo>
                  <a:pt x="3027506" y="168074"/>
                  <a:pt x="3017594" y="170680"/>
                  <a:pt x="3004186" y="173047"/>
                </a:cubicBezTo>
                <a:lnTo>
                  <a:pt x="3003046" y="193696"/>
                </a:lnTo>
                <a:cubicBezTo>
                  <a:pt x="3011951" y="192922"/>
                  <a:pt x="3020505" y="191606"/>
                  <a:pt x="3028708" y="189749"/>
                </a:cubicBezTo>
                <a:cubicBezTo>
                  <a:pt x="3036910" y="187892"/>
                  <a:pt x="3042610" y="187638"/>
                  <a:pt x="3045808" y="188986"/>
                </a:cubicBezTo>
                <a:cubicBezTo>
                  <a:pt x="3049006" y="190334"/>
                  <a:pt x="3051430" y="184426"/>
                  <a:pt x="3053079" y="171261"/>
                </a:cubicBezTo>
                <a:cubicBezTo>
                  <a:pt x="3054728" y="158097"/>
                  <a:pt x="3055775" y="147535"/>
                  <a:pt x="3056219" y="139577"/>
                </a:cubicBezTo>
                <a:cubicBezTo>
                  <a:pt x="3056664" y="131618"/>
                  <a:pt x="3056886" y="125394"/>
                  <a:pt x="3056886" y="120906"/>
                </a:cubicBezTo>
                <a:cubicBezTo>
                  <a:pt x="3056886" y="119156"/>
                  <a:pt x="3055108" y="118281"/>
                  <a:pt x="3051551" y="118281"/>
                </a:cubicBezTo>
                <a:close/>
                <a:moveTo>
                  <a:pt x="546477" y="118281"/>
                </a:moveTo>
                <a:cubicBezTo>
                  <a:pt x="541472" y="118281"/>
                  <a:pt x="524407" y="120074"/>
                  <a:pt x="495282" y="123659"/>
                </a:cubicBezTo>
                <a:cubicBezTo>
                  <a:pt x="502481" y="125810"/>
                  <a:pt x="505385" y="128961"/>
                  <a:pt x="503994" y="133113"/>
                </a:cubicBezTo>
                <a:cubicBezTo>
                  <a:pt x="502603" y="137264"/>
                  <a:pt x="501499" y="142617"/>
                  <a:pt x="500681" y="149170"/>
                </a:cubicBezTo>
                <a:cubicBezTo>
                  <a:pt x="509329" y="148281"/>
                  <a:pt x="516499" y="147836"/>
                  <a:pt x="522191" y="147836"/>
                </a:cubicBezTo>
                <a:cubicBezTo>
                  <a:pt x="529519" y="147836"/>
                  <a:pt x="534065" y="150023"/>
                  <a:pt x="535829" y="154397"/>
                </a:cubicBezTo>
                <a:cubicBezTo>
                  <a:pt x="537593" y="158771"/>
                  <a:pt x="535266" y="162381"/>
                  <a:pt x="528849" y="165228"/>
                </a:cubicBezTo>
                <a:cubicBezTo>
                  <a:pt x="522432" y="168074"/>
                  <a:pt x="512519" y="170680"/>
                  <a:pt x="499111" y="173047"/>
                </a:cubicBezTo>
                <a:lnTo>
                  <a:pt x="497971" y="193696"/>
                </a:lnTo>
                <a:cubicBezTo>
                  <a:pt x="506877" y="192922"/>
                  <a:pt x="515430" y="191606"/>
                  <a:pt x="523633" y="189749"/>
                </a:cubicBezTo>
                <a:cubicBezTo>
                  <a:pt x="531836" y="187892"/>
                  <a:pt x="537536" y="187638"/>
                  <a:pt x="540734" y="188986"/>
                </a:cubicBezTo>
                <a:cubicBezTo>
                  <a:pt x="543931" y="190334"/>
                  <a:pt x="546355" y="184426"/>
                  <a:pt x="548004" y="171261"/>
                </a:cubicBezTo>
                <a:cubicBezTo>
                  <a:pt x="549653" y="158097"/>
                  <a:pt x="550700" y="147535"/>
                  <a:pt x="551145" y="139577"/>
                </a:cubicBezTo>
                <a:cubicBezTo>
                  <a:pt x="551589" y="131618"/>
                  <a:pt x="551811" y="125394"/>
                  <a:pt x="551811" y="120906"/>
                </a:cubicBezTo>
                <a:cubicBezTo>
                  <a:pt x="551811" y="119156"/>
                  <a:pt x="550034" y="118281"/>
                  <a:pt x="546477" y="118281"/>
                </a:cubicBezTo>
                <a:close/>
                <a:moveTo>
                  <a:pt x="5526774" y="115571"/>
                </a:moveTo>
                <a:cubicBezTo>
                  <a:pt x="5512018" y="119127"/>
                  <a:pt x="5498510" y="122060"/>
                  <a:pt x="5486249" y="124369"/>
                </a:cubicBezTo>
                <a:cubicBezTo>
                  <a:pt x="5485489" y="144316"/>
                  <a:pt x="5485109" y="161582"/>
                  <a:pt x="5485109" y="176166"/>
                </a:cubicBezTo>
                <a:cubicBezTo>
                  <a:pt x="5499707" y="174430"/>
                  <a:pt x="5511875" y="172437"/>
                  <a:pt x="5521612" y="170186"/>
                </a:cubicBezTo>
                <a:cubicBezTo>
                  <a:pt x="5524179" y="153207"/>
                  <a:pt x="5525900" y="135002"/>
                  <a:pt x="5526774" y="115571"/>
                </a:cubicBezTo>
                <a:close/>
                <a:moveTo>
                  <a:pt x="1592949" y="115571"/>
                </a:moveTo>
                <a:cubicBezTo>
                  <a:pt x="1578193" y="119127"/>
                  <a:pt x="1564685" y="122060"/>
                  <a:pt x="1552424" y="124369"/>
                </a:cubicBezTo>
                <a:cubicBezTo>
                  <a:pt x="1551664" y="144316"/>
                  <a:pt x="1551284" y="161582"/>
                  <a:pt x="1551284" y="176166"/>
                </a:cubicBezTo>
                <a:cubicBezTo>
                  <a:pt x="1565882" y="174430"/>
                  <a:pt x="1578050" y="172437"/>
                  <a:pt x="1587787" y="170186"/>
                </a:cubicBezTo>
                <a:cubicBezTo>
                  <a:pt x="1590354" y="153207"/>
                  <a:pt x="1592075" y="135002"/>
                  <a:pt x="1592949" y="115571"/>
                </a:cubicBezTo>
                <a:close/>
                <a:moveTo>
                  <a:pt x="5078368" y="112330"/>
                </a:moveTo>
                <a:lnTo>
                  <a:pt x="5076929" y="118034"/>
                </a:lnTo>
                <a:cubicBezTo>
                  <a:pt x="5070361" y="121798"/>
                  <a:pt x="5062395" y="122777"/>
                  <a:pt x="5053031" y="120970"/>
                </a:cubicBezTo>
                <a:cubicBezTo>
                  <a:pt x="5053031" y="134034"/>
                  <a:pt x="5052587" y="145678"/>
                  <a:pt x="5051697" y="155903"/>
                </a:cubicBezTo>
                <a:cubicBezTo>
                  <a:pt x="5064848" y="154110"/>
                  <a:pt x="5073308" y="154361"/>
                  <a:pt x="5077079" y="156656"/>
                </a:cubicBezTo>
                <a:lnTo>
                  <a:pt x="5077973" y="158042"/>
                </a:lnTo>
                <a:lnTo>
                  <a:pt x="5078146" y="139524"/>
                </a:lnTo>
                <a:cubicBezTo>
                  <a:pt x="5078229" y="130136"/>
                  <a:pt x="5078299" y="121787"/>
                  <a:pt x="5078354" y="114479"/>
                </a:cubicBezTo>
                <a:close/>
                <a:moveTo>
                  <a:pt x="3649618" y="112329"/>
                </a:moveTo>
                <a:lnTo>
                  <a:pt x="3648179" y="118034"/>
                </a:lnTo>
                <a:cubicBezTo>
                  <a:pt x="3641611" y="121798"/>
                  <a:pt x="3633645" y="122777"/>
                  <a:pt x="3624281" y="120970"/>
                </a:cubicBezTo>
                <a:cubicBezTo>
                  <a:pt x="3624281" y="134034"/>
                  <a:pt x="3623836" y="145678"/>
                  <a:pt x="3622947" y="155903"/>
                </a:cubicBezTo>
                <a:cubicBezTo>
                  <a:pt x="3636097" y="154110"/>
                  <a:pt x="3644558" y="154361"/>
                  <a:pt x="3648330" y="156656"/>
                </a:cubicBezTo>
                <a:lnTo>
                  <a:pt x="3649223" y="158042"/>
                </a:lnTo>
                <a:lnTo>
                  <a:pt x="3649396" y="139524"/>
                </a:lnTo>
                <a:cubicBezTo>
                  <a:pt x="3649479" y="130136"/>
                  <a:pt x="3649548" y="121787"/>
                  <a:pt x="3649604" y="114479"/>
                </a:cubicBezTo>
                <a:close/>
                <a:moveTo>
                  <a:pt x="4196359" y="112003"/>
                </a:moveTo>
                <a:cubicBezTo>
                  <a:pt x="4200571" y="112145"/>
                  <a:pt x="4205296" y="113398"/>
                  <a:pt x="4210534" y="115765"/>
                </a:cubicBezTo>
                <a:cubicBezTo>
                  <a:pt x="4221010" y="120497"/>
                  <a:pt x="4229649" y="125534"/>
                  <a:pt x="4236454" y="130876"/>
                </a:cubicBezTo>
                <a:cubicBezTo>
                  <a:pt x="4243258" y="136217"/>
                  <a:pt x="4242720" y="142165"/>
                  <a:pt x="4234841" y="148718"/>
                </a:cubicBezTo>
                <a:cubicBezTo>
                  <a:pt x="4226961" y="155272"/>
                  <a:pt x="4217858" y="171491"/>
                  <a:pt x="4207533" y="197375"/>
                </a:cubicBezTo>
                <a:cubicBezTo>
                  <a:pt x="4221027" y="210883"/>
                  <a:pt x="4223057" y="217949"/>
                  <a:pt x="4213621" y="218573"/>
                </a:cubicBezTo>
                <a:cubicBezTo>
                  <a:pt x="4204185" y="219197"/>
                  <a:pt x="4192989" y="219735"/>
                  <a:pt x="4180032" y="220186"/>
                </a:cubicBezTo>
                <a:cubicBezTo>
                  <a:pt x="4167076" y="220638"/>
                  <a:pt x="4149147" y="222090"/>
                  <a:pt x="4126246" y="224542"/>
                </a:cubicBezTo>
                <a:cubicBezTo>
                  <a:pt x="4125385" y="237405"/>
                  <a:pt x="4122159" y="244733"/>
                  <a:pt x="4116566" y="246526"/>
                </a:cubicBezTo>
                <a:cubicBezTo>
                  <a:pt x="4110974" y="248318"/>
                  <a:pt x="4106951" y="239954"/>
                  <a:pt x="4104499" y="221434"/>
                </a:cubicBezTo>
                <a:cubicBezTo>
                  <a:pt x="4102047" y="202914"/>
                  <a:pt x="4099473" y="186024"/>
                  <a:pt x="4096777" y="170766"/>
                </a:cubicBezTo>
                <a:cubicBezTo>
                  <a:pt x="4094081" y="155508"/>
                  <a:pt x="4090915" y="143595"/>
                  <a:pt x="4087280" y="135027"/>
                </a:cubicBezTo>
                <a:cubicBezTo>
                  <a:pt x="4083645" y="126459"/>
                  <a:pt x="4086154" y="122885"/>
                  <a:pt x="4094809" y="124304"/>
                </a:cubicBezTo>
                <a:cubicBezTo>
                  <a:pt x="4103463" y="125724"/>
                  <a:pt x="4109471" y="127072"/>
                  <a:pt x="4112834" y="128348"/>
                </a:cubicBezTo>
                <a:cubicBezTo>
                  <a:pt x="4116197" y="129624"/>
                  <a:pt x="4126733" y="129402"/>
                  <a:pt x="4144444" y="127681"/>
                </a:cubicBezTo>
                <a:cubicBezTo>
                  <a:pt x="4165280" y="123336"/>
                  <a:pt x="4178885" y="119081"/>
                  <a:pt x="4185259" y="114915"/>
                </a:cubicBezTo>
                <a:cubicBezTo>
                  <a:pt x="4188446" y="112832"/>
                  <a:pt x="4192146" y="111861"/>
                  <a:pt x="4196359" y="112003"/>
                </a:cubicBezTo>
                <a:close/>
                <a:moveTo>
                  <a:pt x="976909" y="112003"/>
                </a:moveTo>
                <a:cubicBezTo>
                  <a:pt x="981122" y="112145"/>
                  <a:pt x="985847" y="113398"/>
                  <a:pt x="991084" y="115765"/>
                </a:cubicBezTo>
                <a:cubicBezTo>
                  <a:pt x="1001560" y="120497"/>
                  <a:pt x="1010199" y="125534"/>
                  <a:pt x="1017004" y="130876"/>
                </a:cubicBezTo>
                <a:cubicBezTo>
                  <a:pt x="1023808" y="136217"/>
                  <a:pt x="1023271" y="142165"/>
                  <a:pt x="1015391" y="148718"/>
                </a:cubicBezTo>
                <a:cubicBezTo>
                  <a:pt x="1007511" y="155272"/>
                  <a:pt x="998409" y="171491"/>
                  <a:pt x="988083" y="197375"/>
                </a:cubicBezTo>
                <a:cubicBezTo>
                  <a:pt x="1001578" y="210883"/>
                  <a:pt x="1003607" y="217949"/>
                  <a:pt x="994171" y="218573"/>
                </a:cubicBezTo>
                <a:cubicBezTo>
                  <a:pt x="984735" y="219197"/>
                  <a:pt x="973539" y="219735"/>
                  <a:pt x="960582" y="220186"/>
                </a:cubicBezTo>
                <a:cubicBezTo>
                  <a:pt x="947626" y="220638"/>
                  <a:pt x="929698" y="222090"/>
                  <a:pt x="906796" y="224542"/>
                </a:cubicBezTo>
                <a:cubicBezTo>
                  <a:pt x="905936" y="237405"/>
                  <a:pt x="902709" y="244733"/>
                  <a:pt x="897116" y="246526"/>
                </a:cubicBezTo>
                <a:cubicBezTo>
                  <a:pt x="891524" y="248318"/>
                  <a:pt x="887501" y="239954"/>
                  <a:pt x="885049" y="221434"/>
                </a:cubicBezTo>
                <a:cubicBezTo>
                  <a:pt x="882597" y="202914"/>
                  <a:pt x="880023" y="186024"/>
                  <a:pt x="877327" y="170766"/>
                </a:cubicBezTo>
                <a:cubicBezTo>
                  <a:pt x="874631" y="155508"/>
                  <a:pt x="871466" y="143595"/>
                  <a:pt x="867830" y="135027"/>
                </a:cubicBezTo>
                <a:cubicBezTo>
                  <a:pt x="864195" y="126459"/>
                  <a:pt x="866705" y="122885"/>
                  <a:pt x="875359" y="124304"/>
                </a:cubicBezTo>
                <a:cubicBezTo>
                  <a:pt x="884013" y="125724"/>
                  <a:pt x="890022" y="127072"/>
                  <a:pt x="893384" y="128348"/>
                </a:cubicBezTo>
                <a:cubicBezTo>
                  <a:pt x="896747" y="129624"/>
                  <a:pt x="907283" y="129402"/>
                  <a:pt x="924994" y="127681"/>
                </a:cubicBezTo>
                <a:cubicBezTo>
                  <a:pt x="945830" y="123336"/>
                  <a:pt x="959435" y="119081"/>
                  <a:pt x="965809" y="114915"/>
                </a:cubicBezTo>
                <a:cubicBezTo>
                  <a:pt x="968997" y="112832"/>
                  <a:pt x="972697" y="111861"/>
                  <a:pt x="976909" y="112003"/>
                </a:cubicBezTo>
                <a:close/>
                <a:moveTo>
                  <a:pt x="1869869" y="96685"/>
                </a:moveTo>
                <a:lnTo>
                  <a:pt x="1802542" y="196428"/>
                </a:lnTo>
                <a:lnTo>
                  <a:pt x="1869869" y="196428"/>
                </a:lnTo>
                <a:close/>
                <a:moveTo>
                  <a:pt x="4485723" y="86021"/>
                </a:moveTo>
                <a:cubicBezTo>
                  <a:pt x="4487298" y="85831"/>
                  <a:pt x="4489259" y="86037"/>
                  <a:pt x="4491605" y="86640"/>
                </a:cubicBezTo>
                <a:cubicBezTo>
                  <a:pt x="4500991" y="89049"/>
                  <a:pt x="4507767" y="92103"/>
                  <a:pt x="4511933" y="95803"/>
                </a:cubicBezTo>
                <a:cubicBezTo>
                  <a:pt x="4516098" y="99503"/>
                  <a:pt x="4517253" y="105300"/>
                  <a:pt x="4515396" y="113194"/>
                </a:cubicBezTo>
                <a:cubicBezTo>
                  <a:pt x="4513539" y="121088"/>
                  <a:pt x="4508494" y="122336"/>
                  <a:pt x="4500263" y="116937"/>
                </a:cubicBezTo>
                <a:cubicBezTo>
                  <a:pt x="4492032" y="111538"/>
                  <a:pt x="4485930" y="105368"/>
                  <a:pt x="4481958" y="98427"/>
                </a:cubicBezTo>
                <a:cubicBezTo>
                  <a:pt x="4479742" y="90727"/>
                  <a:pt x="4480997" y="86591"/>
                  <a:pt x="4485723" y="86021"/>
                </a:cubicBezTo>
                <a:close/>
                <a:moveTo>
                  <a:pt x="1266274" y="86021"/>
                </a:moveTo>
                <a:cubicBezTo>
                  <a:pt x="1267848" y="85831"/>
                  <a:pt x="1269809" y="86037"/>
                  <a:pt x="1272155" y="86640"/>
                </a:cubicBezTo>
                <a:cubicBezTo>
                  <a:pt x="1281541" y="89049"/>
                  <a:pt x="1288317" y="92103"/>
                  <a:pt x="1292483" y="95803"/>
                </a:cubicBezTo>
                <a:cubicBezTo>
                  <a:pt x="1296649" y="99503"/>
                  <a:pt x="1297803" y="105300"/>
                  <a:pt x="1295946" y="113194"/>
                </a:cubicBezTo>
                <a:cubicBezTo>
                  <a:pt x="1294089" y="121088"/>
                  <a:pt x="1289045" y="122336"/>
                  <a:pt x="1280813" y="116937"/>
                </a:cubicBezTo>
                <a:cubicBezTo>
                  <a:pt x="1272582" y="111538"/>
                  <a:pt x="1266481" y="105368"/>
                  <a:pt x="1262508" y="98427"/>
                </a:cubicBezTo>
                <a:cubicBezTo>
                  <a:pt x="1260292" y="90727"/>
                  <a:pt x="1261548" y="86591"/>
                  <a:pt x="1266274" y="86021"/>
                </a:cubicBezTo>
                <a:close/>
                <a:moveTo>
                  <a:pt x="5117589" y="69093"/>
                </a:moveTo>
                <a:cubicBezTo>
                  <a:pt x="5121041" y="68641"/>
                  <a:pt x="5126718" y="69396"/>
                  <a:pt x="5134620" y="71357"/>
                </a:cubicBezTo>
                <a:cubicBezTo>
                  <a:pt x="5150423" y="75279"/>
                  <a:pt x="5157191" y="83628"/>
                  <a:pt x="5154925" y="96405"/>
                </a:cubicBezTo>
                <a:cubicBezTo>
                  <a:pt x="5152660" y="109182"/>
                  <a:pt x="5144701" y="110258"/>
                  <a:pt x="5131049" y="99632"/>
                </a:cubicBezTo>
                <a:cubicBezTo>
                  <a:pt x="5121613" y="88317"/>
                  <a:pt x="5115899" y="79796"/>
                  <a:pt x="5113905" y="74067"/>
                </a:cubicBezTo>
                <a:cubicBezTo>
                  <a:pt x="5112909" y="71202"/>
                  <a:pt x="5114136" y="69544"/>
                  <a:pt x="5117589" y="69093"/>
                </a:cubicBezTo>
                <a:close/>
                <a:moveTo>
                  <a:pt x="3688839" y="69093"/>
                </a:moveTo>
                <a:cubicBezTo>
                  <a:pt x="3692291" y="68641"/>
                  <a:pt x="3697968" y="69396"/>
                  <a:pt x="3705870" y="71357"/>
                </a:cubicBezTo>
                <a:cubicBezTo>
                  <a:pt x="3721673" y="75279"/>
                  <a:pt x="3728441" y="83628"/>
                  <a:pt x="3726175" y="96405"/>
                </a:cubicBezTo>
                <a:cubicBezTo>
                  <a:pt x="3723910" y="109182"/>
                  <a:pt x="3715951" y="110258"/>
                  <a:pt x="3702299" y="99632"/>
                </a:cubicBezTo>
                <a:cubicBezTo>
                  <a:pt x="3692863" y="88317"/>
                  <a:pt x="3687148" y="79796"/>
                  <a:pt x="3685155" y="74067"/>
                </a:cubicBezTo>
                <a:cubicBezTo>
                  <a:pt x="3684159" y="71202"/>
                  <a:pt x="3685386" y="69544"/>
                  <a:pt x="3688839" y="69093"/>
                </a:cubicBezTo>
                <a:close/>
                <a:moveTo>
                  <a:pt x="2033819" y="68969"/>
                </a:moveTo>
                <a:cubicBezTo>
                  <a:pt x="2024060" y="68546"/>
                  <a:pt x="2015230" y="73759"/>
                  <a:pt x="2007329" y="84607"/>
                </a:cubicBezTo>
                <a:cubicBezTo>
                  <a:pt x="1999427" y="95455"/>
                  <a:pt x="1994150" y="112975"/>
                  <a:pt x="1991497" y="137167"/>
                </a:cubicBezTo>
                <a:cubicBezTo>
                  <a:pt x="1988858" y="161345"/>
                  <a:pt x="1989755" y="182945"/>
                  <a:pt x="1994186" y="201967"/>
                </a:cubicBezTo>
                <a:cubicBezTo>
                  <a:pt x="1998617" y="220989"/>
                  <a:pt x="2005468" y="234043"/>
                  <a:pt x="2014739" y="241127"/>
                </a:cubicBezTo>
                <a:cubicBezTo>
                  <a:pt x="2024010" y="248211"/>
                  <a:pt x="2033317" y="249699"/>
                  <a:pt x="2042659" y="245590"/>
                </a:cubicBezTo>
                <a:cubicBezTo>
                  <a:pt x="2052002" y="241482"/>
                  <a:pt x="2059075" y="232229"/>
                  <a:pt x="2063879" y="217831"/>
                </a:cubicBezTo>
                <a:cubicBezTo>
                  <a:pt x="2068683" y="203433"/>
                  <a:pt x="2071085" y="187566"/>
                  <a:pt x="2071085" y="170229"/>
                </a:cubicBezTo>
                <a:cubicBezTo>
                  <a:pt x="2071085" y="152891"/>
                  <a:pt x="2070425" y="137178"/>
                  <a:pt x="2069106" y="123089"/>
                </a:cubicBezTo>
                <a:cubicBezTo>
                  <a:pt x="2067787" y="109000"/>
                  <a:pt x="2064015" y="96563"/>
                  <a:pt x="2057792" y="85779"/>
                </a:cubicBezTo>
                <a:cubicBezTo>
                  <a:pt x="2051568" y="74995"/>
                  <a:pt x="2043577" y="69392"/>
                  <a:pt x="2033819" y="68969"/>
                </a:cubicBezTo>
                <a:close/>
                <a:moveTo>
                  <a:pt x="2334316" y="65250"/>
                </a:moveTo>
                <a:cubicBezTo>
                  <a:pt x="2327569" y="65958"/>
                  <a:pt x="2318283" y="67438"/>
                  <a:pt x="2306460" y="69690"/>
                </a:cubicBezTo>
                <a:lnTo>
                  <a:pt x="2254921" y="78487"/>
                </a:lnTo>
                <a:cubicBezTo>
                  <a:pt x="2258449" y="100844"/>
                  <a:pt x="2261023" y="119902"/>
                  <a:pt x="2262643" y="135662"/>
                </a:cubicBezTo>
                <a:cubicBezTo>
                  <a:pt x="2288972" y="130270"/>
                  <a:pt x="2315286" y="125953"/>
                  <a:pt x="2341586" y="122712"/>
                </a:cubicBezTo>
                <a:cubicBezTo>
                  <a:pt x="2343995" y="112430"/>
                  <a:pt x="2346326" y="100732"/>
                  <a:pt x="2348577" y="87618"/>
                </a:cubicBezTo>
                <a:cubicBezTo>
                  <a:pt x="2350828" y="74504"/>
                  <a:pt x="2350284" y="67112"/>
                  <a:pt x="2346942" y="65441"/>
                </a:cubicBezTo>
                <a:cubicBezTo>
                  <a:pt x="2345272" y="64606"/>
                  <a:pt x="2341063" y="64542"/>
                  <a:pt x="2334316" y="65250"/>
                </a:cubicBezTo>
                <a:close/>
                <a:moveTo>
                  <a:pt x="5074262" y="55514"/>
                </a:moveTo>
                <a:cubicBezTo>
                  <a:pt x="5072054" y="55959"/>
                  <a:pt x="5064532" y="56934"/>
                  <a:pt x="5051697" y="58440"/>
                </a:cubicBezTo>
                <a:cubicBezTo>
                  <a:pt x="5052587" y="74859"/>
                  <a:pt x="5053031" y="90253"/>
                  <a:pt x="5053031" y="104622"/>
                </a:cubicBezTo>
                <a:cubicBezTo>
                  <a:pt x="5055182" y="104680"/>
                  <a:pt x="5059032" y="104020"/>
                  <a:pt x="5064582" y="102643"/>
                </a:cubicBezTo>
                <a:cubicBezTo>
                  <a:pt x="5067357" y="101955"/>
                  <a:pt x="5070016" y="101931"/>
                  <a:pt x="5072560" y="102571"/>
                </a:cubicBezTo>
                <a:lnTo>
                  <a:pt x="5078412" y="105714"/>
                </a:lnTo>
                <a:lnTo>
                  <a:pt x="5078479" y="95675"/>
                </a:lnTo>
                <a:cubicBezTo>
                  <a:pt x="5078507" y="90447"/>
                  <a:pt x="5078521" y="86260"/>
                  <a:pt x="5078521" y="83112"/>
                </a:cubicBezTo>
                <a:cubicBezTo>
                  <a:pt x="5078521" y="70808"/>
                  <a:pt x="5078363" y="63021"/>
                  <a:pt x="5078047" y="59752"/>
                </a:cubicBezTo>
                <a:cubicBezTo>
                  <a:pt x="5077732" y="56482"/>
                  <a:pt x="5076470" y="55070"/>
                  <a:pt x="5074262" y="55514"/>
                </a:cubicBezTo>
                <a:close/>
                <a:moveTo>
                  <a:pt x="3645512" y="55514"/>
                </a:moveTo>
                <a:cubicBezTo>
                  <a:pt x="3643303" y="55959"/>
                  <a:pt x="3635782" y="56934"/>
                  <a:pt x="3622947" y="58440"/>
                </a:cubicBezTo>
                <a:cubicBezTo>
                  <a:pt x="3623836" y="74859"/>
                  <a:pt x="3624281" y="90253"/>
                  <a:pt x="3624281" y="104622"/>
                </a:cubicBezTo>
                <a:cubicBezTo>
                  <a:pt x="3626432" y="104680"/>
                  <a:pt x="3630282" y="104020"/>
                  <a:pt x="3635832" y="102643"/>
                </a:cubicBezTo>
                <a:cubicBezTo>
                  <a:pt x="3638607" y="101955"/>
                  <a:pt x="3641266" y="101931"/>
                  <a:pt x="3643810" y="102571"/>
                </a:cubicBezTo>
                <a:lnTo>
                  <a:pt x="3649662" y="105714"/>
                </a:lnTo>
                <a:lnTo>
                  <a:pt x="3649729" y="95675"/>
                </a:lnTo>
                <a:cubicBezTo>
                  <a:pt x="3649757" y="90447"/>
                  <a:pt x="3649771" y="86260"/>
                  <a:pt x="3649771" y="83112"/>
                </a:cubicBezTo>
                <a:cubicBezTo>
                  <a:pt x="3649771" y="70808"/>
                  <a:pt x="3649613" y="63021"/>
                  <a:pt x="3649298" y="59752"/>
                </a:cubicBezTo>
                <a:cubicBezTo>
                  <a:pt x="3648982" y="56482"/>
                  <a:pt x="3647720" y="55070"/>
                  <a:pt x="3645512" y="55514"/>
                </a:cubicBezTo>
                <a:close/>
                <a:moveTo>
                  <a:pt x="6787559" y="49448"/>
                </a:moveTo>
                <a:cubicBezTo>
                  <a:pt x="6777822" y="51212"/>
                  <a:pt x="6768393" y="53453"/>
                  <a:pt x="6759273" y="56170"/>
                </a:cubicBezTo>
                <a:cubicBezTo>
                  <a:pt x="6750152" y="58888"/>
                  <a:pt x="6742839" y="57995"/>
                  <a:pt x="6737332" y="53492"/>
                </a:cubicBezTo>
                <a:cubicBezTo>
                  <a:pt x="6732571" y="59142"/>
                  <a:pt x="6727961" y="63853"/>
                  <a:pt x="6723501" y="67625"/>
                </a:cubicBezTo>
                <a:cubicBezTo>
                  <a:pt x="6728707" y="69331"/>
                  <a:pt x="6734321" y="72267"/>
                  <a:pt x="6740343" y="76433"/>
                </a:cubicBezTo>
                <a:cubicBezTo>
                  <a:pt x="6746366" y="80599"/>
                  <a:pt x="6752569" y="84596"/>
                  <a:pt x="6758950" y="88425"/>
                </a:cubicBezTo>
                <a:cubicBezTo>
                  <a:pt x="6770509" y="76107"/>
                  <a:pt x="6778485" y="66610"/>
                  <a:pt x="6782881" y="59935"/>
                </a:cubicBezTo>
                <a:cubicBezTo>
                  <a:pt x="6787275" y="53259"/>
                  <a:pt x="6788835" y="49764"/>
                  <a:pt x="6787559" y="49448"/>
                </a:cubicBezTo>
                <a:close/>
                <a:moveTo>
                  <a:pt x="5227837" y="46655"/>
                </a:moveTo>
                <a:cubicBezTo>
                  <a:pt x="5225910" y="46685"/>
                  <a:pt x="5223207" y="47140"/>
                  <a:pt x="5219725" y="48018"/>
                </a:cubicBezTo>
                <a:cubicBezTo>
                  <a:pt x="5212763" y="49775"/>
                  <a:pt x="5203546" y="52567"/>
                  <a:pt x="5192074" y="56396"/>
                </a:cubicBezTo>
                <a:lnTo>
                  <a:pt x="5192074" y="76272"/>
                </a:lnTo>
                <a:cubicBezTo>
                  <a:pt x="5191787" y="75368"/>
                  <a:pt x="5195458" y="73794"/>
                  <a:pt x="5203087" y="71550"/>
                </a:cubicBezTo>
                <a:cubicBezTo>
                  <a:pt x="5210716" y="69306"/>
                  <a:pt x="5216861" y="70417"/>
                  <a:pt x="5221521" y="74884"/>
                </a:cubicBezTo>
                <a:cubicBezTo>
                  <a:pt x="5226182" y="79351"/>
                  <a:pt x="5224845" y="83650"/>
                  <a:pt x="5217510" y="87780"/>
                </a:cubicBezTo>
                <a:cubicBezTo>
                  <a:pt x="5210175" y="91910"/>
                  <a:pt x="5202140" y="93975"/>
                  <a:pt x="5193407" y="93975"/>
                </a:cubicBezTo>
                <a:lnTo>
                  <a:pt x="5193407" y="118109"/>
                </a:lnTo>
                <a:cubicBezTo>
                  <a:pt x="5209684" y="114625"/>
                  <a:pt x="5220058" y="112244"/>
                  <a:pt x="5224533" y="110968"/>
                </a:cubicBezTo>
                <a:cubicBezTo>
                  <a:pt x="5228003" y="90088"/>
                  <a:pt x="5230183" y="74755"/>
                  <a:pt x="5231072" y="64968"/>
                </a:cubicBezTo>
                <a:cubicBezTo>
                  <a:pt x="5231961" y="55181"/>
                  <a:pt x="5232033" y="49470"/>
                  <a:pt x="5231287" y="47835"/>
                </a:cubicBezTo>
                <a:cubicBezTo>
                  <a:pt x="5230914" y="47018"/>
                  <a:pt x="5229764" y="46624"/>
                  <a:pt x="5227837" y="46655"/>
                </a:cubicBezTo>
                <a:close/>
                <a:moveTo>
                  <a:pt x="3799087" y="46655"/>
                </a:moveTo>
                <a:cubicBezTo>
                  <a:pt x="3797160" y="46685"/>
                  <a:pt x="3794456" y="47140"/>
                  <a:pt x="3790975" y="48018"/>
                </a:cubicBezTo>
                <a:cubicBezTo>
                  <a:pt x="3784013" y="49775"/>
                  <a:pt x="3774796" y="52567"/>
                  <a:pt x="3763324" y="56396"/>
                </a:cubicBezTo>
                <a:lnTo>
                  <a:pt x="3763324" y="76272"/>
                </a:lnTo>
                <a:cubicBezTo>
                  <a:pt x="3763037" y="75368"/>
                  <a:pt x="3766708" y="73794"/>
                  <a:pt x="3774337" y="71550"/>
                </a:cubicBezTo>
                <a:cubicBezTo>
                  <a:pt x="3781966" y="69306"/>
                  <a:pt x="3788111" y="70417"/>
                  <a:pt x="3792771" y="74884"/>
                </a:cubicBezTo>
                <a:cubicBezTo>
                  <a:pt x="3797432" y="79351"/>
                  <a:pt x="3796095" y="83650"/>
                  <a:pt x="3788760" y="87780"/>
                </a:cubicBezTo>
                <a:cubicBezTo>
                  <a:pt x="3781425" y="91910"/>
                  <a:pt x="3773391" y="93975"/>
                  <a:pt x="3764657" y="93975"/>
                </a:cubicBezTo>
                <a:lnTo>
                  <a:pt x="3764657" y="118109"/>
                </a:lnTo>
                <a:cubicBezTo>
                  <a:pt x="3780933" y="114625"/>
                  <a:pt x="3791309" y="112244"/>
                  <a:pt x="3795783" y="110968"/>
                </a:cubicBezTo>
                <a:cubicBezTo>
                  <a:pt x="3799253" y="90088"/>
                  <a:pt x="3801433" y="74755"/>
                  <a:pt x="3802322" y="64968"/>
                </a:cubicBezTo>
                <a:cubicBezTo>
                  <a:pt x="3803211" y="55181"/>
                  <a:pt x="3803283" y="49470"/>
                  <a:pt x="3802537" y="47835"/>
                </a:cubicBezTo>
                <a:cubicBezTo>
                  <a:pt x="3802164" y="47018"/>
                  <a:pt x="3801014" y="46624"/>
                  <a:pt x="3799087" y="46655"/>
                </a:cubicBezTo>
                <a:close/>
                <a:moveTo>
                  <a:pt x="6317046" y="38500"/>
                </a:moveTo>
                <a:lnTo>
                  <a:pt x="6339955" y="38500"/>
                </a:lnTo>
                <a:lnTo>
                  <a:pt x="6339955" y="277544"/>
                </a:lnTo>
                <a:lnTo>
                  <a:pt x="6304699" y="277544"/>
                </a:lnTo>
                <a:lnTo>
                  <a:pt x="6304699" y="91286"/>
                </a:lnTo>
                <a:cubicBezTo>
                  <a:pt x="6297557" y="102342"/>
                  <a:pt x="6282709" y="113592"/>
                  <a:pt x="6260151" y="125036"/>
                </a:cubicBezTo>
                <a:lnTo>
                  <a:pt x="6260151" y="94233"/>
                </a:lnTo>
                <a:cubicBezTo>
                  <a:pt x="6283067" y="78674"/>
                  <a:pt x="6302031" y="60096"/>
                  <a:pt x="6317046" y="38500"/>
                </a:cubicBezTo>
                <a:close/>
                <a:moveTo>
                  <a:pt x="6136071" y="38500"/>
                </a:moveTo>
                <a:lnTo>
                  <a:pt x="6158979" y="38500"/>
                </a:lnTo>
                <a:lnTo>
                  <a:pt x="6158979" y="277544"/>
                </a:lnTo>
                <a:lnTo>
                  <a:pt x="6123724" y="277544"/>
                </a:lnTo>
                <a:lnTo>
                  <a:pt x="6123724" y="91286"/>
                </a:lnTo>
                <a:cubicBezTo>
                  <a:pt x="6116583" y="102342"/>
                  <a:pt x="6101733" y="113592"/>
                  <a:pt x="6079176" y="125036"/>
                </a:cubicBezTo>
                <a:lnTo>
                  <a:pt x="6079176" y="94233"/>
                </a:lnTo>
                <a:cubicBezTo>
                  <a:pt x="6102092" y="78674"/>
                  <a:pt x="6121057" y="60096"/>
                  <a:pt x="6136071" y="38500"/>
                </a:cubicBezTo>
                <a:close/>
                <a:moveTo>
                  <a:pt x="1876817" y="38500"/>
                </a:moveTo>
                <a:lnTo>
                  <a:pt x="1903769" y="38500"/>
                </a:lnTo>
                <a:lnTo>
                  <a:pt x="1903769" y="196428"/>
                </a:lnTo>
                <a:lnTo>
                  <a:pt x="1936164" y="196428"/>
                </a:lnTo>
                <a:lnTo>
                  <a:pt x="1936164" y="226263"/>
                </a:lnTo>
                <a:lnTo>
                  <a:pt x="1903769" y="226263"/>
                </a:lnTo>
                <a:lnTo>
                  <a:pt x="1903769" y="277544"/>
                </a:lnTo>
                <a:lnTo>
                  <a:pt x="1869869" y="277544"/>
                </a:lnTo>
                <a:lnTo>
                  <a:pt x="1869869" y="226263"/>
                </a:lnTo>
                <a:lnTo>
                  <a:pt x="1765931" y="226263"/>
                </a:lnTo>
                <a:lnTo>
                  <a:pt x="1765931" y="198665"/>
                </a:lnTo>
                <a:close/>
                <a:moveTo>
                  <a:pt x="2034206" y="37166"/>
                </a:moveTo>
                <a:cubicBezTo>
                  <a:pt x="2051321" y="37166"/>
                  <a:pt x="2066016" y="44013"/>
                  <a:pt x="2078291" y="57708"/>
                </a:cubicBezTo>
                <a:cubicBezTo>
                  <a:pt x="2090566" y="71403"/>
                  <a:pt x="2098529" y="88278"/>
                  <a:pt x="2102178" y="108333"/>
                </a:cubicBezTo>
                <a:cubicBezTo>
                  <a:pt x="2105828" y="128388"/>
                  <a:pt x="2106968" y="151425"/>
                  <a:pt x="2105598" y="177445"/>
                </a:cubicBezTo>
                <a:cubicBezTo>
                  <a:pt x="2104229" y="203466"/>
                  <a:pt x="2099547" y="224937"/>
                  <a:pt x="2091552" y="241858"/>
                </a:cubicBezTo>
                <a:cubicBezTo>
                  <a:pt x="2083558" y="258780"/>
                  <a:pt x="2071386" y="270535"/>
                  <a:pt x="2055038" y="277124"/>
                </a:cubicBezTo>
                <a:cubicBezTo>
                  <a:pt x="2038691" y="283714"/>
                  <a:pt x="2022375" y="283011"/>
                  <a:pt x="2006092" y="275016"/>
                </a:cubicBezTo>
                <a:cubicBezTo>
                  <a:pt x="1989808" y="267022"/>
                  <a:pt x="1978383" y="256453"/>
                  <a:pt x="1971815" y="243310"/>
                </a:cubicBezTo>
                <a:cubicBezTo>
                  <a:pt x="1965247" y="230167"/>
                  <a:pt x="1960579" y="216444"/>
                  <a:pt x="1957812" y="202139"/>
                </a:cubicBezTo>
                <a:cubicBezTo>
                  <a:pt x="1955044" y="187835"/>
                  <a:pt x="1954112" y="168615"/>
                  <a:pt x="1955016" y="144481"/>
                </a:cubicBezTo>
                <a:cubicBezTo>
                  <a:pt x="1955933" y="120346"/>
                  <a:pt x="1959361" y="101199"/>
                  <a:pt x="1965298" y="87038"/>
                </a:cubicBezTo>
                <a:cubicBezTo>
                  <a:pt x="1971234" y="72877"/>
                  <a:pt x="1979924" y="61024"/>
                  <a:pt x="1991368" y="51481"/>
                </a:cubicBezTo>
                <a:cubicBezTo>
                  <a:pt x="2002811" y="41938"/>
                  <a:pt x="2017091" y="37166"/>
                  <a:pt x="2034206" y="37166"/>
                </a:cubicBezTo>
                <a:close/>
                <a:moveTo>
                  <a:pt x="6505459" y="35856"/>
                </a:moveTo>
                <a:cubicBezTo>
                  <a:pt x="6509843" y="35865"/>
                  <a:pt x="6513981" y="36349"/>
                  <a:pt x="6517875" y="37306"/>
                </a:cubicBezTo>
                <a:cubicBezTo>
                  <a:pt x="6525661" y="39220"/>
                  <a:pt x="6533653" y="42830"/>
                  <a:pt x="6541849" y="48136"/>
                </a:cubicBezTo>
                <a:cubicBezTo>
                  <a:pt x="6550044" y="53442"/>
                  <a:pt x="6556705" y="61225"/>
                  <a:pt x="6561831" y="71486"/>
                </a:cubicBezTo>
                <a:cubicBezTo>
                  <a:pt x="6566958" y="81746"/>
                  <a:pt x="6568823" y="94129"/>
                  <a:pt x="6567425" y="108634"/>
                </a:cubicBezTo>
                <a:cubicBezTo>
                  <a:pt x="6566026" y="123139"/>
                  <a:pt x="6558895" y="140265"/>
                  <a:pt x="6546032" y="160011"/>
                </a:cubicBezTo>
                <a:cubicBezTo>
                  <a:pt x="6533169" y="179758"/>
                  <a:pt x="6509055" y="208546"/>
                  <a:pt x="6473693" y="246375"/>
                </a:cubicBezTo>
                <a:lnTo>
                  <a:pt x="6570877" y="246375"/>
                </a:lnTo>
                <a:lnTo>
                  <a:pt x="6570877" y="277544"/>
                </a:lnTo>
                <a:lnTo>
                  <a:pt x="6426284" y="277544"/>
                </a:lnTo>
                <a:lnTo>
                  <a:pt x="6426284" y="267843"/>
                </a:lnTo>
                <a:cubicBezTo>
                  <a:pt x="6427217" y="253875"/>
                  <a:pt x="6433630" y="241399"/>
                  <a:pt x="6445525" y="230415"/>
                </a:cubicBezTo>
                <a:cubicBezTo>
                  <a:pt x="6457421" y="219430"/>
                  <a:pt x="6472305" y="202548"/>
                  <a:pt x="6490181" y="179769"/>
                </a:cubicBezTo>
                <a:cubicBezTo>
                  <a:pt x="6508056" y="156989"/>
                  <a:pt x="6519647" y="139447"/>
                  <a:pt x="6524952" y="127144"/>
                </a:cubicBezTo>
                <a:cubicBezTo>
                  <a:pt x="6530258" y="114840"/>
                  <a:pt x="6532277" y="104568"/>
                  <a:pt x="6531007" y="96330"/>
                </a:cubicBezTo>
                <a:cubicBezTo>
                  <a:pt x="6529738" y="88092"/>
                  <a:pt x="6525931" y="81366"/>
                  <a:pt x="6519585" y="76153"/>
                </a:cubicBezTo>
                <a:cubicBezTo>
                  <a:pt x="6513240" y="70941"/>
                  <a:pt x="6505811" y="68768"/>
                  <a:pt x="6497301" y="69636"/>
                </a:cubicBezTo>
                <a:cubicBezTo>
                  <a:pt x="6488789" y="70503"/>
                  <a:pt x="6480591" y="73841"/>
                  <a:pt x="6472703" y="79649"/>
                </a:cubicBezTo>
                <a:cubicBezTo>
                  <a:pt x="6464817" y="85457"/>
                  <a:pt x="6458371" y="95186"/>
                  <a:pt x="6453365" y="108838"/>
                </a:cubicBezTo>
                <a:lnTo>
                  <a:pt x="6420885" y="104020"/>
                </a:lnTo>
                <a:cubicBezTo>
                  <a:pt x="6428256" y="80316"/>
                  <a:pt x="6437857" y="63495"/>
                  <a:pt x="6449687" y="53557"/>
                </a:cubicBezTo>
                <a:cubicBezTo>
                  <a:pt x="6461518" y="43619"/>
                  <a:pt x="6475478" y="38184"/>
                  <a:pt x="6491568" y="37252"/>
                </a:cubicBezTo>
                <a:cubicBezTo>
                  <a:pt x="6496443" y="36313"/>
                  <a:pt x="6501073" y="35848"/>
                  <a:pt x="6505459" y="35856"/>
                </a:cubicBezTo>
                <a:close/>
                <a:moveTo>
                  <a:pt x="5085568" y="32091"/>
                </a:moveTo>
                <a:cubicBezTo>
                  <a:pt x="5089816" y="31961"/>
                  <a:pt x="5095638" y="34757"/>
                  <a:pt x="5103032" y="40479"/>
                </a:cubicBezTo>
                <a:cubicBezTo>
                  <a:pt x="5112891" y="48108"/>
                  <a:pt x="5116587" y="53901"/>
                  <a:pt x="5114120" y="57859"/>
                </a:cubicBezTo>
                <a:cubicBezTo>
                  <a:pt x="5111654" y="61817"/>
                  <a:pt x="5108940" y="66750"/>
                  <a:pt x="5105979" y="72658"/>
                </a:cubicBezTo>
                <a:cubicBezTo>
                  <a:pt x="5103017" y="78566"/>
                  <a:pt x="5101318" y="100869"/>
                  <a:pt x="5100881" y="139566"/>
                </a:cubicBezTo>
                <a:lnTo>
                  <a:pt x="5100781" y="156608"/>
                </a:lnTo>
                <a:lnTo>
                  <a:pt x="5101515" y="155924"/>
                </a:lnTo>
                <a:cubicBezTo>
                  <a:pt x="5106047" y="155121"/>
                  <a:pt x="5110536" y="153913"/>
                  <a:pt x="5114981" y="152300"/>
                </a:cubicBezTo>
                <a:cubicBezTo>
                  <a:pt x="5119426" y="150687"/>
                  <a:pt x="5122986" y="148410"/>
                  <a:pt x="5125661" y="145470"/>
                </a:cubicBezTo>
                <a:cubicBezTo>
                  <a:pt x="5128335" y="142531"/>
                  <a:pt x="5132831" y="142054"/>
                  <a:pt x="5139148" y="144040"/>
                </a:cubicBezTo>
                <a:cubicBezTo>
                  <a:pt x="5145464" y="146026"/>
                  <a:pt x="5150688" y="149188"/>
                  <a:pt x="5154818" y="153526"/>
                </a:cubicBezTo>
                <a:cubicBezTo>
                  <a:pt x="5158948" y="157864"/>
                  <a:pt x="5159009" y="161245"/>
                  <a:pt x="5155001" y="163668"/>
                </a:cubicBezTo>
                <a:cubicBezTo>
                  <a:pt x="5150992" y="166092"/>
                  <a:pt x="5147393" y="169985"/>
                  <a:pt x="5144203" y="175348"/>
                </a:cubicBezTo>
                <a:cubicBezTo>
                  <a:pt x="5141012" y="180711"/>
                  <a:pt x="5140739" y="185920"/>
                  <a:pt x="5143385" y="190975"/>
                </a:cubicBezTo>
                <a:cubicBezTo>
                  <a:pt x="5146031" y="196030"/>
                  <a:pt x="5147830" y="200279"/>
                  <a:pt x="5148784" y="203720"/>
                </a:cubicBezTo>
                <a:cubicBezTo>
                  <a:pt x="5149738" y="207162"/>
                  <a:pt x="5147519" y="217336"/>
                  <a:pt x="5142127" y="234243"/>
                </a:cubicBezTo>
                <a:cubicBezTo>
                  <a:pt x="5174650" y="246103"/>
                  <a:pt x="5198176" y="253348"/>
                  <a:pt x="5212702" y="255980"/>
                </a:cubicBezTo>
                <a:cubicBezTo>
                  <a:pt x="5227229" y="258611"/>
                  <a:pt x="5240465" y="260371"/>
                  <a:pt x="5252410" y="261260"/>
                </a:cubicBezTo>
                <a:cubicBezTo>
                  <a:pt x="5264356" y="262149"/>
                  <a:pt x="5277803" y="262139"/>
                  <a:pt x="5292753" y="261228"/>
                </a:cubicBezTo>
                <a:cubicBezTo>
                  <a:pt x="5307703" y="260318"/>
                  <a:pt x="5317307" y="259862"/>
                  <a:pt x="5321566" y="259862"/>
                </a:cubicBezTo>
                <a:cubicBezTo>
                  <a:pt x="5328822" y="259862"/>
                  <a:pt x="5323864" y="265272"/>
                  <a:pt x="5306692" y="276092"/>
                </a:cubicBezTo>
                <a:cubicBezTo>
                  <a:pt x="5289519" y="286911"/>
                  <a:pt x="5276853" y="293010"/>
                  <a:pt x="5268693" y="294386"/>
                </a:cubicBezTo>
                <a:cubicBezTo>
                  <a:pt x="5260534" y="295763"/>
                  <a:pt x="5245305" y="292300"/>
                  <a:pt x="5223005" y="283997"/>
                </a:cubicBezTo>
                <a:cubicBezTo>
                  <a:pt x="5200707" y="275694"/>
                  <a:pt x="5181921" y="268488"/>
                  <a:pt x="5166648" y="262379"/>
                </a:cubicBezTo>
                <a:cubicBezTo>
                  <a:pt x="5151376" y="256270"/>
                  <a:pt x="5140248" y="252997"/>
                  <a:pt x="5133264" y="252559"/>
                </a:cubicBezTo>
                <a:cubicBezTo>
                  <a:pt x="5126281" y="252122"/>
                  <a:pt x="5121434" y="252577"/>
                  <a:pt x="5118723" y="253925"/>
                </a:cubicBezTo>
                <a:cubicBezTo>
                  <a:pt x="5116013" y="255273"/>
                  <a:pt x="5110887" y="252416"/>
                  <a:pt x="5103344" y="245353"/>
                </a:cubicBezTo>
                <a:lnTo>
                  <a:pt x="5102771" y="244359"/>
                </a:lnTo>
                <a:lnTo>
                  <a:pt x="5102744" y="246018"/>
                </a:lnTo>
                <a:cubicBezTo>
                  <a:pt x="5102369" y="252164"/>
                  <a:pt x="5101465" y="257030"/>
                  <a:pt x="5100031" y="260615"/>
                </a:cubicBezTo>
                <a:cubicBezTo>
                  <a:pt x="5097163" y="267785"/>
                  <a:pt x="5092710" y="274651"/>
                  <a:pt x="5086673" y="281211"/>
                </a:cubicBezTo>
                <a:cubicBezTo>
                  <a:pt x="5080636" y="287772"/>
                  <a:pt x="5075162" y="286245"/>
                  <a:pt x="5070250" y="276629"/>
                </a:cubicBezTo>
                <a:cubicBezTo>
                  <a:pt x="5065338" y="267014"/>
                  <a:pt x="5058964" y="257087"/>
                  <a:pt x="5051128" y="246848"/>
                </a:cubicBezTo>
                <a:cubicBezTo>
                  <a:pt x="5043290" y="236610"/>
                  <a:pt x="5044434" y="232845"/>
                  <a:pt x="5054558" y="235556"/>
                </a:cubicBezTo>
                <a:cubicBezTo>
                  <a:pt x="5064683" y="238266"/>
                  <a:pt x="5071351" y="239621"/>
                  <a:pt x="5074563" y="239621"/>
                </a:cubicBezTo>
                <a:cubicBezTo>
                  <a:pt x="5076094" y="239621"/>
                  <a:pt x="5077125" y="222060"/>
                  <a:pt x="5077657" y="186937"/>
                </a:cubicBezTo>
                <a:lnTo>
                  <a:pt x="5077848" y="171314"/>
                </a:lnTo>
                <a:lnTo>
                  <a:pt x="5071928" y="173348"/>
                </a:lnTo>
                <a:cubicBezTo>
                  <a:pt x="5064722" y="174423"/>
                  <a:pt x="5057333" y="174065"/>
                  <a:pt x="5049761" y="172272"/>
                </a:cubicBezTo>
                <a:cubicBezTo>
                  <a:pt x="5046449" y="200953"/>
                  <a:pt x="5040161" y="223635"/>
                  <a:pt x="5030897" y="240320"/>
                </a:cubicBezTo>
                <a:cubicBezTo>
                  <a:pt x="5021633" y="257005"/>
                  <a:pt x="5011957" y="268732"/>
                  <a:pt x="5001869" y="275500"/>
                </a:cubicBezTo>
                <a:cubicBezTo>
                  <a:pt x="4991781" y="282269"/>
                  <a:pt x="4989461" y="280358"/>
                  <a:pt x="4994910" y="269768"/>
                </a:cubicBezTo>
                <a:cubicBezTo>
                  <a:pt x="5000360" y="259177"/>
                  <a:pt x="5006884" y="243823"/>
                  <a:pt x="5014484" y="223703"/>
                </a:cubicBezTo>
                <a:cubicBezTo>
                  <a:pt x="5022085" y="203584"/>
                  <a:pt x="5027011" y="173269"/>
                  <a:pt x="5029262" y="132758"/>
                </a:cubicBezTo>
                <a:cubicBezTo>
                  <a:pt x="5031514" y="92247"/>
                  <a:pt x="5029940" y="66406"/>
                  <a:pt x="5024541" y="55235"/>
                </a:cubicBezTo>
                <a:cubicBezTo>
                  <a:pt x="5019142" y="44064"/>
                  <a:pt x="5020906" y="38937"/>
                  <a:pt x="5029832" y="39855"/>
                </a:cubicBezTo>
                <a:cubicBezTo>
                  <a:pt x="5038759" y="40772"/>
                  <a:pt x="5048593" y="40586"/>
                  <a:pt x="5059333" y="39295"/>
                </a:cubicBezTo>
                <a:cubicBezTo>
                  <a:pt x="5070075" y="38005"/>
                  <a:pt x="5077578" y="35972"/>
                  <a:pt x="5081844" y="33197"/>
                </a:cubicBezTo>
                <a:cubicBezTo>
                  <a:pt x="5082911" y="32504"/>
                  <a:pt x="5084152" y="32135"/>
                  <a:pt x="5085568" y="32091"/>
                </a:cubicBezTo>
                <a:close/>
                <a:moveTo>
                  <a:pt x="3656818" y="32091"/>
                </a:moveTo>
                <a:cubicBezTo>
                  <a:pt x="3661066" y="31961"/>
                  <a:pt x="3666888" y="34757"/>
                  <a:pt x="3674282" y="40479"/>
                </a:cubicBezTo>
                <a:cubicBezTo>
                  <a:pt x="3684140" y="48108"/>
                  <a:pt x="3687837" y="53901"/>
                  <a:pt x="3685370" y="57859"/>
                </a:cubicBezTo>
                <a:cubicBezTo>
                  <a:pt x="3682904" y="61817"/>
                  <a:pt x="3680190" y="66750"/>
                  <a:pt x="3677229" y="72658"/>
                </a:cubicBezTo>
                <a:cubicBezTo>
                  <a:pt x="3674268" y="78566"/>
                  <a:pt x="3672568" y="100869"/>
                  <a:pt x="3672131" y="139566"/>
                </a:cubicBezTo>
                <a:lnTo>
                  <a:pt x="3672031" y="156608"/>
                </a:lnTo>
                <a:lnTo>
                  <a:pt x="3672765" y="155924"/>
                </a:lnTo>
                <a:cubicBezTo>
                  <a:pt x="3677297" y="155121"/>
                  <a:pt x="3681785" y="153913"/>
                  <a:pt x="3686231" y="152300"/>
                </a:cubicBezTo>
                <a:cubicBezTo>
                  <a:pt x="3690676" y="150687"/>
                  <a:pt x="3694236" y="148410"/>
                  <a:pt x="3696911" y="145470"/>
                </a:cubicBezTo>
                <a:cubicBezTo>
                  <a:pt x="3699585" y="142531"/>
                  <a:pt x="3704081" y="142054"/>
                  <a:pt x="3710398" y="144040"/>
                </a:cubicBezTo>
                <a:cubicBezTo>
                  <a:pt x="3716715" y="146026"/>
                  <a:pt x="3721938" y="149188"/>
                  <a:pt x="3726068" y="153526"/>
                </a:cubicBezTo>
                <a:cubicBezTo>
                  <a:pt x="3730198" y="157864"/>
                  <a:pt x="3730259" y="161245"/>
                  <a:pt x="3726251" y="163668"/>
                </a:cubicBezTo>
                <a:cubicBezTo>
                  <a:pt x="3722243" y="166092"/>
                  <a:pt x="3718643" y="169985"/>
                  <a:pt x="3715453" y="175348"/>
                </a:cubicBezTo>
                <a:cubicBezTo>
                  <a:pt x="3712262" y="180711"/>
                  <a:pt x="3711989" y="185920"/>
                  <a:pt x="3714635" y="190975"/>
                </a:cubicBezTo>
                <a:cubicBezTo>
                  <a:pt x="3717281" y="196030"/>
                  <a:pt x="3719081" y="200279"/>
                  <a:pt x="3720034" y="203720"/>
                </a:cubicBezTo>
                <a:cubicBezTo>
                  <a:pt x="3720988" y="207162"/>
                  <a:pt x="3718769" y="217336"/>
                  <a:pt x="3713377" y="234243"/>
                </a:cubicBezTo>
                <a:cubicBezTo>
                  <a:pt x="3745900" y="246103"/>
                  <a:pt x="3769426" y="253348"/>
                  <a:pt x="3783952" y="255980"/>
                </a:cubicBezTo>
                <a:cubicBezTo>
                  <a:pt x="3798479" y="258611"/>
                  <a:pt x="3811715" y="260371"/>
                  <a:pt x="3823660" y="261260"/>
                </a:cubicBezTo>
                <a:cubicBezTo>
                  <a:pt x="3835606" y="262149"/>
                  <a:pt x="3849053" y="262139"/>
                  <a:pt x="3864003" y="261228"/>
                </a:cubicBezTo>
                <a:cubicBezTo>
                  <a:pt x="3878952" y="260318"/>
                  <a:pt x="3888557" y="259862"/>
                  <a:pt x="3892816" y="259862"/>
                </a:cubicBezTo>
                <a:cubicBezTo>
                  <a:pt x="3900072" y="259862"/>
                  <a:pt x="3895114" y="265272"/>
                  <a:pt x="3877941" y="276092"/>
                </a:cubicBezTo>
                <a:cubicBezTo>
                  <a:pt x="3860769" y="286911"/>
                  <a:pt x="3848103" y="293010"/>
                  <a:pt x="3839943" y="294386"/>
                </a:cubicBezTo>
                <a:cubicBezTo>
                  <a:pt x="3831784" y="295763"/>
                  <a:pt x="3816555" y="292300"/>
                  <a:pt x="3794256" y="283997"/>
                </a:cubicBezTo>
                <a:cubicBezTo>
                  <a:pt x="3771956" y="275694"/>
                  <a:pt x="3753171" y="268488"/>
                  <a:pt x="3737899" y="262379"/>
                </a:cubicBezTo>
                <a:cubicBezTo>
                  <a:pt x="3722626" y="256270"/>
                  <a:pt x="3711498" y="252997"/>
                  <a:pt x="3704515" y="252559"/>
                </a:cubicBezTo>
                <a:cubicBezTo>
                  <a:pt x="3697531" y="252122"/>
                  <a:pt x="3692684" y="252577"/>
                  <a:pt x="3689974" y="253925"/>
                </a:cubicBezTo>
                <a:cubicBezTo>
                  <a:pt x="3687263" y="255273"/>
                  <a:pt x="3682137" y="252416"/>
                  <a:pt x="3674594" y="245353"/>
                </a:cubicBezTo>
                <a:lnTo>
                  <a:pt x="3674021" y="244359"/>
                </a:lnTo>
                <a:lnTo>
                  <a:pt x="3673994" y="246018"/>
                </a:lnTo>
                <a:cubicBezTo>
                  <a:pt x="3673619" y="252164"/>
                  <a:pt x="3672715" y="257030"/>
                  <a:pt x="3671281" y="260615"/>
                </a:cubicBezTo>
                <a:cubicBezTo>
                  <a:pt x="3668413" y="267785"/>
                  <a:pt x="3663960" y="274651"/>
                  <a:pt x="3657923" y="281211"/>
                </a:cubicBezTo>
                <a:cubicBezTo>
                  <a:pt x="3651886" y="287772"/>
                  <a:pt x="3646411" y="286245"/>
                  <a:pt x="3641500" y="276629"/>
                </a:cubicBezTo>
                <a:cubicBezTo>
                  <a:pt x="3636589" y="267014"/>
                  <a:pt x="3630214" y="257087"/>
                  <a:pt x="3622377" y="246848"/>
                </a:cubicBezTo>
                <a:cubicBezTo>
                  <a:pt x="3614541" y="236610"/>
                  <a:pt x="3615684" y="232845"/>
                  <a:pt x="3625808" y="235556"/>
                </a:cubicBezTo>
                <a:cubicBezTo>
                  <a:pt x="3635932" y="238266"/>
                  <a:pt x="3642601" y="239621"/>
                  <a:pt x="3645813" y="239621"/>
                </a:cubicBezTo>
                <a:cubicBezTo>
                  <a:pt x="3647344" y="239621"/>
                  <a:pt x="3648375" y="222060"/>
                  <a:pt x="3648907" y="186937"/>
                </a:cubicBezTo>
                <a:lnTo>
                  <a:pt x="3649098" y="171314"/>
                </a:lnTo>
                <a:lnTo>
                  <a:pt x="3643178" y="173348"/>
                </a:lnTo>
                <a:cubicBezTo>
                  <a:pt x="3635972" y="174423"/>
                  <a:pt x="3628583" y="174065"/>
                  <a:pt x="3621011" y="172272"/>
                </a:cubicBezTo>
                <a:cubicBezTo>
                  <a:pt x="3617699" y="200953"/>
                  <a:pt x="3611411" y="223635"/>
                  <a:pt x="3602147" y="240320"/>
                </a:cubicBezTo>
                <a:cubicBezTo>
                  <a:pt x="3592883" y="257005"/>
                  <a:pt x="3583207" y="268732"/>
                  <a:pt x="3573119" y="275500"/>
                </a:cubicBezTo>
                <a:cubicBezTo>
                  <a:pt x="3563030" y="282269"/>
                  <a:pt x="3560711" y="280358"/>
                  <a:pt x="3566160" y="269768"/>
                </a:cubicBezTo>
                <a:cubicBezTo>
                  <a:pt x="3571609" y="259177"/>
                  <a:pt x="3578134" y="243823"/>
                  <a:pt x="3585735" y="223703"/>
                </a:cubicBezTo>
                <a:cubicBezTo>
                  <a:pt x="3593335" y="203584"/>
                  <a:pt x="3598261" y="173269"/>
                  <a:pt x="3600512" y="132758"/>
                </a:cubicBezTo>
                <a:cubicBezTo>
                  <a:pt x="3602763" y="92247"/>
                  <a:pt x="3601190" y="66406"/>
                  <a:pt x="3595791" y="55235"/>
                </a:cubicBezTo>
                <a:cubicBezTo>
                  <a:pt x="3590392" y="44064"/>
                  <a:pt x="3592155" y="38937"/>
                  <a:pt x="3601082" y="39855"/>
                </a:cubicBezTo>
                <a:cubicBezTo>
                  <a:pt x="3610009" y="40772"/>
                  <a:pt x="3619843" y="40586"/>
                  <a:pt x="3630584" y="39295"/>
                </a:cubicBezTo>
                <a:cubicBezTo>
                  <a:pt x="3641324" y="38005"/>
                  <a:pt x="3648828" y="35972"/>
                  <a:pt x="3653094" y="33197"/>
                </a:cubicBezTo>
                <a:cubicBezTo>
                  <a:pt x="3654161" y="32504"/>
                  <a:pt x="3655402" y="32135"/>
                  <a:pt x="3656818" y="32091"/>
                </a:cubicBezTo>
                <a:close/>
                <a:moveTo>
                  <a:pt x="2360585" y="31724"/>
                </a:moveTo>
                <a:cubicBezTo>
                  <a:pt x="2364496" y="31896"/>
                  <a:pt x="2368632" y="33416"/>
                  <a:pt x="2372991" y="36284"/>
                </a:cubicBezTo>
                <a:cubicBezTo>
                  <a:pt x="2381710" y="42020"/>
                  <a:pt x="2389859" y="48760"/>
                  <a:pt x="2397438" y="56504"/>
                </a:cubicBezTo>
                <a:cubicBezTo>
                  <a:pt x="2405017" y="64247"/>
                  <a:pt x="2404819" y="70661"/>
                  <a:pt x="2396846" y="75745"/>
                </a:cubicBezTo>
                <a:cubicBezTo>
                  <a:pt x="2388873" y="80828"/>
                  <a:pt x="2378914" y="97086"/>
                  <a:pt x="2366968" y="124519"/>
                </a:cubicBezTo>
                <a:cubicBezTo>
                  <a:pt x="2380463" y="138071"/>
                  <a:pt x="2376755" y="145363"/>
                  <a:pt x="2355847" y="146395"/>
                </a:cubicBezTo>
                <a:cubicBezTo>
                  <a:pt x="2334939" y="147428"/>
                  <a:pt x="2303606" y="150991"/>
                  <a:pt x="2261847" y="157086"/>
                </a:cubicBezTo>
                <a:cubicBezTo>
                  <a:pt x="2254032" y="171713"/>
                  <a:pt x="2247310" y="170153"/>
                  <a:pt x="2241681" y="152407"/>
                </a:cubicBezTo>
                <a:cubicBezTo>
                  <a:pt x="2236053" y="134661"/>
                  <a:pt x="2231697" y="118081"/>
                  <a:pt x="2228614" y="102665"/>
                </a:cubicBezTo>
                <a:cubicBezTo>
                  <a:pt x="2225531" y="87249"/>
                  <a:pt x="2220795" y="74727"/>
                  <a:pt x="2214406" y="65097"/>
                </a:cubicBezTo>
                <a:cubicBezTo>
                  <a:pt x="2208018" y="55468"/>
                  <a:pt x="2209800" y="50653"/>
                  <a:pt x="2219752" y="50653"/>
                </a:cubicBezTo>
                <a:cubicBezTo>
                  <a:pt x="2227467" y="50653"/>
                  <a:pt x="2234630" y="51549"/>
                  <a:pt x="2241240" y="53342"/>
                </a:cubicBezTo>
                <a:cubicBezTo>
                  <a:pt x="2247851" y="55134"/>
                  <a:pt x="2265820" y="53829"/>
                  <a:pt x="2295145" y="49427"/>
                </a:cubicBezTo>
                <a:cubicBezTo>
                  <a:pt x="2324471" y="45024"/>
                  <a:pt x="2342597" y="40299"/>
                  <a:pt x="2349523" y="35251"/>
                </a:cubicBezTo>
                <a:cubicBezTo>
                  <a:pt x="2352987" y="32728"/>
                  <a:pt x="2356674" y="31552"/>
                  <a:pt x="2360585" y="31724"/>
                </a:cubicBezTo>
                <a:close/>
                <a:moveTo>
                  <a:pt x="5237253" y="20899"/>
                </a:moveTo>
                <a:cubicBezTo>
                  <a:pt x="5240464" y="20336"/>
                  <a:pt x="5243813" y="20660"/>
                  <a:pt x="5247302" y="21872"/>
                </a:cubicBezTo>
                <a:cubicBezTo>
                  <a:pt x="5254278" y="24296"/>
                  <a:pt x="5260764" y="27945"/>
                  <a:pt x="5266757" y="32821"/>
                </a:cubicBezTo>
                <a:cubicBezTo>
                  <a:pt x="5272752" y="37697"/>
                  <a:pt x="5273863" y="42275"/>
                  <a:pt x="5270091" y="46555"/>
                </a:cubicBezTo>
                <a:cubicBezTo>
                  <a:pt x="5266320" y="50836"/>
                  <a:pt x="5263083" y="57941"/>
                  <a:pt x="5260380" y="67872"/>
                </a:cubicBezTo>
                <a:cubicBezTo>
                  <a:pt x="5257677" y="77802"/>
                  <a:pt x="5254324" y="89203"/>
                  <a:pt x="5250324" y="102073"/>
                </a:cubicBezTo>
                <a:cubicBezTo>
                  <a:pt x="5246323" y="114944"/>
                  <a:pt x="5241698" y="124236"/>
                  <a:pt x="5236449" y="129951"/>
                </a:cubicBezTo>
                <a:cubicBezTo>
                  <a:pt x="5231201" y="135665"/>
                  <a:pt x="5226784" y="134923"/>
                  <a:pt x="5223199" y="127724"/>
                </a:cubicBezTo>
                <a:cubicBezTo>
                  <a:pt x="5212788" y="131309"/>
                  <a:pt x="5202858" y="133833"/>
                  <a:pt x="5193407" y="135296"/>
                </a:cubicBezTo>
                <a:lnTo>
                  <a:pt x="5193407" y="157121"/>
                </a:lnTo>
                <a:lnTo>
                  <a:pt x="5198505" y="156645"/>
                </a:lnTo>
                <a:cubicBezTo>
                  <a:pt x="5205604" y="158029"/>
                  <a:pt x="5211899" y="159137"/>
                  <a:pt x="5217391" y="159968"/>
                </a:cubicBezTo>
                <a:cubicBezTo>
                  <a:pt x="5220690" y="157215"/>
                  <a:pt x="5226046" y="151257"/>
                  <a:pt x="5233459" y="142093"/>
                </a:cubicBezTo>
                <a:cubicBezTo>
                  <a:pt x="5240874" y="132930"/>
                  <a:pt x="5245208" y="124842"/>
                  <a:pt x="5246463" y="117830"/>
                </a:cubicBezTo>
                <a:cubicBezTo>
                  <a:pt x="5247717" y="110817"/>
                  <a:pt x="5253812" y="112287"/>
                  <a:pt x="5264746" y="122239"/>
                </a:cubicBezTo>
                <a:cubicBezTo>
                  <a:pt x="5275681" y="132191"/>
                  <a:pt x="5278054" y="138910"/>
                  <a:pt x="5271866" y="142394"/>
                </a:cubicBezTo>
                <a:cubicBezTo>
                  <a:pt x="5265678" y="145879"/>
                  <a:pt x="5259753" y="149360"/>
                  <a:pt x="5254088" y="152838"/>
                </a:cubicBezTo>
                <a:cubicBezTo>
                  <a:pt x="5248424" y="156315"/>
                  <a:pt x="5240350" y="160872"/>
                  <a:pt x="5229867" y="166507"/>
                </a:cubicBezTo>
                <a:cubicBezTo>
                  <a:pt x="5245541" y="171412"/>
                  <a:pt x="5259358" y="177220"/>
                  <a:pt x="5271318" y="183931"/>
                </a:cubicBezTo>
                <a:cubicBezTo>
                  <a:pt x="5283277" y="190642"/>
                  <a:pt x="5288673" y="200275"/>
                  <a:pt x="5287504" y="212830"/>
                </a:cubicBezTo>
                <a:cubicBezTo>
                  <a:pt x="5286335" y="225385"/>
                  <a:pt x="5280004" y="226772"/>
                  <a:pt x="5268511" y="216992"/>
                </a:cubicBezTo>
                <a:cubicBezTo>
                  <a:pt x="5257017" y="207212"/>
                  <a:pt x="5247739" y="199895"/>
                  <a:pt x="5240676" y="195041"/>
                </a:cubicBezTo>
                <a:lnTo>
                  <a:pt x="5235989" y="191807"/>
                </a:lnTo>
                <a:lnTo>
                  <a:pt x="5233309" y="195901"/>
                </a:lnTo>
                <a:cubicBezTo>
                  <a:pt x="5225709" y="205459"/>
                  <a:pt x="5217158" y="214081"/>
                  <a:pt x="5207658" y="221767"/>
                </a:cubicBezTo>
                <a:cubicBezTo>
                  <a:pt x="5198158" y="229454"/>
                  <a:pt x="5191077" y="235724"/>
                  <a:pt x="5186416" y="240578"/>
                </a:cubicBezTo>
                <a:cubicBezTo>
                  <a:pt x="5181756" y="245432"/>
                  <a:pt x="5176780" y="244142"/>
                  <a:pt x="5171488" y="236706"/>
                </a:cubicBezTo>
                <a:cubicBezTo>
                  <a:pt x="5166197" y="229271"/>
                  <a:pt x="5164677" y="222004"/>
                  <a:pt x="5166928" y="214906"/>
                </a:cubicBezTo>
                <a:cubicBezTo>
                  <a:pt x="5169180" y="207807"/>
                  <a:pt x="5170757" y="189258"/>
                  <a:pt x="5171660" y="159258"/>
                </a:cubicBezTo>
                <a:cubicBezTo>
                  <a:pt x="5172564" y="129259"/>
                  <a:pt x="5172352" y="105472"/>
                  <a:pt x="5171026" y="87898"/>
                </a:cubicBezTo>
                <a:cubicBezTo>
                  <a:pt x="5169699" y="70324"/>
                  <a:pt x="5167448" y="58515"/>
                  <a:pt x="5164272" y="52470"/>
                </a:cubicBezTo>
                <a:cubicBezTo>
                  <a:pt x="5161095" y="46426"/>
                  <a:pt x="5161719" y="43038"/>
                  <a:pt x="5166143" y="42307"/>
                </a:cubicBezTo>
                <a:cubicBezTo>
                  <a:pt x="5170567" y="41576"/>
                  <a:pt x="5175583" y="41210"/>
                  <a:pt x="5181189" y="41210"/>
                </a:cubicBezTo>
                <a:cubicBezTo>
                  <a:pt x="5186108" y="41210"/>
                  <a:pt x="5193680" y="39718"/>
                  <a:pt x="5203904" y="36736"/>
                </a:cubicBezTo>
                <a:cubicBezTo>
                  <a:pt x="5214129" y="33753"/>
                  <a:pt x="5222174" y="29924"/>
                  <a:pt x="5228039" y="25249"/>
                </a:cubicBezTo>
                <a:cubicBezTo>
                  <a:pt x="5230972" y="22912"/>
                  <a:pt x="5234043" y="21462"/>
                  <a:pt x="5237253" y="20899"/>
                </a:cubicBezTo>
                <a:close/>
                <a:moveTo>
                  <a:pt x="3808504" y="20899"/>
                </a:moveTo>
                <a:cubicBezTo>
                  <a:pt x="3811714" y="20336"/>
                  <a:pt x="3815063" y="20660"/>
                  <a:pt x="3818551" y="21872"/>
                </a:cubicBezTo>
                <a:cubicBezTo>
                  <a:pt x="3825528" y="24296"/>
                  <a:pt x="3832013" y="27945"/>
                  <a:pt x="3838008" y="32821"/>
                </a:cubicBezTo>
                <a:cubicBezTo>
                  <a:pt x="3844002" y="37697"/>
                  <a:pt x="3845113" y="42275"/>
                  <a:pt x="3841342" y="46555"/>
                </a:cubicBezTo>
                <a:cubicBezTo>
                  <a:pt x="3837570" y="50836"/>
                  <a:pt x="3834333" y="57941"/>
                  <a:pt x="3831630" y="67872"/>
                </a:cubicBezTo>
                <a:cubicBezTo>
                  <a:pt x="3828927" y="77802"/>
                  <a:pt x="3825575" y="89203"/>
                  <a:pt x="3821574" y="102073"/>
                </a:cubicBezTo>
                <a:cubicBezTo>
                  <a:pt x="3817573" y="114944"/>
                  <a:pt x="3812948" y="124236"/>
                  <a:pt x="3807700" y="129951"/>
                </a:cubicBezTo>
                <a:cubicBezTo>
                  <a:pt x="3802451" y="135665"/>
                  <a:pt x="3798034" y="134923"/>
                  <a:pt x="3794449" y="127724"/>
                </a:cubicBezTo>
                <a:cubicBezTo>
                  <a:pt x="3784038" y="131309"/>
                  <a:pt x="3774107" y="133833"/>
                  <a:pt x="3764657" y="135296"/>
                </a:cubicBezTo>
                <a:lnTo>
                  <a:pt x="3764657" y="157121"/>
                </a:lnTo>
                <a:lnTo>
                  <a:pt x="3769755" y="156645"/>
                </a:lnTo>
                <a:cubicBezTo>
                  <a:pt x="3776854" y="158029"/>
                  <a:pt x="3783149" y="159137"/>
                  <a:pt x="3788641" y="159968"/>
                </a:cubicBezTo>
                <a:cubicBezTo>
                  <a:pt x="3791939" y="157215"/>
                  <a:pt x="3797296" y="151257"/>
                  <a:pt x="3804710" y="142093"/>
                </a:cubicBezTo>
                <a:cubicBezTo>
                  <a:pt x="3812123" y="132930"/>
                  <a:pt x="3816458" y="124842"/>
                  <a:pt x="3817713" y="117830"/>
                </a:cubicBezTo>
                <a:cubicBezTo>
                  <a:pt x="3818967" y="110817"/>
                  <a:pt x="3825062" y="112287"/>
                  <a:pt x="3835996" y="122239"/>
                </a:cubicBezTo>
                <a:cubicBezTo>
                  <a:pt x="3846931" y="132191"/>
                  <a:pt x="3849304" y="138910"/>
                  <a:pt x="3843116" y="142394"/>
                </a:cubicBezTo>
                <a:cubicBezTo>
                  <a:pt x="3836928" y="145879"/>
                  <a:pt x="3831002" y="149360"/>
                  <a:pt x="3825338" y="152838"/>
                </a:cubicBezTo>
                <a:cubicBezTo>
                  <a:pt x="3819673" y="156315"/>
                  <a:pt x="3811600" y="160872"/>
                  <a:pt x="3801117" y="166507"/>
                </a:cubicBezTo>
                <a:cubicBezTo>
                  <a:pt x="3816791" y="171412"/>
                  <a:pt x="3830608" y="177220"/>
                  <a:pt x="3842568" y="183931"/>
                </a:cubicBezTo>
                <a:cubicBezTo>
                  <a:pt x="3854527" y="190642"/>
                  <a:pt x="3859923" y="200275"/>
                  <a:pt x="3858754" y="212830"/>
                </a:cubicBezTo>
                <a:cubicBezTo>
                  <a:pt x="3857586" y="225385"/>
                  <a:pt x="3851254" y="226772"/>
                  <a:pt x="3839761" y="216992"/>
                </a:cubicBezTo>
                <a:cubicBezTo>
                  <a:pt x="3828267" y="207212"/>
                  <a:pt x="3818989" y="199895"/>
                  <a:pt x="3811926" y="195041"/>
                </a:cubicBezTo>
                <a:lnTo>
                  <a:pt x="3807240" y="191807"/>
                </a:lnTo>
                <a:lnTo>
                  <a:pt x="3804559" y="195901"/>
                </a:lnTo>
                <a:cubicBezTo>
                  <a:pt x="3796959" y="205459"/>
                  <a:pt x="3788408" y="214081"/>
                  <a:pt x="3778908" y="221767"/>
                </a:cubicBezTo>
                <a:cubicBezTo>
                  <a:pt x="3769408" y="229454"/>
                  <a:pt x="3762327" y="235724"/>
                  <a:pt x="3757667" y="240578"/>
                </a:cubicBezTo>
                <a:cubicBezTo>
                  <a:pt x="3753006" y="245432"/>
                  <a:pt x="3748030" y="244142"/>
                  <a:pt x="3742738" y="236706"/>
                </a:cubicBezTo>
                <a:cubicBezTo>
                  <a:pt x="3737447" y="229271"/>
                  <a:pt x="3735927" y="222004"/>
                  <a:pt x="3738178" y="214906"/>
                </a:cubicBezTo>
                <a:cubicBezTo>
                  <a:pt x="3740430" y="207807"/>
                  <a:pt x="3742007" y="189258"/>
                  <a:pt x="3742910" y="159258"/>
                </a:cubicBezTo>
                <a:cubicBezTo>
                  <a:pt x="3743814" y="129259"/>
                  <a:pt x="3743602" y="105472"/>
                  <a:pt x="3742276" y="87898"/>
                </a:cubicBezTo>
                <a:cubicBezTo>
                  <a:pt x="3740950" y="70324"/>
                  <a:pt x="3738698" y="58515"/>
                  <a:pt x="3735522" y="52470"/>
                </a:cubicBezTo>
                <a:cubicBezTo>
                  <a:pt x="3732345" y="46426"/>
                  <a:pt x="3732969" y="43038"/>
                  <a:pt x="3737393" y="42307"/>
                </a:cubicBezTo>
                <a:cubicBezTo>
                  <a:pt x="3741817" y="41576"/>
                  <a:pt x="3746832" y="41210"/>
                  <a:pt x="3752440" y="41210"/>
                </a:cubicBezTo>
                <a:cubicBezTo>
                  <a:pt x="3757358" y="41210"/>
                  <a:pt x="3764930" y="39718"/>
                  <a:pt x="3775154" y="36736"/>
                </a:cubicBezTo>
                <a:cubicBezTo>
                  <a:pt x="3785379" y="33753"/>
                  <a:pt x="3793424" y="29924"/>
                  <a:pt x="3799289" y="25249"/>
                </a:cubicBezTo>
                <a:cubicBezTo>
                  <a:pt x="3802222" y="22912"/>
                  <a:pt x="3805293" y="21462"/>
                  <a:pt x="3808504" y="20899"/>
                </a:cubicBezTo>
                <a:close/>
                <a:moveTo>
                  <a:pt x="4368026" y="15684"/>
                </a:moveTo>
                <a:cubicBezTo>
                  <a:pt x="4369261" y="15594"/>
                  <a:pt x="4370814" y="15849"/>
                  <a:pt x="4372686" y="16451"/>
                </a:cubicBezTo>
                <a:cubicBezTo>
                  <a:pt x="4380171" y="18861"/>
                  <a:pt x="4386721" y="21725"/>
                  <a:pt x="4392335" y="25045"/>
                </a:cubicBezTo>
                <a:cubicBezTo>
                  <a:pt x="4397949" y="28365"/>
                  <a:pt x="4399781" y="31548"/>
                  <a:pt x="4397831" y="34595"/>
                </a:cubicBezTo>
                <a:cubicBezTo>
                  <a:pt x="4395881" y="37643"/>
                  <a:pt x="4392353" y="45239"/>
                  <a:pt x="4387248" y="57386"/>
                </a:cubicBezTo>
                <a:cubicBezTo>
                  <a:pt x="4399251" y="54948"/>
                  <a:pt x="4407618" y="52087"/>
                  <a:pt x="4412351" y="48803"/>
                </a:cubicBezTo>
                <a:cubicBezTo>
                  <a:pt x="4417083" y="45519"/>
                  <a:pt x="4425558" y="48247"/>
                  <a:pt x="4437776" y="56988"/>
                </a:cubicBezTo>
                <a:cubicBezTo>
                  <a:pt x="4449994" y="65728"/>
                  <a:pt x="4451682" y="71547"/>
                  <a:pt x="4442841" y="74443"/>
                </a:cubicBezTo>
                <a:cubicBezTo>
                  <a:pt x="4434001" y="77340"/>
                  <a:pt x="4424747" y="81997"/>
                  <a:pt x="4415082" y="88414"/>
                </a:cubicBezTo>
                <a:cubicBezTo>
                  <a:pt x="4405417" y="94831"/>
                  <a:pt x="4402162" y="93197"/>
                  <a:pt x="4405317" y="83510"/>
                </a:cubicBezTo>
                <a:cubicBezTo>
                  <a:pt x="4408471" y="73823"/>
                  <a:pt x="4409948" y="68872"/>
                  <a:pt x="4409748" y="68657"/>
                </a:cubicBezTo>
                <a:cubicBezTo>
                  <a:pt x="4409547" y="68442"/>
                  <a:pt x="4406826" y="68786"/>
                  <a:pt x="4401585" y="69690"/>
                </a:cubicBezTo>
                <a:cubicBezTo>
                  <a:pt x="4396343" y="70593"/>
                  <a:pt x="4390367" y="71762"/>
                  <a:pt x="4383656" y="73196"/>
                </a:cubicBezTo>
                <a:cubicBezTo>
                  <a:pt x="4377747" y="92598"/>
                  <a:pt x="4367702" y="113420"/>
                  <a:pt x="4353520" y="135662"/>
                </a:cubicBezTo>
                <a:cubicBezTo>
                  <a:pt x="4373295" y="132191"/>
                  <a:pt x="4390571" y="127950"/>
                  <a:pt x="4405349" y="122938"/>
                </a:cubicBezTo>
                <a:lnTo>
                  <a:pt x="4407260" y="122406"/>
                </a:lnTo>
                <a:lnTo>
                  <a:pt x="4402181" y="121886"/>
                </a:lnTo>
                <a:cubicBezTo>
                  <a:pt x="4399668" y="121347"/>
                  <a:pt x="4396791" y="120490"/>
                  <a:pt x="4393551" y="119314"/>
                </a:cubicBezTo>
                <a:cubicBezTo>
                  <a:pt x="4384344" y="115213"/>
                  <a:pt x="4378941" y="109939"/>
                  <a:pt x="4377342" y="103493"/>
                </a:cubicBezTo>
                <a:cubicBezTo>
                  <a:pt x="4375743" y="97047"/>
                  <a:pt x="4380591" y="94308"/>
                  <a:pt x="4391883" y="95276"/>
                </a:cubicBezTo>
                <a:cubicBezTo>
                  <a:pt x="4403176" y="96244"/>
                  <a:pt x="4410178" y="98922"/>
                  <a:pt x="4412888" y="103310"/>
                </a:cubicBezTo>
                <a:cubicBezTo>
                  <a:pt x="4415599" y="107698"/>
                  <a:pt x="4416294" y="112638"/>
                  <a:pt x="4414975" y="118131"/>
                </a:cubicBezTo>
                <a:lnTo>
                  <a:pt x="4413264" y="120732"/>
                </a:lnTo>
                <a:lnTo>
                  <a:pt x="4415476" y="120115"/>
                </a:lnTo>
                <a:cubicBezTo>
                  <a:pt x="4424646" y="118228"/>
                  <a:pt x="4430946" y="119147"/>
                  <a:pt x="4434377" y="122874"/>
                </a:cubicBezTo>
                <a:cubicBezTo>
                  <a:pt x="4438952" y="127843"/>
                  <a:pt x="4437643" y="132335"/>
                  <a:pt x="4430451" y="136350"/>
                </a:cubicBezTo>
                <a:cubicBezTo>
                  <a:pt x="4423260" y="140365"/>
                  <a:pt x="4414258" y="142997"/>
                  <a:pt x="4403445" y="144244"/>
                </a:cubicBezTo>
                <a:cubicBezTo>
                  <a:pt x="4409755" y="145004"/>
                  <a:pt x="4412426" y="147119"/>
                  <a:pt x="4411458" y="150590"/>
                </a:cubicBezTo>
                <a:cubicBezTo>
                  <a:pt x="4410490" y="154060"/>
                  <a:pt x="4409619" y="156283"/>
                  <a:pt x="4408844" y="157258"/>
                </a:cubicBezTo>
                <a:cubicBezTo>
                  <a:pt x="4412472" y="156469"/>
                  <a:pt x="4416054" y="155598"/>
                  <a:pt x="4419589" y="154645"/>
                </a:cubicBezTo>
                <a:cubicBezTo>
                  <a:pt x="4423123" y="153691"/>
                  <a:pt x="4426941" y="155250"/>
                  <a:pt x="4431043" y="159323"/>
                </a:cubicBezTo>
                <a:cubicBezTo>
                  <a:pt x="4435144" y="163396"/>
                  <a:pt x="4435141" y="166543"/>
                  <a:pt x="4431032" y="168766"/>
                </a:cubicBezTo>
                <a:cubicBezTo>
                  <a:pt x="4426924" y="170989"/>
                  <a:pt x="4419434" y="173656"/>
                  <a:pt x="4408565" y="176768"/>
                </a:cubicBezTo>
                <a:lnTo>
                  <a:pt x="4407511" y="189674"/>
                </a:lnTo>
                <a:cubicBezTo>
                  <a:pt x="4406076" y="189674"/>
                  <a:pt x="4408808" y="188545"/>
                  <a:pt x="4415706" y="186286"/>
                </a:cubicBezTo>
                <a:cubicBezTo>
                  <a:pt x="4422604" y="184028"/>
                  <a:pt x="4428584" y="185540"/>
                  <a:pt x="4433646" y="190825"/>
                </a:cubicBezTo>
                <a:cubicBezTo>
                  <a:pt x="4438708" y="196109"/>
                  <a:pt x="4437102" y="199952"/>
                  <a:pt x="4428827" y="202354"/>
                </a:cubicBezTo>
                <a:cubicBezTo>
                  <a:pt x="4420553" y="204756"/>
                  <a:pt x="4413354" y="206631"/>
                  <a:pt x="4407231" y="207979"/>
                </a:cubicBezTo>
                <a:lnTo>
                  <a:pt x="4406156" y="220692"/>
                </a:lnTo>
                <a:cubicBezTo>
                  <a:pt x="4407934" y="220807"/>
                  <a:pt x="4412117" y="219487"/>
                  <a:pt x="4418707" y="216734"/>
                </a:cubicBezTo>
                <a:cubicBezTo>
                  <a:pt x="4425296" y="213981"/>
                  <a:pt x="4431598" y="215745"/>
                  <a:pt x="4437614" y="222026"/>
                </a:cubicBezTo>
                <a:cubicBezTo>
                  <a:pt x="4443630" y="228307"/>
                  <a:pt x="4440787" y="232867"/>
                  <a:pt x="4429086" y="235706"/>
                </a:cubicBezTo>
                <a:lnTo>
                  <a:pt x="4404306" y="239707"/>
                </a:lnTo>
                <a:cubicBezTo>
                  <a:pt x="4396074" y="240625"/>
                  <a:pt x="4388141" y="241980"/>
                  <a:pt x="4380505" y="243772"/>
                </a:cubicBezTo>
                <a:cubicBezTo>
                  <a:pt x="4372868" y="245565"/>
                  <a:pt x="4365221" y="246813"/>
                  <a:pt x="4357564" y="247515"/>
                </a:cubicBezTo>
                <a:cubicBezTo>
                  <a:pt x="4357564" y="253438"/>
                  <a:pt x="4355707" y="262400"/>
                  <a:pt x="4351993" y="274403"/>
                </a:cubicBezTo>
                <a:cubicBezTo>
                  <a:pt x="4348278" y="286406"/>
                  <a:pt x="4343528" y="287309"/>
                  <a:pt x="4337742" y="277113"/>
                </a:cubicBezTo>
                <a:cubicBezTo>
                  <a:pt x="4331956" y="266918"/>
                  <a:pt x="4330185" y="257629"/>
                  <a:pt x="4332429" y="249247"/>
                </a:cubicBezTo>
                <a:cubicBezTo>
                  <a:pt x="4334673" y="240865"/>
                  <a:pt x="4336021" y="225987"/>
                  <a:pt x="4336473" y="204613"/>
                </a:cubicBezTo>
                <a:cubicBezTo>
                  <a:pt x="4336925" y="183239"/>
                  <a:pt x="4337186" y="170207"/>
                  <a:pt x="4337258" y="165518"/>
                </a:cubicBezTo>
                <a:cubicBezTo>
                  <a:pt x="4327535" y="186369"/>
                  <a:pt x="4314288" y="201705"/>
                  <a:pt x="4297518" y="211529"/>
                </a:cubicBezTo>
                <a:cubicBezTo>
                  <a:pt x="4280747" y="221352"/>
                  <a:pt x="4278492" y="218878"/>
                  <a:pt x="4290753" y="204107"/>
                </a:cubicBezTo>
                <a:cubicBezTo>
                  <a:pt x="4303014" y="189337"/>
                  <a:pt x="4315192" y="171430"/>
                  <a:pt x="4327288" y="150385"/>
                </a:cubicBezTo>
                <a:cubicBezTo>
                  <a:pt x="4339384" y="129341"/>
                  <a:pt x="4350322" y="105139"/>
                  <a:pt x="4360102" y="77777"/>
                </a:cubicBezTo>
                <a:lnTo>
                  <a:pt x="4343647" y="81327"/>
                </a:lnTo>
                <a:cubicBezTo>
                  <a:pt x="4342929" y="87780"/>
                  <a:pt x="4339663" y="96226"/>
                  <a:pt x="4333849" y="106666"/>
                </a:cubicBezTo>
                <a:cubicBezTo>
                  <a:pt x="4328034" y="117105"/>
                  <a:pt x="4322857" y="118547"/>
                  <a:pt x="4318318" y="110989"/>
                </a:cubicBezTo>
                <a:cubicBezTo>
                  <a:pt x="4313780" y="103432"/>
                  <a:pt x="4313536" y="95703"/>
                  <a:pt x="4317587" y="87801"/>
                </a:cubicBezTo>
                <a:cubicBezTo>
                  <a:pt x="4321638" y="79900"/>
                  <a:pt x="4325051" y="71729"/>
                  <a:pt x="4327826" y="63290"/>
                </a:cubicBezTo>
                <a:cubicBezTo>
                  <a:pt x="4330601" y="54851"/>
                  <a:pt x="4335594" y="55579"/>
                  <a:pt x="4342808" y="65473"/>
                </a:cubicBezTo>
                <a:cubicBezTo>
                  <a:pt x="4350193" y="65545"/>
                  <a:pt x="4356990" y="64893"/>
                  <a:pt x="4363199" y="63516"/>
                </a:cubicBezTo>
                <a:cubicBezTo>
                  <a:pt x="4367430" y="47097"/>
                  <a:pt x="4368197" y="34545"/>
                  <a:pt x="4365501" y="25862"/>
                </a:cubicBezTo>
                <a:cubicBezTo>
                  <a:pt x="4363479" y="19350"/>
                  <a:pt x="4364321" y="15957"/>
                  <a:pt x="4368026" y="15684"/>
                </a:cubicBezTo>
                <a:close/>
                <a:moveTo>
                  <a:pt x="1148576" y="15684"/>
                </a:moveTo>
                <a:cubicBezTo>
                  <a:pt x="1149811" y="15594"/>
                  <a:pt x="1151364" y="15849"/>
                  <a:pt x="1153236" y="16451"/>
                </a:cubicBezTo>
                <a:cubicBezTo>
                  <a:pt x="1160721" y="18861"/>
                  <a:pt x="1167271" y="21725"/>
                  <a:pt x="1172886" y="25045"/>
                </a:cubicBezTo>
                <a:cubicBezTo>
                  <a:pt x="1178499" y="28365"/>
                  <a:pt x="1180331" y="31548"/>
                  <a:pt x="1178381" y="34595"/>
                </a:cubicBezTo>
                <a:cubicBezTo>
                  <a:pt x="1176431" y="37643"/>
                  <a:pt x="1172903" y="45239"/>
                  <a:pt x="1167798" y="57386"/>
                </a:cubicBezTo>
                <a:cubicBezTo>
                  <a:pt x="1179801" y="54948"/>
                  <a:pt x="1188169" y="52087"/>
                  <a:pt x="1192901" y="48803"/>
                </a:cubicBezTo>
                <a:cubicBezTo>
                  <a:pt x="1197633" y="45519"/>
                  <a:pt x="1206108" y="48247"/>
                  <a:pt x="1218326" y="56988"/>
                </a:cubicBezTo>
                <a:cubicBezTo>
                  <a:pt x="1230545" y="65728"/>
                  <a:pt x="1232233" y="71547"/>
                  <a:pt x="1223392" y="74443"/>
                </a:cubicBezTo>
                <a:cubicBezTo>
                  <a:pt x="1214551" y="77340"/>
                  <a:pt x="1205298" y="81997"/>
                  <a:pt x="1195632" y="88414"/>
                </a:cubicBezTo>
                <a:cubicBezTo>
                  <a:pt x="1185967" y="94831"/>
                  <a:pt x="1182712" y="93197"/>
                  <a:pt x="1185867" y="83510"/>
                </a:cubicBezTo>
                <a:cubicBezTo>
                  <a:pt x="1189022" y="73823"/>
                  <a:pt x="1190499" y="68872"/>
                  <a:pt x="1190298" y="68657"/>
                </a:cubicBezTo>
                <a:cubicBezTo>
                  <a:pt x="1190098" y="68442"/>
                  <a:pt x="1187376" y="68786"/>
                  <a:pt x="1182135" y="69690"/>
                </a:cubicBezTo>
                <a:cubicBezTo>
                  <a:pt x="1176893" y="70593"/>
                  <a:pt x="1170917" y="71762"/>
                  <a:pt x="1164206" y="73196"/>
                </a:cubicBezTo>
                <a:cubicBezTo>
                  <a:pt x="1158298" y="92598"/>
                  <a:pt x="1148253" y="113420"/>
                  <a:pt x="1134070" y="135662"/>
                </a:cubicBezTo>
                <a:cubicBezTo>
                  <a:pt x="1153845" y="132191"/>
                  <a:pt x="1171121" y="127950"/>
                  <a:pt x="1185899" y="122938"/>
                </a:cubicBezTo>
                <a:lnTo>
                  <a:pt x="1187810" y="122406"/>
                </a:lnTo>
                <a:lnTo>
                  <a:pt x="1182732" y="121886"/>
                </a:lnTo>
                <a:cubicBezTo>
                  <a:pt x="1180218" y="121347"/>
                  <a:pt x="1177342" y="120490"/>
                  <a:pt x="1174101" y="119314"/>
                </a:cubicBezTo>
                <a:cubicBezTo>
                  <a:pt x="1164894" y="115213"/>
                  <a:pt x="1159491" y="109939"/>
                  <a:pt x="1157893" y="103493"/>
                </a:cubicBezTo>
                <a:cubicBezTo>
                  <a:pt x="1156294" y="97047"/>
                  <a:pt x="1161140" y="94308"/>
                  <a:pt x="1172434" y="95276"/>
                </a:cubicBezTo>
                <a:cubicBezTo>
                  <a:pt x="1183726" y="96244"/>
                  <a:pt x="1190728" y="98922"/>
                  <a:pt x="1193438" y="103310"/>
                </a:cubicBezTo>
                <a:cubicBezTo>
                  <a:pt x="1196149" y="107698"/>
                  <a:pt x="1196844" y="112638"/>
                  <a:pt x="1195525" y="118131"/>
                </a:cubicBezTo>
                <a:lnTo>
                  <a:pt x="1193814" y="120732"/>
                </a:lnTo>
                <a:lnTo>
                  <a:pt x="1196026" y="120115"/>
                </a:lnTo>
                <a:cubicBezTo>
                  <a:pt x="1205196" y="118228"/>
                  <a:pt x="1211497" y="119147"/>
                  <a:pt x="1214927" y="122874"/>
                </a:cubicBezTo>
                <a:cubicBezTo>
                  <a:pt x="1219502" y="127843"/>
                  <a:pt x="1218193" y="132335"/>
                  <a:pt x="1211002" y="136350"/>
                </a:cubicBezTo>
                <a:cubicBezTo>
                  <a:pt x="1203811" y="140365"/>
                  <a:pt x="1194808" y="142997"/>
                  <a:pt x="1183996" y="144244"/>
                </a:cubicBezTo>
                <a:cubicBezTo>
                  <a:pt x="1190305" y="145004"/>
                  <a:pt x="1192976" y="147119"/>
                  <a:pt x="1192008" y="150590"/>
                </a:cubicBezTo>
                <a:cubicBezTo>
                  <a:pt x="1191040" y="154060"/>
                  <a:pt x="1190169" y="156283"/>
                  <a:pt x="1189395" y="157258"/>
                </a:cubicBezTo>
                <a:cubicBezTo>
                  <a:pt x="1193023" y="156469"/>
                  <a:pt x="1196604" y="155598"/>
                  <a:pt x="1200139" y="154644"/>
                </a:cubicBezTo>
                <a:cubicBezTo>
                  <a:pt x="1203674" y="153691"/>
                  <a:pt x="1207492" y="155250"/>
                  <a:pt x="1211594" y="159323"/>
                </a:cubicBezTo>
                <a:cubicBezTo>
                  <a:pt x="1215695" y="163396"/>
                  <a:pt x="1215691" y="166543"/>
                  <a:pt x="1211583" y="168766"/>
                </a:cubicBezTo>
                <a:cubicBezTo>
                  <a:pt x="1207474" y="170989"/>
                  <a:pt x="1199985" y="173656"/>
                  <a:pt x="1189115" y="176768"/>
                </a:cubicBezTo>
                <a:lnTo>
                  <a:pt x="1188061" y="189674"/>
                </a:lnTo>
                <a:cubicBezTo>
                  <a:pt x="1186627" y="189674"/>
                  <a:pt x="1189358" y="188545"/>
                  <a:pt x="1196257" y="186286"/>
                </a:cubicBezTo>
                <a:cubicBezTo>
                  <a:pt x="1203154" y="184028"/>
                  <a:pt x="1209134" y="185540"/>
                  <a:pt x="1214196" y="190825"/>
                </a:cubicBezTo>
                <a:cubicBezTo>
                  <a:pt x="1219258" y="196109"/>
                  <a:pt x="1217652" y="199952"/>
                  <a:pt x="1209377" y="202354"/>
                </a:cubicBezTo>
                <a:cubicBezTo>
                  <a:pt x="1201103" y="204756"/>
                  <a:pt x="1193905" y="206631"/>
                  <a:pt x="1187782" y="207979"/>
                </a:cubicBezTo>
                <a:lnTo>
                  <a:pt x="1186706" y="220692"/>
                </a:lnTo>
                <a:cubicBezTo>
                  <a:pt x="1188484" y="220807"/>
                  <a:pt x="1192668" y="219487"/>
                  <a:pt x="1199257" y="216734"/>
                </a:cubicBezTo>
                <a:cubicBezTo>
                  <a:pt x="1205847" y="213981"/>
                  <a:pt x="1212149" y="215745"/>
                  <a:pt x="1218164" y="222026"/>
                </a:cubicBezTo>
                <a:cubicBezTo>
                  <a:pt x="1224181" y="228307"/>
                  <a:pt x="1221337" y="232867"/>
                  <a:pt x="1209636" y="235706"/>
                </a:cubicBezTo>
                <a:lnTo>
                  <a:pt x="1184857" y="239707"/>
                </a:lnTo>
                <a:cubicBezTo>
                  <a:pt x="1176625" y="240625"/>
                  <a:pt x="1168691" y="241980"/>
                  <a:pt x="1161055" y="243772"/>
                </a:cubicBezTo>
                <a:cubicBezTo>
                  <a:pt x="1153418" y="245565"/>
                  <a:pt x="1145772" y="246813"/>
                  <a:pt x="1138114" y="247515"/>
                </a:cubicBezTo>
                <a:cubicBezTo>
                  <a:pt x="1138114" y="253438"/>
                  <a:pt x="1136257" y="262400"/>
                  <a:pt x="1132543" y="274403"/>
                </a:cubicBezTo>
                <a:cubicBezTo>
                  <a:pt x="1128828" y="286406"/>
                  <a:pt x="1124079" y="287309"/>
                  <a:pt x="1118292" y="277113"/>
                </a:cubicBezTo>
                <a:cubicBezTo>
                  <a:pt x="1112506" y="266918"/>
                  <a:pt x="1110735" y="257629"/>
                  <a:pt x="1112980" y="249247"/>
                </a:cubicBezTo>
                <a:cubicBezTo>
                  <a:pt x="1115224" y="240865"/>
                  <a:pt x="1116571" y="225987"/>
                  <a:pt x="1117023" y="204613"/>
                </a:cubicBezTo>
                <a:cubicBezTo>
                  <a:pt x="1117475" y="183239"/>
                  <a:pt x="1117737" y="170207"/>
                  <a:pt x="1117808" y="165518"/>
                </a:cubicBezTo>
                <a:cubicBezTo>
                  <a:pt x="1108085" y="186369"/>
                  <a:pt x="1094838" y="201705"/>
                  <a:pt x="1078068" y="211529"/>
                </a:cubicBezTo>
                <a:cubicBezTo>
                  <a:pt x="1061298" y="221352"/>
                  <a:pt x="1059042" y="218878"/>
                  <a:pt x="1071303" y="204107"/>
                </a:cubicBezTo>
                <a:cubicBezTo>
                  <a:pt x="1083564" y="189337"/>
                  <a:pt x="1095742" y="171430"/>
                  <a:pt x="1107839" y="150385"/>
                </a:cubicBezTo>
                <a:cubicBezTo>
                  <a:pt x="1119934" y="129341"/>
                  <a:pt x="1130872" y="105139"/>
                  <a:pt x="1140653" y="77777"/>
                </a:cubicBezTo>
                <a:lnTo>
                  <a:pt x="1124197" y="81327"/>
                </a:lnTo>
                <a:cubicBezTo>
                  <a:pt x="1123480" y="87780"/>
                  <a:pt x="1120214" y="96226"/>
                  <a:pt x="1114399" y="106666"/>
                </a:cubicBezTo>
                <a:cubicBezTo>
                  <a:pt x="1108584" y="117105"/>
                  <a:pt x="1103407" y="118547"/>
                  <a:pt x="1098869" y="110989"/>
                </a:cubicBezTo>
                <a:cubicBezTo>
                  <a:pt x="1094330" y="103432"/>
                  <a:pt x="1094086" y="95703"/>
                  <a:pt x="1098137" y="87801"/>
                </a:cubicBezTo>
                <a:cubicBezTo>
                  <a:pt x="1102188" y="79900"/>
                  <a:pt x="1105601" y="71729"/>
                  <a:pt x="1108376" y="63290"/>
                </a:cubicBezTo>
                <a:cubicBezTo>
                  <a:pt x="1111151" y="54851"/>
                  <a:pt x="1116145" y="55579"/>
                  <a:pt x="1123358" y="65473"/>
                </a:cubicBezTo>
                <a:cubicBezTo>
                  <a:pt x="1130743" y="65545"/>
                  <a:pt x="1137540" y="64893"/>
                  <a:pt x="1143750" y="63516"/>
                </a:cubicBezTo>
                <a:cubicBezTo>
                  <a:pt x="1147980" y="47097"/>
                  <a:pt x="1148747" y="34545"/>
                  <a:pt x="1146051" y="25862"/>
                </a:cubicBezTo>
                <a:cubicBezTo>
                  <a:pt x="1144030" y="19350"/>
                  <a:pt x="1144871" y="15957"/>
                  <a:pt x="1148576" y="15684"/>
                </a:cubicBezTo>
                <a:close/>
                <a:moveTo>
                  <a:pt x="4057851" y="14655"/>
                </a:moveTo>
                <a:cubicBezTo>
                  <a:pt x="4060764" y="14229"/>
                  <a:pt x="4064712" y="14860"/>
                  <a:pt x="4069695" y="16548"/>
                </a:cubicBezTo>
                <a:cubicBezTo>
                  <a:pt x="4079662" y="19925"/>
                  <a:pt x="4087351" y="24833"/>
                  <a:pt x="4092765" y="31272"/>
                </a:cubicBezTo>
                <a:cubicBezTo>
                  <a:pt x="4098178" y="37711"/>
                  <a:pt x="4097071" y="42081"/>
                  <a:pt x="4089442" y="44383"/>
                </a:cubicBezTo>
                <a:cubicBezTo>
                  <a:pt x="4081813" y="46684"/>
                  <a:pt x="4072373" y="50083"/>
                  <a:pt x="4061123" y="54579"/>
                </a:cubicBezTo>
                <a:cubicBezTo>
                  <a:pt x="4049873" y="59074"/>
                  <a:pt x="4039287" y="62570"/>
                  <a:pt x="4029363" y="65065"/>
                </a:cubicBezTo>
                <a:cubicBezTo>
                  <a:pt x="4043761" y="70070"/>
                  <a:pt x="4050060" y="75128"/>
                  <a:pt x="4048260" y="80240"/>
                </a:cubicBezTo>
                <a:cubicBezTo>
                  <a:pt x="4046460" y="85353"/>
                  <a:pt x="4045561" y="93932"/>
                  <a:pt x="4045561" y="105977"/>
                </a:cubicBezTo>
                <a:cubicBezTo>
                  <a:pt x="4054365" y="104328"/>
                  <a:pt x="4062579" y="101890"/>
                  <a:pt x="4070201" y="98664"/>
                </a:cubicBezTo>
                <a:cubicBezTo>
                  <a:pt x="4077822" y="95437"/>
                  <a:pt x="4084842" y="97434"/>
                  <a:pt x="4091259" y="104655"/>
                </a:cubicBezTo>
                <a:cubicBezTo>
                  <a:pt x="4097676" y="111875"/>
                  <a:pt x="4095794" y="116578"/>
                  <a:pt x="4085613" y="118765"/>
                </a:cubicBezTo>
                <a:cubicBezTo>
                  <a:pt x="4075431" y="120952"/>
                  <a:pt x="4062525" y="123688"/>
                  <a:pt x="4046894" y="126971"/>
                </a:cubicBezTo>
                <a:lnTo>
                  <a:pt x="4046894" y="163561"/>
                </a:lnTo>
                <a:cubicBezTo>
                  <a:pt x="4059772" y="166773"/>
                  <a:pt x="4069939" y="170365"/>
                  <a:pt x="4077396" y="174337"/>
                </a:cubicBezTo>
                <a:cubicBezTo>
                  <a:pt x="4084853" y="178309"/>
                  <a:pt x="4089058" y="185483"/>
                  <a:pt x="4090012" y="195858"/>
                </a:cubicBezTo>
                <a:cubicBezTo>
                  <a:pt x="4090965" y="206233"/>
                  <a:pt x="4086287" y="209740"/>
                  <a:pt x="4075976" y="206377"/>
                </a:cubicBezTo>
                <a:cubicBezTo>
                  <a:pt x="4065666" y="203014"/>
                  <a:pt x="4055972" y="193446"/>
                  <a:pt x="4046894" y="177671"/>
                </a:cubicBezTo>
                <a:lnTo>
                  <a:pt x="4046894" y="234286"/>
                </a:lnTo>
                <a:cubicBezTo>
                  <a:pt x="4046894" y="256915"/>
                  <a:pt x="4045155" y="275407"/>
                  <a:pt x="4041678" y="289762"/>
                </a:cubicBezTo>
                <a:cubicBezTo>
                  <a:pt x="4038200" y="304116"/>
                  <a:pt x="4032551" y="305550"/>
                  <a:pt x="4024728" y="294064"/>
                </a:cubicBezTo>
                <a:cubicBezTo>
                  <a:pt x="4016905" y="282577"/>
                  <a:pt x="4013894" y="273306"/>
                  <a:pt x="4015694" y="266251"/>
                </a:cubicBezTo>
                <a:cubicBezTo>
                  <a:pt x="4017493" y="259195"/>
                  <a:pt x="4019067" y="247784"/>
                  <a:pt x="4020415" y="232017"/>
                </a:cubicBezTo>
                <a:cubicBezTo>
                  <a:pt x="4021763" y="216250"/>
                  <a:pt x="4022437" y="193632"/>
                  <a:pt x="4022437" y="164163"/>
                </a:cubicBezTo>
                <a:cubicBezTo>
                  <a:pt x="4021218" y="175506"/>
                  <a:pt x="4013510" y="189882"/>
                  <a:pt x="3999313" y="207291"/>
                </a:cubicBezTo>
                <a:cubicBezTo>
                  <a:pt x="3985117" y="224700"/>
                  <a:pt x="3968324" y="238739"/>
                  <a:pt x="3948936" y="249408"/>
                </a:cubicBezTo>
                <a:cubicBezTo>
                  <a:pt x="3929548" y="260077"/>
                  <a:pt x="3926024" y="258650"/>
                  <a:pt x="3938364" y="245128"/>
                </a:cubicBezTo>
                <a:cubicBezTo>
                  <a:pt x="3950704" y="231605"/>
                  <a:pt x="3965134" y="213676"/>
                  <a:pt x="3981653" y="191341"/>
                </a:cubicBezTo>
                <a:cubicBezTo>
                  <a:pt x="3998173" y="169006"/>
                  <a:pt x="4009524" y="150052"/>
                  <a:pt x="4015704" y="134479"/>
                </a:cubicBezTo>
                <a:cubicBezTo>
                  <a:pt x="4007588" y="137963"/>
                  <a:pt x="3998919" y="141548"/>
                  <a:pt x="3989698" y="145234"/>
                </a:cubicBezTo>
                <a:lnTo>
                  <a:pt x="3962939" y="154591"/>
                </a:lnTo>
                <a:cubicBezTo>
                  <a:pt x="3952715" y="157373"/>
                  <a:pt x="3942304" y="154551"/>
                  <a:pt x="3931706" y="146126"/>
                </a:cubicBezTo>
                <a:cubicBezTo>
                  <a:pt x="3921109" y="137702"/>
                  <a:pt x="3921736" y="133195"/>
                  <a:pt x="3933589" y="132607"/>
                </a:cubicBezTo>
                <a:cubicBezTo>
                  <a:pt x="3945441" y="132019"/>
                  <a:pt x="3958085" y="130159"/>
                  <a:pt x="3971522" y="127025"/>
                </a:cubicBezTo>
                <a:cubicBezTo>
                  <a:pt x="3984959" y="123892"/>
                  <a:pt x="4001486" y="119464"/>
                  <a:pt x="4021103" y="113743"/>
                </a:cubicBezTo>
                <a:cubicBezTo>
                  <a:pt x="4021103" y="105397"/>
                  <a:pt x="4020662" y="97911"/>
                  <a:pt x="4019780" y="91286"/>
                </a:cubicBezTo>
                <a:cubicBezTo>
                  <a:pt x="4018899" y="84661"/>
                  <a:pt x="4017604" y="78810"/>
                  <a:pt x="4015898" y="73733"/>
                </a:cubicBezTo>
                <a:cubicBezTo>
                  <a:pt x="4007279" y="76429"/>
                  <a:pt x="3999141" y="77777"/>
                  <a:pt x="3991484" y="77777"/>
                </a:cubicBezTo>
                <a:cubicBezTo>
                  <a:pt x="3982435" y="77777"/>
                  <a:pt x="3982880" y="74501"/>
                  <a:pt x="3992817" y="67947"/>
                </a:cubicBezTo>
                <a:cubicBezTo>
                  <a:pt x="4002755" y="61394"/>
                  <a:pt x="4012359" y="55245"/>
                  <a:pt x="4021630" y="49502"/>
                </a:cubicBezTo>
                <a:cubicBezTo>
                  <a:pt x="4030901" y="43759"/>
                  <a:pt x="4037896" y="38528"/>
                  <a:pt x="4042614" y="33810"/>
                </a:cubicBezTo>
                <a:cubicBezTo>
                  <a:pt x="4047331" y="29092"/>
                  <a:pt x="4050533" y="24192"/>
                  <a:pt x="4052218" y="19108"/>
                </a:cubicBezTo>
                <a:cubicBezTo>
                  <a:pt x="4053060" y="16566"/>
                  <a:pt x="4054938" y="15082"/>
                  <a:pt x="4057851" y="14655"/>
                </a:cubicBezTo>
                <a:close/>
                <a:moveTo>
                  <a:pt x="838401" y="14655"/>
                </a:moveTo>
                <a:cubicBezTo>
                  <a:pt x="841314" y="14229"/>
                  <a:pt x="845262" y="14860"/>
                  <a:pt x="850245" y="16548"/>
                </a:cubicBezTo>
                <a:cubicBezTo>
                  <a:pt x="860212" y="19925"/>
                  <a:pt x="867902" y="24833"/>
                  <a:pt x="873316" y="31272"/>
                </a:cubicBezTo>
                <a:cubicBezTo>
                  <a:pt x="878729" y="37711"/>
                  <a:pt x="877621" y="42081"/>
                  <a:pt x="869992" y="44383"/>
                </a:cubicBezTo>
                <a:cubicBezTo>
                  <a:pt x="862363" y="46684"/>
                  <a:pt x="852924" y="50083"/>
                  <a:pt x="841674" y="54579"/>
                </a:cubicBezTo>
                <a:cubicBezTo>
                  <a:pt x="830423" y="59074"/>
                  <a:pt x="819837" y="62570"/>
                  <a:pt x="809913" y="65065"/>
                </a:cubicBezTo>
                <a:cubicBezTo>
                  <a:pt x="824311" y="70070"/>
                  <a:pt x="830610" y="75128"/>
                  <a:pt x="828810" y="80240"/>
                </a:cubicBezTo>
                <a:cubicBezTo>
                  <a:pt x="827010" y="85353"/>
                  <a:pt x="826111" y="93932"/>
                  <a:pt x="826111" y="105977"/>
                </a:cubicBezTo>
                <a:cubicBezTo>
                  <a:pt x="834916" y="104328"/>
                  <a:pt x="843129" y="101890"/>
                  <a:pt x="850751" y="98664"/>
                </a:cubicBezTo>
                <a:cubicBezTo>
                  <a:pt x="858373" y="95437"/>
                  <a:pt x="865392" y="97434"/>
                  <a:pt x="871809" y="104655"/>
                </a:cubicBezTo>
                <a:cubicBezTo>
                  <a:pt x="878227" y="111875"/>
                  <a:pt x="876345" y="116578"/>
                  <a:pt x="866163" y="118765"/>
                </a:cubicBezTo>
                <a:cubicBezTo>
                  <a:pt x="855981" y="120952"/>
                  <a:pt x="843075" y="123688"/>
                  <a:pt x="827445" y="126971"/>
                </a:cubicBezTo>
                <a:lnTo>
                  <a:pt x="827445" y="163561"/>
                </a:lnTo>
                <a:cubicBezTo>
                  <a:pt x="840322" y="166773"/>
                  <a:pt x="850489" y="170365"/>
                  <a:pt x="857946" y="174337"/>
                </a:cubicBezTo>
                <a:cubicBezTo>
                  <a:pt x="865403" y="178309"/>
                  <a:pt x="869608" y="185483"/>
                  <a:pt x="870562" y="195858"/>
                </a:cubicBezTo>
                <a:cubicBezTo>
                  <a:pt x="871515" y="206233"/>
                  <a:pt x="866837" y="209740"/>
                  <a:pt x="856526" y="206377"/>
                </a:cubicBezTo>
                <a:cubicBezTo>
                  <a:pt x="846215" y="203014"/>
                  <a:pt x="836522" y="193446"/>
                  <a:pt x="827445" y="177671"/>
                </a:cubicBezTo>
                <a:lnTo>
                  <a:pt x="827445" y="234286"/>
                </a:lnTo>
                <a:cubicBezTo>
                  <a:pt x="827445" y="256915"/>
                  <a:pt x="825706" y="275407"/>
                  <a:pt x="822228" y="289762"/>
                </a:cubicBezTo>
                <a:cubicBezTo>
                  <a:pt x="818751" y="304116"/>
                  <a:pt x="813100" y="305550"/>
                  <a:pt x="805278" y="294064"/>
                </a:cubicBezTo>
                <a:cubicBezTo>
                  <a:pt x="797456" y="282577"/>
                  <a:pt x="794444" y="273306"/>
                  <a:pt x="796244" y="266251"/>
                </a:cubicBezTo>
                <a:cubicBezTo>
                  <a:pt x="798044" y="259195"/>
                  <a:pt x="799617" y="247784"/>
                  <a:pt x="800965" y="232017"/>
                </a:cubicBezTo>
                <a:cubicBezTo>
                  <a:pt x="802314" y="216250"/>
                  <a:pt x="802987" y="193632"/>
                  <a:pt x="802987" y="164163"/>
                </a:cubicBezTo>
                <a:cubicBezTo>
                  <a:pt x="801769" y="175506"/>
                  <a:pt x="794061" y="189882"/>
                  <a:pt x="779863" y="207291"/>
                </a:cubicBezTo>
                <a:cubicBezTo>
                  <a:pt x="765667" y="224700"/>
                  <a:pt x="748875" y="238739"/>
                  <a:pt x="729487" y="249408"/>
                </a:cubicBezTo>
                <a:cubicBezTo>
                  <a:pt x="710098" y="260077"/>
                  <a:pt x="706574" y="258650"/>
                  <a:pt x="718914" y="245128"/>
                </a:cubicBezTo>
                <a:cubicBezTo>
                  <a:pt x="731254" y="231605"/>
                  <a:pt x="745685" y="213676"/>
                  <a:pt x="762203" y="191341"/>
                </a:cubicBezTo>
                <a:cubicBezTo>
                  <a:pt x="778725" y="169006"/>
                  <a:pt x="790074" y="150052"/>
                  <a:pt x="796254" y="134479"/>
                </a:cubicBezTo>
                <a:cubicBezTo>
                  <a:pt x="788138" y="137963"/>
                  <a:pt x="779469" y="141548"/>
                  <a:pt x="770249" y="145234"/>
                </a:cubicBezTo>
                <a:lnTo>
                  <a:pt x="743490" y="154591"/>
                </a:lnTo>
                <a:cubicBezTo>
                  <a:pt x="733265" y="157373"/>
                  <a:pt x="722854" y="154551"/>
                  <a:pt x="712256" y="146126"/>
                </a:cubicBezTo>
                <a:cubicBezTo>
                  <a:pt x="701659" y="137702"/>
                  <a:pt x="702287" y="133195"/>
                  <a:pt x="714139" y="132607"/>
                </a:cubicBezTo>
                <a:cubicBezTo>
                  <a:pt x="725991" y="132019"/>
                  <a:pt x="738635" y="130159"/>
                  <a:pt x="752073" y="127025"/>
                </a:cubicBezTo>
                <a:cubicBezTo>
                  <a:pt x="765509" y="123892"/>
                  <a:pt x="782036" y="119464"/>
                  <a:pt x="801654" y="113743"/>
                </a:cubicBezTo>
                <a:cubicBezTo>
                  <a:pt x="801654" y="105397"/>
                  <a:pt x="801213" y="97911"/>
                  <a:pt x="800330" y="91286"/>
                </a:cubicBezTo>
                <a:cubicBezTo>
                  <a:pt x="799449" y="84661"/>
                  <a:pt x="798155" y="78810"/>
                  <a:pt x="796448" y="73733"/>
                </a:cubicBezTo>
                <a:cubicBezTo>
                  <a:pt x="787829" y="76429"/>
                  <a:pt x="779692" y="77777"/>
                  <a:pt x="772034" y="77777"/>
                </a:cubicBezTo>
                <a:cubicBezTo>
                  <a:pt x="762985" y="77777"/>
                  <a:pt x="763429" y="74501"/>
                  <a:pt x="773367" y="67947"/>
                </a:cubicBezTo>
                <a:cubicBezTo>
                  <a:pt x="783305" y="61394"/>
                  <a:pt x="792910" y="55245"/>
                  <a:pt x="802181" y="49502"/>
                </a:cubicBezTo>
                <a:cubicBezTo>
                  <a:pt x="811452" y="43759"/>
                  <a:pt x="818446" y="38528"/>
                  <a:pt x="823164" y="33810"/>
                </a:cubicBezTo>
                <a:cubicBezTo>
                  <a:pt x="827882" y="29092"/>
                  <a:pt x="831084" y="24192"/>
                  <a:pt x="832769" y="19108"/>
                </a:cubicBezTo>
                <a:cubicBezTo>
                  <a:pt x="833611" y="16566"/>
                  <a:pt x="835489" y="15082"/>
                  <a:pt x="838401" y="14655"/>
                </a:cubicBezTo>
                <a:close/>
                <a:moveTo>
                  <a:pt x="4839630" y="12599"/>
                </a:moveTo>
                <a:cubicBezTo>
                  <a:pt x="4841518" y="12541"/>
                  <a:pt x="4843853" y="12926"/>
                  <a:pt x="4846633" y="13752"/>
                </a:cubicBezTo>
                <a:cubicBezTo>
                  <a:pt x="4857754" y="17057"/>
                  <a:pt x="4866103" y="20904"/>
                  <a:pt x="4871682" y="25292"/>
                </a:cubicBezTo>
                <a:cubicBezTo>
                  <a:pt x="4877260" y="29680"/>
                  <a:pt x="4877916" y="34499"/>
                  <a:pt x="4873650" y="39747"/>
                </a:cubicBezTo>
                <a:cubicBezTo>
                  <a:pt x="4869384" y="44996"/>
                  <a:pt x="4864343" y="53428"/>
                  <a:pt x="4858528" y="65043"/>
                </a:cubicBezTo>
                <a:cubicBezTo>
                  <a:pt x="4852713" y="76659"/>
                  <a:pt x="4844141" y="88504"/>
                  <a:pt x="4832812" y="100578"/>
                </a:cubicBezTo>
                <a:cubicBezTo>
                  <a:pt x="4861163" y="99790"/>
                  <a:pt x="4878690" y="96893"/>
                  <a:pt x="4885395" y="91888"/>
                </a:cubicBezTo>
                <a:cubicBezTo>
                  <a:pt x="4892099" y="86883"/>
                  <a:pt x="4899868" y="86310"/>
                  <a:pt x="4908701" y="90167"/>
                </a:cubicBezTo>
                <a:cubicBezTo>
                  <a:pt x="4917535" y="94025"/>
                  <a:pt x="4924644" y="98847"/>
                  <a:pt x="4930029" y="104633"/>
                </a:cubicBezTo>
                <a:cubicBezTo>
                  <a:pt x="4935413" y="110419"/>
                  <a:pt x="4935818" y="115804"/>
                  <a:pt x="4931244" y="120787"/>
                </a:cubicBezTo>
                <a:cubicBezTo>
                  <a:pt x="4926669" y="125770"/>
                  <a:pt x="4923496" y="137587"/>
                  <a:pt x="4921726" y="156236"/>
                </a:cubicBezTo>
                <a:cubicBezTo>
                  <a:pt x="4919955" y="174886"/>
                  <a:pt x="4918395" y="193643"/>
                  <a:pt x="4917047" y="212507"/>
                </a:cubicBezTo>
                <a:cubicBezTo>
                  <a:pt x="4915699" y="231372"/>
                  <a:pt x="4911720" y="247644"/>
                  <a:pt x="4905109" y="261325"/>
                </a:cubicBezTo>
                <a:cubicBezTo>
                  <a:pt x="4898498" y="275005"/>
                  <a:pt x="4888241" y="285406"/>
                  <a:pt x="4874338" y="292526"/>
                </a:cubicBezTo>
                <a:cubicBezTo>
                  <a:pt x="4860436" y="299646"/>
                  <a:pt x="4852957" y="297857"/>
                  <a:pt x="4851903" y="287159"/>
                </a:cubicBezTo>
                <a:cubicBezTo>
                  <a:pt x="4850849" y="276461"/>
                  <a:pt x="4845127" y="264286"/>
                  <a:pt x="4834738" y="250634"/>
                </a:cubicBezTo>
                <a:cubicBezTo>
                  <a:pt x="4824348" y="236982"/>
                  <a:pt x="4825753" y="233354"/>
                  <a:pt x="4838954" y="239750"/>
                </a:cubicBezTo>
                <a:cubicBezTo>
                  <a:pt x="4852154" y="246146"/>
                  <a:pt x="4861371" y="249745"/>
                  <a:pt x="4866605" y="250548"/>
                </a:cubicBezTo>
                <a:cubicBezTo>
                  <a:pt x="4871840" y="251351"/>
                  <a:pt x="4876711" y="246544"/>
                  <a:pt x="4881222" y="236126"/>
                </a:cubicBezTo>
                <a:cubicBezTo>
                  <a:pt x="4885732" y="225707"/>
                  <a:pt x="4888886" y="209930"/>
                  <a:pt x="4890686" y="188792"/>
                </a:cubicBezTo>
                <a:cubicBezTo>
                  <a:pt x="4892486" y="167655"/>
                  <a:pt x="4893385" y="149973"/>
                  <a:pt x="4893385" y="135748"/>
                </a:cubicBezTo>
                <a:cubicBezTo>
                  <a:pt x="4893385" y="122913"/>
                  <a:pt x="4892149" y="115668"/>
                  <a:pt x="4889675" y="114012"/>
                </a:cubicBezTo>
                <a:cubicBezTo>
                  <a:pt x="4887201" y="112355"/>
                  <a:pt x="4881053" y="112760"/>
                  <a:pt x="4871230" y="115227"/>
                </a:cubicBezTo>
                <a:lnTo>
                  <a:pt x="4843094" y="122282"/>
                </a:lnTo>
                <a:cubicBezTo>
                  <a:pt x="4836269" y="123214"/>
                  <a:pt x="4830203" y="120977"/>
                  <a:pt x="4824897" y="115571"/>
                </a:cubicBezTo>
                <a:cubicBezTo>
                  <a:pt x="4811173" y="131159"/>
                  <a:pt x="4796887" y="143154"/>
                  <a:pt x="4782038" y="151558"/>
                </a:cubicBezTo>
                <a:cubicBezTo>
                  <a:pt x="4778325" y="153659"/>
                  <a:pt x="4775530" y="154937"/>
                  <a:pt x="4773653" y="155393"/>
                </a:cubicBezTo>
                <a:lnTo>
                  <a:pt x="4771990" y="154760"/>
                </a:lnTo>
                <a:lnTo>
                  <a:pt x="4771672" y="160323"/>
                </a:lnTo>
                <a:cubicBezTo>
                  <a:pt x="4771466" y="167655"/>
                  <a:pt x="4771587" y="176718"/>
                  <a:pt x="4772035" y="187512"/>
                </a:cubicBezTo>
                <a:cubicBezTo>
                  <a:pt x="4772932" y="209101"/>
                  <a:pt x="4772222" y="225449"/>
                  <a:pt x="4769906" y="236556"/>
                </a:cubicBezTo>
                <a:cubicBezTo>
                  <a:pt x="4767590" y="247662"/>
                  <a:pt x="4764478" y="256596"/>
                  <a:pt x="4760570" y="263358"/>
                </a:cubicBezTo>
                <a:cubicBezTo>
                  <a:pt x="4756662" y="270119"/>
                  <a:pt x="4752479" y="270219"/>
                  <a:pt x="4748019" y="263659"/>
                </a:cubicBezTo>
                <a:cubicBezTo>
                  <a:pt x="4743559" y="257098"/>
                  <a:pt x="4740146" y="251649"/>
                  <a:pt x="4737780" y="247311"/>
                </a:cubicBezTo>
                <a:cubicBezTo>
                  <a:pt x="4735414" y="242973"/>
                  <a:pt x="4733102" y="240628"/>
                  <a:pt x="4730843" y="240277"/>
                </a:cubicBezTo>
                <a:cubicBezTo>
                  <a:pt x="4728584" y="239926"/>
                  <a:pt x="4717360" y="241399"/>
                  <a:pt x="4697169" y="244697"/>
                </a:cubicBezTo>
                <a:cubicBezTo>
                  <a:pt x="4692465" y="264802"/>
                  <a:pt x="4687098" y="270302"/>
                  <a:pt x="4681068" y="261196"/>
                </a:cubicBezTo>
                <a:cubicBezTo>
                  <a:pt x="4675038" y="252090"/>
                  <a:pt x="4672023" y="239965"/>
                  <a:pt x="4672023" y="224822"/>
                </a:cubicBezTo>
                <a:cubicBezTo>
                  <a:pt x="4672023" y="210553"/>
                  <a:pt x="4671582" y="192825"/>
                  <a:pt x="4670700" y="171638"/>
                </a:cubicBezTo>
                <a:cubicBezTo>
                  <a:pt x="4669818" y="150450"/>
                  <a:pt x="4666671" y="135113"/>
                  <a:pt x="4661257" y="125627"/>
                </a:cubicBezTo>
                <a:cubicBezTo>
                  <a:pt x="4655844" y="116141"/>
                  <a:pt x="4656765" y="111398"/>
                  <a:pt x="4664021" y="111398"/>
                </a:cubicBezTo>
                <a:cubicBezTo>
                  <a:pt x="4668811" y="111398"/>
                  <a:pt x="4674411" y="111835"/>
                  <a:pt x="4680821" y="112710"/>
                </a:cubicBezTo>
                <a:cubicBezTo>
                  <a:pt x="4687704" y="104063"/>
                  <a:pt x="4695383" y="90691"/>
                  <a:pt x="4703858" y="72593"/>
                </a:cubicBezTo>
                <a:cubicBezTo>
                  <a:pt x="4712333" y="54496"/>
                  <a:pt x="4714997" y="40238"/>
                  <a:pt x="4711849" y="29820"/>
                </a:cubicBezTo>
                <a:cubicBezTo>
                  <a:pt x="4708702" y="19402"/>
                  <a:pt x="4716628" y="18316"/>
                  <a:pt x="4735629" y="26561"/>
                </a:cubicBezTo>
                <a:cubicBezTo>
                  <a:pt x="4751834" y="34391"/>
                  <a:pt x="4756842" y="41285"/>
                  <a:pt x="4750654" y="47243"/>
                </a:cubicBezTo>
                <a:cubicBezTo>
                  <a:pt x="4744466" y="53202"/>
                  <a:pt x="4737802" y="61537"/>
                  <a:pt x="4730660" y="72249"/>
                </a:cubicBezTo>
                <a:cubicBezTo>
                  <a:pt x="4723519" y="82961"/>
                  <a:pt x="4712577" y="96448"/>
                  <a:pt x="4697835" y="112710"/>
                </a:cubicBezTo>
                <a:cubicBezTo>
                  <a:pt x="4715187" y="110215"/>
                  <a:pt x="4727247" y="105992"/>
                  <a:pt x="4734016" y="100041"/>
                </a:cubicBezTo>
                <a:cubicBezTo>
                  <a:pt x="4740785" y="94089"/>
                  <a:pt x="4748112" y="93035"/>
                  <a:pt x="4755999" y="96879"/>
                </a:cubicBezTo>
                <a:cubicBezTo>
                  <a:pt x="4763886" y="100722"/>
                  <a:pt x="4770788" y="104723"/>
                  <a:pt x="4776703" y="108881"/>
                </a:cubicBezTo>
                <a:cubicBezTo>
                  <a:pt x="4782618" y="113040"/>
                  <a:pt x="4783955" y="117919"/>
                  <a:pt x="4780714" y="123519"/>
                </a:cubicBezTo>
                <a:cubicBezTo>
                  <a:pt x="4777474" y="129119"/>
                  <a:pt x="4774993" y="135787"/>
                  <a:pt x="4773272" y="143524"/>
                </a:cubicBezTo>
                <a:cubicBezTo>
                  <a:pt x="4772842" y="145458"/>
                  <a:pt x="4772493" y="147825"/>
                  <a:pt x="4772227" y="150625"/>
                </a:cubicBezTo>
                <a:lnTo>
                  <a:pt x="4772206" y="150997"/>
                </a:lnTo>
                <a:lnTo>
                  <a:pt x="4773394" y="148263"/>
                </a:lnTo>
                <a:cubicBezTo>
                  <a:pt x="4775186" y="145430"/>
                  <a:pt x="4777895" y="141774"/>
                  <a:pt x="4781521" y="137296"/>
                </a:cubicBezTo>
                <a:cubicBezTo>
                  <a:pt x="4796026" y="119386"/>
                  <a:pt x="4809298" y="98911"/>
                  <a:pt x="4821337" y="75874"/>
                </a:cubicBezTo>
                <a:cubicBezTo>
                  <a:pt x="4833376" y="52836"/>
                  <a:pt x="4837821" y="35897"/>
                  <a:pt x="4834673" y="25056"/>
                </a:cubicBezTo>
                <a:cubicBezTo>
                  <a:pt x="4832312" y="16925"/>
                  <a:pt x="4833965" y="12773"/>
                  <a:pt x="4839630" y="12599"/>
                </a:cubicBezTo>
                <a:close/>
                <a:moveTo>
                  <a:pt x="3410880" y="12599"/>
                </a:moveTo>
                <a:cubicBezTo>
                  <a:pt x="3412768" y="12541"/>
                  <a:pt x="3415103" y="12926"/>
                  <a:pt x="3417883" y="13752"/>
                </a:cubicBezTo>
                <a:cubicBezTo>
                  <a:pt x="3429004" y="17057"/>
                  <a:pt x="3437354" y="20904"/>
                  <a:pt x="3442932" y="25292"/>
                </a:cubicBezTo>
                <a:cubicBezTo>
                  <a:pt x="3448510" y="29680"/>
                  <a:pt x="3449166" y="34499"/>
                  <a:pt x="3444900" y="39747"/>
                </a:cubicBezTo>
                <a:cubicBezTo>
                  <a:pt x="3440634" y="44996"/>
                  <a:pt x="3435593" y="53428"/>
                  <a:pt x="3429778" y="65043"/>
                </a:cubicBezTo>
                <a:cubicBezTo>
                  <a:pt x="3423963" y="76659"/>
                  <a:pt x="3415391" y="88504"/>
                  <a:pt x="3404063" y="100578"/>
                </a:cubicBezTo>
                <a:cubicBezTo>
                  <a:pt x="3432413" y="99790"/>
                  <a:pt x="3449940" y="96893"/>
                  <a:pt x="3456644" y="91888"/>
                </a:cubicBezTo>
                <a:cubicBezTo>
                  <a:pt x="3463349" y="86883"/>
                  <a:pt x="3471117" y="86310"/>
                  <a:pt x="3479951" y="90167"/>
                </a:cubicBezTo>
                <a:cubicBezTo>
                  <a:pt x="3488784" y="94025"/>
                  <a:pt x="3495894" y="98847"/>
                  <a:pt x="3501278" y="104633"/>
                </a:cubicBezTo>
                <a:cubicBezTo>
                  <a:pt x="3506663" y="110419"/>
                  <a:pt x="3507068" y="115804"/>
                  <a:pt x="3502494" y="120787"/>
                </a:cubicBezTo>
                <a:cubicBezTo>
                  <a:pt x="3497919" y="125770"/>
                  <a:pt x="3494747" y="137587"/>
                  <a:pt x="3492975" y="156236"/>
                </a:cubicBezTo>
                <a:cubicBezTo>
                  <a:pt x="3491204" y="174886"/>
                  <a:pt x="3489645" y="193643"/>
                  <a:pt x="3488297" y="212507"/>
                </a:cubicBezTo>
                <a:cubicBezTo>
                  <a:pt x="3486949" y="231372"/>
                  <a:pt x="3482970" y="247644"/>
                  <a:pt x="3476359" y="261325"/>
                </a:cubicBezTo>
                <a:cubicBezTo>
                  <a:pt x="3469748" y="275005"/>
                  <a:pt x="3459491" y="285406"/>
                  <a:pt x="3445588" y="292526"/>
                </a:cubicBezTo>
                <a:cubicBezTo>
                  <a:pt x="3431685" y="299646"/>
                  <a:pt x="3424207" y="297857"/>
                  <a:pt x="3423153" y="287159"/>
                </a:cubicBezTo>
                <a:cubicBezTo>
                  <a:pt x="3422099" y="276461"/>
                  <a:pt x="3416377" y="264286"/>
                  <a:pt x="3405988" y="250634"/>
                </a:cubicBezTo>
                <a:cubicBezTo>
                  <a:pt x="3395598" y="236982"/>
                  <a:pt x="3397004" y="233354"/>
                  <a:pt x="3410204" y="239750"/>
                </a:cubicBezTo>
                <a:cubicBezTo>
                  <a:pt x="3423404" y="246146"/>
                  <a:pt x="3432621" y="249745"/>
                  <a:pt x="3437855" y="250548"/>
                </a:cubicBezTo>
                <a:cubicBezTo>
                  <a:pt x="3443089" y="251351"/>
                  <a:pt x="3447962" y="246544"/>
                  <a:pt x="3452471" y="236126"/>
                </a:cubicBezTo>
                <a:cubicBezTo>
                  <a:pt x="3456982" y="225707"/>
                  <a:pt x="3460136" y="209930"/>
                  <a:pt x="3461936" y="188792"/>
                </a:cubicBezTo>
                <a:cubicBezTo>
                  <a:pt x="3463736" y="167655"/>
                  <a:pt x="3464636" y="149973"/>
                  <a:pt x="3464636" y="135748"/>
                </a:cubicBezTo>
                <a:cubicBezTo>
                  <a:pt x="3464636" y="122913"/>
                  <a:pt x="3463399" y="115668"/>
                  <a:pt x="3460925" y="114012"/>
                </a:cubicBezTo>
                <a:cubicBezTo>
                  <a:pt x="3458451" y="112355"/>
                  <a:pt x="3452303" y="112760"/>
                  <a:pt x="3442480" y="115227"/>
                </a:cubicBezTo>
                <a:lnTo>
                  <a:pt x="3414344" y="122282"/>
                </a:lnTo>
                <a:cubicBezTo>
                  <a:pt x="3407518" y="123214"/>
                  <a:pt x="3401453" y="120977"/>
                  <a:pt x="3396147" y="115571"/>
                </a:cubicBezTo>
                <a:cubicBezTo>
                  <a:pt x="3382423" y="131159"/>
                  <a:pt x="3368137" y="143154"/>
                  <a:pt x="3353287" y="151558"/>
                </a:cubicBezTo>
                <a:cubicBezTo>
                  <a:pt x="3349575" y="153659"/>
                  <a:pt x="3346780" y="154937"/>
                  <a:pt x="3344902" y="155393"/>
                </a:cubicBezTo>
                <a:lnTo>
                  <a:pt x="3343240" y="154760"/>
                </a:lnTo>
                <a:lnTo>
                  <a:pt x="3342922" y="160323"/>
                </a:lnTo>
                <a:cubicBezTo>
                  <a:pt x="3342716" y="167655"/>
                  <a:pt x="3342837" y="176718"/>
                  <a:pt x="3343285" y="187512"/>
                </a:cubicBezTo>
                <a:cubicBezTo>
                  <a:pt x="3344182" y="209101"/>
                  <a:pt x="3343471" y="225449"/>
                  <a:pt x="3341156" y="236556"/>
                </a:cubicBezTo>
                <a:cubicBezTo>
                  <a:pt x="3338840" y="247662"/>
                  <a:pt x="3335728" y="256596"/>
                  <a:pt x="3331820" y="263358"/>
                </a:cubicBezTo>
                <a:cubicBezTo>
                  <a:pt x="3327913" y="270119"/>
                  <a:pt x="3323729" y="270219"/>
                  <a:pt x="3319269" y="263659"/>
                </a:cubicBezTo>
                <a:cubicBezTo>
                  <a:pt x="3314809" y="257098"/>
                  <a:pt x="3311396" y="251649"/>
                  <a:pt x="3309030" y="247311"/>
                </a:cubicBezTo>
                <a:cubicBezTo>
                  <a:pt x="3306664" y="242973"/>
                  <a:pt x="3304351" y="240628"/>
                  <a:pt x="3302093" y="240277"/>
                </a:cubicBezTo>
                <a:cubicBezTo>
                  <a:pt x="3299834" y="239926"/>
                  <a:pt x="3288609" y="241399"/>
                  <a:pt x="3268418" y="244697"/>
                </a:cubicBezTo>
                <a:cubicBezTo>
                  <a:pt x="3263715" y="264802"/>
                  <a:pt x="3258348" y="270302"/>
                  <a:pt x="3252318" y="261196"/>
                </a:cubicBezTo>
                <a:cubicBezTo>
                  <a:pt x="3246288" y="252090"/>
                  <a:pt x="3243273" y="239965"/>
                  <a:pt x="3243273" y="224822"/>
                </a:cubicBezTo>
                <a:cubicBezTo>
                  <a:pt x="3243273" y="210553"/>
                  <a:pt x="3242832" y="192825"/>
                  <a:pt x="3241950" y="171638"/>
                </a:cubicBezTo>
                <a:cubicBezTo>
                  <a:pt x="3241068" y="150450"/>
                  <a:pt x="3237920" y="135113"/>
                  <a:pt x="3232507" y="125627"/>
                </a:cubicBezTo>
                <a:cubicBezTo>
                  <a:pt x="3227094" y="116141"/>
                  <a:pt x="3228015" y="111398"/>
                  <a:pt x="3235271" y="111398"/>
                </a:cubicBezTo>
                <a:cubicBezTo>
                  <a:pt x="3240061" y="111398"/>
                  <a:pt x="3245661" y="111835"/>
                  <a:pt x="3252071" y="112710"/>
                </a:cubicBezTo>
                <a:cubicBezTo>
                  <a:pt x="3258954" y="104063"/>
                  <a:pt x="3266633" y="90691"/>
                  <a:pt x="3275108" y="72593"/>
                </a:cubicBezTo>
                <a:cubicBezTo>
                  <a:pt x="3283583" y="54496"/>
                  <a:pt x="3286247" y="40238"/>
                  <a:pt x="3283099" y="29820"/>
                </a:cubicBezTo>
                <a:cubicBezTo>
                  <a:pt x="3279951" y="19402"/>
                  <a:pt x="3287878" y="18316"/>
                  <a:pt x="3306879" y="26561"/>
                </a:cubicBezTo>
                <a:cubicBezTo>
                  <a:pt x="3323083" y="34391"/>
                  <a:pt x="3328092" y="41285"/>
                  <a:pt x="3321904" y="47243"/>
                </a:cubicBezTo>
                <a:cubicBezTo>
                  <a:pt x="3315716" y="53202"/>
                  <a:pt x="3309051" y="61537"/>
                  <a:pt x="3301910" y="72249"/>
                </a:cubicBezTo>
                <a:cubicBezTo>
                  <a:pt x="3294769" y="82961"/>
                  <a:pt x="3283827" y="96448"/>
                  <a:pt x="3269085" y="112710"/>
                </a:cubicBezTo>
                <a:cubicBezTo>
                  <a:pt x="3286437" y="110215"/>
                  <a:pt x="3298497" y="105992"/>
                  <a:pt x="3305266" y="100041"/>
                </a:cubicBezTo>
                <a:cubicBezTo>
                  <a:pt x="3312034" y="94089"/>
                  <a:pt x="3319362" y="93035"/>
                  <a:pt x="3327249" y="96879"/>
                </a:cubicBezTo>
                <a:cubicBezTo>
                  <a:pt x="3335136" y="100722"/>
                  <a:pt x="3342038" y="104723"/>
                  <a:pt x="3347953" y="108881"/>
                </a:cubicBezTo>
                <a:cubicBezTo>
                  <a:pt x="3353868" y="113040"/>
                  <a:pt x="3355206" y="117919"/>
                  <a:pt x="3351965" y="123519"/>
                </a:cubicBezTo>
                <a:cubicBezTo>
                  <a:pt x="3348723" y="129119"/>
                  <a:pt x="3346243" y="135787"/>
                  <a:pt x="3344522" y="143524"/>
                </a:cubicBezTo>
                <a:cubicBezTo>
                  <a:pt x="3344092" y="145458"/>
                  <a:pt x="3343743" y="147825"/>
                  <a:pt x="3343477" y="150625"/>
                </a:cubicBezTo>
                <a:lnTo>
                  <a:pt x="3343455" y="150997"/>
                </a:lnTo>
                <a:lnTo>
                  <a:pt x="3344644" y="148263"/>
                </a:lnTo>
                <a:cubicBezTo>
                  <a:pt x="3346436" y="145430"/>
                  <a:pt x="3349145" y="141774"/>
                  <a:pt x="3352771" y="137296"/>
                </a:cubicBezTo>
                <a:cubicBezTo>
                  <a:pt x="3367276" y="119386"/>
                  <a:pt x="3380548" y="98911"/>
                  <a:pt x="3392587" y="75874"/>
                </a:cubicBezTo>
                <a:cubicBezTo>
                  <a:pt x="3404625" y="52836"/>
                  <a:pt x="3409071" y="35897"/>
                  <a:pt x="3405923" y="25056"/>
                </a:cubicBezTo>
                <a:cubicBezTo>
                  <a:pt x="3403563" y="16925"/>
                  <a:pt x="3405215" y="12773"/>
                  <a:pt x="3410880" y="12599"/>
                </a:cubicBezTo>
                <a:close/>
                <a:moveTo>
                  <a:pt x="1591348" y="11186"/>
                </a:moveTo>
                <a:cubicBezTo>
                  <a:pt x="1593314" y="11161"/>
                  <a:pt x="1595794" y="11561"/>
                  <a:pt x="1598789" y="12386"/>
                </a:cubicBezTo>
                <a:cubicBezTo>
                  <a:pt x="1610771" y="15684"/>
                  <a:pt x="1619568" y="19212"/>
                  <a:pt x="1625183" y="22969"/>
                </a:cubicBezTo>
                <a:cubicBezTo>
                  <a:pt x="1630797" y="26726"/>
                  <a:pt x="1632005" y="31835"/>
                  <a:pt x="1628807" y="38295"/>
                </a:cubicBezTo>
                <a:cubicBezTo>
                  <a:pt x="1625609" y="44755"/>
                  <a:pt x="1622712" y="60117"/>
                  <a:pt x="1620117" y="84381"/>
                </a:cubicBezTo>
                <a:cubicBezTo>
                  <a:pt x="1629295" y="82646"/>
                  <a:pt x="1637225" y="81086"/>
                  <a:pt x="1643907" y="79703"/>
                </a:cubicBezTo>
                <a:cubicBezTo>
                  <a:pt x="1650590" y="78319"/>
                  <a:pt x="1657294" y="81230"/>
                  <a:pt x="1664019" y="88436"/>
                </a:cubicBezTo>
                <a:cubicBezTo>
                  <a:pt x="1670745" y="95642"/>
                  <a:pt x="1668816" y="100381"/>
                  <a:pt x="1658233" y="102654"/>
                </a:cubicBezTo>
                <a:cubicBezTo>
                  <a:pt x="1647650" y="104927"/>
                  <a:pt x="1634393" y="107655"/>
                  <a:pt x="1618461" y="110839"/>
                </a:cubicBezTo>
                <a:cubicBezTo>
                  <a:pt x="1616826" y="131302"/>
                  <a:pt x="1615126" y="149923"/>
                  <a:pt x="1613363" y="166701"/>
                </a:cubicBezTo>
                <a:cubicBezTo>
                  <a:pt x="1647693" y="164091"/>
                  <a:pt x="1671767" y="161639"/>
                  <a:pt x="1685583" y="159345"/>
                </a:cubicBezTo>
                <a:cubicBezTo>
                  <a:pt x="1699400" y="157050"/>
                  <a:pt x="1711514" y="159610"/>
                  <a:pt x="1721925" y="167024"/>
                </a:cubicBezTo>
                <a:cubicBezTo>
                  <a:pt x="1732336" y="174438"/>
                  <a:pt x="1736911" y="180539"/>
                  <a:pt x="1735649" y="185329"/>
                </a:cubicBezTo>
                <a:cubicBezTo>
                  <a:pt x="1734387" y="190119"/>
                  <a:pt x="1725309" y="192065"/>
                  <a:pt x="1708417" y="191169"/>
                </a:cubicBezTo>
                <a:cubicBezTo>
                  <a:pt x="1691524" y="190273"/>
                  <a:pt x="1672408" y="189825"/>
                  <a:pt x="1651070" y="189825"/>
                </a:cubicBezTo>
                <a:cubicBezTo>
                  <a:pt x="1630721" y="189825"/>
                  <a:pt x="1603436" y="192072"/>
                  <a:pt x="1569213" y="196568"/>
                </a:cubicBezTo>
                <a:cubicBezTo>
                  <a:pt x="1534990" y="201064"/>
                  <a:pt x="1509898" y="204860"/>
                  <a:pt x="1493937" y="207958"/>
                </a:cubicBezTo>
                <a:cubicBezTo>
                  <a:pt x="1477977" y="211055"/>
                  <a:pt x="1465644" y="213981"/>
                  <a:pt x="1456940" y="216734"/>
                </a:cubicBezTo>
                <a:cubicBezTo>
                  <a:pt x="1448235" y="219487"/>
                  <a:pt x="1438132" y="216178"/>
                  <a:pt x="1426632" y="206807"/>
                </a:cubicBezTo>
                <a:cubicBezTo>
                  <a:pt x="1415131" y="197436"/>
                  <a:pt x="1417576" y="192474"/>
                  <a:pt x="1433967" y="191922"/>
                </a:cubicBezTo>
                <a:cubicBezTo>
                  <a:pt x="1450357" y="191370"/>
                  <a:pt x="1481347" y="187222"/>
                  <a:pt x="1526934" y="179478"/>
                </a:cubicBezTo>
                <a:cubicBezTo>
                  <a:pt x="1527752" y="162915"/>
                  <a:pt x="1528160" y="146116"/>
                  <a:pt x="1528160" y="129079"/>
                </a:cubicBezTo>
                <a:cubicBezTo>
                  <a:pt x="1516244" y="132679"/>
                  <a:pt x="1504266" y="131159"/>
                  <a:pt x="1492227" y="124519"/>
                </a:cubicBezTo>
                <a:cubicBezTo>
                  <a:pt x="1480189" y="117880"/>
                  <a:pt x="1480558" y="113373"/>
                  <a:pt x="1493335" y="111000"/>
                </a:cubicBezTo>
                <a:cubicBezTo>
                  <a:pt x="1506112" y="108627"/>
                  <a:pt x="1517721" y="106314"/>
                  <a:pt x="1528160" y="104063"/>
                </a:cubicBezTo>
                <a:cubicBezTo>
                  <a:pt x="1528160" y="96907"/>
                  <a:pt x="1527511" y="89637"/>
                  <a:pt x="1526214" y="82252"/>
                </a:cubicBezTo>
                <a:cubicBezTo>
                  <a:pt x="1524916" y="74866"/>
                  <a:pt x="1521994" y="66850"/>
                  <a:pt x="1517448" y="58203"/>
                </a:cubicBezTo>
                <a:cubicBezTo>
                  <a:pt x="1512902" y="49556"/>
                  <a:pt x="1515154" y="45935"/>
                  <a:pt x="1524202" y="47340"/>
                </a:cubicBezTo>
                <a:cubicBezTo>
                  <a:pt x="1533251" y="48746"/>
                  <a:pt x="1541601" y="51280"/>
                  <a:pt x="1549251" y="54944"/>
                </a:cubicBezTo>
                <a:cubicBezTo>
                  <a:pt x="1556902" y="58608"/>
                  <a:pt x="1559809" y="63466"/>
                  <a:pt x="1557974" y="69517"/>
                </a:cubicBezTo>
                <a:cubicBezTo>
                  <a:pt x="1556138" y="75569"/>
                  <a:pt x="1554804" y="85019"/>
                  <a:pt x="1553973" y="97868"/>
                </a:cubicBezTo>
                <a:cubicBezTo>
                  <a:pt x="1562706" y="96262"/>
                  <a:pt x="1575755" y="93803"/>
                  <a:pt x="1593121" y="90490"/>
                </a:cubicBezTo>
                <a:cubicBezTo>
                  <a:pt x="1593910" y="82718"/>
                  <a:pt x="1594304" y="72156"/>
                  <a:pt x="1594304" y="58805"/>
                </a:cubicBezTo>
                <a:cubicBezTo>
                  <a:pt x="1594304" y="45125"/>
                  <a:pt x="1592057" y="33143"/>
                  <a:pt x="1587561" y="22862"/>
                </a:cubicBezTo>
                <a:cubicBezTo>
                  <a:pt x="1584189" y="15150"/>
                  <a:pt x="1585452" y="11258"/>
                  <a:pt x="1591348" y="11186"/>
                </a:cubicBezTo>
                <a:close/>
                <a:moveTo>
                  <a:pt x="5525174" y="11185"/>
                </a:moveTo>
                <a:cubicBezTo>
                  <a:pt x="5527139" y="11161"/>
                  <a:pt x="5529619" y="11561"/>
                  <a:pt x="5532614" y="12386"/>
                </a:cubicBezTo>
                <a:cubicBezTo>
                  <a:pt x="5544596" y="15684"/>
                  <a:pt x="5553393" y="19212"/>
                  <a:pt x="5559008" y="22969"/>
                </a:cubicBezTo>
                <a:cubicBezTo>
                  <a:pt x="5564622" y="26726"/>
                  <a:pt x="5565830" y="31835"/>
                  <a:pt x="5562632" y="38295"/>
                </a:cubicBezTo>
                <a:cubicBezTo>
                  <a:pt x="5559434" y="44755"/>
                  <a:pt x="5556537" y="60117"/>
                  <a:pt x="5553942" y="84381"/>
                </a:cubicBezTo>
                <a:cubicBezTo>
                  <a:pt x="5563120" y="82646"/>
                  <a:pt x="5571050" y="81086"/>
                  <a:pt x="5577732" y="79703"/>
                </a:cubicBezTo>
                <a:cubicBezTo>
                  <a:pt x="5584415" y="78319"/>
                  <a:pt x="5591119" y="81230"/>
                  <a:pt x="5597844" y="88436"/>
                </a:cubicBezTo>
                <a:cubicBezTo>
                  <a:pt x="5604570" y="95642"/>
                  <a:pt x="5602641" y="100381"/>
                  <a:pt x="5592058" y="102654"/>
                </a:cubicBezTo>
                <a:cubicBezTo>
                  <a:pt x="5581475" y="104927"/>
                  <a:pt x="5568217" y="107655"/>
                  <a:pt x="5552285" y="110839"/>
                </a:cubicBezTo>
                <a:cubicBezTo>
                  <a:pt x="5550651" y="131302"/>
                  <a:pt x="5548951" y="149923"/>
                  <a:pt x="5547187" y="166701"/>
                </a:cubicBezTo>
                <a:cubicBezTo>
                  <a:pt x="5581518" y="164091"/>
                  <a:pt x="5605591" y="161639"/>
                  <a:pt x="5619409" y="159345"/>
                </a:cubicBezTo>
                <a:cubicBezTo>
                  <a:pt x="5633225" y="157050"/>
                  <a:pt x="5645339" y="159610"/>
                  <a:pt x="5655749" y="167024"/>
                </a:cubicBezTo>
                <a:cubicBezTo>
                  <a:pt x="5666161" y="174438"/>
                  <a:pt x="5670735" y="180539"/>
                  <a:pt x="5669473" y="185329"/>
                </a:cubicBezTo>
                <a:cubicBezTo>
                  <a:pt x="5668211" y="190119"/>
                  <a:pt x="5659135" y="192065"/>
                  <a:pt x="5642241" y="191169"/>
                </a:cubicBezTo>
                <a:cubicBezTo>
                  <a:pt x="5625349" y="190273"/>
                  <a:pt x="5606233" y="189825"/>
                  <a:pt x="5584895" y="189825"/>
                </a:cubicBezTo>
                <a:cubicBezTo>
                  <a:pt x="5564546" y="189825"/>
                  <a:pt x="5537261" y="192072"/>
                  <a:pt x="5503038" y="196568"/>
                </a:cubicBezTo>
                <a:cubicBezTo>
                  <a:pt x="5468815" y="201064"/>
                  <a:pt x="5443723" y="204860"/>
                  <a:pt x="5427762" y="207958"/>
                </a:cubicBezTo>
                <a:cubicBezTo>
                  <a:pt x="5411801" y="211055"/>
                  <a:pt x="5399469" y="213981"/>
                  <a:pt x="5390764" y="216734"/>
                </a:cubicBezTo>
                <a:cubicBezTo>
                  <a:pt x="5382060" y="219487"/>
                  <a:pt x="5371957" y="216178"/>
                  <a:pt x="5360456" y="206807"/>
                </a:cubicBezTo>
                <a:cubicBezTo>
                  <a:pt x="5348956" y="197436"/>
                  <a:pt x="5351400" y="192474"/>
                  <a:pt x="5367791" y="191922"/>
                </a:cubicBezTo>
                <a:cubicBezTo>
                  <a:pt x="5384182" y="191370"/>
                  <a:pt x="5415172" y="187222"/>
                  <a:pt x="5460759" y="179478"/>
                </a:cubicBezTo>
                <a:cubicBezTo>
                  <a:pt x="5461576" y="162915"/>
                  <a:pt x="5461985" y="146116"/>
                  <a:pt x="5461985" y="129079"/>
                </a:cubicBezTo>
                <a:cubicBezTo>
                  <a:pt x="5450068" y="132679"/>
                  <a:pt x="5438091" y="131159"/>
                  <a:pt x="5426052" y="124519"/>
                </a:cubicBezTo>
                <a:cubicBezTo>
                  <a:pt x="5414014" y="117880"/>
                  <a:pt x="5414383" y="113373"/>
                  <a:pt x="5427160" y="111000"/>
                </a:cubicBezTo>
                <a:cubicBezTo>
                  <a:pt x="5439937" y="108627"/>
                  <a:pt x="5451546" y="106314"/>
                  <a:pt x="5461985" y="104063"/>
                </a:cubicBezTo>
                <a:cubicBezTo>
                  <a:pt x="5461985" y="96907"/>
                  <a:pt x="5461336" y="89637"/>
                  <a:pt x="5460039" y="82252"/>
                </a:cubicBezTo>
                <a:cubicBezTo>
                  <a:pt x="5458740" y="74866"/>
                  <a:pt x="5455819" y="66850"/>
                  <a:pt x="5451273" y="58203"/>
                </a:cubicBezTo>
                <a:cubicBezTo>
                  <a:pt x="5446727" y="49556"/>
                  <a:pt x="5448979" y="45935"/>
                  <a:pt x="5458027" y="47340"/>
                </a:cubicBezTo>
                <a:cubicBezTo>
                  <a:pt x="5467076" y="48746"/>
                  <a:pt x="5475425" y="51280"/>
                  <a:pt x="5483076" y="54944"/>
                </a:cubicBezTo>
                <a:cubicBezTo>
                  <a:pt x="5490726" y="58608"/>
                  <a:pt x="5493634" y="63466"/>
                  <a:pt x="5491798" y="69517"/>
                </a:cubicBezTo>
                <a:cubicBezTo>
                  <a:pt x="5489963" y="75569"/>
                  <a:pt x="5488629" y="85019"/>
                  <a:pt x="5487797" y="97868"/>
                </a:cubicBezTo>
                <a:cubicBezTo>
                  <a:pt x="5496531" y="96262"/>
                  <a:pt x="5509580" y="93803"/>
                  <a:pt x="5526946" y="90490"/>
                </a:cubicBezTo>
                <a:cubicBezTo>
                  <a:pt x="5527735" y="82718"/>
                  <a:pt x="5528129" y="72156"/>
                  <a:pt x="5528129" y="58805"/>
                </a:cubicBezTo>
                <a:cubicBezTo>
                  <a:pt x="5528129" y="45125"/>
                  <a:pt x="5525882" y="33143"/>
                  <a:pt x="5521386" y="22862"/>
                </a:cubicBezTo>
                <a:cubicBezTo>
                  <a:pt x="5518015" y="15150"/>
                  <a:pt x="5519277" y="11258"/>
                  <a:pt x="5525174" y="11185"/>
                </a:cubicBezTo>
                <a:close/>
                <a:moveTo>
                  <a:pt x="4488007" y="9808"/>
                </a:moveTo>
                <a:cubicBezTo>
                  <a:pt x="4489250" y="9659"/>
                  <a:pt x="4490793" y="9823"/>
                  <a:pt x="4492638" y="10300"/>
                </a:cubicBezTo>
                <a:cubicBezTo>
                  <a:pt x="4500016" y="12207"/>
                  <a:pt x="4507243" y="15154"/>
                  <a:pt x="4514320" y="19140"/>
                </a:cubicBezTo>
                <a:cubicBezTo>
                  <a:pt x="4521397" y="23127"/>
                  <a:pt x="4522039" y="27630"/>
                  <a:pt x="4516245" y="32649"/>
                </a:cubicBezTo>
                <a:cubicBezTo>
                  <a:pt x="4510452" y="37668"/>
                  <a:pt x="4500751" y="48158"/>
                  <a:pt x="4487142" y="64118"/>
                </a:cubicBezTo>
                <a:cubicBezTo>
                  <a:pt x="4505469" y="60777"/>
                  <a:pt x="4516815" y="57468"/>
                  <a:pt x="4521182" y="54191"/>
                </a:cubicBezTo>
                <a:cubicBezTo>
                  <a:pt x="4525549" y="50915"/>
                  <a:pt x="4530521" y="50015"/>
                  <a:pt x="4536099" y="51492"/>
                </a:cubicBezTo>
                <a:cubicBezTo>
                  <a:pt x="4541678" y="52969"/>
                  <a:pt x="4547736" y="56181"/>
                  <a:pt x="4554276" y="61128"/>
                </a:cubicBezTo>
                <a:cubicBezTo>
                  <a:pt x="4560815" y="66076"/>
                  <a:pt x="4562435" y="70227"/>
                  <a:pt x="4559137" y="73583"/>
                </a:cubicBezTo>
                <a:cubicBezTo>
                  <a:pt x="4555839" y="76938"/>
                  <a:pt x="4553580" y="81269"/>
                  <a:pt x="4552361" y="86575"/>
                </a:cubicBezTo>
                <a:cubicBezTo>
                  <a:pt x="4551142" y="91881"/>
                  <a:pt x="4550762" y="102346"/>
                  <a:pt x="4551221" y="117969"/>
                </a:cubicBezTo>
                <a:cubicBezTo>
                  <a:pt x="4551680" y="133593"/>
                  <a:pt x="4547048" y="145875"/>
                  <a:pt x="4537325" y="154817"/>
                </a:cubicBezTo>
                <a:cubicBezTo>
                  <a:pt x="4527603" y="163758"/>
                  <a:pt x="4521591" y="164582"/>
                  <a:pt x="4519289" y="157290"/>
                </a:cubicBezTo>
                <a:cubicBezTo>
                  <a:pt x="4516987" y="149998"/>
                  <a:pt x="4511703" y="142323"/>
                  <a:pt x="4503436" y="134263"/>
                </a:cubicBezTo>
                <a:cubicBezTo>
                  <a:pt x="4495169" y="126204"/>
                  <a:pt x="4495742" y="123075"/>
                  <a:pt x="4505157" y="124874"/>
                </a:cubicBezTo>
                <a:cubicBezTo>
                  <a:pt x="4514571" y="126674"/>
                  <a:pt x="4520425" y="127491"/>
                  <a:pt x="4522720" y="127326"/>
                </a:cubicBezTo>
                <a:cubicBezTo>
                  <a:pt x="4525014" y="127161"/>
                  <a:pt x="4526380" y="118801"/>
                  <a:pt x="4526818" y="102245"/>
                </a:cubicBezTo>
                <a:cubicBezTo>
                  <a:pt x="4527255" y="85690"/>
                  <a:pt x="4527097" y="76573"/>
                  <a:pt x="4526344" y="74895"/>
                </a:cubicBezTo>
                <a:cubicBezTo>
                  <a:pt x="4525592" y="73217"/>
                  <a:pt x="4522017" y="73034"/>
                  <a:pt x="4515622" y="74346"/>
                </a:cubicBezTo>
                <a:cubicBezTo>
                  <a:pt x="4509226" y="75659"/>
                  <a:pt x="4496535" y="77555"/>
                  <a:pt x="4477548" y="80036"/>
                </a:cubicBezTo>
                <a:cubicBezTo>
                  <a:pt x="4476745" y="116216"/>
                  <a:pt x="4476344" y="147356"/>
                  <a:pt x="4476344" y="173455"/>
                </a:cubicBezTo>
                <a:cubicBezTo>
                  <a:pt x="4513987" y="168192"/>
                  <a:pt x="4537343" y="163729"/>
                  <a:pt x="4546414" y="160065"/>
                </a:cubicBezTo>
                <a:cubicBezTo>
                  <a:pt x="4555484" y="156401"/>
                  <a:pt x="4563608" y="156269"/>
                  <a:pt x="4570785" y="159667"/>
                </a:cubicBezTo>
                <a:cubicBezTo>
                  <a:pt x="4577962" y="163066"/>
                  <a:pt x="4583813" y="166905"/>
                  <a:pt x="4588337" y="171186"/>
                </a:cubicBezTo>
                <a:cubicBezTo>
                  <a:pt x="4592862" y="175466"/>
                  <a:pt x="4593518" y="180116"/>
                  <a:pt x="4590305" y="185135"/>
                </a:cubicBezTo>
                <a:cubicBezTo>
                  <a:pt x="4587093" y="190154"/>
                  <a:pt x="4584831" y="197436"/>
                  <a:pt x="4583519" y="206979"/>
                </a:cubicBezTo>
                <a:cubicBezTo>
                  <a:pt x="4582207" y="216523"/>
                  <a:pt x="4580629" y="229339"/>
                  <a:pt x="4578787" y="245429"/>
                </a:cubicBezTo>
                <a:cubicBezTo>
                  <a:pt x="4576944" y="261518"/>
                  <a:pt x="4573169" y="273848"/>
                  <a:pt x="4567461" y="282416"/>
                </a:cubicBezTo>
                <a:cubicBezTo>
                  <a:pt x="4561754" y="290984"/>
                  <a:pt x="4555043" y="297491"/>
                  <a:pt x="4547328" y="301936"/>
                </a:cubicBezTo>
                <a:cubicBezTo>
                  <a:pt x="4539613" y="306382"/>
                  <a:pt x="4534662" y="304693"/>
                  <a:pt x="4532475" y="296871"/>
                </a:cubicBezTo>
                <a:cubicBezTo>
                  <a:pt x="4530288" y="289048"/>
                  <a:pt x="4524183" y="279573"/>
                  <a:pt x="4514159" y="268445"/>
                </a:cubicBezTo>
                <a:cubicBezTo>
                  <a:pt x="4504135" y="257317"/>
                  <a:pt x="4504515" y="253800"/>
                  <a:pt x="4515299" y="257894"/>
                </a:cubicBezTo>
                <a:cubicBezTo>
                  <a:pt x="4526083" y="261988"/>
                  <a:pt x="4534102" y="264010"/>
                  <a:pt x="4539358" y="263960"/>
                </a:cubicBezTo>
                <a:cubicBezTo>
                  <a:pt x="4544614" y="263910"/>
                  <a:pt x="4548894" y="258912"/>
                  <a:pt x="4552200" y="248967"/>
                </a:cubicBezTo>
                <a:cubicBezTo>
                  <a:pt x="4555505" y="239022"/>
                  <a:pt x="4557610" y="225059"/>
                  <a:pt x="4558513" y="207076"/>
                </a:cubicBezTo>
                <a:cubicBezTo>
                  <a:pt x="4559417" y="189093"/>
                  <a:pt x="4557229" y="179923"/>
                  <a:pt x="4551952" y="179564"/>
                </a:cubicBezTo>
                <a:cubicBezTo>
                  <a:pt x="4546675" y="179206"/>
                  <a:pt x="4532331" y="180801"/>
                  <a:pt x="4508921" y="184350"/>
                </a:cubicBezTo>
                <a:cubicBezTo>
                  <a:pt x="4485511" y="187899"/>
                  <a:pt x="4471020" y="191499"/>
                  <a:pt x="4465449" y="195148"/>
                </a:cubicBezTo>
                <a:cubicBezTo>
                  <a:pt x="4459878" y="198798"/>
                  <a:pt x="4455324" y="197063"/>
                  <a:pt x="4451790" y="189943"/>
                </a:cubicBezTo>
                <a:cubicBezTo>
                  <a:pt x="4448255" y="182823"/>
                  <a:pt x="4447617" y="176660"/>
                  <a:pt x="4449875" y="171455"/>
                </a:cubicBezTo>
                <a:cubicBezTo>
                  <a:pt x="4452134" y="166249"/>
                  <a:pt x="4453482" y="159889"/>
                  <a:pt x="4453919" y="152375"/>
                </a:cubicBezTo>
                <a:cubicBezTo>
                  <a:pt x="4454356" y="144861"/>
                  <a:pt x="4454801" y="130833"/>
                  <a:pt x="4455253" y="110290"/>
                </a:cubicBezTo>
                <a:cubicBezTo>
                  <a:pt x="4455705" y="89748"/>
                  <a:pt x="4453905" y="76698"/>
                  <a:pt x="4449854" y="71141"/>
                </a:cubicBezTo>
                <a:cubicBezTo>
                  <a:pt x="4445803" y="65585"/>
                  <a:pt x="4446953" y="62806"/>
                  <a:pt x="4453306" y="62806"/>
                </a:cubicBezTo>
                <a:cubicBezTo>
                  <a:pt x="4458225" y="62806"/>
                  <a:pt x="4463287" y="63244"/>
                  <a:pt x="4468492" y="64118"/>
                </a:cubicBezTo>
                <a:cubicBezTo>
                  <a:pt x="4481714" y="42551"/>
                  <a:pt x="4487199" y="27712"/>
                  <a:pt x="4484948" y="19603"/>
                </a:cubicBezTo>
                <a:cubicBezTo>
                  <a:pt x="4483259" y="13521"/>
                  <a:pt x="4484279" y="10256"/>
                  <a:pt x="4488007" y="9808"/>
                </a:cubicBezTo>
                <a:close/>
                <a:moveTo>
                  <a:pt x="1268557" y="9808"/>
                </a:moveTo>
                <a:cubicBezTo>
                  <a:pt x="1269800" y="9659"/>
                  <a:pt x="1271343" y="9823"/>
                  <a:pt x="1273188" y="10300"/>
                </a:cubicBezTo>
                <a:cubicBezTo>
                  <a:pt x="1280566" y="12207"/>
                  <a:pt x="1287794" y="15154"/>
                  <a:pt x="1294871" y="19140"/>
                </a:cubicBezTo>
                <a:cubicBezTo>
                  <a:pt x="1301948" y="23127"/>
                  <a:pt x="1302589" y="27630"/>
                  <a:pt x="1296796" y="32649"/>
                </a:cubicBezTo>
                <a:cubicBezTo>
                  <a:pt x="1291002" y="37668"/>
                  <a:pt x="1281301" y="48158"/>
                  <a:pt x="1267692" y="64118"/>
                </a:cubicBezTo>
                <a:cubicBezTo>
                  <a:pt x="1286019" y="60777"/>
                  <a:pt x="1297366" y="57468"/>
                  <a:pt x="1301732" y="54191"/>
                </a:cubicBezTo>
                <a:cubicBezTo>
                  <a:pt x="1306099" y="50915"/>
                  <a:pt x="1311071" y="50015"/>
                  <a:pt x="1316649" y="51492"/>
                </a:cubicBezTo>
                <a:cubicBezTo>
                  <a:pt x="1322229" y="52969"/>
                  <a:pt x="1328287" y="56181"/>
                  <a:pt x="1334827" y="61128"/>
                </a:cubicBezTo>
                <a:cubicBezTo>
                  <a:pt x="1341365" y="66076"/>
                  <a:pt x="1342986" y="70227"/>
                  <a:pt x="1339687" y="73583"/>
                </a:cubicBezTo>
                <a:cubicBezTo>
                  <a:pt x="1336389" y="76938"/>
                  <a:pt x="1334131" y="81269"/>
                  <a:pt x="1332912" y="86575"/>
                </a:cubicBezTo>
                <a:cubicBezTo>
                  <a:pt x="1331693" y="91881"/>
                  <a:pt x="1331312" y="102346"/>
                  <a:pt x="1331772" y="117969"/>
                </a:cubicBezTo>
                <a:cubicBezTo>
                  <a:pt x="1332231" y="133593"/>
                  <a:pt x="1327599" y="145875"/>
                  <a:pt x="1317876" y="154817"/>
                </a:cubicBezTo>
                <a:cubicBezTo>
                  <a:pt x="1308153" y="163758"/>
                  <a:pt x="1302141" y="164582"/>
                  <a:pt x="1299839" y="157290"/>
                </a:cubicBezTo>
                <a:cubicBezTo>
                  <a:pt x="1297538" y="149998"/>
                  <a:pt x="1292253" y="142323"/>
                  <a:pt x="1283986" y="134263"/>
                </a:cubicBezTo>
                <a:cubicBezTo>
                  <a:pt x="1275719" y="126204"/>
                  <a:pt x="1276292" y="123075"/>
                  <a:pt x="1285707" y="124874"/>
                </a:cubicBezTo>
                <a:cubicBezTo>
                  <a:pt x="1295122" y="126674"/>
                  <a:pt x="1300976" y="127491"/>
                  <a:pt x="1303270" y="127326"/>
                </a:cubicBezTo>
                <a:cubicBezTo>
                  <a:pt x="1305565" y="127161"/>
                  <a:pt x="1306931" y="118801"/>
                  <a:pt x="1307368" y="102245"/>
                </a:cubicBezTo>
                <a:cubicBezTo>
                  <a:pt x="1307805" y="85690"/>
                  <a:pt x="1307648" y="76573"/>
                  <a:pt x="1306895" y="74895"/>
                </a:cubicBezTo>
                <a:cubicBezTo>
                  <a:pt x="1306142" y="73217"/>
                  <a:pt x="1302568" y="73034"/>
                  <a:pt x="1296172" y="74346"/>
                </a:cubicBezTo>
                <a:cubicBezTo>
                  <a:pt x="1289776" y="75659"/>
                  <a:pt x="1277085" y="77555"/>
                  <a:pt x="1258098" y="80036"/>
                </a:cubicBezTo>
                <a:cubicBezTo>
                  <a:pt x="1257296" y="116216"/>
                  <a:pt x="1256895" y="147356"/>
                  <a:pt x="1256895" y="173455"/>
                </a:cubicBezTo>
                <a:cubicBezTo>
                  <a:pt x="1294537" y="168192"/>
                  <a:pt x="1317894" y="163729"/>
                  <a:pt x="1326964" y="160065"/>
                </a:cubicBezTo>
                <a:cubicBezTo>
                  <a:pt x="1336034" y="156401"/>
                  <a:pt x="1344158" y="156269"/>
                  <a:pt x="1351335" y="159667"/>
                </a:cubicBezTo>
                <a:cubicBezTo>
                  <a:pt x="1358513" y="163066"/>
                  <a:pt x="1364363" y="166905"/>
                  <a:pt x="1368888" y="171186"/>
                </a:cubicBezTo>
                <a:cubicBezTo>
                  <a:pt x="1373412" y="175466"/>
                  <a:pt x="1374067" y="180116"/>
                  <a:pt x="1370856" y="185135"/>
                </a:cubicBezTo>
                <a:cubicBezTo>
                  <a:pt x="1367644" y="190154"/>
                  <a:pt x="1365381" y="197436"/>
                  <a:pt x="1364069" y="206979"/>
                </a:cubicBezTo>
                <a:cubicBezTo>
                  <a:pt x="1362757" y="216523"/>
                  <a:pt x="1361180" y="229339"/>
                  <a:pt x="1359337" y="245429"/>
                </a:cubicBezTo>
                <a:cubicBezTo>
                  <a:pt x="1357494" y="261518"/>
                  <a:pt x="1353719" y="273848"/>
                  <a:pt x="1348012" y="282416"/>
                </a:cubicBezTo>
                <a:cubicBezTo>
                  <a:pt x="1342304" y="290984"/>
                  <a:pt x="1335593" y="297491"/>
                  <a:pt x="1327878" y="301936"/>
                </a:cubicBezTo>
                <a:cubicBezTo>
                  <a:pt x="1320163" y="306382"/>
                  <a:pt x="1315212" y="304693"/>
                  <a:pt x="1313025" y="296871"/>
                </a:cubicBezTo>
                <a:cubicBezTo>
                  <a:pt x="1310838" y="289048"/>
                  <a:pt x="1304733" y="279573"/>
                  <a:pt x="1294709" y="268445"/>
                </a:cubicBezTo>
                <a:cubicBezTo>
                  <a:pt x="1284685" y="257317"/>
                  <a:pt x="1285066" y="253800"/>
                  <a:pt x="1295849" y="257894"/>
                </a:cubicBezTo>
                <a:cubicBezTo>
                  <a:pt x="1306633" y="261988"/>
                  <a:pt x="1314653" y="264010"/>
                  <a:pt x="1319909" y="263960"/>
                </a:cubicBezTo>
                <a:cubicBezTo>
                  <a:pt x="1325164" y="263910"/>
                  <a:pt x="1329445" y="258912"/>
                  <a:pt x="1332750" y="248967"/>
                </a:cubicBezTo>
                <a:cubicBezTo>
                  <a:pt x="1336056" y="239022"/>
                  <a:pt x="1338160" y="225059"/>
                  <a:pt x="1339063" y="207076"/>
                </a:cubicBezTo>
                <a:cubicBezTo>
                  <a:pt x="1339967" y="189093"/>
                  <a:pt x="1337780" y="179923"/>
                  <a:pt x="1332503" y="179564"/>
                </a:cubicBezTo>
                <a:cubicBezTo>
                  <a:pt x="1327226" y="179206"/>
                  <a:pt x="1312882" y="180801"/>
                  <a:pt x="1289471" y="184350"/>
                </a:cubicBezTo>
                <a:cubicBezTo>
                  <a:pt x="1266061" y="187899"/>
                  <a:pt x="1251570" y="191499"/>
                  <a:pt x="1245999" y="195148"/>
                </a:cubicBezTo>
                <a:cubicBezTo>
                  <a:pt x="1240428" y="198798"/>
                  <a:pt x="1235875" y="197063"/>
                  <a:pt x="1232340" y="189943"/>
                </a:cubicBezTo>
                <a:cubicBezTo>
                  <a:pt x="1228805" y="182823"/>
                  <a:pt x="1228167" y="176660"/>
                  <a:pt x="1230426" y="171455"/>
                </a:cubicBezTo>
                <a:cubicBezTo>
                  <a:pt x="1232684" y="166249"/>
                  <a:pt x="1234032" y="159889"/>
                  <a:pt x="1234469" y="152375"/>
                </a:cubicBezTo>
                <a:cubicBezTo>
                  <a:pt x="1234907" y="144861"/>
                  <a:pt x="1235352" y="130833"/>
                  <a:pt x="1235803" y="110290"/>
                </a:cubicBezTo>
                <a:cubicBezTo>
                  <a:pt x="1236255" y="89748"/>
                  <a:pt x="1234455" y="76698"/>
                  <a:pt x="1230404" y="71141"/>
                </a:cubicBezTo>
                <a:cubicBezTo>
                  <a:pt x="1226354" y="65585"/>
                  <a:pt x="1227504" y="62806"/>
                  <a:pt x="1233857" y="62806"/>
                </a:cubicBezTo>
                <a:cubicBezTo>
                  <a:pt x="1238775" y="62806"/>
                  <a:pt x="1243837" y="63244"/>
                  <a:pt x="1249043" y="64118"/>
                </a:cubicBezTo>
                <a:cubicBezTo>
                  <a:pt x="1262265" y="42551"/>
                  <a:pt x="1267750" y="27712"/>
                  <a:pt x="1265498" y="19603"/>
                </a:cubicBezTo>
                <a:cubicBezTo>
                  <a:pt x="1263810" y="13521"/>
                  <a:pt x="1264829" y="10256"/>
                  <a:pt x="1268557" y="9808"/>
                </a:cubicBezTo>
                <a:close/>
                <a:moveTo>
                  <a:pt x="2969632" y="5218"/>
                </a:moveTo>
                <a:cubicBezTo>
                  <a:pt x="2971129" y="5256"/>
                  <a:pt x="2972931" y="5634"/>
                  <a:pt x="2975039" y="6352"/>
                </a:cubicBezTo>
                <a:cubicBezTo>
                  <a:pt x="2983471" y="9228"/>
                  <a:pt x="2990699" y="12727"/>
                  <a:pt x="2996722" y="16849"/>
                </a:cubicBezTo>
                <a:cubicBezTo>
                  <a:pt x="3002745" y="20972"/>
                  <a:pt x="3003519" y="24568"/>
                  <a:pt x="2999045" y="27637"/>
                </a:cubicBezTo>
                <a:cubicBezTo>
                  <a:pt x="2994571" y="30706"/>
                  <a:pt x="2990347" y="35330"/>
                  <a:pt x="2986375" y="41511"/>
                </a:cubicBezTo>
                <a:cubicBezTo>
                  <a:pt x="2982403" y="47692"/>
                  <a:pt x="2977613" y="52539"/>
                  <a:pt x="2972006" y="56052"/>
                </a:cubicBezTo>
                <a:cubicBezTo>
                  <a:pt x="2979664" y="56052"/>
                  <a:pt x="2988146" y="54994"/>
                  <a:pt x="2997453" y="52879"/>
                </a:cubicBezTo>
                <a:cubicBezTo>
                  <a:pt x="3006760" y="50764"/>
                  <a:pt x="3014109" y="47387"/>
                  <a:pt x="3019501" y="42748"/>
                </a:cubicBezTo>
                <a:cubicBezTo>
                  <a:pt x="3024893" y="38109"/>
                  <a:pt x="3031318" y="37234"/>
                  <a:pt x="3038774" y="40124"/>
                </a:cubicBezTo>
                <a:cubicBezTo>
                  <a:pt x="3046231" y="43013"/>
                  <a:pt x="3053391" y="47330"/>
                  <a:pt x="3060252" y="53073"/>
                </a:cubicBezTo>
                <a:cubicBezTo>
                  <a:pt x="3067114" y="58816"/>
                  <a:pt x="3066630" y="63376"/>
                  <a:pt x="3058800" y="66753"/>
                </a:cubicBezTo>
                <a:cubicBezTo>
                  <a:pt x="3050971" y="70130"/>
                  <a:pt x="3041567" y="76652"/>
                  <a:pt x="3030590" y="86317"/>
                </a:cubicBezTo>
                <a:cubicBezTo>
                  <a:pt x="3019612" y="95982"/>
                  <a:pt x="3011779" y="102980"/>
                  <a:pt x="3007090" y="107311"/>
                </a:cubicBezTo>
                <a:cubicBezTo>
                  <a:pt x="3020498" y="105648"/>
                  <a:pt x="3030923" y="103500"/>
                  <a:pt x="3038366" y="100869"/>
                </a:cubicBezTo>
                <a:cubicBezTo>
                  <a:pt x="3045808" y="98237"/>
                  <a:pt x="3051157" y="95954"/>
                  <a:pt x="3054412" y="94018"/>
                </a:cubicBezTo>
                <a:cubicBezTo>
                  <a:pt x="3057668" y="92082"/>
                  <a:pt x="3063346" y="92792"/>
                  <a:pt x="3071449" y="96147"/>
                </a:cubicBezTo>
                <a:cubicBezTo>
                  <a:pt x="3079551" y="99503"/>
                  <a:pt x="3087047" y="103561"/>
                  <a:pt x="3093938" y="108322"/>
                </a:cubicBezTo>
                <a:cubicBezTo>
                  <a:pt x="3100828" y="113083"/>
                  <a:pt x="3101982" y="118263"/>
                  <a:pt x="3097401" y="123863"/>
                </a:cubicBezTo>
                <a:cubicBezTo>
                  <a:pt x="3092819" y="129463"/>
                  <a:pt x="3089220" y="139663"/>
                  <a:pt x="3086603" y="154462"/>
                </a:cubicBezTo>
                <a:cubicBezTo>
                  <a:pt x="3083986" y="169261"/>
                  <a:pt x="3081254" y="181873"/>
                  <a:pt x="3078407" y="192298"/>
                </a:cubicBezTo>
                <a:cubicBezTo>
                  <a:pt x="3075560" y="202724"/>
                  <a:pt x="3070760" y="211439"/>
                  <a:pt x="3064006" y="218444"/>
                </a:cubicBezTo>
                <a:cubicBezTo>
                  <a:pt x="3057252" y="225449"/>
                  <a:pt x="3051186" y="221309"/>
                  <a:pt x="3045808" y="206022"/>
                </a:cubicBezTo>
                <a:cubicBezTo>
                  <a:pt x="3029589" y="207771"/>
                  <a:pt x="3015249" y="210202"/>
                  <a:pt x="3002788" y="213314"/>
                </a:cubicBezTo>
                <a:cubicBezTo>
                  <a:pt x="3001167" y="239227"/>
                  <a:pt x="3004878" y="255263"/>
                  <a:pt x="3013919" y="261422"/>
                </a:cubicBezTo>
                <a:cubicBezTo>
                  <a:pt x="3022961" y="267581"/>
                  <a:pt x="3036408" y="270660"/>
                  <a:pt x="3054262" y="270660"/>
                </a:cubicBezTo>
                <a:cubicBezTo>
                  <a:pt x="3072904" y="270660"/>
                  <a:pt x="3087542" y="269639"/>
                  <a:pt x="3098175" y="267595"/>
                </a:cubicBezTo>
                <a:cubicBezTo>
                  <a:pt x="3108808" y="265552"/>
                  <a:pt x="3115383" y="260540"/>
                  <a:pt x="3117900" y="252559"/>
                </a:cubicBezTo>
                <a:cubicBezTo>
                  <a:pt x="3120417" y="244579"/>
                  <a:pt x="3123866" y="233451"/>
                  <a:pt x="3128247" y="219175"/>
                </a:cubicBezTo>
                <a:cubicBezTo>
                  <a:pt x="3132627" y="204900"/>
                  <a:pt x="3135564" y="207764"/>
                  <a:pt x="3137055" y="227769"/>
                </a:cubicBezTo>
                <a:cubicBezTo>
                  <a:pt x="3138546" y="247773"/>
                  <a:pt x="3142232" y="261070"/>
                  <a:pt x="3148111" y="267660"/>
                </a:cubicBezTo>
                <a:cubicBezTo>
                  <a:pt x="3153991" y="274249"/>
                  <a:pt x="3150330" y="281143"/>
                  <a:pt x="3137130" y="288342"/>
                </a:cubicBezTo>
                <a:cubicBezTo>
                  <a:pt x="3123930" y="295541"/>
                  <a:pt x="3102165" y="298914"/>
                  <a:pt x="3071836" y="298462"/>
                </a:cubicBezTo>
                <a:cubicBezTo>
                  <a:pt x="3041506" y="298011"/>
                  <a:pt x="3020315" y="295376"/>
                  <a:pt x="3008262" y="290557"/>
                </a:cubicBezTo>
                <a:cubicBezTo>
                  <a:pt x="2996209" y="285739"/>
                  <a:pt x="2988250" y="277515"/>
                  <a:pt x="2984386" y="265885"/>
                </a:cubicBezTo>
                <a:cubicBezTo>
                  <a:pt x="2980521" y="254255"/>
                  <a:pt x="2979040" y="237900"/>
                  <a:pt x="2979944" y="216820"/>
                </a:cubicBezTo>
                <a:cubicBezTo>
                  <a:pt x="2972515" y="217680"/>
                  <a:pt x="2960929" y="219358"/>
                  <a:pt x="2945183" y="221853"/>
                </a:cubicBezTo>
                <a:cubicBezTo>
                  <a:pt x="2938458" y="233785"/>
                  <a:pt x="2932897" y="234179"/>
                  <a:pt x="2928502" y="223037"/>
                </a:cubicBezTo>
                <a:cubicBezTo>
                  <a:pt x="2924106" y="211894"/>
                  <a:pt x="2921048" y="202946"/>
                  <a:pt x="2919328" y="196192"/>
                </a:cubicBezTo>
                <a:cubicBezTo>
                  <a:pt x="2917607" y="189437"/>
                  <a:pt x="2915398" y="178650"/>
                  <a:pt x="2912702" y="163829"/>
                </a:cubicBezTo>
                <a:cubicBezTo>
                  <a:pt x="2910006" y="149009"/>
                  <a:pt x="2906368" y="137691"/>
                  <a:pt x="2901786" y="129875"/>
                </a:cubicBezTo>
                <a:cubicBezTo>
                  <a:pt x="2897204" y="122060"/>
                  <a:pt x="2898534" y="118152"/>
                  <a:pt x="2905776" y="118152"/>
                </a:cubicBezTo>
                <a:cubicBezTo>
                  <a:pt x="2911441" y="118152"/>
                  <a:pt x="2916911" y="118371"/>
                  <a:pt x="2922188" y="118808"/>
                </a:cubicBezTo>
                <a:cubicBezTo>
                  <a:pt x="2927466" y="119246"/>
                  <a:pt x="2934317" y="118790"/>
                  <a:pt x="2942742" y="117442"/>
                </a:cubicBezTo>
                <a:cubicBezTo>
                  <a:pt x="2951166" y="116094"/>
                  <a:pt x="2965682" y="113807"/>
                  <a:pt x="2986289" y="110581"/>
                </a:cubicBezTo>
                <a:cubicBezTo>
                  <a:pt x="2997446" y="90002"/>
                  <a:pt x="3003677" y="78043"/>
                  <a:pt x="3004982" y="74701"/>
                </a:cubicBezTo>
                <a:cubicBezTo>
                  <a:pt x="3006287" y="71360"/>
                  <a:pt x="3004584" y="70138"/>
                  <a:pt x="2999873" y="71034"/>
                </a:cubicBezTo>
                <a:cubicBezTo>
                  <a:pt x="2995162" y="71930"/>
                  <a:pt x="2989401" y="73278"/>
                  <a:pt x="2982589" y="75078"/>
                </a:cubicBezTo>
                <a:cubicBezTo>
                  <a:pt x="2975778" y="76878"/>
                  <a:pt x="2969196" y="75081"/>
                  <a:pt x="2962843" y="69690"/>
                </a:cubicBezTo>
                <a:cubicBezTo>
                  <a:pt x="2944459" y="88977"/>
                  <a:pt x="2926741" y="102797"/>
                  <a:pt x="2909691" y="111151"/>
                </a:cubicBezTo>
                <a:cubicBezTo>
                  <a:pt x="2892641" y="119504"/>
                  <a:pt x="2891651" y="115998"/>
                  <a:pt x="2906723" y="100632"/>
                </a:cubicBezTo>
                <a:cubicBezTo>
                  <a:pt x="2921794" y="85267"/>
                  <a:pt x="2935514" y="69008"/>
                  <a:pt x="2947883" y="51857"/>
                </a:cubicBezTo>
                <a:cubicBezTo>
                  <a:pt x="2960251" y="34707"/>
                  <a:pt x="2965761" y="22116"/>
                  <a:pt x="2964413" y="14085"/>
                </a:cubicBezTo>
                <a:cubicBezTo>
                  <a:pt x="2963402" y="8062"/>
                  <a:pt x="2965142" y="5107"/>
                  <a:pt x="2969632" y="5218"/>
                </a:cubicBezTo>
                <a:close/>
                <a:moveTo>
                  <a:pt x="464557" y="5218"/>
                </a:moveTo>
                <a:cubicBezTo>
                  <a:pt x="466054" y="5256"/>
                  <a:pt x="467856" y="5634"/>
                  <a:pt x="469964" y="6352"/>
                </a:cubicBezTo>
                <a:cubicBezTo>
                  <a:pt x="478397" y="9228"/>
                  <a:pt x="485624" y="12727"/>
                  <a:pt x="491647" y="16849"/>
                </a:cubicBezTo>
                <a:cubicBezTo>
                  <a:pt x="497670" y="20972"/>
                  <a:pt x="498444" y="24568"/>
                  <a:pt x="493970" y="27637"/>
                </a:cubicBezTo>
                <a:cubicBezTo>
                  <a:pt x="489497" y="30706"/>
                  <a:pt x="485273" y="35330"/>
                  <a:pt x="481301" y="41511"/>
                </a:cubicBezTo>
                <a:cubicBezTo>
                  <a:pt x="477328" y="47692"/>
                  <a:pt x="472538" y="52539"/>
                  <a:pt x="466932" y="56052"/>
                </a:cubicBezTo>
                <a:cubicBezTo>
                  <a:pt x="474589" y="56052"/>
                  <a:pt x="483072" y="54994"/>
                  <a:pt x="492379" y="52879"/>
                </a:cubicBezTo>
                <a:cubicBezTo>
                  <a:pt x="501685" y="50764"/>
                  <a:pt x="509035" y="47387"/>
                  <a:pt x="514426" y="42748"/>
                </a:cubicBezTo>
                <a:cubicBezTo>
                  <a:pt x="519819" y="38109"/>
                  <a:pt x="526243" y="37234"/>
                  <a:pt x="533700" y="40124"/>
                </a:cubicBezTo>
                <a:cubicBezTo>
                  <a:pt x="541156" y="43013"/>
                  <a:pt x="548316" y="47330"/>
                  <a:pt x="555178" y="53073"/>
                </a:cubicBezTo>
                <a:cubicBezTo>
                  <a:pt x="562039" y="58816"/>
                  <a:pt x="561555" y="63376"/>
                  <a:pt x="553726" y="66753"/>
                </a:cubicBezTo>
                <a:cubicBezTo>
                  <a:pt x="545896" y="70130"/>
                  <a:pt x="536492" y="76652"/>
                  <a:pt x="525515" y="86317"/>
                </a:cubicBezTo>
                <a:cubicBezTo>
                  <a:pt x="514537" y="95982"/>
                  <a:pt x="506705" y="102980"/>
                  <a:pt x="502015" y="107311"/>
                </a:cubicBezTo>
                <a:cubicBezTo>
                  <a:pt x="515423" y="105648"/>
                  <a:pt x="525848" y="103500"/>
                  <a:pt x="533291" y="100869"/>
                </a:cubicBezTo>
                <a:cubicBezTo>
                  <a:pt x="540734" y="98237"/>
                  <a:pt x="546083" y="95954"/>
                  <a:pt x="549337" y="94018"/>
                </a:cubicBezTo>
                <a:cubicBezTo>
                  <a:pt x="552593" y="92082"/>
                  <a:pt x="558272" y="92792"/>
                  <a:pt x="566374" y="96147"/>
                </a:cubicBezTo>
                <a:cubicBezTo>
                  <a:pt x="574476" y="99503"/>
                  <a:pt x="581973" y="103561"/>
                  <a:pt x="588863" y="108322"/>
                </a:cubicBezTo>
                <a:cubicBezTo>
                  <a:pt x="595754" y="113083"/>
                  <a:pt x="596908" y="118263"/>
                  <a:pt x="592326" y="123863"/>
                </a:cubicBezTo>
                <a:cubicBezTo>
                  <a:pt x="587744" y="129463"/>
                  <a:pt x="584145" y="139663"/>
                  <a:pt x="581528" y="154462"/>
                </a:cubicBezTo>
                <a:cubicBezTo>
                  <a:pt x="578911" y="169261"/>
                  <a:pt x="576179" y="181873"/>
                  <a:pt x="573332" y="192298"/>
                </a:cubicBezTo>
                <a:cubicBezTo>
                  <a:pt x="570486" y="202724"/>
                  <a:pt x="565686" y="211439"/>
                  <a:pt x="558931" y="218444"/>
                </a:cubicBezTo>
                <a:cubicBezTo>
                  <a:pt x="552177" y="225449"/>
                  <a:pt x="546111" y="221309"/>
                  <a:pt x="540734" y="206022"/>
                </a:cubicBezTo>
                <a:cubicBezTo>
                  <a:pt x="524515" y="207771"/>
                  <a:pt x="510174" y="210202"/>
                  <a:pt x="497713" y="213314"/>
                </a:cubicBezTo>
                <a:cubicBezTo>
                  <a:pt x="496092" y="239227"/>
                  <a:pt x="499803" y="255263"/>
                  <a:pt x="508845" y="261422"/>
                </a:cubicBezTo>
                <a:cubicBezTo>
                  <a:pt x="517886" y="267581"/>
                  <a:pt x="531334" y="270660"/>
                  <a:pt x="549187" y="270660"/>
                </a:cubicBezTo>
                <a:cubicBezTo>
                  <a:pt x="567829" y="270660"/>
                  <a:pt x="582467" y="269639"/>
                  <a:pt x="593100" y="267595"/>
                </a:cubicBezTo>
                <a:cubicBezTo>
                  <a:pt x="603733" y="265552"/>
                  <a:pt x="610308" y="260540"/>
                  <a:pt x="612826" y="252559"/>
                </a:cubicBezTo>
                <a:cubicBezTo>
                  <a:pt x="615342" y="244579"/>
                  <a:pt x="618791" y="233451"/>
                  <a:pt x="623172" y="219175"/>
                </a:cubicBezTo>
                <a:cubicBezTo>
                  <a:pt x="627552" y="204900"/>
                  <a:pt x="630489" y="207764"/>
                  <a:pt x="631980" y="227769"/>
                </a:cubicBezTo>
                <a:cubicBezTo>
                  <a:pt x="633472" y="247773"/>
                  <a:pt x="637157" y="261070"/>
                  <a:pt x="643037" y="267660"/>
                </a:cubicBezTo>
                <a:cubicBezTo>
                  <a:pt x="648916" y="274249"/>
                  <a:pt x="645256" y="281143"/>
                  <a:pt x="632055" y="288342"/>
                </a:cubicBezTo>
                <a:cubicBezTo>
                  <a:pt x="618856" y="295541"/>
                  <a:pt x="597090" y="298914"/>
                  <a:pt x="566761" y="298462"/>
                </a:cubicBezTo>
                <a:cubicBezTo>
                  <a:pt x="536432" y="298011"/>
                  <a:pt x="515240" y="295376"/>
                  <a:pt x="503188" y="290557"/>
                </a:cubicBezTo>
                <a:cubicBezTo>
                  <a:pt x="491134" y="285739"/>
                  <a:pt x="483176" y="277515"/>
                  <a:pt x="479311" y="265885"/>
                </a:cubicBezTo>
                <a:cubicBezTo>
                  <a:pt x="475446" y="254255"/>
                  <a:pt x="473965" y="237900"/>
                  <a:pt x="474869" y="216820"/>
                </a:cubicBezTo>
                <a:cubicBezTo>
                  <a:pt x="467440" y="217680"/>
                  <a:pt x="455854" y="219358"/>
                  <a:pt x="440109" y="221853"/>
                </a:cubicBezTo>
                <a:cubicBezTo>
                  <a:pt x="433383" y="233785"/>
                  <a:pt x="427822" y="234179"/>
                  <a:pt x="423427" y="223037"/>
                </a:cubicBezTo>
                <a:cubicBezTo>
                  <a:pt x="419032" y="211894"/>
                  <a:pt x="415974" y="202946"/>
                  <a:pt x="414253" y="196192"/>
                </a:cubicBezTo>
                <a:cubicBezTo>
                  <a:pt x="412532" y="189437"/>
                  <a:pt x="410324" y="178650"/>
                  <a:pt x="407628" y="163829"/>
                </a:cubicBezTo>
                <a:cubicBezTo>
                  <a:pt x="404932" y="149009"/>
                  <a:pt x="401293" y="137691"/>
                  <a:pt x="396711" y="129875"/>
                </a:cubicBezTo>
                <a:cubicBezTo>
                  <a:pt x="392130" y="122060"/>
                  <a:pt x="393459" y="118152"/>
                  <a:pt x="400701" y="118152"/>
                </a:cubicBezTo>
                <a:cubicBezTo>
                  <a:pt x="406366" y="118152"/>
                  <a:pt x="411837" y="118371"/>
                  <a:pt x="417114" y="118808"/>
                </a:cubicBezTo>
                <a:cubicBezTo>
                  <a:pt x="422391" y="119246"/>
                  <a:pt x="429242" y="118790"/>
                  <a:pt x="437667" y="117442"/>
                </a:cubicBezTo>
                <a:cubicBezTo>
                  <a:pt x="446091" y="116094"/>
                  <a:pt x="460608" y="113807"/>
                  <a:pt x="481214" y="110581"/>
                </a:cubicBezTo>
                <a:cubicBezTo>
                  <a:pt x="492371" y="90002"/>
                  <a:pt x="498602" y="78043"/>
                  <a:pt x="499907" y="74701"/>
                </a:cubicBezTo>
                <a:cubicBezTo>
                  <a:pt x="501212" y="71360"/>
                  <a:pt x="499509" y="70138"/>
                  <a:pt x="494798" y="71034"/>
                </a:cubicBezTo>
                <a:cubicBezTo>
                  <a:pt x="490088" y="71930"/>
                  <a:pt x="484326" y="73278"/>
                  <a:pt x="477515" y="75078"/>
                </a:cubicBezTo>
                <a:cubicBezTo>
                  <a:pt x="470703" y="76878"/>
                  <a:pt x="464121" y="75081"/>
                  <a:pt x="457769" y="69690"/>
                </a:cubicBezTo>
                <a:cubicBezTo>
                  <a:pt x="439384" y="88977"/>
                  <a:pt x="421667" y="102797"/>
                  <a:pt x="404616" y="111151"/>
                </a:cubicBezTo>
                <a:cubicBezTo>
                  <a:pt x="387566" y="119504"/>
                  <a:pt x="386576" y="115998"/>
                  <a:pt x="401648" y="100632"/>
                </a:cubicBezTo>
                <a:cubicBezTo>
                  <a:pt x="416720" y="85267"/>
                  <a:pt x="430439" y="69008"/>
                  <a:pt x="442808" y="51857"/>
                </a:cubicBezTo>
                <a:cubicBezTo>
                  <a:pt x="455176" y="34707"/>
                  <a:pt x="460687" y="22116"/>
                  <a:pt x="459339" y="14085"/>
                </a:cubicBezTo>
                <a:cubicBezTo>
                  <a:pt x="458328" y="8062"/>
                  <a:pt x="460067" y="5107"/>
                  <a:pt x="464557" y="5218"/>
                </a:cubicBezTo>
                <a:close/>
                <a:moveTo>
                  <a:pt x="5857771" y="706"/>
                </a:moveTo>
                <a:cubicBezTo>
                  <a:pt x="5861943" y="706"/>
                  <a:pt x="5869748" y="2803"/>
                  <a:pt x="5881184" y="6998"/>
                </a:cubicBezTo>
                <a:cubicBezTo>
                  <a:pt x="5892621" y="11192"/>
                  <a:pt x="5896669" y="15838"/>
                  <a:pt x="5893327" y="20936"/>
                </a:cubicBezTo>
                <a:cubicBezTo>
                  <a:pt x="5889986" y="26034"/>
                  <a:pt x="5886931" y="32269"/>
                  <a:pt x="5884163" y="39640"/>
                </a:cubicBezTo>
                <a:cubicBezTo>
                  <a:pt x="5881397" y="47010"/>
                  <a:pt x="5878026" y="53822"/>
                  <a:pt x="5874054" y="60074"/>
                </a:cubicBezTo>
                <a:cubicBezTo>
                  <a:pt x="5888867" y="58325"/>
                  <a:pt x="5905057" y="56099"/>
                  <a:pt x="5922624" y="53395"/>
                </a:cubicBezTo>
                <a:cubicBezTo>
                  <a:pt x="5940191" y="50692"/>
                  <a:pt x="5954247" y="48430"/>
                  <a:pt x="5964795" y="46609"/>
                </a:cubicBezTo>
                <a:cubicBezTo>
                  <a:pt x="5975343" y="44788"/>
                  <a:pt x="5985767" y="44834"/>
                  <a:pt x="5996071" y="46749"/>
                </a:cubicBezTo>
                <a:cubicBezTo>
                  <a:pt x="6006374" y="48663"/>
                  <a:pt x="6014032" y="53234"/>
                  <a:pt x="6019044" y="60462"/>
                </a:cubicBezTo>
                <a:cubicBezTo>
                  <a:pt x="6024055" y="67689"/>
                  <a:pt x="6023246" y="71934"/>
                  <a:pt x="6016613" y="73196"/>
                </a:cubicBezTo>
                <a:cubicBezTo>
                  <a:pt x="6009981" y="74458"/>
                  <a:pt x="5999383" y="74637"/>
                  <a:pt x="5984821" y="73733"/>
                </a:cubicBezTo>
                <a:cubicBezTo>
                  <a:pt x="5970259" y="72830"/>
                  <a:pt x="5953456" y="73049"/>
                  <a:pt x="5934411" y="74390"/>
                </a:cubicBezTo>
                <a:cubicBezTo>
                  <a:pt x="5915368" y="75730"/>
                  <a:pt x="5893456" y="78107"/>
                  <a:pt x="5868676" y="81520"/>
                </a:cubicBezTo>
                <a:cubicBezTo>
                  <a:pt x="5861147" y="98284"/>
                  <a:pt x="5853490" y="111972"/>
                  <a:pt x="5845703" y="122583"/>
                </a:cubicBezTo>
                <a:cubicBezTo>
                  <a:pt x="5847754" y="124103"/>
                  <a:pt x="5856577" y="123096"/>
                  <a:pt x="5872171" y="119561"/>
                </a:cubicBezTo>
                <a:cubicBezTo>
                  <a:pt x="5887767" y="116026"/>
                  <a:pt x="5898465" y="113101"/>
                  <a:pt x="5904265" y="110785"/>
                </a:cubicBezTo>
                <a:cubicBezTo>
                  <a:pt x="5910065" y="108469"/>
                  <a:pt x="5916475" y="108505"/>
                  <a:pt x="5923495" y="110893"/>
                </a:cubicBezTo>
                <a:cubicBezTo>
                  <a:pt x="5930515" y="113280"/>
                  <a:pt x="5936850" y="116059"/>
                  <a:pt x="5942499" y="119228"/>
                </a:cubicBezTo>
                <a:cubicBezTo>
                  <a:pt x="5948150" y="122397"/>
                  <a:pt x="5949397" y="129180"/>
                  <a:pt x="5946243" y="139577"/>
                </a:cubicBezTo>
                <a:cubicBezTo>
                  <a:pt x="5943088" y="149973"/>
                  <a:pt x="5941955" y="161137"/>
                  <a:pt x="5942844" y="173068"/>
                </a:cubicBezTo>
                <a:cubicBezTo>
                  <a:pt x="5943733" y="184999"/>
                  <a:pt x="5944625" y="199056"/>
                  <a:pt x="5945521" y="215239"/>
                </a:cubicBezTo>
                <a:cubicBezTo>
                  <a:pt x="5946418" y="231422"/>
                  <a:pt x="5947329" y="246178"/>
                  <a:pt x="5948253" y="259507"/>
                </a:cubicBezTo>
                <a:cubicBezTo>
                  <a:pt x="5949179" y="272837"/>
                  <a:pt x="5947709" y="284094"/>
                  <a:pt x="5943843" y="293278"/>
                </a:cubicBezTo>
                <a:cubicBezTo>
                  <a:pt x="5939979" y="302463"/>
                  <a:pt x="5934161" y="310014"/>
                  <a:pt x="5926389" y="315929"/>
                </a:cubicBezTo>
                <a:cubicBezTo>
                  <a:pt x="5918616" y="321844"/>
                  <a:pt x="5913600" y="320636"/>
                  <a:pt x="5911341" y="312304"/>
                </a:cubicBezTo>
                <a:cubicBezTo>
                  <a:pt x="5909083" y="303973"/>
                  <a:pt x="5903401" y="294046"/>
                  <a:pt x="5894295" y="282523"/>
                </a:cubicBezTo>
                <a:cubicBezTo>
                  <a:pt x="5885189" y="271001"/>
                  <a:pt x="5885329" y="266613"/>
                  <a:pt x="5894714" y="269359"/>
                </a:cubicBezTo>
                <a:cubicBezTo>
                  <a:pt x="5904100" y="272105"/>
                  <a:pt x="5910399" y="273457"/>
                  <a:pt x="5913611" y="273414"/>
                </a:cubicBezTo>
                <a:cubicBezTo>
                  <a:pt x="5916824" y="273371"/>
                  <a:pt x="5918429" y="263024"/>
                  <a:pt x="5918429" y="242374"/>
                </a:cubicBezTo>
                <a:cubicBezTo>
                  <a:pt x="5918429" y="218297"/>
                  <a:pt x="5917562" y="194141"/>
                  <a:pt x="5915827" y="169906"/>
                </a:cubicBezTo>
                <a:cubicBezTo>
                  <a:pt x="5914092" y="145671"/>
                  <a:pt x="5910689" y="132808"/>
                  <a:pt x="5905620" y="131317"/>
                </a:cubicBezTo>
                <a:cubicBezTo>
                  <a:pt x="5900551" y="129825"/>
                  <a:pt x="5881927" y="132428"/>
                  <a:pt x="5849747" y="139125"/>
                </a:cubicBezTo>
                <a:lnTo>
                  <a:pt x="5849747" y="166701"/>
                </a:lnTo>
                <a:cubicBezTo>
                  <a:pt x="5856243" y="166787"/>
                  <a:pt x="5866067" y="165009"/>
                  <a:pt x="5879217" y="161366"/>
                </a:cubicBezTo>
                <a:cubicBezTo>
                  <a:pt x="5892367" y="157724"/>
                  <a:pt x="5900866" y="159337"/>
                  <a:pt x="5904717" y="166206"/>
                </a:cubicBezTo>
                <a:cubicBezTo>
                  <a:pt x="5908567" y="173075"/>
                  <a:pt x="5904028" y="177829"/>
                  <a:pt x="5891101" y="180468"/>
                </a:cubicBezTo>
                <a:cubicBezTo>
                  <a:pt x="5878173" y="183106"/>
                  <a:pt x="5864389" y="184426"/>
                  <a:pt x="5849747" y="184426"/>
                </a:cubicBezTo>
                <a:cubicBezTo>
                  <a:pt x="5849747" y="193489"/>
                  <a:pt x="5848851" y="202881"/>
                  <a:pt x="5847059" y="212604"/>
                </a:cubicBezTo>
                <a:cubicBezTo>
                  <a:pt x="5859749" y="212676"/>
                  <a:pt x="5871257" y="210894"/>
                  <a:pt x="5881583" y="207259"/>
                </a:cubicBezTo>
                <a:cubicBezTo>
                  <a:pt x="5891907" y="203623"/>
                  <a:pt x="5899755" y="205466"/>
                  <a:pt x="5905125" y="212787"/>
                </a:cubicBezTo>
                <a:cubicBezTo>
                  <a:pt x="5910496" y="220108"/>
                  <a:pt x="5904348" y="225309"/>
                  <a:pt x="5886681" y="228393"/>
                </a:cubicBezTo>
                <a:cubicBezTo>
                  <a:pt x="5869013" y="231476"/>
                  <a:pt x="5855663" y="231218"/>
                  <a:pt x="5846628" y="227618"/>
                </a:cubicBezTo>
                <a:cubicBezTo>
                  <a:pt x="5845023" y="250864"/>
                  <a:pt x="5840645" y="269273"/>
                  <a:pt x="5833496" y="282846"/>
                </a:cubicBezTo>
                <a:cubicBezTo>
                  <a:pt x="5826347" y="296419"/>
                  <a:pt x="5820045" y="298531"/>
                  <a:pt x="5814588" y="289181"/>
                </a:cubicBezTo>
                <a:cubicBezTo>
                  <a:pt x="5809132" y="279831"/>
                  <a:pt x="5808441" y="270492"/>
                  <a:pt x="5812513" y="261164"/>
                </a:cubicBezTo>
                <a:cubicBezTo>
                  <a:pt x="5816586" y="251835"/>
                  <a:pt x="5819733" y="241396"/>
                  <a:pt x="5821956" y="229845"/>
                </a:cubicBezTo>
                <a:cubicBezTo>
                  <a:pt x="5824179" y="218294"/>
                  <a:pt x="5825965" y="202003"/>
                  <a:pt x="5827312" y="180973"/>
                </a:cubicBezTo>
                <a:cubicBezTo>
                  <a:pt x="5828660" y="159943"/>
                  <a:pt x="5829277" y="146696"/>
                  <a:pt x="5829162" y="141233"/>
                </a:cubicBezTo>
                <a:cubicBezTo>
                  <a:pt x="5818837" y="160062"/>
                  <a:pt x="5806551" y="176363"/>
                  <a:pt x="5792303" y="190137"/>
                </a:cubicBezTo>
                <a:cubicBezTo>
                  <a:pt x="5778057" y="203910"/>
                  <a:pt x="5760870" y="215400"/>
                  <a:pt x="5740743" y="224607"/>
                </a:cubicBezTo>
                <a:cubicBezTo>
                  <a:pt x="5720617" y="233813"/>
                  <a:pt x="5719223" y="230730"/>
                  <a:pt x="5736560" y="215357"/>
                </a:cubicBezTo>
                <a:cubicBezTo>
                  <a:pt x="5753897" y="199985"/>
                  <a:pt x="5771937" y="180916"/>
                  <a:pt x="5790680" y="158151"/>
                </a:cubicBezTo>
                <a:cubicBezTo>
                  <a:pt x="5809423" y="135386"/>
                  <a:pt x="5826359" y="110394"/>
                  <a:pt x="5841487" y="83176"/>
                </a:cubicBezTo>
                <a:cubicBezTo>
                  <a:pt x="5807057" y="87636"/>
                  <a:pt x="5784829" y="91003"/>
                  <a:pt x="5774805" y="93276"/>
                </a:cubicBezTo>
                <a:cubicBezTo>
                  <a:pt x="5764781" y="95548"/>
                  <a:pt x="5755167" y="93021"/>
                  <a:pt x="5745960" y="85693"/>
                </a:cubicBezTo>
                <a:cubicBezTo>
                  <a:pt x="5736753" y="78365"/>
                  <a:pt x="5734742" y="74303"/>
                  <a:pt x="5739926" y="73508"/>
                </a:cubicBezTo>
                <a:cubicBezTo>
                  <a:pt x="5745110" y="72712"/>
                  <a:pt x="5754894" y="72088"/>
                  <a:pt x="5769277" y="71636"/>
                </a:cubicBezTo>
                <a:cubicBezTo>
                  <a:pt x="5783661" y="71184"/>
                  <a:pt x="5809344" y="68385"/>
                  <a:pt x="5846327" y="63236"/>
                </a:cubicBezTo>
                <a:cubicBezTo>
                  <a:pt x="5856595" y="38127"/>
                  <a:pt x="5859707" y="21428"/>
                  <a:pt x="5855663" y="13139"/>
                </a:cubicBezTo>
                <a:cubicBezTo>
                  <a:pt x="5851619" y="4850"/>
                  <a:pt x="5852321" y="706"/>
                  <a:pt x="5857771" y="706"/>
                </a:cubicBezTo>
                <a:close/>
                <a:moveTo>
                  <a:pt x="133246" y="706"/>
                </a:moveTo>
                <a:cubicBezTo>
                  <a:pt x="137419" y="706"/>
                  <a:pt x="145224" y="2803"/>
                  <a:pt x="156660" y="6998"/>
                </a:cubicBezTo>
                <a:cubicBezTo>
                  <a:pt x="168096" y="11192"/>
                  <a:pt x="172144" y="15838"/>
                  <a:pt x="168803" y="20936"/>
                </a:cubicBezTo>
                <a:cubicBezTo>
                  <a:pt x="165461" y="26034"/>
                  <a:pt x="162407" y="32269"/>
                  <a:pt x="159640" y="39640"/>
                </a:cubicBezTo>
                <a:cubicBezTo>
                  <a:pt x="156871" y="47010"/>
                  <a:pt x="153502" y="53822"/>
                  <a:pt x="149529" y="60074"/>
                </a:cubicBezTo>
                <a:cubicBezTo>
                  <a:pt x="164343" y="58325"/>
                  <a:pt x="180533" y="56099"/>
                  <a:pt x="198099" y="53395"/>
                </a:cubicBezTo>
                <a:cubicBezTo>
                  <a:pt x="215667" y="50692"/>
                  <a:pt x="229723" y="48430"/>
                  <a:pt x="240271" y="46609"/>
                </a:cubicBezTo>
                <a:cubicBezTo>
                  <a:pt x="250818" y="44788"/>
                  <a:pt x="261243" y="44834"/>
                  <a:pt x="271547" y="46749"/>
                </a:cubicBezTo>
                <a:cubicBezTo>
                  <a:pt x="281850" y="48663"/>
                  <a:pt x="289508" y="53234"/>
                  <a:pt x="294520" y="60462"/>
                </a:cubicBezTo>
                <a:cubicBezTo>
                  <a:pt x="299532" y="67689"/>
                  <a:pt x="298721" y="71934"/>
                  <a:pt x="292089" y="73196"/>
                </a:cubicBezTo>
                <a:cubicBezTo>
                  <a:pt x="285457" y="74458"/>
                  <a:pt x="274860" y="74637"/>
                  <a:pt x="260297" y="73733"/>
                </a:cubicBezTo>
                <a:cubicBezTo>
                  <a:pt x="245735" y="72830"/>
                  <a:pt x="228931" y="73049"/>
                  <a:pt x="209887" y="74390"/>
                </a:cubicBezTo>
                <a:cubicBezTo>
                  <a:pt x="190844" y="75730"/>
                  <a:pt x="168932" y="78107"/>
                  <a:pt x="144152" y="81520"/>
                </a:cubicBezTo>
                <a:cubicBezTo>
                  <a:pt x="136623" y="98284"/>
                  <a:pt x="128966" y="111972"/>
                  <a:pt x="121179" y="122583"/>
                </a:cubicBezTo>
                <a:cubicBezTo>
                  <a:pt x="123229" y="124103"/>
                  <a:pt x="132053" y="123096"/>
                  <a:pt x="147648" y="119561"/>
                </a:cubicBezTo>
                <a:cubicBezTo>
                  <a:pt x="163242" y="116026"/>
                  <a:pt x="173940" y="113101"/>
                  <a:pt x="179741" y="110785"/>
                </a:cubicBezTo>
                <a:cubicBezTo>
                  <a:pt x="185542" y="108469"/>
                  <a:pt x="191951" y="108505"/>
                  <a:pt x="198971" y="110893"/>
                </a:cubicBezTo>
                <a:cubicBezTo>
                  <a:pt x="205990" y="113280"/>
                  <a:pt x="212325" y="116059"/>
                  <a:pt x="217976" y="119228"/>
                </a:cubicBezTo>
                <a:cubicBezTo>
                  <a:pt x="223626" y="122397"/>
                  <a:pt x="224873" y="129180"/>
                  <a:pt x="221718" y="139577"/>
                </a:cubicBezTo>
                <a:cubicBezTo>
                  <a:pt x="218563" y="149973"/>
                  <a:pt x="217430" y="161137"/>
                  <a:pt x="218320" y="173068"/>
                </a:cubicBezTo>
                <a:cubicBezTo>
                  <a:pt x="219208" y="184999"/>
                  <a:pt x="220101" y="199056"/>
                  <a:pt x="220998" y="215239"/>
                </a:cubicBezTo>
                <a:cubicBezTo>
                  <a:pt x="221894" y="231422"/>
                  <a:pt x="222805" y="246178"/>
                  <a:pt x="223729" y="259507"/>
                </a:cubicBezTo>
                <a:cubicBezTo>
                  <a:pt x="224654" y="272837"/>
                  <a:pt x="223184" y="284094"/>
                  <a:pt x="219320" y="293278"/>
                </a:cubicBezTo>
                <a:cubicBezTo>
                  <a:pt x="215455" y="302463"/>
                  <a:pt x="209637" y="310014"/>
                  <a:pt x="201864" y="315929"/>
                </a:cubicBezTo>
                <a:cubicBezTo>
                  <a:pt x="194092" y="321844"/>
                  <a:pt x="189077" y="320636"/>
                  <a:pt x="186818" y="312304"/>
                </a:cubicBezTo>
                <a:cubicBezTo>
                  <a:pt x="184559" y="303973"/>
                  <a:pt x="178877" y="294046"/>
                  <a:pt x="169771" y="282523"/>
                </a:cubicBezTo>
                <a:cubicBezTo>
                  <a:pt x="160665" y="271001"/>
                  <a:pt x="160805" y="266613"/>
                  <a:pt x="170190" y="269359"/>
                </a:cubicBezTo>
                <a:cubicBezTo>
                  <a:pt x="179576" y="272105"/>
                  <a:pt x="185875" y="273457"/>
                  <a:pt x="189087" y="273414"/>
                </a:cubicBezTo>
                <a:cubicBezTo>
                  <a:pt x="192299" y="273371"/>
                  <a:pt x="193905" y="263024"/>
                  <a:pt x="193905" y="242374"/>
                </a:cubicBezTo>
                <a:cubicBezTo>
                  <a:pt x="193905" y="218297"/>
                  <a:pt x="193038" y="194141"/>
                  <a:pt x="191302" y="169906"/>
                </a:cubicBezTo>
                <a:cubicBezTo>
                  <a:pt x="189568" y="145671"/>
                  <a:pt x="186165" y="132808"/>
                  <a:pt x="181096" y="131317"/>
                </a:cubicBezTo>
                <a:cubicBezTo>
                  <a:pt x="176027" y="129825"/>
                  <a:pt x="157402" y="132428"/>
                  <a:pt x="125223" y="139125"/>
                </a:cubicBezTo>
                <a:lnTo>
                  <a:pt x="125223" y="166701"/>
                </a:lnTo>
                <a:cubicBezTo>
                  <a:pt x="131719" y="166787"/>
                  <a:pt x="141543" y="165009"/>
                  <a:pt x="154692" y="161366"/>
                </a:cubicBezTo>
                <a:cubicBezTo>
                  <a:pt x="167842" y="157724"/>
                  <a:pt x="176342" y="159337"/>
                  <a:pt x="180193" y="166206"/>
                </a:cubicBezTo>
                <a:cubicBezTo>
                  <a:pt x="184043" y="173075"/>
                  <a:pt x="179505" y="177829"/>
                  <a:pt x="166577" y="180468"/>
                </a:cubicBezTo>
                <a:cubicBezTo>
                  <a:pt x="153649" y="183106"/>
                  <a:pt x="139864" y="184426"/>
                  <a:pt x="125223" y="184426"/>
                </a:cubicBezTo>
                <a:cubicBezTo>
                  <a:pt x="125223" y="193489"/>
                  <a:pt x="124326" y="202881"/>
                  <a:pt x="122534" y="212604"/>
                </a:cubicBezTo>
                <a:cubicBezTo>
                  <a:pt x="135225" y="212676"/>
                  <a:pt x="146734" y="210894"/>
                  <a:pt x="157058" y="207259"/>
                </a:cubicBezTo>
                <a:cubicBezTo>
                  <a:pt x="167383" y="203623"/>
                  <a:pt x="175230" y="205466"/>
                  <a:pt x="180601" y="212787"/>
                </a:cubicBezTo>
                <a:cubicBezTo>
                  <a:pt x="185972" y="220108"/>
                  <a:pt x="179824" y="225309"/>
                  <a:pt x="162156" y="228393"/>
                </a:cubicBezTo>
                <a:cubicBezTo>
                  <a:pt x="144489" y="231476"/>
                  <a:pt x="131138" y="231218"/>
                  <a:pt x="122104" y="227618"/>
                </a:cubicBezTo>
                <a:cubicBezTo>
                  <a:pt x="120497" y="250864"/>
                  <a:pt x="116121" y="269273"/>
                  <a:pt x="108972" y="282846"/>
                </a:cubicBezTo>
                <a:cubicBezTo>
                  <a:pt x="101823" y="296419"/>
                  <a:pt x="95521" y="298531"/>
                  <a:pt x="90064" y="289181"/>
                </a:cubicBezTo>
                <a:cubicBezTo>
                  <a:pt x="84608" y="279831"/>
                  <a:pt x="83916" y="270492"/>
                  <a:pt x="87988" y="261164"/>
                </a:cubicBezTo>
                <a:cubicBezTo>
                  <a:pt x="92062" y="251835"/>
                  <a:pt x="95209" y="241396"/>
                  <a:pt x="97431" y="229845"/>
                </a:cubicBezTo>
                <a:cubicBezTo>
                  <a:pt x="99654" y="218294"/>
                  <a:pt x="101440" y="202003"/>
                  <a:pt x="102788" y="180973"/>
                </a:cubicBezTo>
                <a:cubicBezTo>
                  <a:pt x="104135" y="159943"/>
                  <a:pt x="104752" y="146696"/>
                  <a:pt x="104637" y="141233"/>
                </a:cubicBezTo>
                <a:cubicBezTo>
                  <a:pt x="94313" y="160062"/>
                  <a:pt x="82026" y="176363"/>
                  <a:pt x="67779" y="190137"/>
                </a:cubicBezTo>
                <a:cubicBezTo>
                  <a:pt x="53533" y="203910"/>
                  <a:pt x="36346" y="215400"/>
                  <a:pt x="16219" y="224607"/>
                </a:cubicBezTo>
                <a:cubicBezTo>
                  <a:pt x="-3907" y="233813"/>
                  <a:pt x="-5302" y="230730"/>
                  <a:pt x="12036" y="215357"/>
                </a:cubicBezTo>
                <a:cubicBezTo>
                  <a:pt x="29373" y="199985"/>
                  <a:pt x="47413" y="180916"/>
                  <a:pt x="66155" y="158151"/>
                </a:cubicBezTo>
                <a:cubicBezTo>
                  <a:pt x="84898" y="135386"/>
                  <a:pt x="101834" y="110394"/>
                  <a:pt x="116963" y="83176"/>
                </a:cubicBezTo>
                <a:cubicBezTo>
                  <a:pt x="82532" y="87636"/>
                  <a:pt x="60305" y="91003"/>
                  <a:pt x="50281" y="93276"/>
                </a:cubicBezTo>
                <a:cubicBezTo>
                  <a:pt x="40257" y="95548"/>
                  <a:pt x="30642" y="93021"/>
                  <a:pt x="21435" y="85693"/>
                </a:cubicBezTo>
                <a:cubicBezTo>
                  <a:pt x="12229" y="78365"/>
                  <a:pt x="10218" y="74303"/>
                  <a:pt x="15402" y="73508"/>
                </a:cubicBezTo>
                <a:cubicBezTo>
                  <a:pt x="20586" y="72712"/>
                  <a:pt x="30370" y="72088"/>
                  <a:pt x="44753" y="71636"/>
                </a:cubicBezTo>
                <a:cubicBezTo>
                  <a:pt x="59136" y="71184"/>
                  <a:pt x="84819" y="68385"/>
                  <a:pt x="121803" y="63236"/>
                </a:cubicBezTo>
                <a:cubicBezTo>
                  <a:pt x="132071" y="38127"/>
                  <a:pt x="135182" y="21428"/>
                  <a:pt x="131138" y="13139"/>
                </a:cubicBezTo>
                <a:cubicBezTo>
                  <a:pt x="127094" y="4850"/>
                  <a:pt x="127797" y="706"/>
                  <a:pt x="133246" y="706"/>
                </a:cubicBezTo>
                <a:close/>
                <a:moveTo>
                  <a:pt x="6734781" y="1"/>
                </a:moveTo>
                <a:cubicBezTo>
                  <a:pt x="6737686" y="-24"/>
                  <a:pt x="6742158" y="1072"/>
                  <a:pt x="6748195" y="3287"/>
                </a:cubicBezTo>
                <a:cubicBezTo>
                  <a:pt x="6760269" y="7718"/>
                  <a:pt x="6766597" y="11303"/>
                  <a:pt x="6767178" y="14042"/>
                </a:cubicBezTo>
                <a:cubicBezTo>
                  <a:pt x="6767759" y="16781"/>
                  <a:pt x="6759947" y="25378"/>
                  <a:pt x="6743742" y="39833"/>
                </a:cubicBezTo>
                <a:cubicBezTo>
                  <a:pt x="6762284" y="38184"/>
                  <a:pt x="6776093" y="34621"/>
                  <a:pt x="6785171" y="29143"/>
                </a:cubicBezTo>
                <a:cubicBezTo>
                  <a:pt x="6794248" y="23665"/>
                  <a:pt x="6804911" y="24213"/>
                  <a:pt x="6817157" y="30788"/>
                </a:cubicBezTo>
                <a:cubicBezTo>
                  <a:pt x="6829403" y="37363"/>
                  <a:pt x="6834265" y="42755"/>
                  <a:pt x="6831741" y="46964"/>
                </a:cubicBezTo>
                <a:cubicBezTo>
                  <a:pt x="6829217" y="51173"/>
                  <a:pt x="6824334" y="56669"/>
                  <a:pt x="6817092" y="63452"/>
                </a:cubicBezTo>
                <a:cubicBezTo>
                  <a:pt x="6809851" y="70234"/>
                  <a:pt x="6803739" y="76788"/>
                  <a:pt x="6798755" y="83112"/>
                </a:cubicBezTo>
                <a:cubicBezTo>
                  <a:pt x="6793771" y="89436"/>
                  <a:pt x="6787136" y="95782"/>
                  <a:pt x="6778847" y="102149"/>
                </a:cubicBezTo>
                <a:cubicBezTo>
                  <a:pt x="6787509" y="106866"/>
                  <a:pt x="6795833" y="111226"/>
                  <a:pt x="6803821" y="115227"/>
                </a:cubicBezTo>
                <a:cubicBezTo>
                  <a:pt x="6811808" y="119228"/>
                  <a:pt x="6822689" y="123673"/>
                  <a:pt x="6836463" y="128563"/>
                </a:cubicBezTo>
                <a:cubicBezTo>
                  <a:pt x="6850236" y="133453"/>
                  <a:pt x="6862887" y="137228"/>
                  <a:pt x="6874417" y="139888"/>
                </a:cubicBezTo>
                <a:cubicBezTo>
                  <a:pt x="6885947" y="142549"/>
                  <a:pt x="6898545" y="144499"/>
                  <a:pt x="6912211" y="145739"/>
                </a:cubicBezTo>
                <a:cubicBezTo>
                  <a:pt x="6925877" y="146980"/>
                  <a:pt x="6928817" y="149901"/>
                  <a:pt x="6921030" y="154505"/>
                </a:cubicBezTo>
                <a:cubicBezTo>
                  <a:pt x="6913243" y="159108"/>
                  <a:pt x="6901061" y="162768"/>
                  <a:pt x="6884484" y="165486"/>
                </a:cubicBezTo>
                <a:cubicBezTo>
                  <a:pt x="6867907" y="168203"/>
                  <a:pt x="6854159" y="168160"/>
                  <a:pt x="6843238" y="165357"/>
                </a:cubicBezTo>
                <a:cubicBezTo>
                  <a:pt x="6832318" y="162553"/>
                  <a:pt x="6805986" y="146861"/>
                  <a:pt x="6764241" y="118281"/>
                </a:cubicBezTo>
                <a:cubicBezTo>
                  <a:pt x="6736737" y="143104"/>
                  <a:pt x="6712681" y="159635"/>
                  <a:pt x="6692074" y="167873"/>
                </a:cubicBezTo>
                <a:cubicBezTo>
                  <a:pt x="6671467" y="176112"/>
                  <a:pt x="6652854" y="181830"/>
                  <a:pt x="6636233" y="185028"/>
                </a:cubicBezTo>
                <a:cubicBezTo>
                  <a:pt x="6619613" y="188226"/>
                  <a:pt x="6618147" y="186057"/>
                  <a:pt x="6631835" y="178521"/>
                </a:cubicBezTo>
                <a:cubicBezTo>
                  <a:pt x="6645523" y="170985"/>
                  <a:pt x="6663007" y="161230"/>
                  <a:pt x="6684287" y="149256"/>
                </a:cubicBezTo>
                <a:cubicBezTo>
                  <a:pt x="6705569" y="137282"/>
                  <a:pt x="6725789" y="121737"/>
                  <a:pt x="6744947" y="102622"/>
                </a:cubicBezTo>
                <a:cubicBezTo>
                  <a:pt x="6732614" y="91924"/>
                  <a:pt x="6721887" y="83643"/>
                  <a:pt x="6712767" y="77777"/>
                </a:cubicBezTo>
                <a:cubicBezTo>
                  <a:pt x="6704909" y="83843"/>
                  <a:pt x="6696660" y="88285"/>
                  <a:pt x="6688020" y="91103"/>
                </a:cubicBezTo>
                <a:cubicBezTo>
                  <a:pt x="6679379" y="93921"/>
                  <a:pt x="6674109" y="94226"/>
                  <a:pt x="6672209" y="92017"/>
                </a:cubicBezTo>
                <a:cubicBezTo>
                  <a:pt x="6670310" y="89809"/>
                  <a:pt x="6673537" y="85489"/>
                  <a:pt x="6681889" y="79057"/>
                </a:cubicBezTo>
                <a:cubicBezTo>
                  <a:pt x="6690243" y="72626"/>
                  <a:pt x="6699489" y="62792"/>
                  <a:pt x="6709627" y="49556"/>
                </a:cubicBezTo>
                <a:cubicBezTo>
                  <a:pt x="6719765" y="36320"/>
                  <a:pt x="6725935" y="26457"/>
                  <a:pt x="6728137" y="19968"/>
                </a:cubicBezTo>
                <a:cubicBezTo>
                  <a:pt x="6730337" y="13479"/>
                  <a:pt x="6731213" y="7969"/>
                  <a:pt x="6730761" y="3438"/>
                </a:cubicBezTo>
                <a:cubicBezTo>
                  <a:pt x="6730535" y="1172"/>
                  <a:pt x="6731875" y="27"/>
                  <a:pt x="6734781" y="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ts val="32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6" name="Picture 27" descr="未标题-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8389" y="3015473"/>
            <a:ext cx="7129688" cy="3144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本框 3"/>
          <p:cNvSpPr txBox="1"/>
          <p:nvPr/>
        </p:nvSpPr>
        <p:spPr>
          <a:xfrm>
            <a:off x="812800" y="17417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2400" dirty="0">
                <a:solidFill>
                  <a:prstClr val="black"/>
                </a:solidFill>
                <a:cs typeface="+mn-ea"/>
                <a:sym typeface="+mn-lt"/>
              </a:rPr>
              <a:t>课堂练习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文本框 21"/>
          <p:cNvSpPr txBox="1">
            <a:spLocks noChangeArrowheads="1"/>
          </p:cNvSpPr>
          <p:nvPr/>
        </p:nvSpPr>
        <p:spPr bwMode="auto">
          <a:xfrm>
            <a:off x="1265460" y="1436342"/>
            <a:ext cx="7077508" cy="729187"/>
          </a:xfrm>
          <a:custGeom>
            <a:avLst/>
            <a:gdLst/>
            <a:ahLst/>
            <a:cxnLst/>
            <a:rect l="l" t="t" r="r" b="b"/>
            <a:pathLst>
              <a:path w="7077508" h="729187">
                <a:moveTo>
                  <a:pt x="2911029" y="649196"/>
                </a:moveTo>
                <a:lnTo>
                  <a:pt x="2957082" y="649196"/>
                </a:lnTo>
                <a:lnTo>
                  <a:pt x="2957082" y="695228"/>
                </a:lnTo>
                <a:lnTo>
                  <a:pt x="2911029" y="695228"/>
                </a:lnTo>
                <a:close/>
                <a:moveTo>
                  <a:pt x="1246493" y="632687"/>
                </a:moveTo>
                <a:cubicBezTo>
                  <a:pt x="1244163" y="632092"/>
                  <a:pt x="1236541" y="632673"/>
                  <a:pt x="1223628" y="634429"/>
                </a:cubicBezTo>
                <a:cubicBezTo>
                  <a:pt x="1210715" y="636186"/>
                  <a:pt x="1193905" y="638692"/>
                  <a:pt x="1173197" y="641947"/>
                </a:cubicBezTo>
                <a:cubicBezTo>
                  <a:pt x="1175907" y="654280"/>
                  <a:pt x="1178475" y="669287"/>
                  <a:pt x="1180898" y="686968"/>
                </a:cubicBezTo>
                <a:cubicBezTo>
                  <a:pt x="1196758" y="686136"/>
                  <a:pt x="1217680" y="683211"/>
                  <a:pt x="1243665" y="678192"/>
                </a:cubicBezTo>
                <a:cubicBezTo>
                  <a:pt x="1246088" y="668484"/>
                  <a:pt x="1247748" y="658621"/>
                  <a:pt x="1248644" y="648605"/>
                </a:cubicBezTo>
                <a:cubicBezTo>
                  <a:pt x="1249541" y="638588"/>
                  <a:pt x="1248824" y="633282"/>
                  <a:pt x="1246493" y="632687"/>
                </a:cubicBezTo>
                <a:close/>
                <a:moveTo>
                  <a:pt x="373362" y="619469"/>
                </a:moveTo>
                <a:cubicBezTo>
                  <a:pt x="397324" y="625090"/>
                  <a:pt x="415163" y="631414"/>
                  <a:pt x="426879" y="638441"/>
                </a:cubicBezTo>
                <a:cubicBezTo>
                  <a:pt x="438595" y="645468"/>
                  <a:pt x="447053" y="651820"/>
                  <a:pt x="452251" y="657499"/>
                </a:cubicBezTo>
                <a:cubicBezTo>
                  <a:pt x="457449" y="663178"/>
                  <a:pt x="460744" y="670936"/>
                  <a:pt x="462135" y="680773"/>
                </a:cubicBezTo>
                <a:cubicBezTo>
                  <a:pt x="463526" y="690611"/>
                  <a:pt x="459865" y="698627"/>
                  <a:pt x="451154" y="704822"/>
                </a:cubicBezTo>
                <a:cubicBezTo>
                  <a:pt x="442442" y="711017"/>
                  <a:pt x="433773" y="704223"/>
                  <a:pt x="425148" y="684441"/>
                </a:cubicBezTo>
                <a:cubicBezTo>
                  <a:pt x="416522" y="664658"/>
                  <a:pt x="398450" y="646371"/>
                  <a:pt x="370931" y="629579"/>
                </a:cubicBezTo>
                <a:close/>
                <a:moveTo>
                  <a:pt x="955281" y="610437"/>
                </a:moveTo>
                <a:cubicBezTo>
                  <a:pt x="960713" y="610346"/>
                  <a:pt x="966181" y="613263"/>
                  <a:pt x="971682" y="619189"/>
                </a:cubicBezTo>
                <a:cubicBezTo>
                  <a:pt x="979017" y="627091"/>
                  <a:pt x="976973" y="631608"/>
                  <a:pt x="965551" y="632741"/>
                </a:cubicBezTo>
                <a:cubicBezTo>
                  <a:pt x="954129" y="633874"/>
                  <a:pt x="941424" y="635569"/>
                  <a:pt x="927435" y="637828"/>
                </a:cubicBezTo>
                <a:cubicBezTo>
                  <a:pt x="913446" y="640086"/>
                  <a:pt x="902175" y="642567"/>
                  <a:pt x="893621" y="645270"/>
                </a:cubicBezTo>
                <a:cubicBezTo>
                  <a:pt x="885067" y="647974"/>
                  <a:pt x="876599" y="646038"/>
                  <a:pt x="868217" y="639463"/>
                </a:cubicBezTo>
                <a:cubicBezTo>
                  <a:pt x="859835" y="632888"/>
                  <a:pt x="860223" y="629278"/>
                  <a:pt x="869379" y="628632"/>
                </a:cubicBezTo>
                <a:cubicBezTo>
                  <a:pt x="878535" y="627987"/>
                  <a:pt x="895704" y="625413"/>
                  <a:pt x="920885" y="620910"/>
                </a:cubicBezTo>
                <a:cubicBezTo>
                  <a:pt x="932988" y="617454"/>
                  <a:pt x="942647" y="614328"/>
                  <a:pt x="949860" y="611532"/>
                </a:cubicBezTo>
                <a:cubicBezTo>
                  <a:pt x="951663" y="610832"/>
                  <a:pt x="953470" y="610468"/>
                  <a:pt x="955281" y="610437"/>
                </a:cubicBezTo>
                <a:close/>
                <a:moveTo>
                  <a:pt x="1256496" y="602917"/>
                </a:moveTo>
                <a:cubicBezTo>
                  <a:pt x="1260726" y="603067"/>
                  <a:pt x="1265476" y="604447"/>
                  <a:pt x="1270746" y="607057"/>
                </a:cubicBezTo>
                <a:cubicBezTo>
                  <a:pt x="1281286" y="612277"/>
                  <a:pt x="1290160" y="618257"/>
                  <a:pt x="1297365" y="624997"/>
                </a:cubicBezTo>
                <a:cubicBezTo>
                  <a:pt x="1304571" y="631737"/>
                  <a:pt x="1303965" y="638602"/>
                  <a:pt x="1295548" y="645593"/>
                </a:cubicBezTo>
                <a:cubicBezTo>
                  <a:pt x="1287130" y="652584"/>
                  <a:pt x="1279193" y="662762"/>
                  <a:pt x="1271736" y="676127"/>
                </a:cubicBezTo>
                <a:cubicBezTo>
                  <a:pt x="1285230" y="692245"/>
                  <a:pt x="1285259" y="700584"/>
                  <a:pt x="1271822" y="701144"/>
                </a:cubicBezTo>
                <a:cubicBezTo>
                  <a:pt x="1258385" y="701703"/>
                  <a:pt x="1228414" y="703703"/>
                  <a:pt x="1181909" y="707145"/>
                </a:cubicBezTo>
                <a:cubicBezTo>
                  <a:pt x="1178252" y="720797"/>
                  <a:pt x="1173197" y="723600"/>
                  <a:pt x="1166744" y="715555"/>
                </a:cubicBezTo>
                <a:cubicBezTo>
                  <a:pt x="1160291" y="707511"/>
                  <a:pt x="1154824" y="693418"/>
                  <a:pt x="1150342" y="673277"/>
                </a:cubicBezTo>
                <a:cubicBezTo>
                  <a:pt x="1145861" y="653136"/>
                  <a:pt x="1141326" y="639699"/>
                  <a:pt x="1136738" y="632967"/>
                </a:cubicBezTo>
                <a:cubicBezTo>
                  <a:pt x="1132149" y="626234"/>
                  <a:pt x="1133088" y="622301"/>
                  <a:pt x="1139555" y="621168"/>
                </a:cubicBezTo>
                <a:cubicBezTo>
                  <a:pt x="1146022" y="620035"/>
                  <a:pt x="1152149" y="620146"/>
                  <a:pt x="1157935" y="621502"/>
                </a:cubicBezTo>
                <a:cubicBezTo>
                  <a:pt x="1163722" y="622857"/>
                  <a:pt x="1172950" y="622878"/>
                  <a:pt x="1185619" y="621566"/>
                </a:cubicBezTo>
                <a:cubicBezTo>
                  <a:pt x="1198289" y="620254"/>
                  <a:pt x="1209818" y="618512"/>
                  <a:pt x="1220208" y="616339"/>
                </a:cubicBezTo>
                <a:cubicBezTo>
                  <a:pt x="1230597" y="614167"/>
                  <a:pt x="1238983" y="610771"/>
                  <a:pt x="1245364" y="606154"/>
                </a:cubicBezTo>
                <a:cubicBezTo>
                  <a:pt x="1248555" y="603845"/>
                  <a:pt x="1252266" y="602766"/>
                  <a:pt x="1256496" y="602917"/>
                </a:cubicBezTo>
                <a:close/>
                <a:moveTo>
                  <a:pt x="2700120" y="597464"/>
                </a:moveTo>
                <a:cubicBezTo>
                  <a:pt x="2703849" y="598217"/>
                  <a:pt x="2708710" y="599873"/>
                  <a:pt x="2714704" y="602433"/>
                </a:cubicBezTo>
                <a:cubicBezTo>
                  <a:pt x="2735956" y="610764"/>
                  <a:pt x="2751949" y="621975"/>
                  <a:pt x="2762683" y="636064"/>
                </a:cubicBezTo>
                <a:cubicBezTo>
                  <a:pt x="2773416" y="650153"/>
                  <a:pt x="2776084" y="665336"/>
                  <a:pt x="2770685" y="681612"/>
                </a:cubicBezTo>
                <a:cubicBezTo>
                  <a:pt x="2765286" y="697888"/>
                  <a:pt x="2754749" y="695536"/>
                  <a:pt x="2739075" y="674557"/>
                </a:cubicBezTo>
                <a:cubicBezTo>
                  <a:pt x="2723401" y="653577"/>
                  <a:pt x="2709427" y="633752"/>
                  <a:pt x="2697152" y="615081"/>
                </a:cubicBezTo>
                <a:cubicBezTo>
                  <a:pt x="2687945" y="601078"/>
                  <a:pt x="2688935" y="595205"/>
                  <a:pt x="2700120" y="597464"/>
                </a:cubicBezTo>
                <a:close/>
                <a:moveTo>
                  <a:pt x="2591092" y="583502"/>
                </a:moveTo>
                <a:cubicBezTo>
                  <a:pt x="2592802" y="583761"/>
                  <a:pt x="2594854" y="584436"/>
                  <a:pt x="2597247" y="585526"/>
                </a:cubicBezTo>
                <a:cubicBezTo>
                  <a:pt x="2606819" y="589885"/>
                  <a:pt x="2614358" y="594811"/>
                  <a:pt x="2619865" y="600303"/>
                </a:cubicBezTo>
                <a:cubicBezTo>
                  <a:pt x="2626820" y="606111"/>
                  <a:pt x="2627903" y="611431"/>
                  <a:pt x="2623113" y="616264"/>
                </a:cubicBezTo>
                <a:cubicBezTo>
                  <a:pt x="2618324" y="621096"/>
                  <a:pt x="2611609" y="628059"/>
                  <a:pt x="2602969" y="637150"/>
                </a:cubicBezTo>
                <a:cubicBezTo>
                  <a:pt x="2594329" y="646242"/>
                  <a:pt x="2581960" y="657460"/>
                  <a:pt x="2565863" y="670803"/>
                </a:cubicBezTo>
                <a:cubicBezTo>
                  <a:pt x="2549766" y="684147"/>
                  <a:pt x="2533283" y="693127"/>
                  <a:pt x="2516411" y="697745"/>
                </a:cubicBezTo>
                <a:cubicBezTo>
                  <a:pt x="2499540" y="702362"/>
                  <a:pt x="2495102" y="701222"/>
                  <a:pt x="2503096" y="694325"/>
                </a:cubicBezTo>
                <a:cubicBezTo>
                  <a:pt x="2511091" y="687427"/>
                  <a:pt x="2521767" y="678188"/>
                  <a:pt x="2535125" y="666609"/>
                </a:cubicBezTo>
                <a:cubicBezTo>
                  <a:pt x="2548483" y="655029"/>
                  <a:pt x="2560461" y="641997"/>
                  <a:pt x="2571058" y="627514"/>
                </a:cubicBezTo>
                <a:cubicBezTo>
                  <a:pt x="2581655" y="613030"/>
                  <a:pt x="2586277" y="601321"/>
                  <a:pt x="2584922" y="592387"/>
                </a:cubicBezTo>
                <a:cubicBezTo>
                  <a:pt x="2583905" y="585687"/>
                  <a:pt x="2585962" y="582725"/>
                  <a:pt x="2591092" y="583502"/>
                </a:cubicBezTo>
                <a:close/>
                <a:moveTo>
                  <a:pt x="803460" y="557541"/>
                </a:moveTo>
                <a:cubicBezTo>
                  <a:pt x="789550" y="561140"/>
                  <a:pt x="780000" y="561592"/>
                  <a:pt x="774809" y="558896"/>
                </a:cubicBezTo>
                <a:cubicBezTo>
                  <a:pt x="779311" y="566998"/>
                  <a:pt x="780875" y="573422"/>
                  <a:pt x="779498" y="578169"/>
                </a:cubicBezTo>
                <a:cubicBezTo>
                  <a:pt x="778121" y="582916"/>
                  <a:pt x="777010" y="603881"/>
                  <a:pt x="776164" y="641065"/>
                </a:cubicBezTo>
                <a:cubicBezTo>
                  <a:pt x="780882" y="639273"/>
                  <a:pt x="790274" y="636892"/>
                  <a:pt x="804342" y="633924"/>
                </a:cubicBezTo>
                <a:lnTo>
                  <a:pt x="804342" y="620996"/>
                </a:lnTo>
                <a:cubicBezTo>
                  <a:pt x="802149" y="621885"/>
                  <a:pt x="799029" y="622330"/>
                  <a:pt x="794985" y="622330"/>
                </a:cubicBezTo>
                <a:cubicBezTo>
                  <a:pt x="790411" y="622330"/>
                  <a:pt x="786102" y="620383"/>
                  <a:pt x="782058" y="616490"/>
                </a:cubicBezTo>
                <a:cubicBezTo>
                  <a:pt x="778014" y="612596"/>
                  <a:pt x="778146" y="609929"/>
                  <a:pt x="782456" y="608488"/>
                </a:cubicBezTo>
                <a:cubicBezTo>
                  <a:pt x="786765" y="607047"/>
                  <a:pt x="794060" y="605143"/>
                  <a:pt x="804342" y="602777"/>
                </a:cubicBezTo>
                <a:lnTo>
                  <a:pt x="804342" y="591290"/>
                </a:lnTo>
                <a:cubicBezTo>
                  <a:pt x="803812" y="592194"/>
                  <a:pt x="800223" y="592402"/>
                  <a:pt x="793576" y="591914"/>
                </a:cubicBezTo>
                <a:cubicBezTo>
                  <a:pt x="786930" y="591427"/>
                  <a:pt x="782337" y="589369"/>
                  <a:pt x="779799" y="585741"/>
                </a:cubicBezTo>
                <a:cubicBezTo>
                  <a:pt x="777261" y="582113"/>
                  <a:pt x="778892" y="579675"/>
                  <a:pt x="784692" y="578427"/>
                </a:cubicBezTo>
                <a:cubicBezTo>
                  <a:pt x="790493" y="577180"/>
                  <a:pt x="797043" y="575459"/>
                  <a:pt x="804342" y="573265"/>
                </a:cubicBezTo>
                <a:cubicBezTo>
                  <a:pt x="804342" y="569335"/>
                  <a:pt x="804048" y="564094"/>
                  <a:pt x="803460" y="557541"/>
                </a:cubicBezTo>
                <a:close/>
                <a:moveTo>
                  <a:pt x="112338" y="538655"/>
                </a:moveTo>
                <a:cubicBezTo>
                  <a:pt x="97023" y="541351"/>
                  <a:pt x="82869" y="543831"/>
                  <a:pt x="69877" y="546097"/>
                </a:cubicBezTo>
                <a:cubicBezTo>
                  <a:pt x="72544" y="571451"/>
                  <a:pt x="75104" y="593212"/>
                  <a:pt x="77556" y="611381"/>
                </a:cubicBezTo>
                <a:cubicBezTo>
                  <a:pt x="95882" y="609689"/>
                  <a:pt x="107670" y="608183"/>
                  <a:pt x="112919" y="606864"/>
                </a:cubicBezTo>
                <a:lnTo>
                  <a:pt x="112919" y="584536"/>
                </a:lnTo>
                <a:lnTo>
                  <a:pt x="103540" y="584536"/>
                </a:lnTo>
                <a:cubicBezTo>
                  <a:pt x="99166" y="584536"/>
                  <a:pt x="94011" y="582328"/>
                  <a:pt x="88075" y="577911"/>
                </a:cubicBezTo>
                <a:cubicBezTo>
                  <a:pt x="82137" y="573494"/>
                  <a:pt x="82396" y="570562"/>
                  <a:pt x="88849" y="569113"/>
                </a:cubicBezTo>
                <a:cubicBezTo>
                  <a:pt x="95302" y="567665"/>
                  <a:pt x="103325" y="565836"/>
                  <a:pt x="112919" y="563628"/>
                </a:cubicBezTo>
                <a:cubicBezTo>
                  <a:pt x="112919" y="558838"/>
                  <a:pt x="112722" y="553464"/>
                  <a:pt x="112327" y="547506"/>
                </a:cubicBezTo>
                <a:cubicBezTo>
                  <a:pt x="111933" y="541548"/>
                  <a:pt x="111936" y="538597"/>
                  <a:pt x="112338" y="538655"/>
                </a:cubicBezTo>
                <a:close/>
                <a:moveTo>
                  <a:pt x="184527" y="527856"/>
                </a:moveTo>
                <a:cubicBezTo>
                  <a:pt x="179522" y="527856"/>
                  <a:pt x="162457" y="529649"/>
                  <a:pt x="133332" y="533234"/>
                </a:cubicBezTo>
                <a:cubicBezTo>
                  <a:pt x="140531" y="535385"/>
                  <a:pt x="143435" y="538536"/>
                  <a:pt x="142044" y="542688"/>
                </a:cubicBezTo>
                <a:cubicBezTo>
                  <a:pt x="140653" y="546839"/>
                  <a:pt x="139548" y="552192"/>
                  <a:pt x="138731" y="558745"/>
                </a:cubicBezTo>
                <a:cubicBezTo>
                  <a:pt x="147378" y="557856"/>
                  <a:pt x="154548" y="557412"/>
                  <a:pt x="160242" y="557412"/>
                </a:cubicBezTo>
                <a:cubicBezTo>
                  <a:pt x="167569" y="557412"/>
                  <a:pt x="172116" y="559598"/>
                  <a:pt x="173879" y="563972"/>
                </a:cubicBezTo>
                <a:cubicBezTo>
                  <a:pt x="175643" y="568346"/>
                  <a:pt x="173316" y="571956"/>
                  <a:pt x="166899" y="574803"/>
                </a:cubicBezTo>
                <a:cubicBezTo>
                  <a:pt x="160482" y="577649"/>
                  <a:pt x="150569" y="580256"/>
                  <a:pt x="137161" y="582622"/>
                </a:cubicBezTo>
                <a:lnTo>
                  <a:pt x="136021" y="603272"/>
                </a:lnTo>
                <a:cubicBezTo>
                  <a:pt x="144926" y="602497"/>
                  <a:pt x="153480" y="601181"/>
                  <a:pt x="161683" y="599324"/>
                </a:cubicBezTo>
                <a:cubicBezTo>
                  <a:pt x="169886" y="597467"/>
                  <a:pt x="175585" y="597213"/>
                  <a:pt x="178783" y="598561"/>
                </a:cubicBezTo>
                <a:cubicBezTo>
                  <a:pt x="181981" y="599909"/>
                  <a:pt x="184405" y="594001"/>
                  <a:pt x="186054" y="580836"/>
                </a:cubicBezTo>
                <a:cubicBezTo>
                  <a:pt x="187703" y="567672"/>
                  <a:pt x="188750" y="557110"/>
                  <a:pt x="189194" y="549152"/>
                </a:cubicBezTo>
                <a:cubicBezTo>
                  <a:pt x="189639" y="541193"/>
                  <a:pt x="189861" y="534969"/>
                  <a:pt x="189861" y="530481"/>
                </a:cubicBezTo>
                <a:cubicBezTo>
                  <a:pt x="189861" y="528731"/>
                  <a:pt x="188083" y="527856"/>
                  <a:pt x="184527" y="527856"/>
                </a:cubicBezTo>
                <a:close/>
                <a:moveTo>
                  <a:pt x="2334283" y="519449"/>
                </a:moveTo>
                <a:cubicBezTo>
                  <a:pt x="2336186" y="519669"/>
                  <a:pt x="2338500" y="520249"/>
                  <a:pt x="2341224" y="521188"/>
                </a:cubicBezTo>
                <a:cubicBezTo>
                  <a:pt x="2349413" y="524257"/>
                  <a:pt x="2356185" y="528961"/>
                  <a:pt x="2361541" y="535299"/>
                </a:cubicBezTo>
                <a:cubicBezTo>
                  <a:pt x="2366897" y="541637"/>
                  <a:pt x="2366954" y="547140"/>
                  <a:pt x="2361713" y="551808"/>
                </a:cubicBezTo>
                <a:cubicBezTo>
                  <a:pt x="2356472" y="556476"/>
                  <a:pt x="2348466" y="568902"/>
                  <a:pt x="2337697" y="589086"/>
                </a:cubicBezTo>
                <a:cubicBezTo>
                  <a:pt x="2326927" y="609269"/>
                  <a:pt x="2313795" y="627797"/>
                  <a:pt x="2298301" y="644668"/>
                </a:cubicBezTo>
                <a:cubicBezTo>
                  <a:pt x="2282806" y="661539"/>
                  <a:pt x="2264282" y="676622"/>
                  <a:pt x="2242729" y="689915"/>
                </a:cubicBezTo>
                <a:cubicBezTo>
                  <a:pt x="2221175" y="703209"/>
                  <a:pt x="2197984" y="712591"/>
                  <a:pt x="2173154" y="718061"/>
                </a:cubicBezTo>
                <a:cubicBezTo>
                  <a:pt x="2148324" y="723532"/>
                  <a:pt x="2146717" y="720736"/>
                  <a:pt x="2168335" y="709672"/>
                </a:cubicBezTo>
                <a:cubicBezTo>
                  <a:pt x="2189953" y="698609"/>
                  <a:pt x="2211015" y="685057"/>
                  <a:pt x="2231522" y="669018"/>
                </a:cubicBezTo>
                <a:cubicBezTo>
                  <a:pt x="2252028" y="652978"/>
                  <a:pt x="2269610" y="636745"/>
                  <a:pt x="2284265" y="620319"/>
                </a:cubicBezTo>
                <a:cubicBezTo>
                  <a:pt x="2298921" y="603892"/>
                  <a:pt x="2310479" y="586196"/>
                  <a:pt x="2318940" y="567231"/>
                </a:cubicBezTo>
                <a:cubicBezTo>
                  <a:pt x="2327400" y="548266"/>
                  <a:pt x="2330505" y="534912"/>
                  <a:pt x="2328254" y="527168"/>
                </a:cubicBezTo>
                <a:cubicBezTo>
                  <a:pt x="2326565" y="521360"/>
                  <a:pt x="2328575" y="518787"/>
                  <a:pt x="2334283" y="519449"/>
                </a:cubicBezTo>
                <a:close/>
                <a:moveTo>
                  <a:pt x="904323" y="495596"/>
                </a:moveTo>
                <a:cubicBezTo>
                  <a:pt x="905898" y="495406"/>
                  <a:pt x="907859" y="495612"/>
                  <a:pt x="910205" y="496215"/>
                </a:cubicBezTo>
                <a:cubicBezTo>
                  <a:pt x="919591" y="498624"/>
                  <a:pt x="926367" y="501678"/>
                  <a:pt x="930532" y="505378"/>
                </a:cubicBezTo>
                <a:cubicBezTo>
                  <a:pt x="934699" y="509078"/>
                  <a:pt x="935853" y="514875"/>
                  <a:pt x="933996" y="522769"/>
                </a:cubicBezTo>
                <a:cubicBezTo>
                  <a:pt x="932139" y="530664"/>
                  <a:pt x="927094" y="531911"/>
                  <a:pt x="918863" y="526512"/>
                </a:cubicBezTo>
                <a:cubicBezTo>
                  <a:pt x="910632" y="521113"/>
                  <a:pt x="904530" y="514943"/>
                  <a:pt x="900558" y="508002"/>
                </a:cubicBezTo>
                <a:cubicBezTo>
                  <a:pt x="898342" y="500302"/>
                  <a:pt x="899597" y="496166"/>
                  <a:pt x="904323" y="495596"/>
                </a:cubicBezTo>
                <a:close/>
                <a:moveTo>
                  <a:pt x="2198695" y="490816"/>
                </a:moveTo>
                <a:cubicBezTo>
                  <a:pt x="2200618" y="490590"/>
                  <a:pt x="2202999" y="492020"/>
                  <a:pt x="2205839" y="495107"/>
                </a:cubicBezTo>
                <a:cubicBezTo>
                  <a:pt x="2211517" y="501280"/>
                  <a:pt x="2214357" y="510369"/>
                  <a:pt x="2214357" y="522371"/>
                </a:cubicBezTo>
                <a:cubicBezTo>
                  <a:pt x="2214357" y="533786"/>
                  <a:pt x="2209825" y="547452"/>
                  <a:pt x="2200762" y="563370"/>
                </a:cubicBezTo>
                <a:cubicBezTo>
                  <a:pt x="2191699" y="579288"/>
                  <a:pt x="2184249" y="582105"/>
                  <a:pt x="2178413" y="571824"/>
                </a:cubicBezTo>
                <a:cubicBezTo>
                  <a:pt x="2172577" y="561542"/>
                  <a:pt x="2171465" y="553120"/>
                  <a:pt x="2175079" y="546560"/>
                </a:cubicBezTo>
                <a:cubicBezTo>
                  <a:pt x="2178693" y="539999"/>
                  <a:pt x="2182349" y="531635"/>
                  <a:pt x="2186049" y="521468"/>
                </a:cubicBezTo>
                <a:cubicBezTo>
                  <a:pt x="2189534" y="511874"/>
                  <a:pt x="2192283" y="503539"/>
                  <a:pt x="2194298" y="496462"/>
                </a:cubicBezTo>
                <a:cubicBezTo>
                  <a:pt x="2195306" y="492924"/>
                  <a:pt x="2196771" y="491041"/>
                  <a:pt x="2198695" y="490816"/>
                </a:cubicBezTo>
                <a:close/>
                <a:moveTo>
                  <a:pt x="1191653" y="479265"/>
                </a:moveTo>
                <a:cubicBezTo>
                  <a:pt x="1187724" y="486392"/>
                  <a:pt x="1181572" y="493504"/>
                  <a:pt x="1173197" y="500603"/>
                </a:cubicBezTo>
                <a:cubicBezTo>
                  <a:pt x="1181902" y="501836"/>
                  <a:pt x="1188595" y="504564"/>
                  <a:pt x="1193277" y="508788"/>
                </a:cubicBezTo>
                <a:cubicBezTo>
                  <a:pt x="1197959" y="513011"/>
                  <a:pt x="1205348" y="519310"/>
                  <a:pt x="1215443" y="527684"/>
                </a:cubicBezTo>
                <a:cubicBezTo>
                  <a:pt x="1222427" y="518162"/>
                  <a:pt x="1228131" y="508977"/>
                  <a:pt x="1232555" y="500130"/>
                </a:cubicBezTo>
                <a:cubicBezTo>
                  <a:pt x="1236979" y="491282"/>
                  <a:pt x="1239191" y="485201"/>
                  <a:pt x="1239191" y="481889"/>
                </a:cubicBezTo>
                <a:cubicBezTo>
                  <a:pt x="1239191" y="480139"/>
                  <a:pt x="1235921" y="479939"/>
                  <a:pt x="1229382" y="481287"/>
                </a:cubicBezTo>
                <a:cubicBezTo>
                  <a:pt x="1222843" y="482635"/>
                  <a:pt x="1216390" y="483983"/>
                  <a:pt x="1210023" y="485330"/>
                </a:cubicBezTo>
                <a:cubicBezTo>
                  <a:pt x="1203656" y="486678"/>
                  <a:pt x="1197533" y="484657"/>
                  <a:pt x="1191653" y="479265"/>
                </a:cubicBezTo>
                <a:close/>
                <a:moveTo>
                  <a:pt x="2369274" y="475102"/>
                </a:moveTo>
                <a:cubicBezTo>
                  <a:pt x="2373303" y="474163"/>
                  <a:pt x="2381907" y="476017"/>
                  <a:pt x="2395086" y="480663"/>
                </a:cubicBezTo>
                <a:cubicBezTo>
                  <a:pt x="2410373" y="483732"/>
                  <a:pt x="2418267" y="491913"/>
                  <a:pt x="2418769" y="505206"/>
                </a:cubicBezTo>
                <a:cubicBezTo>
                  <a:pt x="2419271" y="518499"/>
                  <a:pt x="2413553" y="522594"/>
                  <a:pt x="2401615" y="517488"/>
                </a:cubicBezTo>
                <a:cubicBezTo>
                  <a:pt x="2389676" y="512383"/>
                  <a:pt x="2376376" y="504618"/>
                  <a:pt x="2361713" y="494193"/>
                </a:cubicBezTo>
                <a:cubicBezTo>
                  <a:pt x="2347050" y="483767"/>
                  <a:pt x="2343637" y="478214"/>
                  <a:pt x="2351474" y="477533"/>
                </a:cubicBezTo>
                <a:cubicBezTo>
                  <a:pt x="2359311" y="476852"/>
                  <a:pt x="2365244" y="476042"/>
                  <a:pt x="2369274" y="475102"/>
                </a:cubicBezTo>
                <a:close/>
                <a:moveTo>
                  <a:pt x="2686741" y="474825"/>
                </a:moveTo>
                <a:cubicBezTo>
                  <a:pt x="2679994" y="475533"/>
                  <a:pt x="2670708" y="477013"/>
                  <a:pt x="2658885" y="479265"/>
                </a:cubicBezTo>
                <a:lnTo>
                  <a:pt x="2607346" y="488062"/>
                </a:lnTo>
                <a:cubicBezTo>
                  <a:pt x="2610874" y="510419"/>
                  <a:pt x="2613448" y="529477"/>
                  <a:pt x="2615068" y="545237"/>
                </a:cubicBezTo>
                <a:cubicBezTo>
                  <a:pt x="2641397" y="539845"/>
                  <a:pt x="2667711" y="535528"/>
                  <a:pt x="2694011" y="532288"/>
                </a:cubicBezTo>
                <a:cubicBezTo>
                  <a:pt x="2696420" y="522006"/>
                  <a:pt x="2698751" y="510308"/>
                  <a:pt x="2701002" y="497193"/>
                </a:cubicBezTo>
                <a:cubicBezTo>
                  <a:pt x="2703254" y="484079"/>
                  <a:pt x="2702709" y="476687"/>
                  <a:pt x="2699367" y="475016"/>
                </a:cubicBezTo>
                <a:cubicBezTo>
                  <a:pt x="2697697" y="474181"/>
                  <a:pt x="2693488" y="474117"/>
                  <a:pt x="2686741" y="474825"/>
                </a:cubicBezTo>
                <a:close/>
                <a:moveTo>
                  <a:pt x="1937928" y="452269"/>
                </a:moveTo>
                <a:cubicBezTo>
                  <a:pt x="1934034" y="456098"/>
                  <a:pt x="1929240" y="460388"/>
                  <a:pt x="1923545" y="465140"/>
                </a:cubicBezTo>
                <a:lnTo>
                  <a:pt x="1906964" y="478247"/>
                </a:lnTo>
                <a:lnTo>
                  <a:pt x="1917009" y="477920"/>
                </a:lnTo>
                <a:cubicBezTo>
                  <a:pt x="1927743" y="479835"/>
                  <a:pt x="1935644" y="483355"/>
                  <a:pt x="1940713" y="488482"/>
                </a:cubicBezTo>
                <a:cubicBezTo>
                  <a:pt x="1945783" y="493608"/>
                  <a:pt x="1947865" y="497677"/>
                  <a:pt x="1946962" y="500689"/>
                </a:cubicBezTo>
                <a:cubicBezTo>
                  <a:pt x="1949185" y="497003"/>
                  <a:pt x="1954702" y="490310"/>
                  <a:pt x="1963514" y="480609"/>
                </a:cubicBezTo>
                <a:cubicBezTo>
                  <a:pt x="1972326" y="470908"/>
                  <a:pt x="1977593" y="464207"/>
                  <a:pt x="1979313" y="460508"/>
                </a:cubicBezTo>
                <a:cubicBezTo>
                  <a:pt x="1981034" y="456808"/>
                  <a:pt x="1979672" y="454958"/>
                  <a:pt x="1975227" y="454958"/>
                </a:cubicBezTo>
                <a:cubicBezTo>
                  <a:pt x="1969318" y="454958"/>
                  <a:pt x="1962987" y="455410"/>
                  <a:pt x="1956233" y="456313"/>
                </a:cubicBezTo>
                <a:cubicBezTo>
                  <a:pt x="1949479" y="457217"/>
                  <a:pt x="1943377" y="455869"/>
                  <a:pt x="1937928" y="452269"/>
                </a:cubicBezTo>
                <a:close/>
                <a:moveTo>
                  <a:pt x="2713010" y="441299"/>
                </a:moveTo>
                <a:cubicBezTo>
                  <a:pt x="2716921" y="441471"/>
                  <a:pt x="2721057" y="442991"/>
                  <a:pt x="2725416" y="445859"/>
                </a:cubicBezTo>
                <a:cubicBezTo>
                  <a:pt x="2734135" y="451595"/>
                  <a:pt x="2742284" y="458335"/>
                  <a:pt x="2749863" y="466079"/>
                </a:cubicBezTo>
                <a:cubicBezTo>
                  <a:pt x="2757442" y="473822"/>
                  <a:pt x="2757244" y="480236"/>
                  <a:pt x="2749271" y="485320"/>
                </a:cubicBezTo>
                <a:cubicBezTo>
                  <a:pt x="2741298" y="490403"/>
                  <a:pt x="2731339" y="506662"/>
                  <a:pt x="2719393" y="534094"/>
                </a:cubicBezTo>
                <a:cubicBezTo>
                  <a:pt x="2732888" y="547646"/>
                  <a:pt x="2729180" y="554938"/>
                  <a:pt x="2708272" y="555970"/>
                </a:cubicBezTo>
                <a:cubicBezTo>
                  <a:pt x="2687364" y="557003"/>
                  <a:pt x="2656031" y="560566"/>
                  <a:pt x="2614272" y="566661"/>
                </a:cubicBezTo>
                <a:cubicBezTo>
                  <a:pt x="2606457" y="581288"/>
                  <a:pt x="2599735" y="579729"/>
                  <a:pt x="2594106" y="561983"/>
                </a:cubicBezTo>
                <a:cubicBezTo>
                  <a:pt x="2588478" y="544237"/>
                  <a:pt x="2584122" y="527656"/>
                  <a:pt x="2581039" y="512240"/>
                </a:cubicBezTo>
                <a:cubicBezTo>
                  <a:pt x="2577956" y="496824"/>
                  <a:pt x="2573220" y="484302"/>
                  <a:pt x="2566831" y="474672"/>
                </a:cubicBezTo>
                <a:cubicBezTo>
                  <a:pt x="2560443" y="465043"/>
                  <a:pt x="2562225" y="460228"/>
                  <a:pt x="2572177" y="460228"/>
                </a:cubicBezTo>
                <a:cubicBezTo>
                  <a:pt x="2579892" y="460228"/>
                  <a:pt x="2587055" y="461124"/>
                  <a:pt x="2593665" y="462917"/>
                </a:cubicBezTo>
                <a:cubicBezTo>
                  <a:pt x="2600276" y="464709"/>
                  <a:pt x="2618245" y="463404"/>
                  <a:pt x="2647570" y="459002"/>
                </a:cubicBezTo>
                <a:cubicBezTo>
                  <a:pt x="2676896" y="454599"/>
                  <a:pt x="2695022" y="449874"/>
                  <a:pt x="2701948" y="444827"/>
                </a:cubicBezTo>
                <a:cubicBezTo>
                  <a:pt x="2705412" y="442303"/>
                  <a:pt x="2709099" y="441127"/>
                  <a:pt x="2713010" y="441299"/>
                </a:cubicBezTo>
                <a:close/>
                <a:moveTo>
                  <a:pt x="2939594" y="440116"/>
                </a:moveTo>
                <a:cubicBezTo>
                  <a:pt x="2965579" y="436416"/>
                  <a:pt x="2986207" y="449236"/>
                  <a:pt x="3001480" y="478576"/>
                </a:cubicBezTo>
                <a:cubicBezTo>
                  <a:pt x="3010571" y="510541"/>
                  <a:pt x="2998131" y="542261"/>
                  <a:pt x="2964159" y="573738"/>
                </a:cubicBezTo>
                <a:cubicBezTo>
                  <a:pt x="2954035" y="588939"/>
                  <a:pt x="2948973" y="606935"/>
                  <a:pt x="2948973" y="627729"/>
                </a:cubicBezTo>
                <a:lnTo>
                  <a:pt x="2916535" y="627729"/>
                </a:lnTo>
                <a:cubicBezTo>
                  <a:pt x="2915560" y="591219"/>
                  <a:pt x="2930510" y="557971"/>
                  <a:pt x="2961384" y="527985"/>
                </a:cubicBezTo>
                <a:cubicBezTo>
                  <a:pt x="2968311" y="517632"/>
                  <a:pt x="2971336" y="506626"/>
                  <a:pt x="2970462" y="494967"/>
                </a:cubicBezTo>
                <a:cubicBezTo>
                  <a:pt x="2965744" y="479093"/>
                  <a:pt x="2956788" y="471607"/>
                  <a:pt x="2943595" y="472510"/>
                </a:cubicBezTo>
                <a:lnTo>
                  <a:pt x="2938304" y="472510"/>
                </a:lnTo>
                <a:cubicBezTo>
                  <a:pt x="2922028" y="473285"/>
                  <a:pt x="2914341" y="487231"/>
                  <a:pt x="2915245" y="514348"/>
                </a:cubicBezTo>
                <a:lnTo>
                  <a:pt x="2881430" y="514348"/>
                </a:lnTo>
                <a:cubicBezTo>
                  <a:pt x="2880470" y="477235"/>
                  <a:pt x="2892207" y="454449"/>
                  <a:pt x="2916643" y="445988"/>
                </a:cubicBezTo>
                <a:cubicBezTo>
                  <a:pt x="2920615" y="443005"/>
                  <a:pt x="2928266" y="441048"/>
                  <a:pt x="2939594" y="440116"/>
                </a:cubicBezTo>
                <a:close/>
                <a:moveTo>
                  <a:pt x="786626" y="425260"/>
                </a:moveTo>
                <a:cubicBezTo>
                  <a:pt x="787861" y="425169"/>
                  <a:pt x="789414" y="425424"/>
                  <a:pt x="791285" y="426027"/>
                </a:cubicBezTo>
                <a:cubicBezTo>
                  <a:pt x="798771" y="428436"/>
                  <a:pt x="805321" y="431300"/>
                  <a:pt x="810935" y="434620"/>
                </a:cubicBezTo>
                <a:cubicBezTo>
                  <a:pt x="816549" y="437940"/>
                  <a:pt x="818381" y="441123"/>
                  <a:pt x="816431" y="444171"/>
                </a:cubicBezTo>
                <a:cubicBezTo>
                  <a:pt x="814481" y="447218"/>
                  <a:pt x="810953" y="454815"/>
                  <a:pt x="805848" y="466961"/>
                </a:cubicBezTo>
                <a:cubicBezTo>
                  <a:pt x="817851" y="464523"/>
                  <a:pt x="826218" y="461662"/>
                  <a:pt x="830950" y="458378"/>
                </a:cubicBezTo>
                <a:cubicBezTo>
                  <a:pt x="835683" y="455094"/>
                  <a:pt x="844158" y="457822"/>
                  <a:pt x="856376" y="466563"/>
                </a:cubicBezTo>
                <a:cubicBezTo>
                  <a:pt x="868593" y="475303"/>
                  <a:pt x="870282" y="481122"/>
                  <a:pt x="861441" y="484018"/>
                </a:cubicBezTo>
                <a:cubicBezTo>
                  <a:pt x="852601" y="486915"/>
                  <a:pt x="843348" y="491572"/>
                  <a:pt x="833682" y="497989"/>
                </a:cubicBezTo>
                <a:cubicBezTo>
                  <a:pt x="824017" y="504407"/>
                  <a:pt x="820762" y="502772"/>
                  <a:pt x="823917" y="493085"/>
                </a:cubicBezTo>
                <a:cubicBezTo>
                  <a:pt x="827072" y="483398"/>
                  <a:pt x="828549" y="478447"/>
                  <a:pt x="828348" y="478232"/>
                </a:cubicBezTo>
                <a:cubicBezTo>
                  <a:pt x="828147" y="478017"/>
                  <a:pt x="825426" y="478361"/>
                  <a:pt x="820185" y="479265"/>
                </a:cubicBezTo>
                <a:cubicBezTo>
                  <a:pt x="814943" y="480168"/>
                  <a:pt x="808967" y="481337"/>
                  <a:pt x="802256" y="482771"/>
                </a:cubicBezTo>
                <a:cubicBezTo>
                  <a:pt x="796348" y="502173"/>
                  <a:pt x="786302" y="522995"/>
                  <a:pt x="772120" y="545237"/>
                </a:cubicBezTo>
                <a:cubicBezTo>
                  <a:pt x="791895" y="541766"/>
                  <a:pt x="809172" y="537525"/>
                  <a:pt x="823949" y="532513"/>
                </a:cubicBezTo>
                <a:lnTo>
                  <a:pt x="825860" y="531981"/>
                </a:lnTo>
                <a:lnTo>
                  <a:pt x="820782" y="531461"/>
                </a:lnTo>
                <a:cubicBezTo>
                  <a:pt x="818268" y="530922"/>
                  <a:pt x="815391" y="530065"/>
                  <a:pt x="812151" y="528889"/>
                </a:cubicBezTo>
                <a:cubicBezTo>
                  <a:pt x="802944" y="524788"/>
                  <a:pt x="797541" y="519514"/>
                  <a:pt x="795943" y="513068"/>
                </a:cubicBezTo>
                <a:cubicBezTo>
                  <a:pt x="794343" y="506622"/>
                  <a:pt x="799191" y="503883"/>
                  <a:pt x="810484" y="504851"/>
                </a:cubicBezTo>
                <a:cubicBezTo>
                  <a:pt x="821776" y="505819"/>
                  <a:pt x="828778" y="508497"/>
                  <a:pt x="831488" y="512885"/>
                </a:cubicBezTo>
                <a:cubicBezTo>
                  <a:pt x="834198" y="517273"/>
                  <a:pt x="834894" y="522214"/>
                  <a:pt x="833575" y="527706"/>
                </a:cubicBezTo>
                <a:lnTo>
                  <a:pt x="831864" y="530307"/>
                </a:lnTo>
                <a:lnTo>
                  <a:pt x="834076" y="529690"/>
                </a:lnTo>
                <a:cubicBezTo>
                  <a:pt x="843246" y="527803"/>
                  <a:pt x="849546" y="528722"/>
                  <a:pt x="852977" y="532449"/>
                </a:cubicBezTo>
                <a:cubicBezTo>
                  <a:pt x="857552" y="537418"/>
                  <a:pt x="856243" y="541910"/>
                  <a:pt x="849051" y="545925"/>
                </a:cubicBezTo>
                <a:cubicBezTo>
                  <a:pt x="841860" y="549940"/>
                  <a:pt x="832858" y="552572"/>
                  <a:pt x="822045" y="553819"/>
                </a:cubicBezTo>
                <a:cubicBezTo>
                  <a:pt x="828355" y="554579"/>
                  <a:pt x="831026" y="556695"/>
                  <a:pt x="830058" y="560165"/>
                </a:cubicBezTo>
                <a:cubicBezTo>
                  <a:pt x="829090" y="563635"/>
                  <a:pt x="828219" y="565858"/>
                  <a:pt x="827444" y="566833"/>
                </a:cubicBezTo>
                <a:cubicBezTo>
                  <a:pt x="831072" y="566044"/>
                  <a:pt x="834654" y="565173"/>
                  <a:pt x="838189" y="564220"/>
                </a:cubicBezTo>
                <a:cubicBezTo>
                  <a:pt x="841724" y="563266"/>
                  <a:pt x="845542" y="564825"/>
                  <a:pt x="849643" y="568898"/>
                </a:cubicBezTo>
                <a:cubicBezTo>
                  <a:pt x="853745" y="572971"/>
                  <a:pt x="853741" y="576118"/>
                  <a:pt x="849633" y="578341"/>
                </a:cubicBezTo>
                <a:cubicBezTo>
                  <a:pt x="845524" y="580564"/>
                  <a:pt x="838035" y="583231"/>
                  <a:pt x="827165" y="586343"/>
                </a:cubicBezTo>
                <a:lnTo>
                  <a:pt x="826111" y="599249"/>
                </a:lnTo>
                <a:cubicBezTo>
                  <a:pt x="824677" y="599249"/>
                  <a:pt x="827408" y="598120"/>
                  <a:pt x="834306" y="595861"/>
                </a:cubicBezTo>
                <a:cubicBezTo>
                  <a:pt x="841204" y="593603"/>
                  <a:pt x="847184" y="595116"/>
                  <a:pt x="852246" y="600400"/>
                </a:cubicBezTo>
                <a:cubicBezTo>
                  <a:pt x="857308" y="605684"/>
                  <a:pt x="855702" y="609527"/>
                  <a:pt x="847427" y="611929"/>
                </a:cubicBezTo>
                <a:cubicBezTo>
                  <a:pt x="839153" y="614331"/>
                  <a:pt x="831954" y="616206"/>
                  <a:pt x="825831" y="617554"/>
                </a:cubicBezTo>
                <a:lnTo>
                  <a:pt x="824755" y="630267"/>
                </a:lnTo>
                <a:cubicBezTo>
                  <a:pt x="826534" y="630382"/>
                  <a:pt x="830718" y="629062"/>
                  <a:pt x="837307" y="626309"/>
                </a:cubicBezTo>
                <a:cubicBezTo>
                  <a:pt x="843896" y="623556"/>
                  <a:pt x="850199" y="625320"/>
                  <a:pt x="856214" y="631601"/>
                </a:cubicBezTo>
                <a:cubicBezTo>
                  <a:pt x="862230" y="637882"/>
                  <a:pt x="859387" y="642442"/>
                  <a:pt x="847686" y="645281"/>
                </a:cubicBezTo>
                <a:lnTo>
                  <a:pt x="822906" y="649282"/>
                </a:lnTo>
                <a:cubicBezTo>
                  <a:pt x="814675" y="650200"/>
                  <a:pt x="806741" y="651555"/>
                  <a:pt x="799104" y="653348"/>
                </a:cubicBezTo>
                <a:cubicBezTo>
                  <a:pt x="791468" y="655140"/>
                  <a:pt x="783822" y="656388"/>
                  <a:pt x="776164" y="657090"/>
                </a:cubicBezTo>
                <a:cubicBezTo>
                  <a:pt x="776164" y="663013"/>
                  <a:pt x="774307" y="671976"/>
                  <a:pt x="770593" y="683978"/>
                </a:cubicBezTo>
                <a:cubicBezTo>
                  <a:pt x="766879" y="695981"/>
                  <a:pt x="762128" y="696884"/>
                  <a:pt x="756342" y="686689"/>
                </a:cubicBezTo>
                <a:cubicBezTo>
                  <a:pt x="750556" y="676493"/>
                  <a:pt x="748785" y="667204"/>
                  <a:pt x="751029" y="658822"/>
                </a:cubicBezTo>
                <a:cubicBezTo>
                  <a:pt x="753273" y="650440"/>
                  <a:pt x="754621" y="635562"/>
                  <a:pt x="755073" y="614188"/>
                </a:cubicBezTo>
                <a:cubicBezTo>
                  <a:pt x="755525" y="592814"/>
                  <a:pt x="755786" y="579782"/>
                  <a:pt x="755858" y="575093"/>
                </a:cubicBezTo>
                <a:cubicBezTo>
                  <a:pt x="746135" y="595944"/>
                  <a:pt x="732888" y="611281"/>
                  <a:pt x="716118" y="621104"/>
                </a:cubicBezTo>
                <a:cubicBezTo>
                  <a:pt x="699347" y="630927"/>
                  <a:pt x="697092" y="628453"/>
                  <a:pt x="709353" y="613683"/>
                </a:cubicBezTo>
                <a:cubicBezTo>
                  <a:pt x="721614" y="598912"/>
                  <a:pt x="733792" y="581005"/>
                  <a:pt x="745888" y="559961"/>
                </a:cubicBezTo>
                <a:cubicBezTo>
                  <a:pt x="757984" y="538916"/>
                  <a:pt x="768922" y="514714"/>
                  <a:pt x="778702" y="487352"/>
                </a:cubicBezTo>
                <a:lnTo>
                  <a:pt x="762247" y="490902"/>
                </a:lnTo>
                <a:cubicBezTo>
                  <a:pt x="761530" y="497355"/>
                  <a:pt x="758264" y="505801"/>
                  <a:pt x="752448" y="516241"/>
                </a:cubicBezTo>
                <a:cubicBezTo>
                  <a:pt x="746633" y="526680"/>
                  <a:pt x="741457" y="528122"/>
                  <a:pt x="736918" y="520564"/>
                </a:cubicBezTo>
                <a:cubicBezTo>
                  <a:pt x="732379" y="513007"/>
                  <a:pt x="732136" y="505278"/>
                  <a:pt x="736187" y="497376"/>
                </a:cubicBezTo>
                <a:cubicBezTo>
                  <a:pt x="740238" y="489475"/>
                  <a:pt x="743651" y="481304"/>
                  <a:pt x="746426" y="472865"/>
                </a:cubicBezTo>
                <a:cubicBezTo>
                  <a:pt x="749201" y="464426"/>
                  <a:pt x="754195" y="465154"/>
                  <a:pt x="761408" y="475049"/>
                </a:cubicBezTo>
                <a:cubicBezTo>
                  <a:pt x="768793" y="475120"/>
                  <a:pt x="775590" y="474468"/>
                  <a:pt x="781800" y="473091"/>
                </a:cubicBezTo>
                <a:cubicBezTo>
                  <a:pt x="786030" y="456672"/>
                  <a:pt x="786797" y="444120"/>
                  <a:pt x="784101" y="435437"/>
                </a:cubicBezTo>
                <a:cubicBezTo>
                  <a:pt x="782079" y="428925"/>
                  <a:pt x="782921" y="425533"/>
                  <a:pt x="786626" y="425260"/>
                </a:cubicBezTo>
                <a:close/>
                <a:moveTo>
                  <a:pt x="906607" y="419383"/>
                </a:moveTo>
                <a:cubicBezTo>
                  <a:pt x="907850" y="419234"/>
                  <a:pt x="909393" y="419398"/>
                  <a:pt x="911238" y="419875"/>
                </a:cubicBezTo>
                <a:cubicBezTo>
                  <a:pt x="918616" y="421782"/>
                  <a:pt x="925844" y="424729"/>
                  <a:pt x="932920" y="428715"/>
                </a:cubicBezTo>
                <a:cubicBezTo>
                  <a:pt x="939997" y="432702"/>
                  <a:pt x="940639" y="437205"/>
                  <a:pt x="934845" y="442224"/>
                </a:cubicBezTo>
                <a:cubicBezTo>
                  <a:pt x="929052" y="447243"/>
                  <a:pt x="919351" y="457733"/>
                  <a:pt x="905742" y="473693"/>
                </a:cubicBezTo>
                <a:cubicBezTo>
                  <a:pt x="924069" y="470352"/>
                  <a:pt x="935415" y="467043"/>
                  <a:pt x="939782" y="463766"/>
                </a:cubicBezTo>
                <a:cubicBezTo>
                  <a:pt x="944148" y="460490"/>
                  <a:pt x="949121" y="459590"/>
                  <a:pt x="954699" y="461067"/>
                </a:cubicBezTo>
                <a:cubicBezTo>
                  <a:pt x="960278" y="462544"/>
                  <a:pt x="966337" y="465756"/>
                  <a:pt x="972876" y="470703"/>
                </a:cubicBezTo>
                <a:cubicBezTo>
                  <a:pt x="979415" y="475651"/>
                  <a:pt x="981036" y="479802"/>
                  <a:pt x="977737" y="483158"/>
                </a:cubicBezTo>
                <a:cubicBezTo>
                  <a:pt x="974439" y="486514"/>
                  <a:pt x="972180" y="490844"/>
                  <a:pt x="970961" y="496150"/>
                </a:cubicBezTo>
                <a:cubicBezTo>
                  <a:pt x="969742" y="501456"/>
                  <a:pt x="969362" y="511921"/>
                  <a:pt x="969821" y="527545"/>
                </a:cubicBezTo>
                <a:cubicBezTo>
                  <a:pt x="970280" y="543168"/>
                  <a:pt x="965648" y="555451"/>
                  <a:pt x="955925" y="564392"/>
                </a:cubicBezTo>
                <a:cubicBezTo>
                  <a:pt x="946203" y="573333"/>
                  <a:pt x="940191" y="574157"/>
                  <a:pt x="937889" y="566865"/>
                </a:cubicBezTo>
                <a:cubicBezTo>
                  <a:pt x="935588" y="559573"/>
                  <a:pt x="930303" y="551898"/>
                  <a:pt x="922036" y="543839"/>
                </a:cubicBezTo>
                <a:cubicBezTo>
                  <a:pt x="913769" y="535779"/>
                  <a:pt x="914342" y="532650"/>
                  <a:pt x="923757" y="534449"/>
                </a:cubicBezTo>
                <a:cubicBezTo>
                  <a:pt x="933172" y="536249"/>
                  <a:pt x="939026" y="537066"/>
                  <a:pt x="941320" y="536902"/>
                </a:cubicBezTo>
                <a:cubicBezTo>
                  <a:pt x="943614" y="536737"/>
                  <a:pt x="944980" y="528376"/>
                  <a:pt x="945418" y="511820"/>
                </a:cubicBezTo>
                <a:cubicBezTo>
                  <a:pt x="945855" y="495265"/>
                  <a:pt x="945697" y="486148"/>
                  <a:pt x="944944" y="484470"/>
                </a:cubicBezTo>
                <a:cubicBezTo>
                  <a:pt x="944192" y="482792"/>
                  <a:pt x="940617" y="482609"/>
                  <a:pt x="934222" y="483922"/>
                </a:cubicBezTo>
                <a:cubicBezTo>
                  <a:pt x="927826" y="485234"/>
                  <a:pt x="915135" y="487130"/>
                  <a:pt x="896148" y="489611"/>
                </a:cubicBezTo>
                <a:cubicBezTo>
                  <a:pt x="895345" y="525791"/>
                  <a:pt x="894944" y="556931"/>
                  <a:pt x="894944" y="583030"/>
                </a:cubicBezTo>
                <a:cubicBezTo>
                  <a:pt x="932587" y="577767"/>
                  <a:pt x="955944" y="573304"/>
                  <a:pt x="965014" y="569640"/>
                </a:cubicBezTo>
                <a:cubicBezTo>
                  <a:pt x="974084" y="565976"/>
                  <a:pt x="982207" y="565844"/>
                  <a:pt x="989385" y="569242"/>
                </a:cubicBezTo>
                <a:cubicBezTo>
                  <a:pt x="996562" y="572641"/>
                  <a:pt x="1002413" y="576480"/>
                  <a:pt x="1006937" y="580761"/>
                </a:cubicBezTo>
                <a:cubicBezTo>
                  <a:pt x="1011461" y="585042"/>
                  <a:pt x="1012118" y="589691"/>
                  <a:pt x="1008905" y="594710"/>
                </a:cubicBezTo>
                <a:cubicBezTo>
                  <a:pt x="1005693" y="599730"/>
                  <a:pt x="1003431" y="607011"/>
                  <a:pt x="1002119" y="616554"/>
                </a:cubicBezTo>
                <a:cubicBezTo>
                  <a:pt x="1000807" y="626098"/>
                  <a:pt x="999229" y="638914"/>
                  <a:pt x="997387" y="655004"/>
                </a:cubicBezTo>
                <a:cubicBezTo>
                  <a:pt x="995544" y="671094"/>
                  <a:pt x="991769" y="683423"/>
                  <a:pt x="986061" y="691991"/>
                </a:cubicBezTo>
                <a:cubicBezTo>
                  <a:pt x="980354" y="700559"/>
                  <a:pt x="973643" y="707066"/>
                  <a:pt x="965928" y="711511"/>
                </a:cubicBezTo>
                <a:cubicBezTo>
                  <a:pt x="958213" y="715957"/>
                  <a:pt x="953262" y="714268"/>
                  <a:pt x="951075" y="706446"/>
                </a:cubicBezTo>
                <a:cubicBezTo>
                  <a:pt x="948888" y="698623"/>
                  <a:pt x="942783" y="689148"/>
                  <a:pt x="932759" y="678020"/>
                </a:cubicBezTo>
                <a:cubicBezTo>
                  <a:pt x="922735" y="666892"/>
                  <a:pt x="923115" y="663375"/>
                  <a:pt x="933899" y="667469"/>
                </a:cubicBezTo>
                <a:cubicBezTo>
                  <a:pt x="944683" y="671563"/>
                  <a:pt x="952703" y="673585"/>
                  <a:pt x="957958" y="673535"/>
                </a:cubicBezTo>
                <a:cubicBezTo>
                  <a:pt x="963214" y="673485"/>
                  <a:pt x="967494" y="668487"/>
                  <a:pt x="970800" y="658542"/>
                </a:cubicBezTo>
                <a:cubicBezTo>
                  <a:pt x="974105" y="648597"/>
                  <a:pt x="976210" y="634634"/>
                  <a:pt x="977113" y="616651"/>
                </a:cubicBezTo>
                <a:cubicBezTo>
                  <a:pt x="978016" y="598668"/>
                  <a:pt x="975830" y="589498"/>
                  <a:pt x="970552" y="589139"/>
                </a:cubicBezTo>
                <a:cubicBezTo>
                  <a:pt x="965275" y="588781"/>
                  <a:pt x="950931" y="590376"/>
                  <a:pt x="927521" y="593925"/>
                </a:cubicBezTo>
                <a:cubicBezTo>
                  <a:pt x="904111" y="597475"/>
                  <a:pt x="889620" y="601074"/>
                  <a:pt x="884049" y="604724"/>
                </a:cubicBezTo>
                <a:cubicBezTo>
                  <a:pt x="878477" y="608373"/>
                  <a:pt x="873925" y="606638"/>
                  <a:pt x="870390" y="599518"/>
                </a:cubicBezTo>
                <a:cubicBezTo>
                  <a:pt x="866855" y="592398"/>
                  <a:pt x="866217" y="586235"/>
                  <a:pt x="868475" y="581030"/>
                </a:cubicBezTo>
                <a:cubicBezTo>
                  <a:pt x="870734" y="575824"/>
                  <a:pt x="872082" y="569464"/>
                  <a:pt x="872519" y="561950"/>
                </a:cubicBezTo>
                <a:cubicBezTo>
                  <a:pt x="872957" y="554436"/>
                  <a:pt x="873401" y="540408"/>
                  <a:pt x="873853" y="519865"/>
                </a:cubicBezTo>
                <a:cubicBezTo>
                  <a:pt x="874305" y="499323"/>
                  <a:pt x="872505" y="486273"/>
                  <a:pt x="868454" y="480717"/>
                </a:cubicBezTo>
                <a:cubicBezTo>
                  <a:pt x="864403" y="475160"/>
                  <a:pt x="865554" y="472381"/>
                  <a:pt x="871906" y="472381"/>
                </a:cubicBezTo>
                <a:cubicBezTo>
                  <a:pt x="876825" y="472381"/>
                  <a:pt x="881887" y="472819"/>
                  <a:pt x="887092" y="473693"/>
                </a:cubicBezTo>
                <a:cubicBezTo>
                  <a:pt x="900314" y="452126"/>
                  <a:pt x="905800" y="437287"/>
                  <a:pt x="903548" y="429178"/>
                </a:cubicBezTo>
                <a:cubicBezTo>
                  <a:pt x="901859" y="423096"/>
                  <a:pt x="902879" y="419831"/>
                  <a:pt x="906607" y="419383"/>
                </a:cubicBezTo>
                <a:close/>
                <a:moveTo>
                  <a:pt x="102607" y="414793"/>
                </a:moveTo>
                <a:cubicBezTo>
                  <a:pt x="104104" y="414831"/>
                  <a:pt x="105907" y="415209"/>
                  <a:pt x="108015" y="415927"/>
                </a:cubicBezTo>
                <a:cubicBezTo>
                  <a:pt x="116447" y="418803"/>
                  <a:pt x="123674" y="422302"/>
                  <a:pt x="129697" y="426424"/>
                </a:cubicBezTo>
                <a:cubicBezTo>
                  <a:pt x="135720" y="430547"/>
                  <a:pt x="136494" y="434143"/>
                  <a:pt x="132020" y="437212"/>
                </a:cubicBezTo>
                <a:cubicBezTo>
                  <a:pt x="127546" y="440281"/>
                  <a:pt x="123322" y="444905"/>
                  <a:pt x="119350" y="451086"/>
                </a:cubicBezTo>
                <a:cubicBezTo>
                  <a:pt x="115378" y="457267"/>
                  <a:pt x="110589" y="462114"/>
                  <a:pt x="104982" y="465627"/>
                </a:cubicBezTo>
                <a:cubicBezTo>
                  <a:pt x="112639" y="465627"/>
                  <a:pt x="121121" y="464569"/>
                  <a:pt x="130429" y="462454"/>
                </a:cubicBezTo>
                <a:cubicBezTo>
                  <a:pt x="139735" y="460339"/>
                  <a:pt x="147085" y="456962"/>
                  <a:pt x="152476" y="452323"/>
                </a:cubicBezTo>
                <a:cubicBezTo>
                  <a:pt x="157869" y="447684"/>
                  <a:pt x="164292" y="446809"/>
                  <a:pt x="171750" y="449699"/>
                </a:cubicBezTo>
                <a:cubicBezTo>
                  <a:pt x="179206" y="452588"/>
                  <a:pt x="186366" y="456905"/>
                  <a:pt x="193228" y="462648"/>
                </a:cubicBezTo>
                <a:cubicBezTo>
                  <a:pt x="200089" y="468391"/>
                  <a:pt x="199605" y="472951"/>
                  <a:pt x="191775" y="476328"/>
                </a:cubicBezTo>
                <a:cubicBezTo>
                  <a:pt x="183946" y="479706"/>
                  <a:pt x="174542" y="486227"/>
                  <a:pt x="163565" y="495892"/>
                </a:cubicBezTo>
                <a:cubicBezTo>
                  <a:pt x="152588" y="505557"/>
                  <a:pt x="144754" y="512555"/>
                  <a:pt x="140065" y="516886"/>
                </a:cubicBezTo>
                <a:cubicBezTo>
                  <a:pt x="153473" y="515223"/>
                  <a:pt x="163898" y="513075"/>
                  <a:pt x="171341" y="510444"/>
                </a:cubicBezTo>
                <a:cubicBezTo>
                  <a:pt x="178783" y="507812"/>
                  <a:pt x="184132" y="505529"/>
                  <a:pt x="187388" y="503593"/>
                </a:cubicBezTo>
                <a:cubicBezTo>
                  <a:pt x="190643" y="501657"/>
                  <a:pt x="196322" y="502367"/>
                  <a:pt x="204424" y="505722"/>
                </a:cubicBezTo>
                <a:cubicBezTo>
                  <a:pt x="212526" y="509078"/>
                  <a:pt x="220022" y="513136"/>
                  <a:pt x="226913" y="517897"/>
                </a:cubicBezTo>
                <a:cubicBezTo>
                  <a:pt x="233804" y="522658"/>
                  <a:pt x="234957" y="527838"/>
                  <a:pt x="230376" y="533438"/>
                </a:cubicBezTo>
                <a:cubicBezTo>
                  <a:pt x="225794" y="539038"/>
                  <a:pt x="222195" y="549238"/>
                  <a:pt x="219578" y="564037"/>
                </a:cubicBezTo>
                <a:cubicBezTo>
                  <a:pt x="216961" y="578836"/>
                  <a:pt x="214229" y="591448"/>
                  <a:pt x="211382" y="601873"/>
                </a:cubicBezTo>
                <a:cubicBezTo>
                  <a:pt x="208536" y="612299"/>
                  <a:pt x="203735" y="621014"/>
                  <a:pt x="196981" y="628019"/>
                </a:cubicBezTo>
                <a:cubicBezTo>
                  <a:pt x="190227" y="635024"/>
                  <a:pt x="184161" y="630884"/>
                  <a:pt x="178783" y="615597"/>
                </a:cubicBezTo>
                <a:cubicBezTo>
                  <a:pt x="162565" y="617346"/>
                  <a:pt x="148224" y="619777"/>
                  <a:pt x="135763" y="622889"/>
                </a:cubicBezTo>
                <a:cubicBezTo>
                  <a:pt x="134142" y="648802"/>
                  <a:pt x="137853" y="664838"/>
                  <a:pt x="146894" y="670997"/>
                </a:cubicBezTo>
                <a:cubicBezTo>
                  <a:pt x="155936" y="677156"/>
                  <a:pt x="169383" y="680235"/>
                  <a:pt x="187237" y="680235"/>
                </a:cubicBezTo>
                <a:cubicBezTo>
                  <a:pt x="205879" y="680235"/>
                  <a:pt x="220517" y="679214"/>
                  <a:pt x="231150" y="677170"/>
                </a:cubicBezTo>
                <a:cubicBezTo>
                  <a:pt x="241784" y="675127"/>
                  <a:pt x="248359" y="670115"/>
                  <a:pt x="250875" y="662135"/>
                </a:cubicBezTo>
                <a:cubicBezTo>
                  <a:pt x="253392" y="654154"/>
                  <a:pt x="256841" y="643026"/>
                  <a:pt x="261222" y="628751"/>
                </a:cubicBezTo>
                <a:cubicBezTo>
                  <a:pt x="265603" y="614475"/>
                  <a:pt x="268539" y="617339"/>
                  <a:pt x="270031" y="637344"/>
                </a:cubicBezTo>
                <a:cubicBezTo>
                  <a:pt x="271522" y="657349"/>
                  <a:pt x="275207" y="670645"/>
                  <a:pt x="281086" y="677235"/>
                </a:cubicBezTo>
                <a:cubicBezTo>
                  <a:pt x="286966" y="683824"/>
                  <a:pt x="283305" y="690718"/>
                  <a:pt x="270105" y="697917"/>
                </a:cubicBezTo>
                <a:cubicBezTo>
                  <a:pt x="256905" y="705116"/>
                  <a:pt x="235140" y="708489"/>
                  <a:pt x="204811" y="708038"/>
                </a:cubicBezTo>
                <a:cubicBezTo>
                  <a:pt x="174481" y="707586"/>
                  <a:pt x="153290" y="704951"/>
                  <a:pt x="141237" y="700133"/>
                </a:cubicBezTo>
                <a:cubicBezTo>
                  <a:pt x="129184" y="695314"/>
                  <a:pt x="121225" y="687090"/>
                  <a:pt x="117361" y="675460"/>
                </a:cubicBezTo>
                <a:cubicBezTo>
                  <a:pt x="113496" y="663830"/>
                  <a:pt x="112015" y="647475"/>
                  <a:pt x="112919" y="626395"/>
                </a:cubicBezTo>
                <a:cubicBezTo>
                  <a:pt x="105491" y="627256"/>
                  <a:pt x="93904" y="628933"/>
                  <a:pt x="78158" y="631429"/>
                </a:cubicBezTo>
                <a:cubicBezTo>
                  <a:pt x="71433" y="643360"/>
                  <a:pt x="65872" y="643754"/>
                  <a:pt x="61477" y="632612"/>
                </a:cubicBezTo>
                <a:cubicBezTo>
                  <a:pt x="57082" y="621469"/>
                  <a:pt x="54024" y="612521"/>
                  <a:pt x="52303" y="605767"/>
                </a:cubicBezTo>
                <a:cubicBezTo>
                  <a:pt x="50582" y="599013"/>
                  <a:pt x="48374" y="588225"/>
                  <a:pt x="45677" y="573405"/>
                </a:cubicBezTo>
                <a:cubicBezTo>
                  <a:pt x="42981" y="558584"/>
                  <a:pt x="39343" y="547266"/>
                  <a:pt x="34761" y="539450"/>
                </a:cubicBezTo>
                <a:cubicBezTo>
                  <a:pt x="30179" y="531635"/>
                  <a:pt x="31510" y="527727"/>
                  <a:pt x="38751" y="527727"/>
                </a:cubicBezTo>
                <a:cubicBezTo>
                  <a:pt x="44416" y="527727"/>
                  <a:pt x="49886" y="527946"/>
                  <a:pt x="55163" y="528383"/>
                </a:cubicBezTo>
                <a:cubicBezTo>
                  <a:pt x="60441" y="528821"/>
                  <a:pt x="67292" y="528365"/>
                  <a:pt x="75717" y="527018"/>
                </a:cubicBezTo>
                <a:cubicBezTo>
                  <a:pt x="84142" y="525669"/>
                  <a:pt x="98658" y="523382"/>
                  <a:pt x="119265" y="520156"/>
                </a:cubicBezTo>
                <a:cubicBezTo>
                  <a:pt x="130421" y="499577"/>
                  <a:pt x="136652" y="487618"/>
                  <a:pt x="137957" y="484276"/>
                </a:cubicBezTo>
                <a:cubicBezTo>
                  <a:pt x="139262" y="480935"/>
                  <a:pt x="137559" y="479713"/>
                  <a:pt x="132848" y="480609"/>
                </a:cubicBezTo>
                <a:cubicBezTo>
                  <a:pt x="128138" y="481505"/>
                  <a:pt x="122376" y="482853"/>
                  <a:pt x="115565" y="484653"/>
                </a:cubicBezTo>
                <a:cubicBezTo>
                  <a:pt x="108753" y="486453"/>
                  <a:pt x="102171" y="484657"/>
                  <a:pt x="95818" y="479265"/>
                </a:cubicBezTo>
                <a:cubicBezTo>
                  <a:pt x="77434" y="498552"/>
                  <a:pt x="59717" y="512373"/>
                  <a:pt x="42666" y="520726"/>
                </a:cubicBezTo>
                <a:cubicBezTo>
                  <a:pt x="25615" y="529079"/>
                  <a:pt x="24626" y="525573"/>
                  <a:pt x="39698" y="510207"/>
                </a:cubicBezTo>
                <a:cubicBezTo>
                  <a:pt x="54769" y="494842"/>
                  <a:pt x="68490" y="478583"/>
                  <a:pt x="80858" y="461433"/>
                </a:cubicBezTo>
                <a:cubicBezTo>
                  <a:pt x="93226" y="444282"/>
                  <a:pt x="98736" y="431691"/>
                  <a:pt x="97389" y="423660"/>
                </a:cubicBezTo>
                <a:cubicBezTo>
                  <a:pt x="96377" y="417637"/>
                  <a:pt x="98117" y="414682"/>
                  <a:pt x="102607" y="414793"/>
                </a:cubicBezTo>
                <a:close/>
                <a:moveTo>
                  <a:pt x="2268323" y="413217"/>
                </a:moveTo>
                <a:cubicBezTo>
                  <a:pt x="2272498" y="413547"/>
                  <a:pt x="2278242" y="414863"/>
                  <a:pt x="2285556" y="417164"/>
                </a:cubicBezTo>
                <a:cubicBezTo>
                  <a:pt x="2300183" y="421538"/>
                  <a:pt x="2305697" y="427937"/>
                  <a:pt x="2302097" y="436362"/>
                </a:cubicBezTo>
                <a:cubicBezTo>
                  <a:pt x="2298498" y="444787"/>
                  <a:pt x="2296698" y="462207"/>
                  <a:pt x="2296698" y="488622"/>
                </a:cubicBezTo>
                <a:cubicBezTo>
                  <a:pt x="2296698" y="515481"/>
                  <a:pt x="2295981" y="536346"/>
                  <a:pt x="2294547" y="551217"/>
                </a:cubicBezTo>
                <a:cubicBezTo>
                  <a:pt x="2293113" y="566087"/>
                  <a:pt x="2289894" y="574684"/>
                  <a:pt x="2284889" y="577007"/>
                </a:cubicBezTo>
                <a:cubicBezTo>
                  <a:pt x="2279884" y="579331"/>
                  <a:pt x="2274725" y="575620"/>
                  <a:pt x="2269412" y="565876"/>
                </a:cubicBezTo>
                <a:cubicBezTo>
                  <a:pt x="2264099" y="556132"/>
                  <a:pt x="2263017" y="546402"/>
                  <a:pt x="2266164" y="536686"/>
                </a:cubicBezTo>
                <a:cubicBezTo>
                  <a:pt x="2269312" y="526971"/>
                  <a:pt x="2270886" y="508705"/>
                  <a:pt x="2270886" y="481889"/>
                </a:cubicBezTo>
                <a:cubicBezTo>
                  <a:pt x="2270886" y="454886"/>
                  <a:pt x="2268638" y="437839"/>
                  <a:pt x="2264142" y="430748"/>
                </a:cubicBezTo>
                <a:cubicBezTo>
                  <a:pt x="2259647" y="423657"/>
                  <a:pt x="2258435" y="418469"/>
                  <a:pt x="2260507" y="415185"/>
                </a:cubicBezTo>
                <a:cubicBezTo>
                  <a:pt x="2261543" y="413543"/>
                  <a:pt x="2264149" y="412887"/>
                  <a:pt x="2268323" y="413217"/>
                </a:cubicBezTo>
                <a:close/>
                <a:moveTo>
                  <a:pt x="1188336" y="413130"/>
                </a:moveTo>
                <a:cubicBezTo>
                  <a:pt x="1190121" y="413211"/>
                  <a:pt x="1192259" y="413735"/>
                  <a:pt x="1194750" y="414701"/>
                </a:cubicBezTo>
                <a:cubicBezTo>
                  <a:pt x="1204717" y="418566"/>
                  <a:pt x="1212167" y="423187"/>
                  <a:pt x="1217100" y="428565"/>
                </a:cubicBezTo>
                <a:cubicBezTo>
                  <a:pt x="1222033" y="433942"/>
                  <a:pt x="1222305" y="438779"/>
                  <a:pt x="1217917" y="443073"/>
                </a:cubicBezTo>
                <a:cubicBezTo>
                  <a:pt x="1213529" y="447368"/>
                  <a:pt x="1207621" y="454657"/>
                  <a:pt x="1200193" y="464939"/>
                </a:cubicBezTo>
                <a:cubicBezTo>
                  <a:pt x="1205427" y="464480"/>
                  <a:pt x="1212056" y="463842"/>
                  <a:pt x="1220079" y="463024"/>
                </a:cubicBezTo>
                <a:cubicBezTo>
                  <a:pt x="1228102" y="462207"/>
                  <a:pt x="1235785" y="459959"/>
                  <a:pt x="1243127" y="456281"/>
                </a:cubicBezTo>
                <a:cubicBezTo>
                  <a:pt x="1250469" y="452603"/>
                  <a:pt x="1256797" y="452219"/>
                  <a:pt x="1262110" y="455130"/>
                </a:cubicBezTo>
                <a:cubicBezTo>
                  <a:pt x="1267423" y="458041"/>
                  <a:pt x="1273730" y="462426"/>
                  <a:pt x="1281028" y="468284"/>
                </a:cubicBezTo>
                <a:cubicBezTo>
                  <a:pt x="1288328" y="474142"/>
                  <a:pt x="1288195" y="480161"/>
                  <a:pt x="1280630" y="486341"/>
                </a:cubicBezTo>
                <a:cubicBezTo>
                  <a:pt x="1273066" y="492522"/>
                  <a:pt x="1265053" y="502066"/>
                  <a:pt x="1256593" y="514972"/>
                </a:cubicBezTo>
                <a:cubicBezTo>
                  <a:pt x="1248132" y="527878"/>
                  <a:pt x="1241485" y="537034"/>
                  <a:pt x="1236652" y="542440"/>
                </a:cubicBezTo>
                <a:cubicBezTo>
                  <a:pt x="1266093" y="561843"/>
                  <a:pt x="1286825" y="574433"/>
                  <a:pt x="1298850" y="580213"/>
                </a:cubicBezTo>
                <a:cubicBezTo>
                  <a:pt x="1310874" y="585992"/>
                  <a:pt x="1323056" y="590864"/>
                  <a:pt x="1335396" y="594829"/>
                </a:cubicBezTo>
                <a:cubicBezTo>
                  <a:pt x="1347735" y="598794"/>
                  <a:pt x="1360233" y="602207"/>
                  <a:pt x="1372888" y="605068"/>
                </a:cubicBezTo>
                <a:cubicBezTo>
                  <a:pt x="1385543" y="607929"/>
                  <a:pt x="1388669" y="611510"/>
                  <a:pt x="1382267" y="615812"/>
                </a:cubicBezTo>
                <a:cubicBezTo>
                  <a:pt x="1375864" y="620114"/>
                  <a:pt x="1360982" y="622954"/>
                  <a:pt x="1337622" y="624330"/>
                </a:cubicBezTo>
                <a:cubicBezTo>
                  <a:pt x="1314262" y="625707"/>
                  <a:pt x="1296616" y="621358"/>
                  <a:pt x="1284685" y="611284"/>
                </a:cubicBezTo>
                <a:cubicBezTo>
                  <a:pt x="1272754" y="601210"/>
                  <a:pt x="1252262" y="584199"/>
                  <a:pt x="1223208" y="560251"/>
                </a:cubicBezTo>
                <a:cubicBezTo>
                  <a:pt x="1197683" y="584973"/>
                  <a:pt x="1173276" y="603497"/>
                  <a:pt x="1149988" y="615823"/>
                </a:cubicBezTo>
                <a:cubicBezTo>
                  <a:pt x="1126699" y="628148"/>
                  <a:pt x="1104472" y="636365"/>
                  <a:pt x="1083305" y="640474"/>
                </a:cubicBezTo>
                <a:cubicBezTo>
                  <a:pt x="1062139" y="644582"/>
                  <a:pt x="1062591" y="640438"/>
                  <a:pt x="1084661" y="628041"/>
                </a:cubicBezTo>
                <a:cubicBezTo>
                  <a:pt x="1106730" y="615644"/>
                  <a:pt x="1127570" y="602755"/>
                  <a:pt x="1147180" y="589376"/>
                </a:cubicBezTo>
                <a:cubicBezTo>
                  <a:pt x="1166791" y="575997"/>
                  <a:pt x="1185307" y="560574"/>
                  <a:pt x="1202731" y="543107"/>
                </a:cubicBezTo>
                <a:cubicBezTo>
                  <a:pt x="1187573" y="527935"/>
                  <a:pt x="1174416" y="517453"/>
                  <a:pt x="1163259" y="511659"/>
                </a:cubicBezTo>
                <a:cubicBezTo>
                  <a:pt x="1150697" y="525641"/>
                  <a:pt x="1136816" y="535661"/>
                  <a:pt x="1121615" y="541720"/>
                </a:cubicBezTo>
                <a:cubicBezTo>
                  <a:pt x="1106415" y="547779"/>
                  <a:pt x="1106752" y="542949"/>
                  <a:pt x="1122626" y="527233"/>
                </a:cubicBezTo>
                <a:cubicBezTo>
                  <a:pt x="1138501" y="511516"/>
                  <a:pt x="1152673" y="493010"/>
                  <a:pt x="1165141" y="471714"/>
                </a:cubicBezTo>
                <a:cubicBezTo>
                  <a:pt x="1177610" y="450419"/>
                  <a:pt x="1183171" y="434627"/>
                  <a:pt x="1181823" y="424338"/>
                </a:cubicBezTo>
                <a:cubicBezTo>
                  <a:pt x="1180812" y="416621"/>
                  <a:pt x="1182983" y="412885"/>
                  <a:pt x="1188336" y="413130"/>
                </a:cubicBezTo>
                <a:close/>
                <a:moveTo>
                  <a:pt x="1561996" y="410281"/>
                </a:moveTo>
                <a:cubicBezTo>
                  <a:pt x="1566169" y="410281"/>
                  <a:pt x="1573974" y="412378"/>
                  <a:pt x="1585410" y="416573"/>
                </a:cubicBezTo>
                <a:cubicBezTo>
                  <a:pt x="1596846" y="420767"/>
                  <a:pt x="1600894" y="425414"/>
                  <a:pt x="1597553" y="430511"/>
                </a:cubicBezTo>
                <a:cubicBezTo>
                  <a:pt x="1594211" y="435609"/>
                  <a:pt x="1591157" y="441844"/>
                  <a:pt x="1588389" y="449215"/>
                </a:cubicBezTo>
                <a:cubicBezTo>
                  <a:pt x="1585621" y="456586"/>
                  <a:pt x="1582252" y="463397"/>
                  <a:pt x="1578279" y="469649"/>
                </a:cubicBezTo>
                <a:cubicBezTo>
                  <a:pt x="1593093" y="467900"/>
                  <a:pt x="1609283" y="465674"/>
                  <a:pt x="1626850" y="462971"/>
                </a:cubicBezTo>
                <a:cubicBezTo>
                  <a:pt x="1644416" y="460267"/>
                  <a:pt x="1658473" y="458005"/>
                  <a:pt x="1669021" y="456184"/>
                </a:cubicBezTo>
                <a:cubicBezTo>
                  <a:pt x="1679568" y="454363"/>
                  <a:pt x="1689993" y="454409"/>
                  <a:pt x="1700297" y="456324"/>
                </a:cubicBezTo>
                <a:cubicBezTo>
                  <a:pt x="1710600" y="458238"/>
                  <a:pt x="1718258" y="462809"/>
                  <a:pt x="1723270" y="470037"/>
                </a:cubicBezTo>
                <a:cubicBezTo>
                  <a:pt x="1728281" y="477264"/>
                  <a:pt x="1727471" y="481509"/>
                  <a:pt x="1720839" y="482771"/>
                </a:cubicBezTo>
                <a:cubicBezTo>
                  <a:pt x="1714207" y="484033"/>
                  <a:pt x="1703609" y="484212"/>
                  <a:pt x="1689047" y="483309"/>
                </a:cubicBezTo>
                <a:cubicBezTo>
                  <a:pt x="1674484" y="482405"/>
                  <a:pt x="1657681" y="482624"/>
                  <a:pt x="1638637" y="483965"/>
                </a:cubicBezTo>
                <a:cubicBezTo>
                  <a:pt x="1619593" y="485305"/>
                  <a:pt x="1597682" y="487682"/>
                  <a:pt x="1572902" y="491095"/>
                </a:cubicBezTo>
                <a:cubicBezTo>
                  <a:pt x="1565373" y="507859"/>
                  <a:pt x="1557715" y="521547"/>
                  <a:pt x="1549929" y="532158"/>
                </a:cubicBezTo>
                <a:cubicBezTo>
                  <a:pt x="1551979" y="533679"/>
                  <a:pt x="1560802" y="532671"/>
                  <a:pt x="1576397" y="529136"/>
                </a:cubicBezTo>
                <a:cubicBezTo>
                  <a:pt x="1591992" y="525601"/>
                  <a:pt x="1602690" y="522676"/>
                  <a:pt x="1608491" y="520360"/>
                </a:cubicBezTo>
                <a:cubicBezTo>
                  <a:pt x="1614291" y="518044"/>
                  <a:pt x="1620701" y="518080"/>
                  <a:pt x="1627721" y="520468"/>
                </a:cubicBezTo>
                <a:cubicBezTo>
                  <a:pt x="1634740" y="522855"/>
                  <a:pt x="1641075" y="525634"/>
                  <a:pt x="1646725" y="528803"/>
                </a:cubicBezTo>
                <a:cubicBezTo>
                  <a:pt x="1652375" y="531972"/>
                  <a:pt x="1653623" y="538755"/>
                  <a:pt x="1650468" y="549152"/>
                </a:cubicBezTo>
                <a:cubicBezTo>
                  <a:pt x="1647313" y="559548"/>
                  <a:pt x="1646180" y="570712"/>
                  <a:pt x="1647069" y="582643"/>
                </a:cubicBezTo>
                <a:cubicBezTo>
                  <a:pt x="1647958" y="594574"/>
                  <a:pt x="1648851" y="608631"/>
                  <a:pt x="1649747" y="624814"/>
                </a:cubicBezTo>
                <a:cubicBezTo>
                  <a:pt x="1650644" y="640997"/>
                  <a:pt x="1651554" y="655753"/>
                  <a:pt x="1652479" y="669082"/>
                </a:cubicBezTo>
                <a:cubicBezTo>
                  <a:pt x="1653404" y="682412"/>
                  <a:pt x="1651934" y="693669"/>
                  <a:pt x="1648069" y="702854"/>
                </a:cubicBezTo>
                <a:cubicBezTo>
                  <a:pt x="1644205" y="712038"/>
                  <a:pt x="1638386" y="719589"/>
                  <a:pt x="1630614" y="725504"/>
                </a:cubicBezTo>
                <a:cubicBezTo>
                  <a:pt x="1622842" y="731419"/>
                  <a:pt x="1617826" y="730211"/>
                  <a:pt x="1615567" y="721879"/>
                </a:cubicBezTo>
                <a:cubicBezTo>
                  <a:pt x="1613309" y="713548"/>
                  <a:pt x="1607626" y="703621"/>
                  <a:pt x="1598520" y="692098"/>
                </a:cubicBezTo>
                <a:cubicBezTo>
                  <a:pt x="1589414" y="680576"/>
                  <a:pt x="1589554" y="676188"/>
                  <a:pt x="1598940" y="678934"/>
                </a:cubicBezTo>
                <a:cubicBezTo>
                  <a:pt x="1608326" y="681680"/>
                  <a:pt x="1614625" y="683032"/>
                  <a:pt x="1617837" y="682989"/>
                </a:cubicBezTo>
                <a:cubicBezTo>
                  <a:pt x="1621049" y="682946"/>
                  <a:pt x="1622655" y="672599"/>
                  <a:pt x="1622655" y="651949"/>
                </a:cubicBezTo>
                <a:cubicBezTo>
                  <a:pt x="1622655" y="627872"/>
                  <a:pt x="1621788" y="603716"/>
                  <a:pt x="1620052" y="579481"/>
                </a:cubicBezTo>
                <a:cubicBezTo>
                  <a:pt x="1618317" y="555246"/>
                  <a:pt x="1614915" y="542383"/>
                  <a:pt x="1609846" y="540892"/>
                </a:cubicBezTo>
                <a:cubicBezTo>
                  <a:pt x="1604776" y="539400"/>
                  <a:pt x="1586152" y="542003"/>
                  <a:pt x="1553973" y="548700"/>
                </a:cubicBezTo>
                <a:lnTo>
                  <a:pt x="1553973" y="576276"/>
                </a:lnTo>
                <a:cubicBezTo>
                  <a:pt x="1560469" y="576362"/>
                  <a:pt x="1570292" y="574584"/>
                  <a:pt x="1583442" y="570942"/>
                </a:cubicBezTo>
                <a:cubicBezTo>
                  <a:pt x="1596592" y="567299"/>
                  <a:pt x="1605092" y="568912"/>
                  <a:pt x="1608942" y="575781"/>
                </a:cubicBezTo>
                <a:cubicBezTo>
                  <a:pt x="1612793" y="582650"/>
                  <a:pt x="1608254" y="587404"/>
                  <a:pt x="1595326" y="590043"/>
                </a:cubicBezTo>
                <a:cubicBezTo>
                  <a:pt x="1582398" y="592681"/>
                  <a:pt x="1568614" y="594001"/>
                  <a:pt x="1553973" y="594001"/>
                </a:cubicBezTo>
                <a:cubicBezTo>
                  <a:pt x="1553973" y="603064"/>
                  <a:pt x="1553076" y="612456"/>
                  <a:pt x="1551284" y="622179"/>
                </a:cubicBezTo>
                <a:cubicBezTo>
                  <a:pt x="1563975" y="622251"/>
                  <a:pt x="1575483" y="620469"/>
                  <a:pt x="1585808" y="616834"/>
                </a:cubicBezTo>
                <a:cubicBezTo>
                  <a:pt x="1596133" y="613199"/>
                  <a:pt x="1603980" y="615041"/>
                  <a:pt x="1609351" y="622362"/>
                </a:cubicBezTo>
                <a:cubicBezTo>
                  <a:pt x="1614721" y="629683"/>
                  <a:pt x="1608573" y="634885"/>
                  <a:pt x="1590906" y="637968"/>
                </a:cubicBezTo>
                <a:cubicBezTo>
                  <a:pt x="1573239" y="641051"/>
                  <a:pt x="1559888" y="640793"/>
                  <a:pt x="1550854" y="637193"/>
                </a:cubicBezTo>
                <a:cubicBezTo>
                  <a:pt x="1549247" y="660439"/>
                  <a:pt x="1544870" y="678848"/>
                  <a:pt x="1537722" y="692421"/>
                </a:cubicBezTo>
                <a:cubicBezTo>
                  <a:pt x="1530573" y="705994"/>
                  <a:pt x="1524270" y="708106"/>
                  <a:pt x="1518814" y="698756"/>
                </a:cubicBezTo>
                <a:cubicBezTo>
                  <a:pt x="1513358" y="689406"/>
                  <a:pt x="1512666" y="680067"/>
                  <a:pt x="1516738" y="670739"/>
                </a:cubicBezTo>
                <a:cubicBezTo>
                  <a:pt x="1520811" y="661410"/>
                  <a:pt x="1523959" y="650971"/>
                  <a:pt x="1526181" y="639420"/>
                </a:cubicBezTo>
                <a:cubicBezTo>
                  <a:pt x="1528404" y="627869"/>
                  <a:pt x="1530189" y="611578"/>
                  <a:pt x="1531537" y="590548"/>
                </a:cubicBezTo>
                <a:cubicBezTo>
                  <a:pt x="1532885" y="569518"/>
                  <a:pt x="1533502" y="556272"/>
                  <a:pt x="1533387" y="550808"/>
                </a:cubicBezTo>
                <a:cubicBezTo>
                  <a:pt x="1523062" y="569637"/>
                  <a:pt x="1510776" y="585938"/>
                  <a:pt x="1496529" y="599712"/>
                </a:cubicBezTo>
                <a:cubicBezTo>
                  <a:pt x="1482282" y="613485"/>
                  <a:pt x="1465096" y="624975"/>
                  <a:pt x="1444969" y="634182"/>
                </a:cubicBezTo>
                <a:cubicBezTo>
                  <a:pt x="1424843" y="643388"/>
                  <a:pt x="1423448" y="640305"/>
                  <a:pt x="1440785" y="624932"/>
                </a:cubicBezTo>
                <a:cubicBezTo>
                  <a:pt x="1458123" y="609560"/>
                  <a:pt x="1476163" y="590491"/>
                  <a:pt x="1494905" y="567726"/>
                </a:cubicBezTo>
                <a:cubicBezTo>
                  <a:pt x="1513648" y="544961"/>
                  <a:pt x="1530584" y="519969"/>
                  <a:pt x="1545713" y="492752"/>
                </a:cubicBezTo>
                <a:cubicBezTo>
                  <a:pt x="1511282" y="497211"/>
                  <a:pt x="1489054" y="500578"/>
                  <a:pt x="1479031" y="502851"/>
                </a:cubicBezTo>
                <a:cubicBezTo>
                  <a:pt x="1469007" y="505124"/>
                  <a:pt x="1459392" y="502596"/>
                  <a:pt x="1450185" y="495268"/>
                </a:cubicBezTo>
                <a:cubicBezTo>
                  <a:pt x="1440979" y="487940"/>
                  <a:pt x="1438968" y="483879"/>
                  <a:pt x="1444152" y="483083"/>
                </a:cubicBezTo>
                <a:cubicBezTo>
                  <a:pt x="1449336" y="482287"/>
                  <a:pt x="1459119" y="481663"/>
                  <a:pt x="1473503" y="481211"/>
                </a:cubicBezTo>
                <a:cubicBezTo>
                  <a:pt x="1487886" y="480760"/>
                  <a:pt x="1513569" y="477960"/>
                  <a:pt x="1550552" y="472811"/>
                </a:cubicBezTo>
                <a:cubicBezTo>
                  <a:pt x="1560820" y="447702"/>
                  <a:pt x="1563932" y="431003"/>
                  <a:pt x="1559888" y="422714"/>
                </a:cubicBezTo>
                <a:cubicBezTo>
                  <a:pt x="1555844" y="414425"/>
                  <a:pt x="1556547" y="410281"/>
                  <a:pt x="1561996" y="410281"/>
                </a:cubicBezTo>
                <a:close/>
                <a:moveTo>
                  <a:pt x="1934157" y="405424"/>
                </a:moveTo>
                <a:cubicBezTo>
                  <a:pt x="1935523" y="405455"/>
                  <a:pt x="1937096" y="405837"/>
                  <a:pt x="1938874" y="406570"/>
                </a:cubicBezTo>
                <a:cubicBezTo>
                  <a:pt x="1945987" y="409503"/>
                  <a:pt x="1952490" y="413712"/>
                  <a:pt x="1958384" y="419197"/>
                </a:cubicBezTo>
                <a:cubicBezTo>
                  <a:pt x="1964278" y="424682"/>
                  <a:pt x="1965572" y="428751"/>
                  <a:pt x="1962267" y="431404"/>
                </a:cubicBezTo>
                <a:cubicBezTo>
                  <a:pt x="1958961" y="434057"/>
                  <a:pt x="1953860" y="436466"/>
                  <a:pt x="1946962" y="438632"/>
                </a:cubicBezTo>
                <a:cubicBezTo>
                  <a:pt x="1966780" y="438632"/>
                  <a:pt x="1980256" y="436828"/>
                  <a:pt x="1987391" y="433222"/>
                </a:cubicBezTo>
                <a:cubicBezTo>
                  <a:pt x="1994525" y="429615"/>
                  <a:pt x="2001473" y="429504"/>
                  <a:pt x="2008234" y="432888"/>
                </a:cubicBezTo>
                <a:cubicBezTo>
                  <a:pt x="2014995" y="436273"/>
                  <a:pt x="2021097" y="440611"/>
                  <a:pt x="2026539" y="445902"/>
                </a:cubicBezTo>
                <a:cubicBezTo>
                  <a:pt x="2031981" y="451194"/>
                  <a:pt x="2031505" y="455266"/>
                  <a:pt x="2025109" y="458120"/>
                </a:cubicBezTo>
                <a:cubicBezTo>
                  <a:pt x="2018713" y="460974"/>
                  <a:pt x="2012651" y="465928"/>
                  <a:pt x="2006922" y="472984"/>
                </a:cubicBezTo>
                <a:cubicBezTo>
                  <a:pt x="2001193" y="480039"/>
                  <a:pt x="1993105" y="488557"/>
                  <a:pt x="1982658" y="498538"/>
                </a:cubicBezTo>
                <a:cubicBezTo>
                  <a:pt x="1972211" y="508519"/>
                  <a:pt x="1961517" y="517384"/>
                  <a:pt x="1950576" y="525135"/>
                </a:cubicBezTo>
                <a:lnTo>
                  <a:pt x="1946027" y="527647"/>
                </a:lnTo>
                <a:lnTo>
                  <a:pt x="1950057" y="527218"/>
                </a:lnTo>
                <a:cubicBezTo>
                  <a:pt x="1951677" y="527409"/>
                  <a:pt x="1953567" y="527933"/>
                  <a:pt x="1955727" y="528792"/>
                </a:cubicBezTo>
                <a:cubicBezTo>
                  <a:pt x="1964367" y="532227"/>
                  <a:pt x="1970692" y="536500"/>
                  <a:pt x="1974700" y="541612"/>
                </a:cubicBezTo>
                <a:cubicBezTo>
                  <a:pt x="1978708" y="546725"/>
                  <a:pt x="1978668" y="550729"/>
                  <a:pt x="1974581" y="553626"/>
                </a:cubicBezTo>
                <a:cubicBezTo>
                  <a:pt x="1970494" y="556522"/>
                  <a:pt x="1966242" y="558688"/>
                  <a:pt x="1961826" y="560122"/>
                </a:cubicBezTo>
                <a:cubicBezTo>
                  <a:pt x="1970415" y="560122"/>
                  <a:pt x="1979650" y="559046"/>
                  <a:pt x="1989531" y="556895"/>
                </a:cubicBezTo>
                <a:cubicBezTo>
                  <a:pt x="1999411" y="554744"/>
                  <a:pt x="2007098" y="552038"/>
                  <a:pt x="2012590" y="548775"/>
                </a:cubicBezTo>
                <a:cubicBezTo>
                  <a:pt x="2018082" y="545513"/>
                  <a:pt x="2024926" y="545810"/>
                  <a:pt x="2033121" y="549668"/>
                </a:cubicBezTo>
                <a:cubicBezTo>
                  <a:pt x="2041317" y="553525"/>
                  <a:pt x="2048803" y="558713"/>
                  <a:pt x="2055578" y="565231"/>
                </a:cubicBezTo>
                <a:cubicBezTo>
                  <a:pt x="2062354" y="571748"/>
                  <a:pt x="2062329" y="576921"/>
                  <a:pt x="2055503" y="580750"/>
                </a:cubicBezTo>
                <a:cubicBezTo>
                  <a:pt x="2048677" y="584579"/>
                  <a:pt x="2040353" y="592294"/>
                  <a:pt x="2030530" y="603895"/>
                </a:cubicBezTo>
                <a:cubicBezTo>
                  <a:pt x="2020706" y="615497"/>
                  <a:pt x="2005165" y="631023"/>
                  <a:pt x="1983906" y="650476"/>
                </a:cubicBezTo>
                <a:cubicBezTo>
                  <a:pt x="1962647" y="669928"/>
                  <a:pt x="1938293" y="686283"/>
                  <a:pt x="1910846" y="699541"/>
                </a:cubicBezTo>
                <a:cubicBezTo>
                  <a:pt x="1883399" y="712798"/>
                  <a:pt x="1856436" y="720793"/>
                  <a:pt x="1829957" y="723525"/>
                </a:cubicBezTo>
                <a:cubicBezTo>
                  <a:pt x="1803477" y="726257"/>
                  <a:pt x="1802280" y="722941"/>
                  <a:pt x="1826364" y="713576"/>
                </a:cubicBezTo>
                <a:cubicBezTo>
                  <a:pt x="1850449" y="704212"/>
                  <a:pt x="1874461" y="692876"/>
                  <a:pt x="1898402" y="679569"/>
                </a:cubicBezTo>
                <a:cubicBezTo>
                  <a:pt x="1922343" y="666261"/>
                  <a:pt x="1939376" y="655104"/>
                  <a:pt x="1949500" y="646099"/>
                </a:cubicBezTo>
                <a:cubicBezTo>
                  <a:pt x="1943176" y="642198"/>
                  <a:pt x="1934848" y="634318"/>
                  <a:pt x="1924516" y="622459"/>
                </a:cubicBezTo>
                <a:cubicBezTo>
                  <a:pt x="1914184" y="610599"/>
                  <a:pt x="1912026" y="603763"/>
                  <a:pt x="1918041" y="601949"/>
                </a:cubicBezTo>
                <a:cubicBezTo>
                  <a:pt x="1924057" y="600135"/>
                  <a:pt x="1933281" y="601669"/>
                  <a:pt x="1945714" y="606552"/>
                </a:cubicBezTo>
                <a:cubicBezTo>
                  <a:pt x="1958147" y="611435"/>
                  <a:pt x="1964715" y="621139"/>
                  <a:pt x="1965418" y="635666"/>
                </a:cubicBezTo>
                <a:cubicBezTo>
                  <a:pt x="1975054" y="625771"/>
                  <a:pt x="1985161" y="613991"/>
                  <a:pt x="1995737" y="600325"/>
                </a:cubicBezTo>
                <a:cubicBezTo>
                  <a:pt x="2006313" y="586658"/>
                  <a:pt x="2011600" y="577775"/>
                  <a:pt x="2011600" y="573673"/>
                </a:cubicBezTo>
                <a:cubicBezTo>
                  <a:pt x="2011600" y="571924"/>
                  <a:pt x="2007442" y="571949"/>
                  <a:pt x="1999124" y="573749"/>
                </a:cubicBezTo>
                <a:cubicBezTo>
                  <a:pt x="1990807" y="575548"/>
                  <a:pt x="1982311" y="577122"/>
                  <a:pt x="1973635" y="578470"/>
                </a:cubicBezTo>
                <a:cubicBezTo>
                  <a:pt x="1964959" y="579818"/>
                  <a:pt x="1957516" y="577796"/>
                  <a:pt x="1951307" y="572404"/>
                </a:cubicBezTo>
                <a:cubicBezTo>
                  <a:pt x="1938372" y="586257"/>
                  <a:pt x="1922734" y="597994"/>
                  <a:pt x="1904393" y="607617"/>
                </a:cubicBezTo>
                <a:cubicBezTo>
                  <a:pt x="1886052" y="617239"/>
                  <a:pt x="1868966" y="623896"/>
                  <a:pt x="1853134" y="627589"/>
                </a:cubicBezTo>
                <a:cubicBezTo>
                  <a:pt x="1837302" y="631282"/>
                  <a:pt x="1837259" y="628066"/>
                  <a:pt x="1853005" y="617942"/>
                </a:cubicBezTo>
                <a:cubicBezTo>
                  <a:pt x="1868750" y="607817"/>
                  <a:pt x="1884815" y="596779"/>
                  <a:pt x="1901199" y="584826"/>
                </a:cubicBezTo>
                <a:cubicBezTo>
                  <a:pt x="1917583" y="572874"/>
                  <a:pt x="1928607" y="562320"/>
                  <a:pt x="1934271" y="553163"/>
                </a:cubicBezTo>
                <a:cubicBezTo>
                  <a:pt x="1939935" y="544007"/>
                  <a:pt x="1942767" y="537794"/>
                  <a:pt x="1942767" y="534525"/>
                </a:cubicBezTo>
                <a:cubicBezTo>
                  <a:pt x="1942767" y="532711"/>
                  <a:pt x="1943038" y="531231"/>
                  <a:pt x="1943577" y="530085"/>
                </a:cubicBezTo>
                <a:lnTo>
                  <a:pt x="1945988" y="527669"/>
                </a:lnTo>
                <a:lnTo>
                  <a:pt x="1904630" y="550507"/>
                </a:lnTo>
                <a:cubicBezTo>
                  <a:pt x="1884941" y="559670"/>
                  <a:pt x="1866352" y="564711"/>
                  <a:pt x="1848864" y="565629"/>
                </a:cubicBezTo>
                <a:cubicBezTo>
                  <a:pt x="1831376" y="566546"/>
                  <a:pt x="1829767" y="563431"/>
                  <a:pt x="1844035" y="556282"/>
                </a:cubicBezTo>
                <a:cubicBezTo>
                  <a:pt x="1858304" y="549134"/>
                  <a:pt x="1872250" y="542268"/>
                  <a:pt x="1885873" y="535686"/>
                </a:cubicBezTo>
                <a:cubicBezTo>
                  <a:pt x="1899496" y="529104"/>
                  <a:pt x="1913958" y="521167"/>
                  <a:pt x="1929259" y="511874"/>
                </a:cubicBezTo>
                <a:cubicBezTo>
                  <a:pt x="1914388" y="500775"/>
                  <a:pt x="1905945" y="491862"/>
                  <a:pt x="1903931" y="485137"/>
                </a:cubicBezTo>
                <a:lnTo>
                  <a:pt x="1905378" y="479501"/>
                </a:lnTo>
                <a:lnTo>
                  <a:pt x="1903759" y="480781"/>
                </a:lnTo>
                <a:cubicBezTo>
                  <a:pt x="1888766" y="492131"/>
                  <a:pt x="1871945" y="500341"/>
                  <a:pt x="1853295" y="505410"/>
                </a:cubicBezTo>
                <a:cubicBezTo>
                  <a:pt x="1834646" y="510480"/>
                  <a:pt x="1833588" y="507303"/>
                  <a:pt x="1850123" y="495881"/>
                </a:cubicBezTo>
                <a:cubicBezTo>
                  <a:pt x="1866657" y="484459"/>
                  <a:pt x="1883539" y="470137"/>
                  <a:pt x="1900769" y="452914"/>
                </a:cubicBezTo>
                <a:cubicBezTo>
                  <a:pt x="1917998" y="435692"/>
                  <a:pt x="1926878" y="422929"/>
                  <a:pt x="1927409" y="414626"/>
                </a:cubicBezTo>
                <a:cubicBezTo>
                  <a:pt x="1927807" y="408399"/>
                  <a:pt x="1930056" y="405332"/>
                  <a:pt x="1934157" y="405424"/>
                </a:cubicBezTo>
                <a:close/>
                <a:moveTo>
                  <a:pt x="2546526" y="234316"/>
                </a:moveTo>
                <a:cubicBezTo>
                  <a:pt x="2550509" y="233673"/>
                  <a:pt x="2554911" y="233971"/>
                  <a:pt x="2559733" y="235211"/>
                </a:cubicBezTo>
                <a:cubicBezTo>
                  <a:pt x="2569377" y="237692"/>
                  <a:pt x="2575676" y="242909"/>
                  <a:pt x="2578630" y="250860"/>
                </a:cubicBezTo>
                <a:cubicBezTo>
                  <a:pt x="2581584" y="258812"/>
                  <a:pt x="2581168" y="268760"/>
                  <a:pt x="2577382" y="280706"/>
                </a:cubicBezTo>
                <a:cubicBezTo>
                  <a:pt x="2573596" y="292651"/>
                  <a:pt x="2566720" y="304077"/>
                  <a:pt x="2556754" y="314982"/>
                </a:cubicBezTo>
                <a:cubicBezTo>
                  <a:pt x="2546787" y="325888"/>
                  <a:pt x="2537179" y="331825"/>
                  <a:pt x="2527930" y="332793"/>
                </a:cubicBezTo>
                <a:cubicBezTo>
                  <a:pt x="2518681" y="333761"/>
                  <a:pt x="2516874" y="331276"/>
                  <a:pt x="2522509" y="325340"/>
                </a:cubicBezTo>
                <a:cubicBezTo>
                  <a:pt x="2528145" y="319403"/>
                  <a:pt x="2533340" y="313412"/>
                  <a:pt x="2538094" y="307368"/>
                </a:cubicBezTo>
                <a:cubicBezTo>
                  <a:pt x="2542847" y="301323"/>
                  <a:pt x="2546981" y="294085"/>
                  <a:pt x="2550494" y="285653"/>
                </a:cubicBezTo>
                <a:cubicBezTo>
                  <a:pt x="2544170" y="285653"/>
                  <a:pt x="2538854" y="284036"/>
                  <a:pt x="2534544" y="280802"/>
                </a:cubicBezTo>
                <a:cubicBezTo>
                  <a:pt x="2530235" y="277569"/>
                  <a:pt x="2527317" y="273338"/>
                  <a:pt x="2525790" y="268111"/>
                </a:cubicBezTo>
                <a:cubicBezTo>
                  <a:pt x="2524262" y="262884"/>
                  <a:pt x="2523983" y="258002"/>
                  <a:pt x="2524951" y="253463"/>
                </a:cubicBezTo>
                <a:cubicBezTo>
                  <a:pt x="2525919" y="248924"/>
                  <a:pt x="2529547" y="244127"/>
                  <a:pt x="2535835" y="239072"/>
                </a:cubicBezTo>
                <a:cubicBezTo>
                  <a:pt x="2538979" y="236545"/>
                  <a:pt x="2542543" y="234960"/>
                  <a:pt x="2546526" y="234316"/>
                </a:cubicBezTo>
                <a:close/>
                <a:moveTo>
                  <a:pt x="6816859" y="227594"/>
                </a:moveTo>
                <a:cubicBezTo>
                  <a:pt x="6820958" y="228514"/>
                  <a:pt x="6825947" y="230379"/>
                  <a:pt x="6831827" y="233189"/>
                </a:cubicBezTo>
                <a:cubicBezTo>
                  <a:pt x="6843859" y="236904"/>
                  <a:pt x="6854459" y="242156"/>
                  <a:pt x="6863630" y="248946"/>
                </a:cubicBezTo>
                <a:cubicBezTo>
                  <a:pt x="6872801" y="255736"/>
                  <a:pt x="6876260" y="264899"/>
                  <a:pt x="6874009" y="276436"/>
                </a:cubicBezTo>
                <a:cubicBezTo>
                  <a:pt x="6871757" y="287973"/>
                  <a:pt x="6865415" y="290192"/>
                  <a:pt x="6854983" y="283093"/>
                </a:cubicBezTo>
                <a:cubicBezTo>
                  <a:pt x="6844551" y="275995"/>
                  <a:pt x="6832824" y="265469"/>
                  <a:pt x="6819803" y="251516"/>
                </a:cubicBezTo>
                <a:cubicBezTo>
                  <a:pt x="6806781" y="237563"/>
                  <a:pt x="6802591" y="229615"/>
                  <a:pt x="6807230" y="227672"/>
                </a:cubicBezTo>
                <a:cubicBezTo>
                  <a:pt x="6809549" y="226700"/>
                  <a:pt x="6812759" y="226674"/>
                  <a:pt x="6816859" y="227594"/>
                </a:cubicBezTo>
                <a:close/>
                <a:moveTo>
                  <a:pt x="7031892" y="224134"/>
                </a:moveTo>
                <a:cubicBezTo>
                  <a:pt x="7028520" y="224324"/>
                  <a:pt x="7025241" y="225603"/>
                  <a:pt x="7022053" y="227973"/>
                </a:cubicBezTo>
                <a:cubicBezTo>
                  <a:pt x="7015679" y="232713"/>
                  <a:pt x="7012492" y="239029"/>
                  <a:pt x="7012492" y="246924"/>
                </a:cubicBezTo>
                <a:cubicBezTo>
                  <a:pt x="7012492" y="254818"/>
                  <a:pt x="7016041" y="260744"/>
                  <a:pt x="7023139" y="264702"/>
                </a:cubicBezTo>
                <a:cubicBezTo>
                  <a:pt x="7030238" y="268660"/>
                  <a:pt x="7037185" y="268459"/>
                  <a:pt x="7043983" y="264100"/>
                </a:cubicBezTo>
                <a:cubicBezTo>
                  <a:pt x="7050780" y="259726"/>
                  <a:pt x="7053975" y="253416"/>
                  <a:pt x="7053566" y="245171"/>
                </a:cubicBezTo>
                <a:cubicBezTo>
                  <a:pt x="7053157" y="236925"/>
                  <a:pt x="7049397" y="230813"/>
                  <a:pt x="7042283" y="226833"/>
                </a:cubicBezTo>
                <a:cubicBezTo>
                  <a:pt x="7038727" y="224843"/>
                  <a:pt x="7035263" y="223944"/>
                  <a:pt x="7031892" y="224134"/>
                </a:cubicBezTo>
                <a:close/>
                <a:moveTo>
                  <a:pt x="6706871" y="223077"/>
                </a:moveTo>
                <a:cubicBezTo>
                  <a:pt x="6708966" y="223767"/>
                  <a:pt x="6710014" y="227052"/>
                  <a:pt x="6710014" y="232931"/>
                </a:cubicBezTo>
                <a:cubicBezTo>
                  <a:pt x="6710014" y="241607"/>
                  <a:pt x="6707379" y="251445"/>
                  <a:pt x="6702109" y="262443"/>
                </a:cubicBezTo>
                <a:cubicBezTo>
                  <a:pt x="6696839" y="273442"/>
                  <a:pt x="6689511" y="281634"/>
                  <a:pt x="6680125" y="287019"/>
                </a:cubicBezTo>
                <a:cubicBezTo>
                  <a:pt x="6670740" y="292404"/>
                  <a:pt x="6665473" y="290253"/>
                  <a:pt x="6664326" y="280566"/>
                </a:cubicBezTo>
                <a:cubicBezTo>
                  <a:pt x="6663179" y="270879"/>
                  <a:pt x="6664717" y="263903"/>
                  <a:pt x="6668940" y="259636"/>
                </a:cubicBezTo>
                <a:cubicBezTo>
                  <a:pt x="6673163" y="255370"/>
                  <a:pt x="6676609" y="251452"/>
                  <a:pt x="6679275" y="247881"/>
                </a:cubicBezTo>
                <a:cubicBezTo>
                  <a:pt x="6683005" y="244153"/>
                  <a:pt x="6689059" y="237789"/>
                  <a:pt x="6697441" y="228791"/>
                </a:cubicBezTo>
                <a:cubicBezTo>
                  <a:pt x="6701633" y="224291"/>
                  <a:pt x="6704775" y="222387"/>
                  <a:pt x="6706871" y="223077"/>
                </a:cubicBezTo>
                <a:close/>
                <a:moveTo>
                  <a:pt x="5537100" y="215942"/>
                </a:moveTo>
                <a:cubicBezTo>
                  <a:pt x="5538259" y="215276"/>
                  <a:pt x="5540328" y="215354"/>
                  <a:pt x="5543305" y="216175"/>
                </a:cubicBezTo>
                <a:cubicBezTo>
                  <a:pt x="5555214" y="219459"/>
                  <a:pt x="5566189" y="223374"/>
                  <a:pt x="5576226" y="227919"/>
                </a:cubicBezTo>
                <a:cubicBezTo>
                  <a:pt x="5587541" y="232652"/>
                  <a:pt x="5597453" y="239506"/>
                  <a:pt x="5605965" y="248483"/>
                </a:cubicBezTo>
                <a:cubicBezTo>
                  <a:pt x="5614475" y="257460"/>
                  <a:pt x="5618164" y="269047"/>
                  <a:pt x="5617031" y="283244"/>
                </a:cubicBezTo>
                <a:cubicBezTo>
                  <a:pt x="5615899" y="297441"/>
                  <a:pt x="5608940" y="299244"/>
                  <a:pt x="5596156" y="288654"/>
                </a:cubicBezTo>
                <a:cubicBezTo>
                  <a:pt x="5583371" y="278064"/>
                  <a:pt x="5568390" y="262515"/>
                  <a:pt x="5551210" y="242009"/>
                </a:cubicBezTo>
                <a:cubicBezTo>
                  <a:pt x="5538325" y="226629"/>
                  <a:pt x="5533622" y="217940"/>
                  <a:pt x="5537100" y="215942"/>
                </a:cubicBezTo>
                <a:close/>
                <a:moveTo>
                  <a:pt x="1603275" y="215942"/>
                </a:moveTo>
                <a:cubicBezTo>
                  <a:pt x="1604434" y="215276"/>
                  <a:pt x="1606503" y="215354"/>
                  <a:pt x="1609480" y="216175"/>
                </a:cubicBezTo>
                <a:cubicBezTo>
                  <a:pt x="1621390" y="219459"/>
                  <a:pt x="1632363" y="223374"/>
                  <a:pt x="1642402" y="227919"/>
                </a:cubicBezTo>
                <a:cubicBezTo>
                  <a:pt x="1653716" y="232652"/>
                  <a:pt x="1663629" y="239506"/>
                  <a:pt x="1672140" y="248483"/>
                </a:cubicBezTo>
                <a:cubicBezTo>
                  <a:pt x="1680650" y="257460"/>
                  <a:pt x="1684340" y="269047"/>
                  <a:pt x="1683207" y="283244"/>
                </a:cubicBezTo>
                <a:cubicBezTo>
                  <a:pt x="1682074" y="297441"/>
                  <a:pt x="1675115" y="299244"/>
                  <a:pt x="1662331" y="288654"/>
                </a:cubicBezTo>
                <a:cubicBezTo>
                  <a:pt x="1649547" y="278064"/>
                  <a:pt x="1634565" y="262515"/>
                  <a:pt x="1617385" y="242009"/>
                </a:cubicBezTo>
                <a:cubicBezTo>
                  <a:pt x="1604500" y="226629"/>
                  <a:pt x="1599797" y="217940"/>
                  <a:pt x="1603275" y="215942"/>
                </a:cubicBezTo>
                <a:close/>
                <a:moveTo>
                  <a:pt x="5467346" y="212099"/>
                </a:moveTo>
                <a:cubicBezTo>
                  <a:pt x="5471588" y="212070"/>
                  <a:pt x="5478060" y="214124"/>
                  <a:pt x="5486765" y="218261"/>
                </a:cubicBezTo>
                <a:cubicBezTo>
                  <a:pt x="5501851" y="228730"/>
                  <a:pt x="5506175" y="235720"/>
                  <a:pt x="5499736" y="239234"/>
                </a:cubicBezTo>
                <a:cubicBezTo>
                  <a:pt x="5493297" y="242747"/>
                  <a:pt x="5486980" y="247827"/>
                  <a:pt x="5480785" y="254474"/>
                </a:cubicBezTo>
                <a:cubicBezTo>
                  <a:pt x="5474590" y="261121"/>
                  <a:pt x="5465337" y="269459"/>
                  <a:pt x="5453026" y="279490"/>
                </a:cubicBezTo>
                <a:cubicBezTo>
                  <a:pt x="5440715" y="289521"/>
                  <a:pt x="5427210" y="297330"/>
                  <a:pt x="5412511" y="302915"/>
                </a:cubicBezTo>
                <a:cubicBezTo>
                  <a:pt x="5397813" y="308501"/>
                  <a:pt x="5396633" y="304984"/>
                  <a:pt x="5408973" y="292364"/>
                </a:cubicBezTo>
                <a:cubicBezTo>
                  <a:pt x="5421312" y="279745"/>
                  <a:pt x="5433233" y="266366"/>
                  <a:pt x="5444734" y="252226"/>
                </a:cubicBezTo>
                <a:cubicBezTo>
                  <a:pt x="5456235" y="238087"/>
                  <a:pt x="5461763" y="226822"/>
                  <a:pt x="5461318" y="218433"/>
                </a:cubicBezTo>
                <a:cubicBezTo>
                  <a:pt x="5461096" y="214239"/>
                  <a:pt x="5463105" y="212127"/>
                  <a:pt x="5467346" y="212099"/>
                </a:cubicBezTo>
                <a:close/>
                <a:moveTo>
                  <a:pt x="1533522" y="212099"/>
                </a:moveTo>
                <a:cubicBezTo>
                  <a:pt x="1537763" y="212070"/>
                  <a:pt x="1544236" y="214124"/>
                  <a:pt x="1552940" y="218261"/>
                </a:cubicBezTo>
                <a:cubicBezTo>
                  <a:pt x="1568026" y="228730"/>
                  <a:pt x="1572350" y="235720"/>
                  <a:pt x="1565911" y="239234"/>
                </a:cubicBezTo>
                <a:cubicBezTo>
                  <a:pt x="1559472" y="242747"/>
                  <a:pt x="1553155" y="247827"/>
                  <a:pt x="1546960" y="254474"/>
                </a:cubicBezTo>
                <a:cubicBezTo>
                  <a:pt x="1540765" y="261121"/>
                  <a:pt x="1531512" y="269459"/>
                  <a:pt x="1519201" y="279490"/>
                </a:cubicBezTo>
                <a:cubicBezTo>
                  <a:pt x="1506890" y="289521"/>
                  <a:pt x="1493385" y="297330"/>
                  <a:pt x="1478687" y="302915"/>
                </a:cubicBezTo>
                <a:cubicBezTo>
                  <a:pt x="1463988" y="308501"/>
                  <a:pt x="1462808" y="304984"/>
                  <a:pt x="1475148" y="292364"/>
                </a:cubicBezTo>
                <a:cubicBezTo>
                  <a:pt x="1487488" y="279745"/>
                  <a:pt x="1499408" y="266366"/>
                  <a:pt x="1510909" y="252226"/>
                </a:cubicBezTo>
                <a:cubicBezTo>
                  <a:pt x="1522410" y="238087"/>
                  <a:pt x="1527938" y="226822"/>
                  <a:pt x="1527493" y="218433"/>
                </a:cubicBezTo>
                <a:cubicBezTo>
                  <a:pt x="1527271" y="214239"/>
                  <a:pt x="1529281" y="212127"/>
                  <a:pt x="1533522" y="212099"/>
                </a:cubicBezTo>
                <a:close/>
                <a:moveTo>
                  <a:pt x="7034373" y="201214"/>
                </a:moveTo>
                <a:cubicBezTo>
                  <a:pt x="7039895" y="201336"/>
                  <a:pt x="7045539" y="202609"/>
                  <a:pt x="7051307" y="205032"/>
                </a:cubicBezTo>
                <a:cubicBezTo>
                  <a:pt x="7062844" y="209879"/>
                  <a:pt x="7070505" y="217559"/>
                  <a:pt x="7074291" y="228070"/>
                </a:cubicBezTo>
                <a:cubicBezTo>
                  <a:pt x="7078077" y="238581"/>
                  <a:pt x="7078521" y="248978"/>
                  <a:pt x="7075625" y="259260"/>
                </a:cubicBezTo>
                <a:cubicBezTo>
                  <a:pt x="7072729" y="269542"/>
                  <a:pt x="7067307" y="277411"/>
                  <a:pt x="7059363" y="282867"/>
                </a:cubicBezTo>
                <a:cubicBezTo>
                  <a:pt x="7051419" y="288324"/>
                  <a:pt x="7041979" y="291052"/>
                  <a:pt x="7031045" y="291052"/>
                </a:cubicBezTo>
                <a:cubicBezTo>
                  <a:pt x="7020111" y="291052"/>
                  <a:pt x="7010209" y="286614"/>
                  <a:pt x="7001339" y="277737"/>
                </a:cubicBezTo>
                <a:cubicBezTo>
                  <a:pt x="6992470" y="268861"/>
                  <a:pt x="6988035" y="259317"/>
                  <a:pt x="6988035" y="249107"/>
                </a:cubicBezTo>
                <a:cubicBezTo>
                  <a:pt x="6988035" y="238897"/>
                  <a:pt x="6990423" y="229966"/>
                  <a:pt x="6995197" y="222316"/>
                </a:cubicBezTo>
                <a:cubicBezTo>
                  <a:pt x="6999973" y="214665"/>
                  <a:pt x="7007635" y="208660"/>
                  <a:pt x="7018181" y="204301"/>
                </a:cubicBezTo>
                <a:cubicBezTo>
                  <a:pt x="7023455" y="202121"/>
                  <a:pt x="7028853" y="201092"/>
                  <a:pt x="7034373" y="201214"/>
                </a:cubicBezTo>
                <a:close/>
                <a:moveTo>
                  <a:pt x="4536681" y="200862"/>
                </a:moveTo>
                <a:cubicBezTo>
                  <a:pt x="4542114" y="200771"/>
                  <a:pt x="4547580" y="203688"/>
                  <a:pt x="4553082" y="209614"/>
                </a:cubicBezTo>
                <a:cubicBezTo>
                  <a:pt x="4560417" y="217516"/>
                  <a:pt x="4558373" y="222033"/>
                  <a:pt x="4546951" y="223166"/>
                </a:cubicBezTo>
                <a:cubicBezTo>
                  <a:pt x="4535529" y="224298"/>
                  <a:pt x="4522824" y="225994"/>
                  <a:pt x="4508835" y="228253"/>
                </a:cubicBezTo>
                <a:cubicBezTo>
                  <a:pt x="4494846" y="230511"/>
                  <a:pt x="4483575" y="232992"/>
                  <a:pt x="4475021" y="235695"/>
                </a:cubicBezTo>
                <a:cubicBezTo>
                  <a:pt x="4466467" y="238399"/>
                  <a:pt x="4457999" y="236463"/>
                  <a:pt x="4449617" y="229888"/>
                </a:cubicBezTo>
                <a:cubicBezTo>
                  <a:pt x="4441235" y="223313"/>
                  <a:pt x="4441622" y="219702"/>
                  <a:pt x="4450779" y="219057"/>
                </a:cubicBezTo>
                <a:cubicBezTo>
                  <a:pt x="4459935" y="218412"/>
                  <a:pt x="4477104" y="215838"/>
                  <a:pt x="4502285" y="211335"/>
                </a:cubicBezTo>
                <a:cubicBezTo>
                  <a:pt x="4514388" y="207879"/>
                  <a:pt x="4524046" y="204753"/>
                  <a:pt x="4531260" y="201956"/>
                </a:cubicBezTo>
                <a:cubicBezTo>
                  <a:pt x="4533063" y="201257"/>
                  <a:pt x="4534870" y="200893"/>
                  <a:pt x="4536681" y="200862"/>
                </a:cubicBezTo>
                <a:close/>
                <a:moveTo>
                  <a:pt x="1317231" y="200862"/>
                </a:moveTo>
                <a:cubicBezTo>
                  <a:pt x="1322664" y="200771"/>
                  <a:pt x="1328131" y="203688"/>
                  <a:pt x="1333632" y="209614"/>
                </a:cubicBezTo>
                <a:cubicBezTo>
                  <a:pt x="1340967" y="217516"/>
                  <a:pt x="1338923" y="222033"/>
                  <a:pt x="1327502" y="223166"/>
                </a:cubicBezTo>
                <a:cubicBezTo>
                  <a:pt x="1316079" y="224298"/>
                  <a:pt x="1303374" y="225994"/>
                  <a:pt x="1289385" y="228253"/>
                </a:cubicBezTo>
                <a:cubicBezTo>
                  <a:pt x="1275397" y="230511"/>
                  <a:pt x="1264125" y="232992"/>
                  <a:pt x="1255571" y="235695"/>
                </a:cubicBezTo>
                <a:cubicBezTo>
                  <a:pt x="1247017" y="238399"/>
                  <a:pt x="1238549" y="236463"/>
                  <a:pt x="1230167" y="229888"/>
                </a:cubicBezTo>
                <a:cubicBezTo>
                  <a:pt x="1221785" y="223313"/>
                  <a:pt x="1222173" y="219702"/>
                  <a:pt x="1231329" y="219057"/>
                </a:cubicBezTo>
                <a:cubicBezTo>
                  <a:pt x="1240485" y="218412"/>
                  <a:pt x="1257654" y="215838"/>
                  <a:pt x="1282836" y="211335"/>
                </a:cubicBezTo>
                <a:cubicBezTo>
                  <a:pt x="1294939" y="207879"/>
                  <a:pt x="1304597" y="204753"/>
                  <a:pt x="1311810" y="201956"/>
                </a:cubicBezTo>
                <a:cubicBezTo>
                  <a:pt x="1313613" y="201257"/>
                  <a:pt x="1315420" y="200893"/>
                  <a:pt x="1317231" y="200862"/>
                </a:cubicBezTo>
                <a:close/>
                <a:moveTo>
                  <a:pt x="2347695" y="187889"/>
                </a:moveTo>
                <a:cubicBezTo>
                  <a:pt x="2351424" y="188642"/>
                  <a:pt x="2356285" y="190298"/>
                  <a:pt x="2362279" y="192858"/>
                </a:cubicBezTo>
                <a:cubicBezTo>
                  <a:pt x="2383531" y="201189"/>
                  <a:pt x="2399524" y="212400"/>
                  <a:pt x="2410258" y="226489"/>
                </a:cubicBezTo>
                <a:cubicBezTo>
                  <a:pt x="2420991" y="240578"/>
                  <a:pt x="2423659" y="255761"/>
                  <a:pt x="2418260" y="272037"/>
                </a:cubicBezTo>
                <a:cubicBezTo>
                  <a:pt x="2412861" y="288313"/>
                  <a:pt x="2402324" y="285961"/>
                  <a:pt x="2386650" y="264982"/>
                </a:cubicBezTo>
                <a:cubicBezTo>
                  <a:pt x="2370976" y="244002"/>
                  <a:pt x="2357002" y="224177"/>
                  <a:pt x="2344727" y="205506"/>
                </a:cubicBezTo>
                <a:cubicBezTo>
                  <a:pt x="2335520" y="191502"/>
                  <a:pt x="2336510" y="185630"/>
                  <a:pt x="2347695" y="187889"/>
                </a:cubicBezTo>
                <a:close/>
                <a:moveTo>
                  <a:pt x="2238667" y="173927"/>
                </a:moveTo>
                <a:cubicBezTo>
                  <a:pt x="2240377" y="174186"/>
                  <a:pt x="2242429" y="174861"/>
                  <a:pt x="2244822" y="175950"/>
                </a:cubicBezTo>
                <a:cubicBezTo>
                  <a:pt x="2254394" y="180310"/>
                  <a:pt x="2261933" y="185236"/>
                  <a:pt x="2267440" y="190728"/>
                </a:cubicBezTo>
                <a:cubicBezTo>
                  <a:pt x="2274395" y="196536"/>
                  <a:pt x="2275478" y="201856"/>
                  <a:pt x="2270688" y="206689"/>
                </a:cubicBezTo>
                <a:cubicBezTo>
                  <a:pt x="2265898" y="211521"/>
                  <a:pt x="2259184" y="218484"/>
                  <a:pt x="2250544" y="227575"/>
                </a:cubicBezTo>
                <a:cubicBezTo>
                  <a:pt x="2241904" y="236667"/>
                  <a:pt x="2229535" y="247885"/>
                  <a:pt x="2213438" y="261228"/>
                </a:cubicBezTo>
                <a:cubicBezTo>
                  <a:pt x="2197342" y="274572"/>
                  <a:pt x="2180857" y="283552"/>
                  <a:pt x="2163986" y="288170"/>
                </a:cubicBezTo>
                <a:cubicBezTo>
                  <a:pt x="2147115" y="292787"/>
                  <a:pt x="2142677" y="291647"/>
                  <a:pt x="2150671" y="284750"/>
                </a:cubicBezTo>
                <a:cubicBezTo>
                  <a:pt x="2158666" y="277852"/>
                  <a:pt x="2169342" y="268613"/>
                  <a:pt x="2182700" y="257034"/>
                </a:cubicBezTo>
                <a:cubicBezTo>
                  <a:pt x="2196058" y="245454"/>
                  <a:pt x="2208036" y="232422"/>
                  <a:pt x="2218633" y="217939"/>
                </a:cubicBezTo>
                <a:cubicBezTo>
                  <a:pt x="2229231" y="203455"/>
                  <a:pt x="2233852" y="191746"/>
                  <a:pt x="2232497" y="182812"/>
                </a:cubicBezTo>
                <a:cubicBezTo>
                  <a:pt x="2231480" y="176112"/>
                  <a:pt x="2233537" y="173150"/>
                  <a:pt x="2238667" y="173927"/>
                </a:cubicBezTo>
                <a:close/>
                <a:moveTo>
                  <a:pt x="5100751" y="161650"/>
                </a:moveTo>
                <a:lnTo>
                  <a:pt x="5100722" y="166593"/>
                </a:lnTo>
                <a:cubicBezTo>
                  <a:pt x="5100733" y="191626"/>
                  <a:pt x="5101252" y="210673"/>
                  <a:pt x="5102279" y="223736"/>
                </a:cubicBezTo>
                <a:lnTo>
                  <a:pt x="5102891" y="235486"/>
                </a:lnTo>
                <a:lnTo>
                  <a:pt x="5107119" y="233813"/>
                </a:lnTo>
                <a:cubicBezTo>
                  <a:pt x="5117178" y="233182"/>
                  <a:pt x="5123628" y="232867"/>
                  <a:pt x="5126467" y="232867"/>
                </a:cubicBezTo>
                <a:cubicBezTo>
                  <a:pt x="5127801" y="228450"/>
                  <a:pt x="5128023" y="223452"/>
                  <a:pt x="5127134" y="217874"/>
                </a:cubicBezTo>
                <a:cubicBezTo>
                  <a:pt x="5126245" y="212296"/>
                  <a:pt x="5124893" y="206746"/>
                  <a:pt x="5123080" y="201225"/>
                </a:cubicBezTo>
                <a:cubicBezTo>
                  <a:pt x="5121265" y="195704"/>
                  <a:pt x="5120810" y="189222"/>
                  <a:pt x="5121713" y="181780"/>
                </a:cubicBezTo>
                <a:cubicBezTo>
                  <a:pt x="5122617" y="174337"/>
                  <a:pt x="5122904" y="170265"/>
                  <a:pt x="5122574" y="169562"/>
                </a:cubicBezTo>
                <a:cubicBezTo>
                  <a:pt x="5115160" y="171369"/>
                  <a:pt x="5108664" y="169748"/>
                  <a:pt x="5103085" y="164701"/>
                </a:cubicBezTo>
                <a:close/>
                <a:moveTo>
                  <a:pt x="3672001" y="161650"/>
                </a:moveTo>
                <a:lnTo>
                  <a:pt x="3671972" y="166593"/>
                </a:lnTo>
                <a:cubicBezTo>
                  <a:pt x="3671983" y="191626"/>
                  <a:pt x="3672502" y="210673"/>
                  <a:pt x="3673529" y="223736"/>
                </a:cubicBezTo>
                <a:lnTo>
                  <a:pt x="3674141" y="235486"/>
                </a:lnTo>
                <a:lnTo>
                  <a:pt x="3678369" y="233813"/>
                </a:lnTo>
                <a:cubicBezTo>
                  <a:pt x="3688428" y="233182"/>
                  <a:pt x="3694878" y="232867"/>
                  <a:pt x="3697717" y="232867"/>
                </a:cubicBezTo>
                <a:cubicBezTo>
                  <a:pt x="3699051" y="228450"/>
                  <a:pt x="3699273" y="223452"/>
                  <a:pt x="3698384" y="217874"/>
                </a:cubicBezTo>
                <a:cubicBezTo>
                  <a:pt x="3697495" y="212296"/>
                  <a:pt x="3696143" y="206746"/>
                  <a:pt x="3694329" y="201225"/>
                </a:cubicBezTo>
                <a:cubicBezTo>
                  <a:pt x="3692516" y="195704"/>
                  <a:pt x="3692060" y="189222"/>
                  <a:pt x="3692963" y="181780"/>
                </a:cubicBezTo>
                <a:cubicBezTo>
                  <a:pt x="3693867" y="174337"/>
                  <a:pt x="3694154" y="170265"/>
                  <a:pt x="3693824" y="169562"/>
                </a:cubicBezTo>
                <a:cubicBezTo>
                  <a:pt x="3686410" y="171369"/>
                  <a:pt x="3679914" y="169748"/>
                  <a:pt x="3674336" y="164701"/>
                </a:cubicBezTo>
                <a:close/>
                <a:moveTo>
                  <a:pt x="3764657" y="160907"/>
                </a:moveTo>
                <a:lnTo>
                  <a:pt x="3764657" y="207291"/>
                </a:lnTo>
                <a:cubicBezTo>
                  <a:pt x="3764657" y="209026"/>
                  <a:pt x="3766661" y="207997"/>
                  <a:pt x="3770670" y="204204"/>
                </a:cubicBezTo>
                <a:cubicBezTo>
                  <a:pt x="3774677" y="200411"/>
                  <a:pt x="3783228" y="195690"/>
                  <a:pt x="3796321" y="190040"/>
                </a:cubicBezTo>
                <a:lnTo>
                  <a:pt x="3801829" y="188074"/>
                </a:lnTo>
                <a:lnTo>
                  <a:pt x="3792814" y="181855"/>
                </a:lnTo>
                <a:cubicBezTo>
                  <a:pt x="3787136" y="177919"/>
                  <a:pt x="3782217" y="175259"/>
                  <a:pt x="3778058" y="173875"/>
                </a:cubicBezTo>
                <a:cubicBezTo>
                  <a:pt x="3773900" y="172491"/>
                  <a:pt x="3769702" y="168927"/>
                  <a:pt x="3765464" y="163184"/>
                </a:cubicBezTo>
                <a:close/>
                <a:moveTo>
                  <a:pt x="5193407" y="160907"/>
                </a:moveTo>
                <a:lnTo>
                  <a:pt x="5193407" y="207291"/>
                </a:lnTo>
                <a:cubicBezTo>
                  <a:pt x="5193407" y="209026"/>
                  <a:pt x="5195411" y="207997"/>
                  <a:pt x="5199420" y="204204"/>
                </a:cubicBezTo>
                <a:cubicBezTo>
                  <a:pt x="5203428" y="200411"/>
                  <a:pt x="5211978" y="195690"/>
                  <a:pt x="5225070" y="190040"/>
                </a:cubicBezTo>
                <a:lnTo>
                  <a:pt x="5230579" y="188074"/>
                </a:lnTo>
                <a:lnTo>
                  <a:pt x="5221564" y="181855"/>
                </a:lnTo>
                <a:cubicBezTo>
                  <a:pt x="5215885" y="177919"/>
                  <a:pt x="5210967" y="175259"/>
                  <a:pt x="5206808" y="173875"/>
                </a:cubicBezTo>
                <a:cubicBezTo>
                  <a:pt x="5202650" y="172491"/>
                  <a:pt x="5198452" y="168927"/>
                  <a:pt x="5194214" y="163184"/>
                </a:cubicBezTo>
                <a:close/>
                <a:moveTo>
                  <a:pt x="4807534" y="153019"/>
                </a:moveTo>
                <a:cubicBezTo>
                  <a:pt x="4809853" y="153330"/>
                  <a:pt x="4812657" y="153965"/>
                  <a:pt x="4815948" y="154924"/>
                </a:cubicBezTo>
                <a:cubicBezTo>
                  <a:pt x="4829113" y="158760"/>
                  <a:pt x="4838588" y="164572"/>
                  <a:pt x="4844374" y="172358"/>
                </a:cubicBezTo>
                <a:cubicBezTo>
                  <a:pt x="4850161" y="180145"/>
                  <a:pt x="4851587" y="189724"/>
                  <a:pt x="4848655" y="201096"/>
                </a:cubicBezTo>
                <a:cubicBezTo>
                  <a:pt x="4845723" y="212468"/>
                  <a:pt x="4836477" y="209786"/>
                  <a:pt x="4820917" y="193051"/>
                </a:cubicBezTo>
                <a:cubicBezTo>
                  <a:pt x="4809230" y="176861"/>
                  <a:pt x="4802189" y="165500"/>
                  <a:pt x="4799794" y="158968"/>
                </a:cubicBezTo>
                <a:cubicBezTo>
                  <a:pt x="4797998" y="154069"/>
                  <a:pt x="4800578" y="152086"/>
                  <a:pt x="4807534" y="153019"/>
                </a:cubicBezTo>
                <a:close/>
                <a:moveTo>
                  <a:pt x="3378784" y="153019"/>
                </a:moveTo>
                <a:cubicBezTo>
                  <a:pt x="3381103" y="153330"/>
                  <a:pt x="3383907" y="153965"/>
                  <a:pt x="3387198" y="154924"/>
                </a:cubicBezTo>
                <a:cubicBezTo>
                  <a:pt x="3400363" y="158760"/>
                  <a:pt x="3409838" y="164572"/>
                  <a:pt x="3415624" y="172358"/>
                </a:cubicBezTo>
                <a:cubicBezTo>
                  <a:pt x="3421411" y="180145"/>
                  <a:pt x="3422837" y="189724"/>
                  <a:pt x="3419905" y="201096"/>
                </a:cubicBezTo>
                <a:cubicBezTo>
                  <a:pt x="3416972" y="212468"/>
                  <a:pt x="3407726" y="209786"/>
                  <a:pt x="3392167" y="193051"/>
                </a:cubicBezTo>
                <a:cubicBezTo>
                  <a:pt x="3380480" y="176861"/>
                  <a:pt x="3373439" y="165500"/>
                  <a:pt x="3371044" y="158968"/>
                </a:cubicBezTo>
                <a:cubicBezTo>
                  <a:pt x="3369248" y="154069"/>
                  <a:pt x="3371828" y="152086"/>
                  <a:pt x="3378784" y="153019"/>
                </a:cubicBezTo>
                <a:close/>
                <a:moveTo>
                  <a:pt x="4384860" y="147966"/>
                </a:moveTo>
                <a:cubicBezTo>
                  <a:pt x="4370950" y="151565"/>
                  <a:pt x="4361400" y="152017"/>
                  <a:pt x="4356209" y="149321"/>
                </a:cubicBezTo>
                <a:cubicBezTo>
                  <a:pt x="4360711" y="157423"/>
                  <a:pt x="4362275" y="163847"/>
                  <a:pt x="4360898" y="168594"/>
                </a:cubicBezTo>
                <a:cubicBezTo>
                  <a:pt x="4359521" y="173341"/>
                  <a:pt x="4358410" y="194306"/>
                  <a:pt x="4357564" y="231490"/>
                </a:cubicBezTo>
                <a:cubicBezTo>
                  <a:pt x="4362281" y="229698"/>
                  <a:pt x="4371675" y="227317"/>
                  <a:pt x="4385742" y="224349"/>
                </a:cubicBezTo>
                <a:lnTo>
                  <a:pt x="4385742" y="211421"/>
                </a:lnTo>
                <a:cubicBezTo>
                  <a:pt x="4383548" y="212310"/>
                  <a:pt x="4380429" y="212755"/>
                  <a:pt x="4376385" y="212755"/>
                </a:cubicBezTo>
                <a:cubicBezTo>
                  <a:pt x="4371811" y="212755"/>
                  <a:pt x="4367502" y="210808"/>
                  <a:pt x="4363458" y="206915"/>
                </a:cubicBezTo>
                <a:cubicBezTo>
                  <a:pt x="4359414" y="203021"/>
                  <a:pt x="4359546" y="200354"/>
                  <a:pt x="4363856" y="198913"/>
                </a:cubicBezTo>
                <a:cubicBezTo>
                  <a:pt x="4368165" y="197472"/>
                  <a:pt x="4375460" y="195568"/>
                  <a:pt x="4385742" y="193202"/>
                </a:cubicBezTo>
                <a:lnTo>
                  <a:pt x="4385742" y="181715"/>
                </a:lnTo>
                <a:cubicBezTo>
                  <a:pt x="4385211" y="182619"/>
                  <a:pt x="4381623" y="182827"/>
                  <a:pt x="4374976" y="182339"/>
                </a:cubicBezTo>
                <a:cubicBezTo>
                  <a:pt x="4368330" y="181851"/>
                  <a:pt x="4363737" y="179794"/>
                  <a:pt x="4361199" y="176166"/>
                </a:cubicBezTo>
                <a:cubicBezTo>
                  <a:pt x="4358661" y="172538"/>
                  <a:pt x="4360292" y="170100"/>
                  <a:pt x="4366093" y="168852"/>
                </a:cubicBezTo>
                <a:cubicBezTo>
                  <a:pt x="4371893" y="167604"/>
                  <a:pt x="4378443" y="165884"/>
                  <a:pt x="4385742" y="163690"/>
                </a:cubicBezTo>
                <a:cubicBezTo>
                  <a:pt x="4385742" y="159760"/>
                  <a:pt x="4385448" y="154519"/>
                  <a:pt x="4384860" y="147966"/>
                </a:cubicBezTo>
                <a:close/>
                <a:moveTo>
                  <a:pt x="1165410" y="147966"/>
                </a:moveTo>
                <a:cubicBezTo>
                  <a:pt x="1151501" y="151565"/>
                  <a:pt x="1141950" y="152017"/>
                  <a:pt x="1136759" y="149321"/>
                </a:cubicBezTo>
                <a:cubicBezTo>
                  <a:pt x="1141262" y="157423"/>
                  <a:pt x="1142825" y="163847"/>
                  <a:pt x="1141448" y="168594"/>
                </a:cubicBezTo>
                <a:cubicBezTo>
                  <a:pt x="1140071" y="173341"/>
                  <a:pt x="1138960" y="194306"/>
                  <a:pt x="1138114" y="231490"/>
                </a:cubicBezTo>
                <a:cubicBezTo>
                  <a:pt x="1142832" y="229698"/>
                  <a:pt x="1152225" y="227317"/>
                  <a:pt x="1166292" y="224349"/>
                </a:cubicBezTo>
                <a:lnTo>
                  <a:pt x="1166292" y="211421"/>
                </a:lnTo>
                <a:cubicBezTo>
                  <a:pt x="1164099" y="212310"/>
                  <a:pt x="1160979" y="212755"/>
                  <a:pt x="1156935" y="212755"/>
                </a:cubicBezTo>
                <a:cubicBezTo>
                  <a:pt x="1152361" y="212755"/>
                  <a:pt x="1148052" y="210808"/>
                  <a:pt x="1144008" y="206915"/>
                </a:cubicBezTo>
                <a:cubicBezTo>
                  <a:pt x="1139964" y="203021"/>
                  <a:pt x="1140097" y="200354"/>
                  <a:pt x="1144405" y="198913"/>
                </a:cubicBezTo>
                <a:cubicBezTo>
                  <a:pt x="1148715" y="197472"/>
                  <a:pt x="1156010" y="195568"/>
                  <a:pt x="1166292" y="193202"/>
                </a:cubicBezTo>
                <a:lnTo>
                  <a:pt x="1166292" y="181715"/>
                </a:lnTo>
                <a:cubicBezTo>
                  <a:pt x="1165762" y="182619"/>
                  <a:pt x="1162173" y="182827"/>
                  <a:pt x="1155527" y="182339"/>
                </a:cubicBezTo>
                <a:cubicBezTo>
                  <a:pt x="1148880" y="181851"/>
                  <a:pt x="1144288" y="179794"/>
                  <a:pt x="1141749" y="176166"/>
                </a:cubicBezTo>
                <a:cubicBezTo>
                  <a:pt x="1139211" y="172538"/>
                  <a:pt x="1140842" y="170100"/>
                  <a:pt x="1146643" y="168852"/>
                </a:cubicBezTo>
                <a:cubicBezTo>
                  <a:pt x="1152443" y="167604"/>
                  <a:pt x="1158993" y="165884"/>
                  <a:pt x="1166292" y="163690"/>
                </a:cubicBezTo>
                <a:cubicBezTo>
                  <a:pt x="1166292" y="159760"/>
                  <a:pt x="1165999" y="154519"/>
                  <a:pt x="1165410" y="147966"/>
                </a:cubicBezTo>
                <a:close/>
                <a:moveTo>
                  <a:pt x="6745953" y="142155"/>
                </a:moveTo>
                <a:cubicBezTo>
                  <a:pt x="6747265" y="141947"/>
                  <a:pt x="6749001" y="142081"/>
                  <a:pt x="6751163" y="142556"/>
                </a:cubicBezTo>
                <a:cubicBezTo>
                  <a:pt x="6759810" y="144456"/>
                  <a:pt x="6767486" y="146478"/>
                  <a:pt x="6774190" y="148622"/>
                </a:cubicBezTo>
                <a:cubicBezTo>
                  <a:pt x="6780895" y="150765"/>
                  <a:pt x="6783572" y="153985"/>
                  <a:pt x="6782224" y="158280"/>
                </a:cubicBezTo>
                <a:cubicBezTo>
                  <a:pt x="6780877" y="162575"/>
                  <a:pt x="6780202" y="169885"/>
                  <a:pt x="6780202" y="180210"/>
                </a:cubicBezTo>
                <a:cubicBezTo>
                  <a:pt x="6798357" y="179392"/>
                  <a:pt x="6816429" y="177614"/>
                  <a:pt x="6834419" y="174875"/>
                </a:cubicBezTo>
                <a:cubicBezTo>
                  <a:pt x="6852409" y="172136"/>
                  <a:pt x="6865641" y="175517"/>
                  <a:pt x="6874116" y="185017"/>
                </a:cubicBezTo>
                <a:cubicBezTo>
                  <a:pt x="6882591" y="194517"/>
                  <a:pt x="6879161" y="199042"/>
                  <a:pt x="6863823" y="198590"/>
                </a:cubicBezTo>
                <a:cubicBezTo>
                  <a:pt x="6848487" y="198138"/>
                  <a:pt x="6820613" y="199182"/>
                  <a:pt x="6780202" y="201720"/>
                </a:cubicBezTo>
                <a:cubicBezTo>
                  <a:pt x="6780202" y="217480"/>
                  <a:pt x="6781102" y="236047"/>
                  <a:pt x="6782902" y="257421"/>
                </a:cubicBezTo>
                <a:cubicBezTo>
                  <a:pt x="6784701" y="278795"/>
                  <a:pt x="6780747" y="295591"/>
                  <a:pt x="6771039" y="307809"/>
                </a:cubicBezTo>
                <a:cubicBezTo>
                  <a:pt x="6761331" y="320027"/>
                  <a:pt x="6754257" y="322339"/>
                  <a:pt x="6749819" y="314746"/>
                </a:cubicBezTo>
                <a:cubicBezTo>
                  <a:pt x="6745381" y="307153"/>
                  <a:pt x="6736935" y="298355"/>
                  <a:pt x="6724480" y="288353"/>
                </a:cubicBezTo>
                <a:cubicBezTo>
                  <a:pt x="6712025" y="278350"/>
                  <a:pt x="6710827" y="274478"/>
                  <a:pt x="6720887" y="276737"/>
                </a:cubicBezTo>
                <a:cubicBezTo>
                  <a:pt x="6730947" y="278996"/>
                  <a:pt x="6739440" y="280125"/>
                  <a:pt x="6746366" y="280125"/>
                </a:cubicBezTo>
                <a:cubicBezTo>
                  <a:pt x="6751759" y="280125"/>
                  <a:pt x="6754669" y="271402"/>
                  <a:pt x="6755099" y="253958"/>
                </a:cubicBezTo>
                <a:cubicBezTo>
                  <a:pt x="6755529" y="236513"/>
                  <a:pt x="6755365" y="219631"/>
                  <a:pt x="6754605" y="203312"/>
                </a:cubicBezTo>
                <a:cubicBezTo>
                  <a:pt x="6721837" y="207771"/>
                  <a:pt x="6702295" y="211138"/>
                  <a:pt x="6695979" y="213411"/>
                </a:cubicBezTo>
                <a:cubicBezTo>
                  <a:pt x="6689661" y="215684"/>
                  <a:pt x="6681169" y="212747"/>
                  <a:pt x="6670499" y="204602"/>
                </a:cubicBezTo>
                <a:cubicBezTo>
                  <a:pt x="6659830" y="196457"/>
                  <a:pt x="6662627" y="192384"/>
                  <a:pt x="6678889" y="192384"/>
                </a:cubicBezTo>
                <a:cubicBezTo>
                  <a:pt x="6692197" y="192384"/>
                  <a:pt x="6716911" y="189860"/>
                  <a:pt x="6753035" y="184813"/>
                </a:cubicBezTo>
                <a:cubicBezTo>
                  <a:pt x="6753035" y="172796"/>
                  <a:pt x="6750561" y="162273"/>
                  <a:pt x="6745613" y="153246"/>
                </a:cubicBezTo>
                <a:cubicBezTo>
                  <a:pt x="6741903" y="146476"/>
                  <a:pt x="6742016" y="142779"/>
                  <a:pt x="6745953" y="142155"/>
                </a:cubicBezTo>
                <a:close/>
                <a:moveTo>
                  <a:pt x="4181479" y="141015"/>
                </a:moveTo>
                <a:cubicBezTo>
                  <a:pt x="4177819" y="141157"/>
                  <a:pt x="4172945" y="141677"/>
                  <a:pt x="4166857" y="142577"/>
                </a:cubicBezTo>
                <a:cubicBezTo>
                  <a:pt x="4154683" y="144377"/>
                  <a:pt x="4139890" y="146460"/>
                  <a:pt x="4122482" y="148826"/>
                </a:cubicBezTo>
                <a:cubicBezTo>
                  <a:pt x="4124245" y="175083"/>
                  <a:pt x="4125515" y="193195"/>
                  <a:pt x="4126289" y="203161"/>
                </a:cubicBezTo>
                <a:cubicBezTo>
                  <a:pt x="4142809" y="202344"/>
                  <a:pt x="4162283" y="200271"/>
                  <a:pt x="4184711" y="196945"/>
                </a:cubicBezTo>
                <a:cubicBezTo>
                  <a:pt x="4186360" y="187035"/>
                  <a:pt x="4188074" y="175664"/>
                  <a:pt x="4189852" y="162829"/>
                </a:cubicBezTo>
                <a:cubicBezTo>
                  <a:pt x="4191630" y="149995"/>
                  <a:pt x="4191286" y="142961"/>
                  <a:pt x="4188819" y="141728"/>
                </a:cubicBezTo>
                <a:cubicBezTo>
                  <a:pt x="4187586" y="141111"/>
                  <a:pt x="4185139" y="140873"/>
                  <a:pt x="4181479" y="141015"/>
                </a:cubicBezTo>
                <a:close/>
                <a:moveTo>
                  <a:pt x="962029" y="141015"/>
                </a:moveTo>
                <a:cubicBezTo>
                  <a:pt x="958369" y="141157"/>
                  <a:pt x="953495" y="141677"/>
                  <a:pt x="947408" y="142577"/>
                </a:cubicBezTo>
                <a:cubicBezTo>
                  <a:pt x="935232" y="144377"/>
                  <a:pt x="920441" y="146460"/>
                  <a:pt x="903031" y="148826"/>
                </a:cubicBezTo>
                <a:cubicBezTo>
                  <a:pt x="904796" y="175083"/>
                  <a:pt x="906065" y="193195"/>
                  <a:pt x="906839" y="203161"/>
                </a:cubicBezTo>
                <a:cubicBezTo>
                  <a:pt x="923359" y="202344"/>
                  <a:pt x="942833" y="200271"/>
                  <a:pt x="965261" y="196945"/>
                </a:cubicBezTo>
                <a:cubicBezTo>
                  <a:pt x="966911" y="187035"/>
                  <a:pt x="968624" y="175664"/>
                  <a:pt x="970402" y="162829"/>
                </a:cubicBezTo>
                <a:cubicBezTo>
                  <a:pt x="972181" y="149995"/>
                  <a:pt x="971836" y="142961"/>
                  <a:pt x="969370" y="141728"/>
                </a:cubicBezTo>
                <a:cubicBezTo>
                  <a:pt x="968136" y="141111"/>
                  <a:pt x="965689" y="140873"/>
                  <a:pt x="962029" y="141015"/>
                </a:cubicBezTo>
                <a:close/>
                <a:moveTo>
                  <a:pt x="2979363" y="129079"/>
                </a:moveTo>
                <a:cubicBezTo>
                  <a:pt x="2964048" y="131775"/>
                  <a:pt x="2949894" y="134256"/>
                  <a:pt x="2936902" y="136522"/>
                </a:cubicBezTo>
                <a:cubicBezTo>
                  <a:pt x="2939569" y="161876"/>
                  <a:pt x="2942129" y="183637"/>
                  <a:pt x="2944581" y="201806"/>
                </a:cubicBezTo>
                <a:cubicBezTo>
                  <a:pt x="2962907" y="200114"/>
                  <a:pt x="2974695" y="198608"/>
                  <a:pt x="2979944" y="197289"/>
                </a:cubicBezTo>
                <a:lnTo>
                  <a:pt x="2979944" y="174961"/>
                </a:lnTo>
                <a:lnTo>
                  <a:pt x="2970565" y="174961"/>
                </a:lnTo>
                <a:cubicBezTo>
                  <a:pt x="2966191" y="174961"/>
                  <a:pt x="2961036" y="172753"/>
                  <a:pt x="2955099" y="168336"/>
                </a:cubicBezTo>
                <a:cubicBezTo>
                  <a:pt x="2949162" y="163919"/>
                  <a:pt x="2949421" y="160986"/>
                  <a:pt x="2955874" y="159538"/>
                </a:cubicBezTo>
                <a:cubicBezTo>
                  <a:pt x="2962327" y="158090"/>
                  <a:pt x="2970350" y="156261"/>
                  <a:pt x="2979944" y="154053"/>
                </a:cubicBezTo>
                <a:cubicBezTo>
                  <a:pt x="2979944" y="149263"/>
                  <a:pt x="2979747" y="143889"/>
                  <a:pt x="2979352" y="137931"/>
                </a:cubicBezTo>
                <a:cubicBezTo>
                  <a:pt x="2978958" y="131973"/>
                  <a:pt x="2978961" y="129022"/>
                  <a:pt x="2979363" y="129079"/>
                </a:cubicBezTo>
                <a:close/>
                <a:moveTo>
                  <a:pt x="474288" y="129079"/>
                </a:moveTo>
                <a:cubicBezTo>
                  <a:pt x="458973" y="131775"/>
                  <a:pt x="444819" y="134256"/>
                  <a:pt x="431827" y="136522"/>
                </a:cubicBezTo>
                <a:cubicBezTo>
                  <a:pt x="434494" y="161876"/>
                  <a:pt x="437054" y="183637"/>
                  <a:pt x="439506" y="201806"/>
                </a:cubicBezTo>
                <a:cubicBezTo>
                  <a:pt x="457833" y="200114"/>
                  <a:pt x="469621" y="198608"/>
                  <a:pt x="474869" y="197289"/>
                </a:cubicBezTo>
                <a:lnTo>
                  <a:pt x="474869" y="174961"/>
                </a:lnTo>
                <a:lnTo>
                  <a:pt x="465490" y="174961"/>
                </a:lnTo>
                <a:cubicBezTo>
                  <a:pt x="461117" y="174961"/>
                  <a:pt x="455962" y="172753"/>
                  <a:pt x="450025" y="168336"/>
                </a:cubicBezTo>
                <a:cubicBezTo>
                  <a:pt x="444087" y="163919"/>
                  <a:pt x="444346" y="160986"/>
                  <a:pt x="450799" y="159538"/>
                </a:cubicBezTo>
                <a:cubicBezTo>
                  <a:pt x="457252" y="158090"/>
                  <a:pt x="465275" y="156261"/>
                  <a:pt x="474869" y="154053"/>
                </a:cubicBezTo>
                <a:cubicBezTo>
                  <a:pt x="474869" y="149263"/>
                  <a:pt x="474672" y="143889"/>
                  <a:pt x="474277" y="137931"/>
                </a:cubicBezTo>
                <a:cubicBezTo>
                  <a:pt x="473883" y="131973"/>
                  <a:pt x="473887" y="129022"/>
                  <a:pt x="474288" y="129079"/>
                </a:cubicBezTo>
                <a:close/>
                <a:moveTo>
                  <a:pt x="4731402" y="125692"/>
                </a:moveTo>
                <a:cubicBezTo>
                  <a:pt x="4726476" y="126129"/>
                  <a:pt x="4713940" y="128355"/>
                  <a:pt x="4693791" y="132371"/>
                </a:cubicBezTo>
                <a:lnTo>
                  <a:pt x="4694975" y="170766"/>
                </a:lnTo>
                <a:cubicBezTo>
                  <a:pt x="4702905" y="170021"/>
                  <a:pt x="4709505" y="168257"/>
                  <a:pt x="4714775" y="165475"/>
                </a:cubicBezTo>
                <a:cubicBezTo>
                  <a:pt x="4720045" y="162693"/>
                  <a:pt x="4725738" y="164310"/>
                  <a:pt x="4731854" y="170326"/>
                </a:cubicBezTo>
                <a:cubicBezTo>
                  <a:pt x="4737970" y="176341"/>
                  <a:pt x="4736214" y="181317"/>
                  <a:pt x="4726584" y="185254"/>
                </a:cubicBezTo>
                <a:cubicBezTo>
                  <a:pt x="4716955" y="189190"/>
                  <a:pt x="4706476" y="191158"/>
                  <a:pt x="4695147" y="191158"/>
                </a:cubicBezTo>
                <a:lnTo>
                  <a:pt x="4696308" y="226091"/>
                </a:lnTo>
                <a:cubicBezTo>
                  <a:pt x="4700840" y="226220"/>
                  <a:pt x="4707594" y="224453"/>
                  <a:pt x="4716571" y="220789"/>
                </a:cubicBezTo>
                <a:cubicBezTo>
                  <a:pt x="4725548" y="217125"/>
                  <a:pt x="4731567" y="217318"/>
                  <a:pt x="4734629" y="221369"/>
                </a:cubicBezTo>
                <a:cubicBezTo>
                  <a:pt x="4737691" y="225421"/>
                  <a:pt x="4739946" y="225162"/>
                  <a:pt x="4741394" y="220595"/>
                </a:cubicBezTo>
                <a:cubicBezTo>
                  <a:pt x="4742842" y="216028"/>
                  <a:pt x="4743792" y="200512"/>
                  <a:pt x="4744244" y="174047"/>
                </a:cubicBezTo>
                <a:cubicBezTo>
                  <a:pt x="4744696" y="147582"/>
                  <a:pt x="4743900" y="132797"/>
                  <a:pt x="4741856" y="129693"/>
                </a:cubicBezTo>
                <a:cubicBezTo>
                  <a:pt x="4739813" y="126588"/>
                  <a:pt x="4736328" y="125254"/>
                  <a:pt x="4731402" y="125692"/>
                </a:cubicBezTo>
                <a:close/>
                <a:moveTo>
                  <a:pt x="3302652" y="125692"/>
                </a:moveTo>
                <a:cubicBezTo>
                  <a:pt x="3297726" y="126129"/>
                  <a:pt x="3285189" y="128355"/>
                  <a:pt x="3265041" y="132371"/>
                </a:cubicBezTo>
                <a:lnTo>
                  <a:pt x="3266224" y="170766"/>
                </a:lnTo>
                <a:cubicBezTo>
                  <a:pt x="3274154" y="170021"/>
                  <a:pt x="3280755" y="168257"/>
                  <a:pt x="3286025" y="165475"/>
                </a:cubicBezTo>
                <a:cubicBezTo>
                  <a:pt x="3291295" y="162693"/>
                  <a:pt x="3296988" y="164310"/>
                  <a:pt x="3303104" y="170326"/>
                </a:cubicBezTo>
                <a:cubicBezTo>
                  <a:pt x="3309220" y="176341"/>
                  <a:pt x="3307463" y="181317"/>
                  <a:pt x="3297834" y="185254"/>
                </a:cubicBezTo>
                <a:cubicBezTo>
                  <a:pt x="3288204" y="189190"/>
                  <a:pt x="3277725" y="191158"/>
                  <a:pt x="3266397" y="191158"/>
                </a:cubicBezTo>
                <a:lnTo>
                  <a:pt x="3267558" y="226091"/>
                </a:lnTo>
                <a:cubicBezTo>
                  <a:pt x="3272089" y="226220"/>
                  <a:pt x="3278844" y="224453"/>
                  <a:pt x="3287821" y="220789"/>
                </a:cubicBezTo>
                <a:cubicBezTo>
                  <a:pt x="3296798" y="217125"/>
                  <a:pt x="3302817" y="217318"/>
                  <a:pt x="3305879" y="221369"/>
                </a:cubicBezTo>
                <a:cubicBezTo>
                  <a:pt x="3308940" y="225421"/>
                  <a:pt x="3311195" y="225162"/>
                  <a:pt x="3312644" y="220595"/>
                </a:cubicBezTo>
                <a:cubicBezTo>
                  <a:pt x="3314092" y="216028"/>
                  <a:pt x="3315042" y="200512"/>
                  <a:pt x="3315494" y="174047"/>
                </a:cubicBezTo>
                <a:cubicBezTo>
                  <a:pt x="3315946" y="147582"/>
                  <a:pt x="3315150" y="132797"/>
                  <a:pt x="3313106" y="129693"/>
                </a:cubicBezTo>
                <a:cubicBezTo>
                  <a:pt x="3311063" y="126588"/>
                  <a:pt x="3307578" y="125254"/>
                  <a:pt x="3302652" y="125692"/>
                </a:cubicBezTo>
                <a:close/>
                <a:moveTo>
                  <a:pt x="3051551" y="118281"/>
                </a:moveTo>
                <a:cubicBezTo>
                  <a:pt x="3046547" y="118281"/>
                  <a:pt x="3029482" y="120074"/>
                  <a:pt x="3000357" y="123659"/>
                </a:cubicBezTo>
                <a:cubicBezTo>
                  <a:pt x="3007556" y="125810"/>
                  <a:pt x="3010460" y="128961"/>
                  <a:pt x="3009069" y="133113"/>
                </a:cubicBezTo>
                <a:cubicBezTo>
                  <a:pt x="3007678" y="137264"/>
                  <a:pt x="3006573" y="142617"/>
                  <a:pt x="3005756" y="149170"/>
                </a:cubicBezTo>
                <a:cubicBezTo>
                  <a:pt x="3014403" y="148281"/>
                  <a:pt x="3021573" y="147836"/>
                  <a:pt x="3027266" y="147836"/>
                </a:cubicBezTo>
                <a:cubicBezTo>
                  <a:pt x="3034594" y="147836"/>
                  <a:pt x="3039140" y="150023"/>
                  <a:pt x="3040904" y="154397"/>
                </a:cubicBezTo>
                <a:cubicBezTo>
                  <a:pt x="3042668" y="158771"/>
                  <a:pt x="3040341" y="162381"/>
                  <a:pt x="3033924" y="165228"/>
                </a:cubicBezTo>
                <a:cubicBezTo>
                  <a:pt x="3027506" y="168074"/>
                  <a:pt x="3017594" y="170680"/>
                  <a:pt x="3004186" y="173047"/>
                </a:cubicBezTo>
                <a:lnTo>
                  <a:pt x="3003046" y="193696"/>
                </a:lnTo>
                <a:cubicBezTo>
                  <a:pt x="3011951" y="192922"/>
                  <a:pt x="3020505" y="191606"/>
                  <a:pt x="3028708" y="189749"/>
                </a:cubicBezTo>
                <a:cubicBezTo>
                  <a:pt x="3036910" y="187892"/>
                  <a:pt x="3042610" y="187638"/>
                  <a:pt x="3045808" y="188986"/>
                </a:cubicBezTo>
                <a:cubicBezTo>
                  <a:pt x="3049006" y="190334"/>
                  <a:pt x="3051430" y="184426"/>
                  <a:pt x="3053079" y="171261"/>
                </a:cubicBezTo>
                <a:cubicBezTo>
                  <a:pt x="3054728" y="158097"/>
                  <a:pt x="3055775" y="147535"/>
                  <a:pt x="3056219" y="139577"/>
                </a:cubicBezTo>
                <a:cubicBezTo>
                  <a:pt x="3056664" y="131618"/>
                  <a:pt x="3056886" y="125394"/>
                  <a:pt x="3056886" y="120906"/>
                </a:cubicBezTo>
                <a:cubicBezTo>
                  <a:pt x="3056886" y="119156"/>
                  <a:pt x="3055108" y="118281"/>
                  <a:pt x="3051551" y="118281"/>
                </a:cubicBezTo>
                <a:close/>
                <a:moveTo>
                  <a:pt x="546477" y="118281"/>
                </a:moveTo>
                <a:cubicBezTo>
                  <a:pt x="541472" y="118281"/>
                  <a:pt x="524407" y="120074"/>
                  <a:pt x="495282" y="123659"/>
                </a:cubicBezTo>
                <a:cubicBezTo>
                  <a:pt x="502481" y="125810"/>
                  <a:pt x="505385" y="128961"/>
                  <a:pt x="503994" y="133113"/>
                </a:cubicBezTo>
                <a:cubicBezTo>
                  <a:pt x="502603" y="137264"/>
                  <a:pt x="501499" y="142617"/>
                  <a:pt x="500681" y="149170"/>
                </a:cubicBezTo>
                <a:cubicBezTo>
                  <a:pt x="509329" y="148281"/>
                  <a:pt x="516499" y="147836"/>
                  <a:pt x="522191" y="147836"/>
                </a:cubicBezTo>
                <a:cubicBezTo>
                  <a:pt x="529519" y="147836"/>
                  <a:pt x="534065" y="150023"/>
                  <a:pt x="535829" y="154397"/>
                </a:cubicBezTo>
                <a:cubicBezTo>
                  <a:pt x="537593" y="158771"/>
                  <a:pt x="535266" y="162381"/>
                  <a:pt x="528849" y="165228"/>
                </a:cubicBezTo>
                <a:cubicBezTo>
                  <a:pt x="522432" y="168074"/>
                  <a:pt x="512519" y="170680"/>
                  <a:pt x="499111" y="173047"/>
                </a:cubicBezTo>
                <a:lnTo>
                  <a:pt x="497971" y="193696"/>
                </a:lnTo>
                <a:cubicBezTo>
                  <a:pt x="506877" y="192922"/>
                  <a:pt x="515430" y="191606"/>
                  <a:pt x="523633" y="189749"/>
                </a:cubicBezTo>
                <a:cubicBezTo>
                  <a:pt x="531836" y="187892"/>
                  <a:pt x="537536" y="187638"/>
                  <a:pt x="540734" y="188986"/>
                </a:cubicBezTo>
                <a:cubicBezTo>
                  <a:pt x="543931" y="190334"/>
                  <a:pt x="546355" y="184426"/>
                  <a:pt x="548004" y="171261"/>
                </a:cubicBezTo>
                <a:cubicBezTo>
                  <a:pt x="549653" y="158097"/>
                  <a:pt x="550700" y="147535"/>
                  <a:pt x="551145" y="139577"/>
                </a:cubicBezTo>
                <a:cubicBezTo>
                  <a:pt x="551589" y="131618"/>
                  <a:pt x="551811" y="125394"/>
                  <a:pt x="551811" y="120906"/>
                </a:cubicBezTo>
                <a:cubicBezTo>
                  <a:pt x="551811" y="119156"/>
                  <a:pt x="550034" y="118281"/>
                  <a:pt x="546477" y="118281"/>
                </a:cubicBezTo>
                <a:close/>
                <a:moveTo>
                  <a:pt x="5526774" y="115571"/>
                </a:moveTo>
                <a:cubicBezTo>
                  <a:pt x="5512018" y="119127"/>
                  <a:pt x="5498510" y="122060"/>
                  <a:pt x="5486249" y="124369"/>
                </a:cubicBezTo>
                <a:cubicBezTo>
                  <a:pt x="5485489" y="144316"/>
                  <a:pt x="5485109" y="161582"/>
                  <a:pt x="5485109" y="176166"/>
                </a:cubicBezTo>
                <a:cubicBezTo>
                  <a:pt x="5499707" y="174430"/>
                  <a:pt x="5511875" y="172437"/>
                  <a:pt x="5521612" y="170186"/>
                </a:cubicBezTo>
                <a:cubicBezTo>
                  <a:pt x="5524179" y="153207"/>
                  <a:pt x="5525900" y="135002"/>
                  <a:pt x="5526774" y="115571"/>
                </a:cubicBezTo>
                <a:close/>
                <a:moveTo>
                  <a:pt x="1592949" y="115571"/>
                </a:moveTo>
                <a:cubicBezTo>
                  <a:pt x="1578193" y="119127"/>
                  <a:pt x="1564685" y="122060"/>
                  <a:pt x="1552424" y="124369"/>
                </a:cubicBezTo>
                <a:cubicBezTo>
                  <a:pt x="1551664" y="144316"/>
                  <a:pt x="1551284" y="161582"/>
                  <a:pt x="1551284" y="176166"/>
                </a:cubicBezTo>
                <a:cubicBezTo>
                  <a:pt x="1565882" y="174430"/>
                  <a:pt x="1578050" y="172437"/>
                  <a:pt x="1587787" y="170186"/>
                </a:cubicBezTo>
                <a:cubicBezTo>
                  <a:pt x="1590354" y="153207"/>
                  <a:pt x="1592075" y="135002"/>
                  <a:pt x="1592949" y="115571"/>
                </a:cubicBezTo>
                <a:close/>
                <a:moveTo>
                  <a:pt x="5078368" y="112330"/>
                </a:moveTo>
                <a:lnTo>
                  <a:pt x="5076929" y="118034"/>
                </a:lnTo>
                <a:cubicBezTo>
                  <a:pt x="5070361" y="121798"/>
                  <a:pt x="5062395" y="122777"/>
                  <a:pt x="5053031" y="120970"/>
                </a:cubicBezTo>
                <a:cubicBezTo>
                  <a:pt x="5053031" y="134034"/>
                  <a:pt x="5052587" y="145678"/>
                  <a:pt x="5051697" y="155903"/>
                </a:cubicBezTo>
                <a:cubicBezTo>
                  <a:pt x="5064848" y="154110"/>
                  <a:pt x="5073308" y="154361"/>
                  <a:pt x="5077079" y="156656"/>
                </a:cubicBezTo>
                <a:lnTo>
                  <a:pt x="5077973" y="158042"/>
                </a:lnTo>
                <a:lnTo>
                  <a:pt x="5078146" y="139524"/>
                </a:lnTo>
                <a:cubicBezTo>
                  <a:pt x="5078229" y="130136"/>
                  <a:pt x="5078299" y="121787"/>
                  <a:pt x="5078354" y="114479"/>
                </a:cubicBezTo>
                <a:close/>
                <a:moveTo>
                  <a:pt x="3649618" y="112329"/>
                </a:moveTo>
                <a:lnTo>
                  <a:pt x="3648179" y="118034"/>
                </a:lnTo>
                <a:cubicBezTo>
                  <a:pt x="3641611" y="121798"/>
                  <a:pt x="3633645" y="122777"/>
                  <a:pt x="3624281" y="120970"/>
                </a:cubicBezTo>
                <a:cubicBezTo>
                  <a:pt x="3624281" y="134034"/>
                  <a:pt x="3623836" y="145678"/>
                  <a:pt x="3622947" y="155903"/>
                </a:cubicBezTo>
                <a:cubicBezTo>
                  <a:pt x="3636097" y="154110"/>
                  <a:pt x="3644558" y="154361"/>
                  <a:pt x="3648330" y="156656"/>
                </a:cubicBezTo>
                <a:lnTo>
                  <a:pt x="3649223" y="158042"/>
                </a:lnTo>
                <a:lnTo>
                  <a:pt x="3649396" y="139524"/>
                </a:lnTo>
                <a:cubicBezTo>
                  <a:pt x="3649479" y="130136"/>
                  <a:pt x="3649548" y="121787"/>
                  <a:pt x="3649604" y="114479"/>
                </a:cubicBezTo>
                <a:close/>
                <a:moveTo>
                  <a:pt x="4196359" y="112003"/>
                </a:moveTo>
                <a:cubicBezTo>
                  <a:pt x="4200571" y="112145"/>
                  <a:pt x="4205296" y="113398"/>
                  <a:pt x="4210534" y="115765"/>
                </a:cubicBezTo>
                <a:cubicBezTo>
                  <a:pt x="4221010" y="120497"/>
                  <a:pt x="4229649" y="125534"/>
                  <a:pt x="4236454" y="130876"/>
                </a:cubicBezTo>
                <a:cubicBezTo>
                  <a:pt x="4243258" y="136217"/>
                  <a:pt x="4242720" y="142165"/>
                  <a:pt x="4234841" y="148718"/>
                </a:cubicBezTo>
                <a:cubicBezTo>
                  <a:pt x="4226961" y="155272"/>
                  <a:pt x="4217858" y="171491"/>
                  <a:pt x="4207533" y="197375"/>
                </a:cubicBezTo>
                <a:cubicBezTo>
                  <a:pt x="4221027" y="210883"/>
                  <a:pt x="4223057" y="217949"/>
                  <a:pt x="4213621" y="218573"/>
                </a:cubicBezTo>
                <a:cubicBezTo>
                  <a:pt x="4204185" y="219197"/>
                  <a:pt x="4192989" y="219735"/>
                  <a:pt x="4180032" y="220186"/>
                </a:cubicBezTo>
                <a:cubicBezTo>
                  <a:pt x="4167076" y="220638"/>
                  <a:pt x="4149147" y="222090"/>
                  <a:pt x="4126246" y="224542"/>
                </a:cubicBezTo>
                <a:cubicBezTo>
                  <a:pt x="4125385" y="237405"/>
                  <a:pt x="4122159" y="244733"/>
                  <a:pt x="4116566" y="246526"/>
                </a:cubicBezTo>
                <a:cubicBezTo>
                  <a:pt x="4110974" y="248318"/>
                  <a:pt x="4106951" y="239954"/>
                  <a:pt x="4104499" y="221434"/>
                </a:cubicBezTo>
                <a:cubicBezTo>
                  <a:pt x="4102047" y="202914"/>
                  <a:pt x="4099473" y="186024"/>
                  <a:pt x="4096777" y="170766"/>
                </a:cubicBezTo>
                <a:cubicBezTo>
                  <a:pt x="4094081" y="155508"/>
                  <a:pt x="4090915" y="143595"/>
                  <a:pt x="4087280" y="135027"/>
                </a:cubicBezTo>
                <a:cubicBezTo>
                  <a:pt x="4083645" y="126459"/>
                  <a:pt x="4086154" y="122885"/>
                  <a:pt x="4094809" y="124304"/>
                </a:cubicBezTo>
                <a:cubicBezTo>
                  <a:pt x="4103463" y="125724"/>
                  <a:pt x="4109471" y="127072"/>
                  <a:pt x="4112834" y="128348"/>
                </a:cubicBezTo>
                <a:cubicBezTo>
                  <a:pt x="4116197" y="129624"/>
                  <a:pt x="4126733" y="129402"/>
                  <a:pt x="4144444" y="127681"/>
                </a:cubicBezTo>
                <a:cubicBezTo>
                  <a:pt x="4165280" y="123336"/>
                  <a:pt x="4178885" y="119081"/>
                  <a:pt x="4185259" y="114915"/>
                </a:cubicBezTo>
                <a:cubicBezTo>
                  <a:pt x="4188446" y="112832"/>
                  <a:pt x="4192146" y="111861"/>
                  <a:pt x="4196359" y="112003"/>
                </a:cubicBezTo>
                <a:close/>
                <a:moveTo>
                  <a:pt x="976909" y="112003"/>
                </a:moveTo>
                <a:cubicBezTo>
                  <a:pt x="981122" y="112145"/>
                  <a:pt x="985847" y="113398"/>
                  <a:pt x="991084" y="115765"/>
                </a:cubicBezTo>
                <a:cubicBezTo>
                  <a:pt x="1001560" y="120497"/>
                  <a:pt x="1010199" y="125534"/>
                  <a:pt x="1017004" y="130876"/>
                </a:cubicBezTo>
                <a:cubicBezTo>
                  <a:pt x="1023808" y="136217"/>
                  <a:pt x="1023271" y="142165"/>
                  <a:pt x="1015391" y="148718"/>
                </a:cubicBezTo>
                <a:cubicBezTo>
                  <a:pt x="1007511" y="155272"/>
                  <a:pt x="998409" y="171491"/>
                  <a:pt x="988083" y="197375"/>
                </a:cubicBezTo>
                <a:cubicBezTo>
                  <a:pt x="1001578" y="210883"/>
                  <a:pt x="1003607" y="217949"/>
                  <a:pt x="994171" y="218573"/>
                </a:cubicBezTo>
                <a:cubicBezTo>
                  <a:pt x="984735" y="219197"/>
                  <a:pt x="973539" y="219735"/>
                  <a:pt x="960582" y="220186"/>
                </a:cubicBezTo>
                <a:cubicBezTo>
                  <a:pt x="947626" y="220638"/>
                  <a:pt x="929698" y="222090"/>
                  <a:pt x="906796" y="224542"/>
                </a:cubicBezTo>
                <a:cubicBezTo>
                  <a:pt x="905936" y="237405"/>
                  <a:pt x="902709" y="244733"/>
                  <a:pt x="897116" y="246526"/>
                </a:cubicBezTo>
                <a:cubicBezTo>
                  <a:pt x="891524" y="248318"/>
                  <a:pt x="887501" y="239954"/>
                  <a:pt x="885049" y="221434"/>
                </a:cubicBezTo>
                <a:cubicBezTo>
                  <a:pt x="882597" y="202914"/>
                  <a:pt x="880023" y="186024"/>
                  <a:pt x="877327" y="170766"/>
                </a:cubicBezTo>
                <a:cubicBezTo>
                  <a:pt x="874631" y="155508"/>
                  <a:pt x="871466" y="143595"/>
                  <a:pt x="867830" y="135027"/>
                </a:cubicBezTo>
                <a:cubicBezTo>
                  <a:pt x="864195" y="126459"/>
                  <a:pt x="866705" y="122885"/>
                  <a:pt x="875359" y="124304"/>
                </a:cubicBezTo>
                <a:cubicBezTo>
                  <a:pt x="884013" y="125724"/>
                  <a:pt x="890022" y="127072"/>
                  <a:pt x="893384" y="128348"/>
                </a:cubicBezTo>
                <a:cubicBezTo>
                  <a:pt x="896747" y="129624"/>
                  <a:pt x="907283" y="129402"/>
                  <a:pt x="924994" y="127681"/>
                </a:cubicBezTo>
                <a:cubicBezTo>
                  <a:pt x="945830" y="123336"/>
                  <a:pt x="959435" y="119081"/>
                  <a:pt x="965809" y="114915"/>
                </a:cubicBezTo>
                <a:cubicBezTo>
                  <a:pt x="968997" y="112832"/>
                  <a:pt x="972697" y="111861"/>
                  <a:pt x="976909" y="112003"/>
                </a:cubicBezTo>
                <a:close/>
                <a:moveTo>
                  <a:pt x="1869869" y="96685"/>
                </a:moveTo>
                <a:lnTo>
                  <a:pt x="1802542" y="196428"/>
                </a:lnTo>
                <a:lnTo>
                  <a:pt x="1869869" y="196428"/>
                </a:lnTo>
                <a:close/>
                <a:moveTo>
                  <a:pt x="4485723" y="86021"/>
                </a:moveTo>
                <a:cubicBezTo>
                  <a:pt x="4487298" y="85831"/>
                  <a:pt x="4489259" y="86037"/>
                  <a:pt x="4491605" y="86640"/>
                </a:cubicBezTo>
                <a:cubicBezTo>
                  <a:pt x="4500991" y="89049"/>
                  <a:pt x="4507767" y="92103"/>
                  <a:pt x="4511933" y="95803"/>
                </a:cubicBezTo>
                <a:cubicBezTo>
                  <a:pt x="4516098" y="99503"/>
                  <a:pt x="4517253" y="105300"/>
                  <a:pt x="4515396" y="113194"/>
                </a:cubicBezTo>
                <a:cubicBezTo>
                  <a:pt x="4513539" y="121088"/>
                  <a:pt x="4508494" y="122336"/>
                  <a:pt x="4500263" y="116937"/>
                </a:cubicBezTo>
                <a:cubicBezTo>
                  <a:pt x="4492032" y="111538"/>
                  <a:pt x="4485930" y="105368"/>
                  <a:pt x="4481958" y="98427"/>
                </a:cubicBezTo>
                <a:cubicBezTo>
                  <a:pt x="4479742" y="90727"/>
                  <a:pt x="4480997" y="86591"/>
                  <a:pt x="4485723" y="86021"/>
                </a:cubicBezTo>
                <a:close/>
                <a:moveTo>
                  <a:pt x="1266274" y="86021"/>
                </a:moveTo>
                <a:cubicBezTo>
                  <a:pt x="1267848" y="85831"/>
                  <a:pt x="1269809" y="86037"/>
                  <a:pt x="1272155" y="86640"/>
                </a:cubicBezTo>
                <a:cubicBezTo>
                  <a:pt x="1281541" y="89049"/>
                  <a:pt x="1288317" y="92103"/>
                  <a:pt x="1292483" y="95803"/>
                </a:cubicBezTo>
                <a:cubicBezTo>
                  <a:pt x="1296649" y="99503"/>
                  <a:pt x="1297803" y="105300"/>
                  <a:pt x="1295946" y="113194"/>
                </a:cubicBezTo>
                <a:cubicBezTo>
                  <a:pt x="1294089" y="121088"/>
                  <a:pt x="1289045" y="122336"/>
                  <a:pt x="1280813" y="116937"/>
                </a:cubicBezTo>
                <a:cubicBezTo>
                  <a:pt x="1272582" y="111538"/>
                  <a:pt x="1266481" y="105368"/>
                  <a:pt x="1262508" y="98427"/>
                </a:cubicBezTo>
                <a:cubicBezTo>
                  <a:pt x="1260292" y="90727"/>
                  <a:pt x="1261548" y="86591"/>
                  <a:pt x="1266274" y="86021"/>
                </a:cubicBezTo>
                <a:close/>
                <a:moveTo>
                  <a:pt x="5117589" y="69093"/>
                </a:moveTo>
                <a:cubicBezTo>
                  <a:pt x="5121041" y="68641"/>
                  <a:pt x="5126718" y="69396"/>
                  <a:pt x="5134620" y="71357"/>
                </a:cubicBezTo>
                <a:cubicBezTo>
                  <a:pt x="5150423" y="75279"/>
                  <a:pt x="5157191" y="83628"/>
                  <a:pt x="5154925" y="96405"/>
                </a:cubicBezTo>
                <a:cubicBezTo>
                  <a:pt x="5152660" y="109182"/>
                  <a:pt x="5144701" y="110258"/>
                  <a:pt x="5131049" y="99632"/>
                </a:cubicBezTo>
                <a:cubicBezTo>
                  <a:pt x="5121613" y="88317"/>
                  <a:pt x="5115899" y="79796"/>
                  <a:pt x="5113905" y="74067"/>
                </a:cubicBezTo>
                <a:cubicBezTo>
                  <a:pt x="5112909" y="71202"/>
                  <a:pt x="5114136" y="69544"/>
                  <a:pt x="5117589" y="69093"/>
                </a:cubicBezTo>
                <a:close/>
                <a:moveTo>
                  <a:pt x="3688839" y="69093"/>
                </a:moveTo>
                <a:cubicBezTo>
                  <a:pt x="3692291" y="68641"/>
                  <a:pt x="3697968" y="69396"/>
                  <a:pt x="3705870" y="71357"/>
                </a:cubicBezTo>
                <a:cubicBezTo>
                  <a:pt x="3721673" y="75279"/>
                  <a:pt x="3728441" y="83628"/>
                  <a:pt x="3726175" y="96405"/>
                </a:cubicBezTo>
                <a:cubicBezTo>
                  <a:pt x="3723910" y="109182"/>
                  <a:pt x="3715951" y="110258"/>
                  <a:pt x="3702299" y="99632"/>
                </a:cubicBezTo>
                <a:cubicBezTo>
                  <a:pt x="3692863" y="88317"/>
                  <a:pt x="3687148" y="79796"/>
                  <a:pt x="3685155" y="74067"/>
                </a:cubicBezTo>
                <a:cubicBezTo>
                  <a:pt x="3684159" y="71202"/>
                  <a:pt x="3685386" y="69544"/>
                  <a:pt x="3688839" y="69093"/>
                </a:cubicBezTo>
                <a:close/>
                <a:moveTo>
                  <a:pt x="2033819" y="68969"/>
                </a:moveTo>
                <a:cubicBezTo>
                  <a:pt x="2024060" y="68546"/>
                  <a:pt x="2015230" y="73759"/>
                  <a:pt x="2007329" y="84607"/>
                </a:cubicBezTo>
                <a:cubicBezTo>
                  <a:pt x="1999427" y="95455"/>
                  <a:pt x="1994150" y="112975"/>
                  <a:pt x="1991497" y="137167"/>
                </a:cubicBezTo>
                <a:cubicBezTo>
                  <a:pt x="1988858" y="161345"/>
                  <a:pt x="1989755" y="182945"/>
                  <a:pt x="1994186" y="201967"/>
                </a:cubicBezTo>
                <a:cubicBezTo>
                  <a:pt x="1998617" y="220989"/>
                  <a:pt x="2005468" y="234043"/>
                  <a:pt x="2014739" y="241127"/>
                </a:cubicBezTo>
                <a:cubicBezTo>
                  <a:pt x="2024010" y="248211"/>
                  <a:pt x="2033317" y="249699"/>
                  <a:pt x="2042659" y="245590"/>
                </a:cubicBezTo>
                <a:cubicBezTo>
                  <a:pt x="2052002" y="241482"/>
                  <a:pt x="2059075" y="232229"/>
                  <a:pt x="2063879" y="217831"/>
                </a:cubicBezTo>
                <a:cubicBezTo>
                  <a:pt x="2068683" y="203433"/>
                  <a:pt x="2071085" y="187566"/>
                  <a:pt x="2071085" y="170229"/>
                </a:cubicBezTo>
                <a:cubicBezTo>
                  <a:pt x="2071085" y="152891"/>
                  <a:pt x="2070425" y="137178"/>
                  <a:pt x="2069106" y="123089"/>
                </a:cubicBezTo>
                <a:cubicBezTo>
                  <a:pt x="2067787" y="109000"/>
                  <a:pt x="2064015" y="96563"/>
                  <a:pt x="2057792" y="85779"/>
                </a:cubicBezTo>
                <a:cubicBezTo>
                  <a:pt x="2051568" y="74995"/>
                  <a:pt x="2043577" y="69392"/>
                  <a:pt x="2033819" y="68969"/>
                </a:cubicBezTo>
                <a:close/>
                <a:moveTo>
                  <a:pt x="2334316" y="65250"/>
                </a:moveTo>
                <a:cubicBezTo>
                  <a:pt x="2327569" y="65958"/>
                  <a:pt x="2318283" y="67438"/>
                  <a:pt x="2306460" y="69690"/>
                </a:cubicBezTo>
                <a:lnTo>
                  <a:pt x="2254921" y="78487"/>
                </a:lnTo>
                <a:cubicBezTo>
                  <a:pt x="2258449" y="100844"/>
                  <a:pt x="2261023" y="119902"/>
                  <a:pt x="2262643" y="135662"/>
                </a:cubicBezTo>
                <a:cubicBezTo>
                  <a:pt x="2288972" y="130270"/>
                  <a:pt x="2315286" y="125953"/>
                  <a:pt x="2341586" y="122712"/>
                </a:cubicBezTo>
                <a:cubicBezTo>
                  <a:pt x="2343995" y="112430"/>
                  <a:pt x="2346326" y="100732"/>
                  <a:pt x="2348577" y="87618"/>
                </a:cubicBezTo>
                <a:cubicBezTo>
                  <a:pt x="2350828" y="74504"/>
                  <a:pt x="2350284" y="67112"/>
                  <a:pt x="2346942" y="65441"/>
                </a:cubicBezTo>
                <a:cubicBezTo>
                  <a:pt x="2345272" y="64606"/>
                  <a:pt x="2341063" y="64542"/>
                  <a:pt x="2334316" y="65250"/>
                </a:cubicBezTo>
                <a:close/>
                <a:moveTo>
                  <a:pt x="5074262" y="55514"/>
                </a:moveTo>
                <a:cubicBezTo>
                  <a:pt x="5072054" y="55959"/>
                  <a:pt x="5064532" y="56934"/>
                  <a:pt x="5051697" y="58440"/>
                </a:cubicBezTo>
                <a:cubicBezTo>
                  <a:pt x="5052587" y="74859"/>
                  <a:pt x="5053031" y="90253"/>
                  <a:pt x="5053031" y="104622"/>
                </a:cubicBezTo>
                <a:cubicBezTo>
                  <a:pt x="5055182" y="104680"/>
                  <a:pt x="5059032" y="104020"/>
                  <a:pt x="5064582" y="102643"/>
                </a:cubicBezTo>
                <a:cubicBezTo>
                  <a:pt x="5067357" y="101955"/>
                  <a:pt x="5070016" y="101931"/>
                  <a:pt x="5072560" y="102571"/>
                </a:cubicBezTo>
                <a:lnTo>
                  <a:pt x="5078412" y="105714"/>
                </a:lnTo>
                <a:lnTo>
                  <a:pt x="5078479" y="95675"/>
                </a:lnTo>
                <a:cubicBezTo>
                  <a:pt x="5078507" y="90447"/>
                  <a:pt x="5078521" y="86260"/>
                  <a:pt x="5078521" y="83112"/>
                </a:cubicBezTo>
                <a:cubicBezTo>
                  <a:pt x="5078521" y="70808"/>
                  <a:pt x="5078363" y="63021"/>
                  <a:pt x="5078047" y="59752"/>
                </a:cubicBezTo>
                <a:cubicBezTo>
                  <a:pt x="5077732" y="56482"/>
                  <a:pt x="5076470" y="55070"/>
                  <a:pt x="5074262" y="55514"/>
                </a:cubicBezTo>
                <a:close/>
                <a:moveTo>
                  <a:pt x="3645512" y="55514"/>
                </a:moveTo>
                <a:cubicBezTo>
                  <a:pt x="3643303" y="55959"/>
                  <a:pt x="3635782" y="56934"/>
                  <a:pt x="3622947" y="58440"/>
                </a:cubicBezTo>
                <a:cubicBezTo>
                  <a:pt x="3623836" y="74859"/>
                  <a:pt x="3624281" y="90253"/>
                  <a:pt x="3624281" y="104622"/>
                </a:cubicBezTo>
                <a:cubicBezTo>
                  <a:pt x="3626432" y="104680"/>
                  <a:pt x="3630282" y="104020"/>
                  <a:pt x="3635832" y="102643"/>
                </a:cubicBezTo>
                <a:cubicBezTo>
                  <a:pt x="3638607" y="101955"/>
                  <a:pt x="3641266" y="101931"/>
                  <a:pt x="3643810" y="102571"/>
                </a:cubicBezTo>
                <a:lnTo>
                  <a:pt x="3649662" y="105714"/>
                </a:lnTo>
                <a:lnTo>
                  <a:pt x="3649729" y="95675"/>
                </a:lnTo>
                <a:cubicBezTo>
                  <a:pt x="3649757" y="90447"/>
                  <a:pt x="3649771" y="86260"/>
                  <a:pt x="3649771" y="83112"/>
                </a:cubicBezTo>
                <a:cubicBezTo>
                  <a:pt x="3649771" y="70808"/>
                  <a:pt x="3649613" y="63021"/>
                  <a:pt x="3649298" y="59752"/>
                </a:cubicBezTo>
                <a:cubicBezTo>
                  <a:pt x="3648982" y="56482"/>
                  <a:pt x="3647720" y="55070"/>
                  <a:pt x="3645512" y="55514"/>
                </a:cubicBezTo>
                <a:close/>
                <a:moveTo>
                  <a:pt x="6787559" y="49448"/>
                </a:moveTo>
                <a:cubicBezTo>
                  <a:pt x="6777822" y="51212"/>
                  <a:pt x="6768393" y="53453"/>
                  <a:pt x="6759273" y="56170"/>
                </a:cubicBezTo>
                <a:cubicBezTo>
                  <a:pt x="6750152" y="58888"/>
                  <a:pt x="6742839" y="57995"/>
                  <a:pt x="6737332" y="53492"/>
                </a:cubicBezTo>
                <a:cubicBezTo>
                  <a:pt x="6732571" y="59142"/>
                  <a:pt x="6727961" y="63853"/>
                  <a:pt x="6723501" y="67625"/>
                </a:cubicBezTo>
                <a:cubicBezTo>
                  <a:pt x="6728707" y="69331"/>
                  <a:pt x="6734321" y="72267"/>
                  <a:pt x="6740343" y="76433"/>
                </a:cubicBezTo>
                <a:cubicBezTo>
                  <a:pt x="6746366" y="80599"/>
                  <a:pt x="6752569" y="84596"/>
                  <a:pt x="6758950" y="88425"/>
                </a:cubicBezTo>
                <a:cubicBezTo>
                  <a:pt x="6770509" y="76107"/>
                  <a:pt x="6778485" y="66610"/>
                  <a:pt x="6782881" y="59935"/>
                </a:cubicBezTo>
                <a:cubicBezTo>
                  <a:pt x="6787275" y="53259"/>
                  <a:pt x="6788835" y="49764"/>
                  <a:pt x="6787559" y="49448"/>
                </a:cubicBezTo>
                <a:close/>
                <a:moveTo>
                  <a:pt x="5227837" y="46655"/>
                </a:moveTo>
                <a:cubicBezTo>
                  <a:pt x="5225910" y="46685"/>
                  <a:pt x="5223207" y="47140"/>
                  <a:pt x="5219725" y="48018"/>
                </a:cubicBezTo>
                <a:cubicBezTo>
                  <a:pt x="5212763" y="49775"/>
                  <a:pt x="5203546" y="52567"/>
                  <a:pt x="5192074" y="56396"/>
                </a:cubicBezTo>
                <a:lnTo>
                  <a:pt x="5192074" y="76272"/>
                </a:lnTo>
                <a:cubicBezTo>
                  <a:pt x="5191787" y="75368"/>
                  <a:pt x="5195458" y="73794"/>
                  <a:pt x="5203087" y="71550"/>
                </a:cubicBezTo>
                <a:cubicBezTo>
                  <a:pt x="5210716" y="69306"/>
                  <a:pt x="5216861" y="70417"/>
                  <a:pt x="5221521" y="74884"/>
                </a:cubicBezTo>
                <a:cubicBezTo>
                  <a:pt x="5226182" y="79351"/>
                  <a:pt x="5224845" y="83650"/>
                  <a:pt x="5217510" y="87780"/>
                </a:cubicBezTo>
                <a:cubicBezTo>
                  <a:pt x="5210175" y="91910"/>
                  <a:pt x="5202140" y="93975"/>
                  <a:pt x="5193407" y="93975"/>
                </a:cubicBezTo>
                <a:lnTo>
                  <a:pt x="5193407" y="118109"/>
                </a:lnTo>
                <a:cubicBezTo>
                  <a:pt x="5209684" y="114625"/>
                  <a:pt x="5220058" y="112244"/>
                  <a:pt x="5224533" y="110968"/>
                </a:cubicBezTo>
                <a:cubicBezTo>
                  <a:pt x="5228003" y="90088"/>
                  <a:pt x="5230183" y="74755"/>
                  <a:pt x="5231072" y="64968"/>
                </a:cubicBezTo>
                <a:cubicBezTo>
                  <a:pt x="5231961" y="55181"/>
                  <a:pt x="5232033" y="49470"/>
                  <a:pt x="5231287" y="47835"/>
                </a:cubicBezTo>
                <a:cubicBezTo>
                  <a:pt x="5230914" y="47018"/>
                  <a:pt x="5229764" y="46624"/>
                  <a:pt x="5227837" y="46655"/>
                </a:cubicBezTo>
                <a:close/>
                <a:moveTo>
                  <a:pt x="3799087" y="46655"/>
                </a:moveTo>
                <a:cubicBezTo>
                  <a:pt x="3797160" y="46685"/>
                  <a:pt x="3794456" y="47140"/>
                  <a:pt x="3790975" y="48018"/>
                </a:cubicBezTo>
                <a:cubicBezTo>
                  <a:pt x="3784013" y="49775"/>
                  <a:pt x="3774796" y="52567"/>
                  <a:pt x="3763324" y="56396"/>
                </a:cubicBezTo>
                <a:lnTo>
                  <a:pt x="3763324" y="76272"/>
                </a:lnTo>
                <a:cubicBezTo>
                  <a:pt x="3763037" y="75368"/>
                  <a:pt x="3766708" y="73794"/>
                  <a:pt x="3774337" y="71550"/>
                </a:cubicBezTo>
                <a:cubicBezTo>
                  <a:pt x="3781966" y="69306"/>
                  <a:pt x="3788111" y="70417"/>
                  <a:pt x="3792771" y="74884"/>
                </a:cubicBezTo>
                <a:cubicBezTo>
                  <a:pt x="3797432" y="79351"/>
                  <a:pt x="3796095" y="83650"/>
                  <a:pt x="3788760" y="87780"/>
                </a:cubicBezTo>
                <a:cubicBezTo>
                  <a:pt x="3781425" y="91910"/>
                  <a:pt x="3773391" y="93975"/>
                  <a:pt x="3764657" y="93975"/>
                </a:cubicBezTo>
                <a:lnTo>
                  <a:pt x="3764657" y="118109"/>
                </a:lnTo>
                <a:cubicBezTo>
                  <a:pt x="3780933" y="114625"/>
                  <a:pt x="3791309" y="112244"/>
                  <a:pt x="3795783" y="110968"/>
                </a:cubicBezTo>
                <a:cubicBezTo>
                  <a:pt x="3799253" y="90088"/>
                  <a:pt x="3801433" y="74755"/>
                  <a:pt x="3802322" y="64968"/>
                </a:cubicBezTo>
                <a:cubicBezTo>
                  <a:pt x="3803211" y="55181"/>
                  <a:pt x="3803283" y="49470"/>
                  <a:pt x="3802537" y="47835"/>
                </a:cubicBezTo>
                <a:cubicBezTo>
                  <a:pt x="3802164" y="47018"/>
                  <a:pt x="3801014" y="46624"/>
                  <a:pt x="3799087" y="46655"/>
                </a:cubicBezTo>
                <a:close/>
                <a:moveTo>
                  <a:pt x="6317046" y="38500"/>
                </a:moveTo>
                <a:lnTo>
                  <a:pt x="6339955" y="38500"/>
                </a:lnTo>
                <a:lnTo>
                  <a:pt x="6339955" y="277544"/>
                </a:lnTo>
                <a:lnTo>
                  <a:pt x="6304699" y="277544"/>
                </a:lnTo>
                <a:lnTo>
                  <a:pt x="6304699" y="91286"/>
                </a:lnTo>
                <a:cubicBezTo>
                  <a:pt x="6297557" y="102342"/>
                  <a:pt x="6282709" y="113592"/>
                  <a:pt x="6260151" y="125036"/>
                </a:cubicBezTo>
                <a:lnTo>
                  <a:pt x="6260151" y="94233"/>
                </a:lnTo>
                <a:cubicBezTo>
                  <a:pt x="6283067" y="78674"/>
                  <a:pt x="6302031" y="60096"/>
                  <a:pt x="6317046" y="38500"/>
                </a:cubicBezTo>
                <a:close/>
                <a:moveTo>
                  <a:pt x="6136071" y="38500"/>
                </a:moveTo>
                <a:lnTo>
                  <a:pt x="6158979" y="38500"/>
                </a:lnTo>
                <a:lnTo>
                  <a:pt x="6158979" y="277544"/>
                </a:lnTo>
                <a:lnTo>
                  <a:pt x="6123724" y="277544"/>
                </a:lnTo>
                <a:lnTo>
                  <a:pt x="6123724" y="91286"/>
                </a:lnTo>
                <a:cubicBezTo>
                  <a:pt x="6116583" y="102342"/>
                  <a:pt x="6101733" y="113592"/>
                  <a:pt x="6079176" y="125036"/>
                </a:cubicBezTo>
                <a:lnTo>
                  <a:pt x="6079176" y="94233"/>
                </a:lnTo>
                <a:cubicBezTo>
                  <a:pt x="6102092" y="78674"/>
                  <a:pt x="6121057" y="60096"/>
                  <a:pt x="6136071" y="38500"/>
                </a:cubicBezTo>
                <a:close/>
                <a:moveTo>
                  <a:pt x="1876817" y="38500"/>
                </a:moveTo>
                <a:lnTo>
                  <a:pt x="1903769" y="38500"/>
                </a:lnTo>
                <a:lnTo>
                  <a:pt x="1903769" y="196428"/>
                </a:lnTo>
                <a:lnTo>
                  <a:pt x="1936164" y="196428"/>
                </a:lnTo>
                <a:lnTo>
                  <a:pt x="1936164" y="226263"/>
                </a:lnTo>
                <a:lnTo>
                  <a:pt x="1903769" y="226263"/>
                </a:lnTo>
                <a:lnTo>
                  <a:pt x="1903769" y="277544"/>
                </a:lnTo>
                <a:lnTo>
                  <a:pt x="1869869" y="277544"/>
                </a:lnTo>
                <a:lnTo>
                  <a:pt x="1869869" y="226263"/>
                </a:lnTo>
                <a:lnTo>
                  <a:pt x="1765931" y="226263"/>
                </a:lnTo>
                <a:lnTo>
                  <a:pt x="1765931" y="198665"/>
                </a:lnTo>
                <a:close/>
                <a:moveTo>
                  <a:pt x="2034206" y="37166"/>
                </a:moveTo>
                <a:cubicBezTo>
                  <a:pt x="2051321" y="37166"/>
                  <a:pt x="2066016" y="44013"/>
                  <a:pt x="2078291" y="57708"/>
                </a:cubicBezTo>
                <a:cubicBezTo>
                  <a:pt x="2090566" y="71403"/>
                  <a:pt x="2098529" y="88278"/>
                  <a:pt x="2102178" y="108333"/>
                </a:cubicBezTo>
                <a:cubicBezTo>
                  <a:pt x="2105828" y="128388"/>
                  <a:pt x="2106968" y="151425"/>
                  <a:pt x="2105598" y="177445"/>
                </a:cubicBezTo>
                <a:cubicBezTo>
                  <a:pt x="2104229" y="203466"/>
                  <a:pt x="2099547" y="224937"/>
                  <a:pt x="2091552" y="241858"/>
                </a:cubicBezTo>
                <a:cubicBezTo>
                  <a:pt x="2083558" y="258780"/>
                  <a:pt x="2071386" y="270535"/>
                  <a:pt x="2055038" y="277124"/>
                </a:cubicBezTo>
                <a:cubicBezTo>
                  <a:pt x="2038691" y="283714"/>
                  <a:pt x="2022375" y="283011"/>
                  <a:pt x="2006092" y="275016"/>
                </a:cubicBezTo>
                <a:cubicBezTo>
                  <a:pt x="1989808" y="267022"/>
                  <a:pt x="1978383" y="256453"/>
                  <a:pt x="1971815" y="243310"/>
                </a:cubicBezTo>
                <a:cubicBezTo>
                  <a:pt x="1965247" y="230167"/>
                  <a:pt x="1960579" y="216444"/>
                  <a:pt x="1957812" y="202139"/>
                </a:cubicBezTo>
                <a:cubicBezTo>
                  <a:pt x="1955044" y="187835"/>
                  <a:pt x="1954112" y="168615"/>
                  <a:pt x="1955016" y="144481"/>
                </a:cubicBezTo>
                <a:cubicBezTo>
                  <a:pt x="1955933" y="120346"/>
                  <a:pt x="1959361" y="101199"/>
                  <a:pt x="1965298" y="87038"/>
                </a:cubicBezTo>
                <a:cubicBezTo>
                  <a:pt x="1971234" y="72877"/>
                  <a:pt x="1979924" y="61024"/>
                  <a:pt x="1991368" y="51481"/>
                </a:cubicBezTo>
                <a:cubicBezTo>
                  <a:pt x="2002811" y="41938"/>
                  <a:pt x="2017091" y="37166"/>
                  <a:pt x="2034206" y="37166"/>
                </a:cubicBezTo>
                <a:close/>
                <a:moveTo>
                  <a:pt x="6505459" y="35856"/>
                </a:moveTo>
                <a:cubicBezTo>
                  <a:pt x="6509843" y="35865"/>
                  <a:pt x="6513981" y="36349"/>
                  <a:pt x="6517875" y="37306"/>
                </a:cubicBezTo>
                <a:cubicBezTo>
                  <a:pt x="6525661" y="39220"/>
                  <a:pt x="6533653" y="42830"/>
                  <a:pt x="6541849" y="48136"/>
                </a:cubicBezTo>
                <a:cubicBezTo>
                  <a:pt x="6550044" y="53442"/>
                  <a:pt x="6556705" y="61225"/>
                  <a:pt x="6561831" y="71486"/>
                </a:cubicBezTo>
                <a:cubicBezTo>
                  <a:pt x="6566958" y="81746"/>
                  <a:pt x="6568823" y="94129"/>
                  <a:pt x="6567425" y="108634"/>
                </a:cubicBezTo>
                <a:cubicBezTo>
                  <a:pt x="6566026" y="123139"/>
                  <a:pt x="6558895" y="140265"/>
                  <a:pt x="6546032" y="160011"/>
                </a:cubicBezTo>
                <a:cubicBezTo>
                  <a:pt x="6533169" y="179758"/>
                  <a:pt x="6509055" y="208546"/>
                  <a:pt x="6473693" y="246375"/>
                </a:cubicBezTo>
                <a:lnTo>
                  <a:pt x="6570877" y="246375"/>
                </a:lnTo>
                <a:lnTo>
                  <a:pt x="6570877" y="277544"/>
                </a:lnTo>
                <a:lnTo>
                  <a:pt x="6426284" y="277544"/>
                </a:lnTo>
                <a:lnTo>
                  <a:pt x="6426284" y="267843"/>
                </a:lnTo>
                <a:cubicBezTo>
                  <a:pt x="6427217" y="253875"/>
                  <a:pt x="6433630" y="241399"/>
                  <a:pt x="6445525" y="230415"/>
                </a:cubicBezTo>
                <a:cubicBezTo>
                  <a:pt x="6457421" y="219430"/>
                  <a:pt x="6472305" y="202548"/>
                  <a:pt x="6490181" y="179769"/>
                </a:cubicBezTo>
                <a:cubicBezTo>
                  <a:pt x="6508056" y="156989"/>
                  <a:pt x="6519647" y="139447"/>
                  <a:pt x="6524952" y="127144"/>
                </a:cubicBezTo>
                <a:cubicBezTo>
                  <a:pt x="6530258" y="114840"/>
                  <a:pt x="6532277" y="104568"/>
                  <a:pt x="6531007" y="96330"/>
                </a:cubicBezTo>
                <a:cubicBezTo>
                  <a:pt x="6529738" y="88092"/>
                  <a:pt x="6525931" y="81366"/>
                  <a:pt x="6519585" y="76153"/>
                </a:cubicBezTo>
                <a:cubicBezTo>
                  <a:pt x="6513240" y="70941"/>
                  <a:pt x="6505811" y="68768"/>
                  <a:pt x="6497301" y="69636"/>
                </a:cubicBezTo>
                <a:cubicBezTo>
                  <a:pt x="6488789" y="70503"/>
                  <a:pt x="6480591" y="73841"/>
                  <a:pt x="6472703" y="79649"/>
                </a:cubicBezTo>
                <a:cubicBezTo>
                  <a:pt x="6464817" y="85457"/>
                  <a:pt x="6458371" y="95186"/>
                  <a:pt x="6453365" y="108838"/>
                </a:cubicBezTo>
                <a:lnTo>
                  <a:pt x="6420885" y="104020"/>
                </a:lnTo>
                <a:cubicBezTo>
                  <a:pt x="6428256" y="80316"/>
                  <a:pt x="6437857" y="63495"/>
                  <a:pt x="6449687" y="53557"/>
                </a:cubicBezTo>
                <a:cubicBezTo>
                  <a:pt x="6461518" y="43619"/>
                  <a:pt x="6475478" y="38184"/>
                  <a:pt x="6491568" y="37252"/>
                </a:cubicBezTo>
                <a:cubicBezTo>
                  <a:pt x="6496443" y="36313"/>
                  <a:pt x="6501073" y="35848"/>
                  <a:pt x="6505459" y="35856"/>
                </a:cubicBezTo>
                <a:close/>
                <a:moveTo>
                  <a:pt x="5085568" y="32091"/>
                </a:moveTo>
                <a:cubicBezTo>
                  <a:pt x="5089816" y="31961"/>
                  <a:pt x="5095638" y="34757"/>
                  <a:pt x="5103032" y="40479"/>
                </a:cubicBezTo>
                <a:cubicBezTo>
                  <a:pt x="5112891" y="48108"/>
                  <a:pt x="5116587" y="53901"/>
                  <a:pt x="5114120" y="57859"/>
                </a:cubicBezTo>
                <a:cubicBezTo>
                  <a:pt x="5111654" y="61817"/>
                  <a:pt x="5108940" y="66750"/>
                  <a:pt x="5105979" y="72658"/>
                </a:cubicBezTo>
                <a:cubicBezTo>
                  <a:pt x="5103017" y="78566"/>
                  <a:pt x="5101318" y="100869"/>
                  <a:pt x="5100881" y="139566"/>
                </a:cubicBezTo>
                <a:lnTo>
                  <a:pt x="5100781" y="156608"/>
                </a:lnTo>
                <a:lnTo>
                  <a:pt x="5101515" y="155924"/>
                </a:lnTo>
                <a:cubicBezTo>
                  <a:pt x="5106047" y="155121"/>
                  <a:pt x="5110536" y="153913"/>
                  <a:pt x="5114981" y="152300"/>
                </a:cubicBezTo>
                <a:cubicBezTo>
                  <a:pt x="5119426" y="150687"/>
                  <a:pt x="5122986" y="148410"/>
                  <a:pt x="5125661" y="145470"/>
                </a:cubicBezTo>
                <a:cubicBezTo>
                  <a:pt x="5128335" y="142531"/>
                  <a:pt x="5132831" y="142054"/>
                  <a:pt x="5139148" y="144040"/>
                </a:cubicBezTo>
                <a:cubicBezTo>
                  <a:pt x="5145464" y="146026"/>
                  <a:pt x="5150688" y="149188"/>
                  <a:pt x="5154818" y="153526"/>
                </a:cubicBezTo>
                <a:cubicBezTo>
                  <a:pt x="5158948" y="157864"/>
                  <a:pt x="5159009" y="161245"/>
                  <a:pt x="5155001" y="163668"/>
                </a:cubicBezTo>
                <a:cubicBezTo>
                  <a:pt x="5150992" y="166092"/>
                  <a:pt x="5147393" y="169985"/>
                  <a:pt x="5144203" y="175348"/>
                </a:cubicBezTo>
                <a:cubicBezTo>
                  <a:pt x="5141012" y="180711"/>
                  <a:pt x="5140739" y="185920"/>
                  <a:pt x="5143385" y="190975"/>
                </a:cubicBezTo>
                <a:cubicBezTo>
                  <a:pt x="5146031" y="196030"/>
                  <a:pt x="5147830" y="200279"/>
                  <a:pt x="5148784" y="203720"/>
                </a:cubicBezTo>
                <a:cubicBezTo>
                  <a:pt x="5149738" y="207162"/>
                  <a:pt x="5147519" y="217336"/>
                  <a:pt x="5142127" y="234243"/>
                </a:cubicBezTo>
                <a:cubicBezTo>
                  <a:pt x="5174650" y="246103"/>
                  <a:pt x="5198176" y="253348"/>
                  <a:pt x="5212702" y="255980"/>
                </a:cubicBezTo>
                <a:cubicBezTo>
                  <a:pt x="5227229" y="258611"/>
                  <a:pt x="5240465" y="260371"/>
                  <a:pt x="5252410" y="261260"/>
                </a:cubicBezTo>
                <a:cubicBezTo>
                  <a:pt x="5264356" y="262149"/>
                  <a:pt x="5277803" y="262139"/>
                  <a:pt x="5292753" y="261228"/>
                </a:cubicBezTo>
                <a:cubicBezTo>
                  <a:pt x="5307703" y="260318"/>
                  <a:pt x="5317307" y="259862"/>
                  <a:pt x="5321566" y="259862"/>
                </a:cubicBezTo>
                <a:cubicBezTo>
                  <a:pt x="5328822" y="259862"/>
                  <a:pt x="5323864" y="265272"/>
                  <a:pt x="5306692" y="276092"/>
                </a:cubicBezTo>
                <a:cubicBezTo>
                  <a:pt x="5289519" y="286911"/>
                  <a:pt x="5276853" y="293010"/>
                  <a:pt x="5268693" y="294386"/>
                </a:cubicBezTo>
                <a:cubicBezTo>
                  <a:pt x="5260534" y="295763"/>
                  <a:pt x="5245305" y="292300"/>
                  <a:pt x="5223005" y="283997"/>
                </a:cubicBezTo>
                <a:cubicBezTo>
                  <a:pt x="5200707" y="275694"/>
                  <a:pt x="5181921" y="268488"/>
                  <a:pt x="5166648" y="262379"/>
                </a:cubicBezTo>
                <a:cubicBezTo>
                  <a:pt x="5151376" y="256270"/>
                  <a:pt x="5140248" y="252997"/>
                  <a:pt x="5133264" y="252559"/>
                </a:cubicBezTo>
                <a:cubicBezTo>
                  <a:pt x="5126281" y="252122"/>
                  <a:pt x="5121434" y="252577"/>
                  <a:pt x="5118723" y="253925"/>
                </a:cubicBezTo>
                <a:cubicBezTo>
                  <a:pt x="5116013" y="255273"/>
                  <a:pt x="5110887" y="252416"/>
                  <a:pt x="5103344" y="245353"/>
                </a:cubicBezTo>
                <a:lnTo>
                  <a:pt x="5102771" y="244359"/>
                </a:lnTo>
                <a:lnTo>
                  <a:pt x="5102744" y="246018"/>
                </a:lnTo>
                <a:cubicBezTo>
                  <a:pt x="5102369" y="252164"/>
                  <a:pt x="5101465" y="257030"/>
                  <a:pt x="5100031" y="260615"/>
                </a:cubicBezTo>
                <a:cubicBezTo>
                  <a:pt x="5097163" y="267785"/>
                  <a:pt x="5092710" y="274651"/>
                  <a:pt x="5086673" y="281211"/>
                </a:cubicBezTo>
                <a:cubicBezTo>
                  <a:pt x="5080636" y="287772"/>
                  <a:pt x="5075162" y="286245"/>
                  <a:pt x="5070250" y="276629"/>
                </a:cubicBezTo>
                <a:cubicBezTo>
                  <a:pt x="5065338" y="267014"/>
                  <a:pt x="5058964" y="257087"/>
                  <a:pt x="5051128" y="246848"/>
                </a:cubicBezTo>
                <a:cubicBezTo>
                  <a:pt x="5043290" y="236610"/>
                  <a:pt x="5044434" y="232845"/>
                  <a:pt x="5054558" y="235556"/>
                </a:cubicBezTo>
                <a:cubicBezTo>
                  <a:pt x="5064683" y="238266"/>
                  <a:pt x="5071351" y="239621"/>
                  <a:pt x="5074563" y="239621"/>
                </a:cubicBezTo>
                <a:cubicBezTo>
                  <a:pt x="5076094" y="239621"/>
                  <a:pt x="5077125" y="222060"/>
                  <a:pt x="5077657" y="186937"/>
                </a:cubicBezTo>
                <a:lnTo>
                  <a:pt x="5077848" y="171314"/>
                </a:lnTo>
                <a:lnTo>
                  <a:pt x="5071928" y="173348"/>
                </a:lnTo>
                <a:cubicBezTo>
                  <a:pt x="5064722" y="174423"/>
                  <a:pt x="5057333" y="174065"/>
                  <a:pt x="5049761" y="172272"/>
                </a:cubicBezTo>
                <a:cubicBezTo>
                  <a:pt x="5046449" y="200953"/>
                  <a:pt x="5040161" y="223635"/>
                  <a:pt x="5030897" y="240320"/>
                </a:cubicBezTo>
                <a:cubicBezTo>
                  <a:pt x="5021633" y="257005"/>
                  <a:pt x="5011957" y="268732"/>
                  <a:pt x="5001869" y="275500"/>
                </a:cubicBezTo>
                <a:cubicBezTo>
                  <a:pt x="4991781" y="282269"/>
                  <a:pt x="4989461" y="280358"/>
                  <a:pt x="4994910" y="269768"/>
                </a:cubicBezTo>
                <a:cubicBezTo>
                  <a:pt x="5000360" y="259177"/>
                  <a:pt x="5006884" y="243823"/>
                  <a:pt x="5014484" y="223703"/>
                </a:cubicBezTo>
                <a:cubicBezTo>
                  <a:pt x="5022085" y="203584"/>
                  <a:pt x="5027011" y="173269"/>
                  <a:pt x="5029262" y="132758"/>
                </a:cubicBezTo>
                <a:cubicBezTo>
                  <a:pt x="5031514" y="92247"/>
                  <a:pt x="5029940" y="66406"/>
                  <a:pt x="5024541" y="55235"/>
                </a:cubicBezTo>
                <a:cubicBezTo>
                  <a:pt x="5019142" y="44064"/>
                  <a:pt x="5020906" y="38937"/>
                  <a:pt x="5029832" y="39855"/>
                </a:cubicBezTo>
                <a:cubicBezTo>
                  <a:pt x="5038759" y="40772"/>
                  <a:pt x="5048593" y="40586"/>
                  <a:pt x="5059333" y="39295"/>
                </a:cubicBezTo>
                <a:cubicBezTo>
                  <a:pt x="5070075" y="38005"/>
                  <a:pt x="5077578" y="35972"/>
                  <a:pt x="5081844" y="33197"/>
                </a:cubicBezTo>
                <a:cubicBezTo>
                  <a:pt x="5082911" y="32504"/>
                  <a:pt x="5084152" y="32135"/>
                  <a:pt x="5085568" y="32091"/>
                </a:cubicBezTo>
                <a:close/>
                <a:moveTo>
                  <a:pt x="3656818" y="32091"/>
                </a:moveTo>
                <a:cubicBezTo>
                  <a:pt x="3661066" y="31961"/>
                  <a:pt x="3666888" y="34757"/>
                  <a:pt x="3674282" y="40479"/>
                </a:cubicBezTo>
                <a:cubicBezTo>
                  <a:pt x="3684140" y="48108"/>
                  <a:pt x="3687837" y="53901"/>
                  <a:pt x="3685370" y="57859"/>
                </a:cubicBezTo>
                <a:cubicBezTo>
                  <a:pt x="3682904" y="61817"/>
                  <a:pt x="3680190" y="66750"/>
                  <a:pt x="3677229" y="72658"/>
                </a:cubicBezTo>
                <a:cubicBezTo>
                  <a:pt x="3674268" y="78566"/>
                  <a:pt x="3672568" y="100869"/>
                  <a:pt x="3672131" y="139566"/>
                </a:cubicBezTo>
                <a:lnTo>
                  <a:pt x="3672031" y="156608"/>
                </a:lnTo>
                <a:lnTo>
                  <a:pt x="3672765" y="155924"/>
                </a:lnTo>
                <a:cubicBezTo>
                  <a:pt x="3677297" y="155121"/>
                  <a:pt x="3681785" y="153913"/>
                  <a:pt x="3686231" y="152300"/>
                </a:cubicBezTo>
                <a:cubicBezTo>
                  <a:pt x="3690676" y="150687"/>
                  <a:pt x="3694236" y="148410"/>
                  <a:pt x="3696911" y="145470"/>
                </a:cubicBezTo>
                <a:cubicBezTo>
                  <a:pt x="3699585" y="142531"/>
                  <a:pt x="3704081" y="142054"/>
                  <a:pt x="3710398" y="144040"/>
                </a:cubicBezTo>
                <a:cubicBezTo>
                  <a:pt x="3716715" y="146026"/>
                  <a:pt x="3721938" y="149188"/>
                  <a:pt x="3726068" y="153526"/>
                </a:cubicBezTo>
                <a:cubicBezTo>
                  <a:pt x="3730198" y="157864"/>
                  <a:pt x="3730259" y="161245"/>
                  <a:pt x="3726251" y="163668"/>
                </a:cubicBezTo>
                <a:cubicBezTo>
                  <a:pt x="3722243" y="166092"/>
                  <a:pt x="3718643" y="169985"/>
                  <a:pt x="3715453" y="175348"/>
                </a:cubicBezTo>
                <a:cubicBezTo>
                  <a:pt x="3712262" y="180711"/>
                  <a:pt x="3711989" y="185920"/>
                  <a:pt x="3714635" y="190975"/>
                </a:cubicBezTo>
                <a:cubicBezTo>
                  <a:pt x="3717281" y="196030"/>
                  <a:pt x="3719081" y="200279"/>
                  <a:pt x="3720034" y="203720"/>
                </a:cubicBezTo>
                <a:cubicBezTo>
                  <a:pt x="3720988" y="207162"/>
                  <a:pt x="3718769" y="217336"/>
                  <a:pt x="3713377" y="234243"/>
                </a:cubicBezTo>
                <a:cubicBezTo>
                  <a:pt x="3745900" y="246103"/>
                  <a:pt x="3769426" y="253348"/>
                  <a:pt x="3783952" y="255980"/>
                </a:cubicBezTo>
                <a:cubicBezTo>
                  <a:pt x="3798479" y="258611"/>
                  <a:pt x="3811715" y="260371"/>
                  <a:pt x="3823660" y="261260"/>
                </a:cubicBezTo>
                <a:cubicBezTo>
                  <a:pt x="3835606" y="262149"/>
                  <a:pt x="3849053" y="262139"/>
                  <a:pt x="3864003" y="261228"/>
                </a:cubicBezTo>
                <a:cubicBezTo>
                  <a:pt x="3878952" y="260318"/>
                  <a:pt x="3888557" y="259862"/>
                  <a:pt x="3892816" y="259862"/>
                </a:cubicBezTo>
                <a:cubicBezTo>
                  <a:pt x="3900072" y="259862"/>
                  <a:pt x="3895114" y="265272"/>
                  <a:pt x="3877941" y="276092"/>
                </a:cubicBezTo>
                <a:cubicBezTo>
                  <a:pt x="3860769" y="286911"/>
                  <a:pt x="3848103" y="293010"/>
                  <a:pt x="3839943" y="294386"/>
                </a:cubicBezTo>
                <a:cubicBezTo>
                  <a:pt x="3831784" y="295763"/>
                  <a:pt x="3816555" y="292300"/>
                  <a:pt x="3794256" y="283997"/>
                </a:cubicBezTo>
                <a:cubicBezTo>
                  <a:pt x="3771956" y="275694"/>
                  <a:pt x="3753171" y="268488"/>
                  <a:pt x="3737899" y="262379"/>
                </a:cubicBezTo>
                <a:cubicBezTo>
                  <a:pt x="3722626" y="256270"/>
                  <a:pt x="3711498" y="252997"/>
                  <a:pt x="3704515" y="252559"/>
                </a:cubicBezTo>
                <a:cubicBezTo>
                  <a:pt x="3697531" y="252122"/>
                  <a:pt x="3692684" y="252577"/>
                  <a:pt x="3689974" y="253925"/>
                </a:cubicBezTo>
                <a:cubicBezTo>
                  <a:pt x="3687263" y="255273"/>
                  <a:pt x="3682137" y="252416"/>
                  <a:pt x="3674594" y="245353"/>
                </a:cubicBezTo>
                <a:lnTo>
                  <a:pt x="3674021" y="244359"/>
                </a:lnTo>
                <a:lnTo>
                  <a:pt x="3673994" y="246018"/>
                </a:lnTo>
                <a:cubicBezTo>
                  <a:pt x="3673619" y="252164"/>
                  <a:pt x="3672715" y="257030"/>
                  <a:pt x="3671281" y="260615"/>
                </a:cubicBezTo>
                <a:cubicBezTo>
                  <a:pt x="3668413" y="267785"/>
                  <a:pt x="3663960" y="274651"/>
                  <a:pt x="3657923" y="281211"/>
                </a:cubicBezTo>
                <a:cubicBezTo>
                  <a:pt x="3651886" y="287772"/>
                  <a:pt x="3646411" y="286245"/>
                  <a:pt x="3641500" y="276629"/>
                </a:cubicBezTo>
                <a:cubicBezTo>
                  <a:pt x="3636589" y="267014"/>
                  <a:pt x="3630214" y="257087"/>
                  <a:pt x="3622377" y="246848"/>
                </a:cubicBezTo>
                <a:cubicBezTo>
                  <a:pt x="3614541" y="236610"/>
                  <a:pt x="3615684" y="232845"/>
                  <a:pt x="3625808" y="235556"/>
                </a:cubicBezTo>
                <a:cubicBezTo>
                  <a:pt x="3635932" y="238266"/>
                  <a:pt x="3642601" y="239621"/>
                  <a:pt x="3645813" y="239621"/>
                </a:cubicBezTo>
                <a:cubicBezTo>
                  <a:pt x="3647344" y="239621"/>
                  <a:pt x="3648375" y="222060"/>
                  <a:pt x="3648907" y="186937"/>
                </a:cubicBezTo>
                <a:lnTo>
                  <a:pt x="3649098" y="171314"/>
                </a:lnTo>
                <a:lnTo>
                  <a:pt x="3643178" y="173348"/>
                </a:lnTo>
                <a:cubicBezTo>
                  <a:pt x="3635972" y="174423"/>
                  <a:pt x="3628583" y="174065"/>
                  <a:pt x="3621011" y="172272"/>
                </a:cubicBezTo>
                <a:cubicBezTo>
                  <a:pt x="3617699" y="200953"/>
                  <a:pt x="3611411" y="223635"/>
                  <a:pt x="3602147" y="240320"/>
                </a:cubicBezTo>
                <a:cubicBezTo>
                  <a:pt x="3592883" y="257005"/>
                  <a:pt x="3583207" y="268732"/>
                  <a:pt x="3573119" y="275500"/>
                </a:cubicBezTo>
                <a:cubicBezTo>
                  <a:pt x="3563030" y="282269"/>
                  <a:pt x="3560711" y="280358"/>
                  <a:pt x="3566160" y="269768"/>
                </a:cubicBezTo>
                <a:cubicBezTo>
                  <a:pt x="3571609" y="259177"/>
                  <a:pt x="3578134" y="243823"/>
                  <a:pt x="3585735" y="223703"/>
                </a:cubicBezTo>
                <a:cubicBezTo>
                  <a:pt x="3593335" y="203584"/>
                  <a:pt x="3598261" y="173269"/>
                  <a:pt x="3600512" y="132758"/>
                </a:cubicBezTo>
                <a:cubicBezTo>
                  <a:pt x="3602763" y="92247"/>
                  <a:pt x="3601190" y="66406"/>
                  <a:pt x="3595791" y="55235"/>
                </a:cubicBezTo>
                <a:cubicBezTo>
                  <a:pt x="3590392" y="44064"/>
                  <a:pt x="3592155" y="38937"/>
                  <a:pt x="3601082" y="39855"/>
                </a:cubicBezTo>
                <a:cubicBezTo>
                  <a:pt x="3610009" y="40772"/>
                  <a:pt x="3619843" y="40586"/>
                  <a:pt x="3630584" y="39295"/>
                </a:cubicBezTo>
                <a:cubicBezTo>
                  <a:pt x="3641324" y="38005"/>
                  <a:pt x="3648828" y="35972"/>
                  <a:pt x="3653094" y="33197"/>
                </a:cubicBezTo>
                <a:cubicBezTo>
                  <a:pt x="3654161" y="32504"/>
                  <a:pt x="3655402" y="32135"/>
                  <a:pt x="3656818" y="32091"/>
                </a:cubicBezTo>
                <a:close/>
                <a:moveTo>
                  <a:pt x="2360585" y="31724"/>
                </a:moveTo>
                <a:cubicBezTo>
                  <a:pt x="2364496" y="31896"/>
                  <a:pt x="2368632" y="33416"/>
                  <a:pt x="2372991" y="36284"/>
                </a:cubicBezTo>
                <a:cubicBezTo>
                  <a:pt x="2381710" y="42020"/>
                  <a:pt x="2389859" y="48760"/>
                  <a:pt x="2397438" y="56504"/>
                </a:cubicBezTo>
                <a:cubicBezTo>
                  <a:pt x="2405017" y="64247"/>
                  <a:pt x="2404819" y="70661"/>
                  <a:pt x="2396846" y="75745"/>
                </a:cubicBezTo>
                <a:cubicBezTo>
                  <a:pt x="2388873" y="80828"/>
                  <a:pt x="2378914" y="97086"/>
                  <a:pt x="2366968" y="124519"/>
                </a:cubicBezTo>
                <a:cubicBezTo>
                  <a:pt x="2380463" y="138071"/>
                  <a:pt x="2376755" y="145363"/>
                  <a:pt x="2355847" y="146395"/>
                </a:cubicBezTo>
                <a:cubicBezTo>
                  <a:pt x="2334939" y="147428"/>
                  <a:pt x="2303606" y="150991"/>
                  <a:pt x="2261847" y="157086"/>
                </a:cubicBezTo>
                <a:cubicBezTo>
                  <a:pt x="2254032" y="171713"/>
                  <a:pt x="2247310" y="170153"/>
                  <a:pt x="2241681" y="152407"/>
                </a:cubicBezTo>
                <a:cubicBezTo>
                  <a:pt x="2236053" y="134661"/>
                  <a:pt x="2231697" y="118081"/>
                  <a:pt x="2228614" y="102665"/>
                </a:cubicBezTo>
                <a:cubicBezTo>
                  <a:pt x="2225531" y="87249"/>
                  <a:pt x="2220795" y="74727"/>
                  <a:pt x="2214406" y="65097"/>
                </a:cubicBezTo>
                <a:cubicBezTo>
                  <a:pt x="2208018" y="55468"/>
                  <a:pt x="2209800" y="50653"/>
                  <a:pt x="2219752" y="50653"/>
                </a:cubicBezTo>
                <a:cubicBezTo>
                  <a:pt x="2227467" y="50653"/>
                  <a:pt x="2234630" y="51549"/>
                  <a:pt x="2241240" y="53342"/>
                </a:cubicBezTo>
                <a:cubicBezTo>
                  <a:pt x="2247851" y="55134"/>
                  <a:pt x="2265820" y="53829"/>
                  <a:pt x="2295145" y="49427"/>
                </a:cubicBezTo>
                <a:cubicBezTo>
                  <a:pt x="2324471" y="45024"/>
                  <a:pt x="2342597" y="40299"/>
                  <a:pt x="2349523" y="35251"/>
                </a:cubicBezTo>
                <a:cubicBezTo>
                  <a:pt x="2352987" y="32728"/>
                  <a:pt x="2356674" y="31552"/>
                  <a:pt x="2360585" y="31724"/>
                </a:cubicBezTo>
                <a:close/>
                <a:moveTo>
                  <a:pt x="5237253" y="20899"/>
                </a:moveTo>
                <a:cubicBezTo>
                  <a:pt x="5240464" y="20336"/>
                  <a:pt x="5243813" y="20660"/>
                  <a:pt x="5247302" y="21872"/>
                </a:cubicBezTo>
                <a:cubicBezTo>
                  <a:pt x="5254278" y="24296"/>
                  <a:pt x="5260764" y="27945"/>
                  <a:pt x="5266757" y="32821"/>
                </a:cubicBezTo>
                <a:cubicBezTo>
                  <a:pt x="5272752" y="37697"/>
                  <a:pt x="5273863" y="42275"/>
                  <a:pt x="5270091" y="46555"/>
                </a:cubicBezTo>
                <a:cubicBezTo>
                  <a:pt x="5266320" y="50836"/>
                  <a:pt x="5263083" y="57941"/>
                  <a:pt x="5260380" y="67872"/>
                </a:cubicBezTo>
                <a:cubicBezTo>
                  <a:pt x="5257677" y="77802"/>
                  <a:pt x="5254324" y="89203"/>
                  <a:pt x="5250324" y="102073"/>
                </a:cubicBezTo>
                <a:cubicBezTo>
                  <a:pt x="5246323" y="114944"/>
                  <a:pt x="5241698" y="124236"/>
                  <a:pt x="5236449" y="129951"/>
                </a:cubicBezTo>
                <a:cubicBezTo>
                  <a:pt x="5231201" y="135665"/>
                  <a:pt x="5226784" y="134923"/>
                  <a:pt x="5223199" y="127724"/>
                </a:cubicBezTo>
                <a:cubicBezTo>
                  <a:pt x="5212788" y="131309"/>
                  <a:pt x="5202858" y="133833"/>
                  <a:pt x="5193407" y="135296"/>
                </a:cubicBezTo>
                <a:lnTo>
                  <a:pt x="5193407" y="157121"/>
                </a:lnTo>
                <a:lnTo>
                  <a:pt x="5198505" y="156645"/>
                </a:lnTo>
                <a:cubicBezTo>
                  <a:pt x="5205604" y="158029"/>
                  <a:pt x="5211899" y="159137"/>
                  <a:pt x="5217391" y="159968"/>
                </a:cubicBezTo>
                <a:cubicBezTo>
                  <a:pt x="5220690" y="157215"/>
                  <a:pt x="5226046" y="151257"/>
                  <a:pt x="5233459" y="142093"/>
                </a:cubicBezTo>
                <a:cubicBezTo>
                  <a:pt x="5240874" y="132930"/>
                  <a:pt x="5245208" y="124842"/>
                  <a:pt x="5246463" y="117830"/>
                </a:cubicBezTo>
                <a:cubicBezTo>
                  <a:pt x="5247717" y="110817"/>
                  <a:pt x="5253812" y="112287"/>
                  <a:pt x="5264746" y="122239"/>
                </a:cubicBezTo>
                <a:cubicBezTo>
                  <a:pt x="5275681" y="132191"/>
                  <a:pt x="5278054" y="138910"/>
                  <a:pt x="5271866" y="142394"/>
                </a:cubicBezTo>
                <a:cubicBezTo>
                  <a:pt x="5265678" y="145879"/>
                  <a:pt x="5259753" y="149360"/>
                  <a:pt x="5254088" y="152838"/>
                </a:cubicBezTo>
                <a:cubicBezTo>
                  <a:pt x="5248424" y="156315"/>
                  <a:pt x="5240350" y="160872"/>
                  <a:pt x="5229867" y="166507"/>
                </a:cubicBezTo>
                <a:cubicBezTo>
                  <a:pt x="5245541" y="171412"/>
                  <a:pt x="5259358" y="177220"/>
                  <a:pt x="5271318" y="183931"/>
                </a:cubicBezTo>
                <a:cubicBezTo>
                  <a:pt x="5283277" y="190642"/>
                  <a:pt x="5288673" y="200275"/>
                  <a:pt x="5287504" y="212830"/>
                </a:cubicBezTo>
                <a:cubicBezTo>
                  <a:pt x="5286335" y="225385"/>
                  <a:pt x="5280004" y="226772"/>
                  <a:pt x="5268511" y="216992"/>
                </a:cubicBezTo>
                <a:cubicBezTo>
                  <a:pt x="5257017" y="207212"/>
                  <a:pt x="5247739" y="199895"/>
                  <a:pt x="5240676" y="195041"/>
                </a:cubicBezTo>
                <a:lnTo>
                  <a:pt x="5235989" y="191807"/>
                </a:lnTo>
                <a:lnTo>
                  <a:pt x="5233309" y="195901"/>
                </a:lnTo>
                <a:cubicBezTo>
                  <a:pt x="5225709" y="205459"/>
                  <a:pt x="5217158" y="214081"/>
                  <a:pt x="5207658" y="221767"/>
                </a:cubicBezTo>
                <a:cubicBezTo>
                  <a:pt x="5198158" y="229454"/>
                  <a:pt x="5191077" y="235724"/>
                  <a:pt x="5186416" y="240578"/>
                </a:cubicBezTo>
                <a:cubicBezTo>
                  <a:pt x="5181756" y="245432"/>
                  <a:pt x="5176780" y="244142"/>
                  <a:pt x="5171488" y="236706"/>
                </a:cubicBezTo>
                <a:cubicBezTo>
                  <a:pt x="5166197" y="229271"/>
                  <a:pt x="5164677" y="222004"/>
                  <a:pt x="5166928" y="214906"/>
                </a:cubicBezTo>
                <a:cubicBezTo>
                  <a:pt x="5169180" y="207807"/>
                  <a:pt x="5170757" y="189258"/>
                  <a:pt x="5171660" y="159258"/>
                </a:cubicBezTo>
                <a:cubicBezTo>
                  <a:pt x="5172564" y="129259"/>
                  <a:pt x="5172352" y="105472"/>
                  <a:pt x="5171026" y="87898"/>
                </a:cubicBezTo>
                <a:cubicBezTo>
                  <a:pt x="5169699" y="70324"/>
                  <a:pt x="5167448" y="58515"/>
                  <a:pt x="5164272" y="52470"/>
                </a:cubicBezTo>
                <a:cubicBezTo>
                  <a:pt x="5161095" y="46426"/>
                  <a:pt x="5161719" y="43038"/>
                  <a:pt x="5166143" y="42307"/>
                </a:cubicBezTo>
                <a:cubicBezTo>
                  <a:pt x="5170567" y="41576"/>
                  <a:pt x="5175583" y="41210"/>
                  <a:pt x="5181189" y="41210"/>
                </a:cubicBezTo>
                <a:cubicBezTo>
                  <a:pt x="5186108" y="41210"/>
                  <a:pt x="5193680" y="39718"/>
                  <a:pt x="5203904" y="36736"/>
                </a:cubicBezTo>
                <a:cubicBezTo>
                  <a:pt x="5214129" y="33753"/>
                  <a:pt x="5222174" y="29924"/>
                  <a:pt x="5228039" y="25249"/>
                </a:cubicBezTo>
                <a:cubicBezTo>
                  <a:pt x="5230972" y="22912"/>
                  <a:pt x="5234043" y="21462"/>
                  <a:pt x="5237253" y="20899"/>
                </a:cubicBezTo>
                <a:close/>
                <a:moveTo>
                  <a:pt x="3808504" y="20899"/>
                </a:moveTo>
                <a:cubicBezTo>
                  <a:pt x="3811714" y="20336"/>
                  <a:pt x="3815063" y="20660"/>
                  <a:pt x="3818551" y="21872"/>
                </a:cubicBezTo>
                <a:cubicBezTo>
                  <a:pt x="3825528" y="24296"/>
                  <a:pt x="3832013" y="27945"/>
                  <a:pt x="3838008" y="32821"/>
                </a:cubicBezTo>
                <a:cubicBezTo>
                  <a:pt x="3844002" y="37697"/>
                  <a:pt x="3845113" y="42275"/>
                  <a:pt x="3841342" y="46555"/>
                </a:cubicBezTo>
                <a:cubicBezTo>
                  <a:pt x="3837570" y="50836"/>
                  <a:pt x="3834333" y="57941"/>
                  <a:pt x="3831630" y="67872"/>
                </a:cubicBezTo>
                <a:cubicBezTo>
                  <a:pt x="3828927" y="77802"/>
                  <a:pt x="3825575" y="89203"/>
                  <a:pt x="3821574" y="102073"/>
                </a:cubicBezTo>
                <a:cubicBezTo>
                  <a:pt x="3817573" y="114944"/>
                  <a:pt x="3812948" y="124236"/>
                  <a:pt x="3807700" y="129951"/>
                </a:cubicBezTo>
                <a:cubicBezTo>
                  <a:pt x="3802451" y="135665"/>
                  <a:pt x="3798034" y="134923"/>
                  <a:pt x="3794449" y="127724"/>
                </a:cubicBezTo>
                <a:cubicBezTo>
                  <a:pt x="3784038" y="131309"/>
                  <a:pt x="3774107" y="133833"/>
                  <a:pt x="3764657" y="135296"/>
                </a:cubicBezTo>
                <a:lnTo>
                  <a:pt x="3764657" y="157121"/>
                </a:lnTo>
                <a:lnTo>
                  <a:pt x="3769755" y="156645"/>
                </a:lnTo>
                <a:cubicBezTo>
                  <a:pt x="3776854" y="158029"/>
                  <a:pt x="3783149" y="159137"/>
                  <a:pt x="3788641" y="159968"/>
                </a:cubicBezTo>
                <a:cubicBezTo>
                  <a:pt x="3791939" y="157215"/>
                  <a:pt x="3797296" y="151257"/>
                  <a:pt x="3804710" y="142093"/>
                </a:cubicBezTo>
                <a:cubicBezTo>
                  <a:pt x="3812123" y="132930"/>
                  <a:pt x="3816458" y="124842"/>
                  <a:pt x="3817713" y="117830"/>
                </a:cubicBezTo>
                <a:cubicBezTo>
                  <a:pt x="3818967" y="110817"/>
                  <a:pt x="3825062" y="112287"/>
                  <a:pt x="3835996" y="122239"/>
                </a:cubicBezTo>
                <a:cubicBezTo>
                  <a:pt x="3846931" y="132191"/>
                  <a:pt x="3849304" y="138910"/>
                  <a:pt x="3843116" y="142394"/>
                </a:cubicBezTo>
                <a:cubicBezTo>
                  <a:pt x="3836928" y="145879"/>
                  <a:pt x="3831002" y="149360"/>
                  <a:pt x="3825338" y="152838"/>
                </a:cubicBezTo>
                <a:cubicBezTo>
                  <a:pt x="3819673" y="156315"/>
                  <a:pt x="3811600" y="160872"/>
                  <a:pt x="3801117" y="166507"/>
                </a:cubicBezTo>
                <a:cubicBezTo>
                  <a:pt x="3816791" y="171412"/>
                  <a:pt x="3830608" y="177220"/>
                  <a:pt x="3842568" y="183931"/>
                </a:cubicBezTo>
                <a:cubicBezTo>
                  <a:pt x="3854527" y="190642"/>
                  <a:pt x="3859923" y="200275"/>
                  <a:pt x="3858754" y="212830"/>
                </a:cubicBezTo>
                <a:cubicBezTo>
                  <a:pt x="3857586" y="225385"/>
                  <a:pt x="3851254" y="226772"/>
                  <a:pt x="3839761" y="216992"/>
                </a:cubicBezTo>
                <a:cubicBezTo>
                  <a:pt x="3828267" y="207212"/>
                  <a:pt x="3818989" y="199895"/>
                  <a:pt x="3811926" y="195041"/>
                </a:cubicBezTo>
                <a:lnTo>
                  <a:pt x="3807240" y="191807"/>
                </a:lnTo>
                <a:lnTo>
                  <a:pt x="3804559" y="195901"/>
                </a:lnTo>
                <a:cubicBezTo>
                  <a:pt x="3796959" y="205459"/>
                  <a:pt x="3788408" y="214081"/>
                  <a:pt x="3778908" y="221767"/>
                </a:cubicBezTo>
                <a:cubicBezTo>
                  <a:pt x="3769408" y="229454"/>
                  <a:pt x="3762327" y="235724"/>
                  <a:pt x="3757667" y="240578"/>
                </a:cubicBezTo>
                <a:cubicBezTo>
                  <a:pt x="3753006" y="245432"/>
                  <a:pt x="3748030" y="244142"/>
                  <a:pt x="3742738" y="236706"/>
                </a:cubicBezTo>
                <a:cubicBezTo>
                  <a:pt x="3737447" y="229271"/>
                  <a:pt x="3735927" y="222004"/>
                  <a:pt x="3738178" y="214906"/>
                </a:cubicBezTo>
                <a:cubicBezTo>
                  <a:pt x="3740430" y="207807"/>
                  <a:pt x="3742007" y="189258"/>
                  <a:pt x="3742910" y="159258"/>
                </a:cubicBezTo>
                <a:cubicBezTo>
                  <a:pt x="3743814" y="129259"/>
                  <a:pt x="3743602" y="105472"/>
                  <a:pt x="3742276" y="87898"/>
                </a:cubicBezTo>
                <a:cubicBezTo>
                  <a:pt x="3740950" y="70324"/>
                  <a:pt x="3738698" y="58515"/>
                  <a:pt x="3735522" y="52470"/>
                </a:cubicBezTo>
                <a:cubicBezTo>
                  <a:pt x="3732345" y="46426"/>
                  <a:pt x="3732969" y="43038"/>
                  <a:pt x="3737393" y="42307"/>
                </a:cubicBezTo>
                <a:cubicBezTo>
                  <a:pt x="3741817" y="41576"/>
                  <a:pt x="3746832" y="41210"/>
                  <a:pt x="3752440" y="41210"/>
                </a:cubicBezTo>
                <a:cubicBezTo>
                  <a:pt x="3757358" y="41210"/>
                  <a:pt x="3764930" y="39718"/>
                  <a:pt x="3775154" y="36736"/>
                </a:cubicBezTo>
                <a:cubicBezTo>
                  <a:pt x="3785379" y="33753"/>
                  <a:pt x="3793424" y="29924"/>
                  <a:pt x="3799289" y="25249"/>
                </a:cubicBezTo>
                <a:cubicBezTo>
                  <a:pt x="3802222" y="22912"/>
                  <a:pt x="3805293" y="21462"/>
                  <a:pt x="3808504" y="20899"/>
                </a:cubicBezTo>
                <a:close/>
                <a:moveTo>
                  <a:pt x="4368026" y="15684"/>
                </a:moveTo>
                <a:cubicBezTo>
                  <a:pt x="4369261" y="15594"/>
                  <a:pt x="4370814" y="15849"/>
                  <a:pt x="4372686" y="16451"/>
                </a:cubicBezTo>
                <a:cubicBezTo>
                  <a:pt x="4380171" y="18861"/>
                  <a:pt x="4386721" y="21725"/>
                  <a:pt x="4392335" y="25045"/>
                </a:cubicBezTo>
                <a:cubicBezTo>
                  <a:pt x="4397949" y="28365"/>
                  <a:pt x="4399781" y="31548"/>
                  <a:pt x="4397831" y="34595"/>
                </a:cubicBezTo>
                <a:cubicBezTo>
                  <a:pt x="4395881" y="37643"/>
                  <a:pt x="4392353" y="45239"/>
                  <a:pt x="4387248" y="57386"/>
                </a:cubicBezTo>
                <a:cubicBezTo>
                  <a:pt x="4399251" y="54948"/>
                  <a:pt x="4407618" y="52087"/>
                  <a:pt x="4412351" y="48803"/>
                </a:cubicBezTo>
                <a:cubicBezTo>
                  <a:pt x="4417083" y="45519"/>
                  <a:pt x="4425558" y="48247"/>
                  <a:pt x="4437776" y="56988"/>
                </a:cubicBezTo>
                <a:cubicBezTo>
                  <a:pt x="4449994" y="65728"/>
                  <a:pt x="4451682" y="71547"/>
                  <a:pt x="4442841" y="74443"/>
                </a:cubicBezTo>
                <a:cubicBezTo>
                  <a:pt x="4434001" y="77340"/>
                  <a:pt x="4424747" y="81997"/>
                  <a:pt x="4415082" y="88414"/>
                </a:cubicBezTo>
                <a:cubicBezTo>
                  <a:pt x="4405417" y="94831"/>
                  <a:pt x="4402162" y="93197"/>
                  <a:pt x="4405317" y="83510"/>
                </a:cubicBezTo>
                <a:cubicBezTo>
                  <a:pt x="4408471" y="73823"/>
                  <a:pt x="4409948" y="68872"/>
                  <a:pt x="4409748" y="68657"/>
                </a:cubicBezTo>
                <a:cubicBezTo>
                  <a:pt x="4409547" y="68442"/>
                  <a:pt x="4406826" y="68786"/>
                  <a:pt x="4401585" y="69690"/>
                </a:cubicBezTo>
                <a:cubicBezTo>
                  <a:pt x="4396343" y="70593"/>
                  <a:pt x="4390367" y="71762"/>
                  <a:pt x="4383656" y="73196"/>
                </a:cubicBezTo>
                <a:cubicBezTo>
                  <a:pt x="4377747" y="92598"/>
                  <a:pt x="4367702" y="113420"/>
                  <a:pt x="4353520" y="135662"/>
                </a:cubicBezTo>
                <a:cubicBezTo>
                  <a:pt x="4373295" y="132191"/>
                  <a:pt x="4390571" y="127950"/>
                  <a:pt x="4405349" y="122938"/>
                </a:cubicBezTo>
                <a:lnTo>
                  <a:pt x="4407260" y="122406"/>
                </a:lnTo>
                <a:lnTo>
                  <a:pt x="4402181" y="121886"/>
                </a:lnTo>
                <a:cubicBezTo>
                  <a:pt x="4399668" y="121347"/>
                  <a:pt x="4396791" y="120490"/>
                  <a:pt x="4393551" y="119314"/>
                </a:cubicBezTo>
                <a:cubicBezTo>
                  <a:pt x="4384344" y="115213"/>
                  <a:pt x="4378941" y="109939"/>
                  <a:pt x="4377342" y="103493"/>
                </a:cubicBezTo>
                <a:cubicBezTo>
                  <a:pt x="4375743" y="97047"/>
                  <a:pt x="4380591" y="94308"/>
                  <a:pt x="4391883" y="95276"/>
                </a:cubicBezTo>
                <a:cubicBezTo>
                  <a:pt x="4403176" y="96244"/>
                  <a:pt x="4410178" y="98922"/>
                  <a:pt x="4412888" y="103310"/>
                </a:cubicBezTo>
                <a:cubicBezTo>
                  <a:pt x="4415599" y="107698"/>
                  <a:pt x="4416294" y="112638"/>
                  <a:pt x="4414975" y="118131"/>
                </a:cubicBezTo>
                <a:lnTo>
                  <a:pt x="4413264" y="120732"/>
                </a:lnTo>
                <a:lnTo>
                  <a:pt x="4415476" y="120115"/>
                </a:lnTo>
                <a:cubicBezTo>
                  <a:pt x="4424646" y="118228"/>
                  <a:pt x="4430946" y="119147"/>
                  <a:pt x="4434377" y="122874"/>
                </a:cubicBezTo>
                <a:cubicBezTo>
                  <a:pt x="4438952" y="127843"/>
                  <a:pt x="4437643" y="132335"/>
                  <a:pt x="4430451" y="136350"/>
                </a:cubicBezTo>
                <a:cubicBezTo>
                  <a:pt x="4423260" y="140365"/>
                  <a:pt x="4414258" y="142997"/>
                  <a:pt x="4403445" y="144244"/>
                </a:cubicBezTo>
                <a:cubicBezTo>
                  <a:pt x="4409755" y="145004"/>
                  <a:pt x="4412426" y="147119"/>
                  <a:pt x="4411458" y="150590"/>
                </a:cubicBezTo>
                <a:cubicBezTo>
                  <a:pt x="4410490" y="154060"/>
                  <a:pt x="4409619" y="156283"/>
                  <a:pt x="4408844" y="157258"/>
                </a:cubicBezTo>
                <a:cubicBezTo>
                  <a:pt x="4412472" y="156469"/>
                  <a:pt x="4416054" y="155598"/>
                  <a:pt x="4419589" y="154645"/>
                </a:cubicBezTo>
                <a:cubicBezTo>
                  <a:pt x="4423123" y="153691"/>
                  <a:pt x="4426941" y="155250"/>
                  <a:pt x="4431043" y="159323"/>
                </a:cubicBezTo>
                <a:cubicBezTo>
                  <a:pt x="4435144" y="163396"/>
                  <a:pt x="4435141" y="166543"/>
                  <a:pt x="4431032" y="168766"/>
                </a:cubicBezTo>
                <a:cubicBezTo>
                  <a:pt x="4426924" y="170989"/>
                  <a:pt x="4419434" y="173656"/>
                  <a:pt x="4408565" y="176768"/>
                </a:cubicBezTo>
                <a:lnTo>
                  <a:pt x="4407511" y="189674"/>
                </a:lnTo>
                <a:cubicBezTo>
                  <a:pt x="4406076" y="189674"/>
                  <a:pt x="4408808" y="188545"/>
                  <a:pt x="4415706" y="186286"/>
                </a:cubicBezTo>
                <a:cubicBezTo>
                  <a:pt x="4422604" y="184028"/>
                  <a:pt x="4428584" y="185540"/>
                  <a:pt x="4433646" y="190825"/>
                </a:cubicBezTo>
                <a:cubicBezTo>
                  <a:pt x="4438708" y="196109"/>
                  <a:pt x="4437102" y="199952"/>
                  <a:pt x="4428827" y="202354"/>
                </a:cubicBezTo>
                <a:cubicBezTo>
                  <a:pt x="4420553" y="204756"/>
                  <a:pt x="4413354" y="206631"/>
                  <a:pt x="4407231" y="207979"/>
                </a:cubicBezTo>
                <a:lnTo>
                  <a:pt x="4406156" y="220692"/>
                </a:lnTo>
                <a:cubicBezTo>
                  <a:pt x="4407934" y="220807"/>
                  <a:pt x="4412117" y="219487"/>
                  <a:pt x="4418707" y="216734"/>
                </a:cubicBezTo>
                <a:cubicBezTo>
                  <a:pt x="4425296" y="213981"/>
                  <a:pt x="4431598" y="215745"/>
                  <a:pt x="4437614" y="222026"/>
                </a:cubicBezTo>
                <a:cubicBezTo>
                  <a:pt x="4443630" y="228307"/>
                  <a:pt x="4440787" y="232867"/>
                  <a:pt x="4429086" y="235706"/>
                </a:cubicBezTo>
                <a:lnTo>
                  <a:pt x="4404306" y="239707"/>
                </a:lnTo>
                <a:cubicBezTo>
                  <a:pt x="4396074" y="240625"/>
                  <a:pt x="4388141" y="241980"/>
                  <a:pt x="4380505" y="243772"/>
                </a:cubicBezTo>
                <a:cubicBezTo>
                  <a:pt x="4372868" y="245565"/>
                  <a:pt x="4365221" y="246813"/>
                  <a:pt x="4357564" y="247515"/>
                </a:cubicBezTo>
                <a:cubicBezTo>
                  <a:pt x="4357564" y="253438"/>
                  <a:pt x="4355707" y="262400"/>
                  <a:pt x="4351993" y="274403"/>
                </a:cubicBezTo>
                <a:cubicBezTo>
                  <a:pt x="4348278" y="286406"/>
                  <a:pt x="4343528" y="287309"/>
                  <a:pt x="4337742" y="277113"/>
                </a:cubicBezTo>
                <a:cubicBezTo>
                  <a:pt x="4331956" y="266918"/>
                  <a:pt x="4330185" y="257629"/>
                  <a:pt x="4332429" y="249247"/>
                </a:cubicBezTo>
                <a:cubicBezTo>
                  <a:pt x="4334673" y="240865"/>
                  <a:pt x="4336021" y="225987"/>
                  <a:pt x="4336473" y="204613"/>
                </a:cubicBezTo>
                <a:cubicBezTo>
                  <a:pt x="4336925" y="183239"/>
                  <a:pt x="4337186" y="170207"/>
                  <a:pt x="4337258" y="165518"/>
                </a:cubicBezTo>
                <a:cubicBezTo>
                  <a:pt x="4327535" y="186369"/>
                  <a:pt x="4314288" y="201705"/>
                  <a:pt x="4297518" y="211529"/>
                </a:cubicBezTo>
                <a:cubicBezTo>
                  <a:pt x="4280747" y="221352"/>
                  <a:pt x="4278492" y="218878"/>
                  <a:pt x="4290753" y="204107"/>
                </a:cubicBezTo>
                <a:cubicBezTo>
                  <a:pt x="4303014" y="189337"/>
                  <a:pt x="4315192" y="171430"/>
                  <a:pt x="4327288" y="150385"/>
                </a:cubicBezTo>
                <a:cubicBezTo>
                  <a:pt x="4339384" y="129341"/>
                  <a:pt x="4350322" y="105139"/>
                  <a:pt x="4360102" y="77777"/>
                </a:cubicBezTo>
                <a:lnTo>
                  <a:pt x="4343647" y="81327"/>
                </a:lnTo>
                <a:cubicBezTo>
                  <a:pt x="4342929" y="87780"/>
                  <a:pt x="4339663" y="96226"/>
                  <a:pt x="4333849" y="106666"/>
                </a:cubicBezTo>
                <a:cubicBezTo>
                  <a:pt x="4328034" y="117105"/>
                  <a:pt x="4322857" y="118547"/>
                  <a:pt x="4318318" y="110989"/>
                </a:cubicBezTo>
                <a:cubicBezTo>
                  <a:pt x="4313780" y="103432"/>
                  <a:pt x="4313536" y="95703"/>
                  <a:pt x="4317587" y="87801"/>
                </a:cubicBezTo>
                <a:cubicBezTo>
                  <a:pt x="4321638" y="79900"/>
                  <a:pt x="4325051" y="71729"/>
                  <a:pt x="4327826" y="63290"/>
                </a:cubicBezTo>
                <a:cubicBezTo>
                  <a:pt x="4330601" y="54851"/>
                  <a:pt x="4335594" y="55579"/>
                  <a:pt x="4342808" y="65473"/>
                </a:cubicBezTo>
                <a:cubicBezTo>
                  <a:pt x="4350193" y="65545"/>
                  <a:pt x="4356990" y="64893"/>
                  <a:pt x="4363199" y="63516"/>
                </a:cubicBezTo>
                <a:cubicBezTo>
                  <a:pt x="4367430" y="47097"/>
                  <a:pt x="4368197" y="34545"/>
                  <a:pt x="4365501" y="25862"/>
                </a:cubicBezTo>
                <a:cubicBezTo>
                  <a:pt x="4363479" y="19350"/>
                  <a:pt x="4364321" y="15957"/>
                  <a:pt x="4368026" y="15684"/>
                </a:cubicBezTo>
                <a:close/>
                <a:moveTo>
                  <a:pt x="1148576" y="15684"/>
                </a:moveTo>
                <a:cubicBezTo>
                  <a:pt x="1149811" y="15594"/>
                  <a:pt x="1151364" y="15849"/>
                  <a:pt x="1153236" y="16451"/>
                </a:cubicBezTo>
                <a:cubicBezTo>
                  <a:pt x="1160721" y="18861"/>
                  <a:pt x="1167271" y="21725"/>
                  <a:pt x="1172886" y="25045"/>
                </a:cubicBezTo>
                <a:cubicBezTo>
                  <a:pt x="1178499" y="28365"/>
                  <a:pt x="1180331" y="31548"/>
                  <a:pt x="1178381" y="34595"/>
                </a:cubicBezTo>
                <a:cubicBezTo>
                  <a:pt x="1176431" y="37643"/>
                  <a:pt x="1172903" y="45239"/>
                  <a:pt x="1167798" y="57386"/>
                </a:cubicBezTo>
                <a:cubicBezTo>
                  <a:pt x="1179801" y="54948"/>
                  <a:pt x="1188169" y="52087"/>
                  <a:pt x="1192901" y="48803"/>
                </a:cubicBezTo>
                <a:cubicBezTo>
                  <a:pt x="1197633" y="45519"/>
                  <a:pt x="1206108" y="48247"/>
                  <a:pt x="1218326" y="56988"/>
                </a:cubicBezTo>
                <a:cubicBezTo>
                  <a:pt x="1230545" y="65728"/>
                  <a:pt x="1232233" y="71547"/>
                  <a:pt x="1223392" y="74443"/>
                </a:cubicBezTo>
                <a:cubicBezTo>
                  <a:pt x="1214551" y="77340"/>
                  <a:pt x="1205298" y="81997"/>
                  <a:pt x="1195632" y="88414"/>
                </a:cubicBezTo>
                <a:cubicBezTo>
                  <a:pt x="1185967" y="94831"/>
                  <a:pt x="1182712" y="93197"/>
                  <a:pt x="1185867" y="83510"/>
                </a:cubicBezTo>
                <a:cubicBezTo>
                  <a:pt x="1189022" y="73823"/>
                  <a:pt x="1190499" y="68872"/>
                  <a:pt x="1190298" y="68657"/>
                </a:cubicBezTo>
                <a:cubicBezTo>
                  <a:pt x="1190098" y="68442"/>
                  <a:pt x="1187376" y="68786"/>
                  <a:pt x="1182135" y="69690"/>
                </a:cubicBezTo>
                <a:cubicBezTo>
                  <a:pt x="1176893" y="70593"/>
                  <a:pt x="1170917" y="71762"/>
                  <a:pt x="1164206" y="73196"/>
                </a:cubicBezTo>
                <a:cubicBezTo>
                  <a:pt x="1158298" y="92598"/>
                  <a:pt x="1148253" y="113420"/>
                  <a:pt x="1134070" y="135662"/>
                </a:cubicBezTo>
                <a:cubicBezTo>
                  <a:pt x="1153845" y="132191"/>
                  <a:pt x="1171121" y="127950"/>
                  <a:pt x="1185899" y="122938"/>
                </a:cubicBezTo>
                <a:lnTo>
                  <a:pt x="1187810" y="122406"/>
                </a:lnTo>
                <a:lnTo>
                  <a:pt x="1182732" y="121886"/>
                </a:lnTo>
                <a:cubicBezTo>
                  <a:pt x="1180218" y="121347"/>
                  <a:pt x="1177342" y="120490"/>
                  <a:pt x="1174101" y="119314"/>
                </a:cubicBezTo>
                <a:cubicBezTo>
                  <a:pt x="1164894" y="115213"/>
                  <a:pt x="1159491" y="109939"/>
                  <a:pt x="1157893" y="103493"/>
                </a:cubicBezTo>
                <a:cubicBezTo>
                  <a:pt x="1156294" y="97047"/>
                  <a:pt x="1161140" y="94308"/>
                  <a:pt x="1172434" y="95276"/>
                </a:cubicBezTo>
                <a:cubicBezTo>
                  <a:pt x="1183726" y="96244"/>
                  <a:pt x="1190728" y="98922"/>
                  <a:pt x="1193438" y="103310"/>
                </a:cubicBezTo>
                <a:cubicBezTo>
                  <a:pt x="1196149" y="107698"/>
                  <a:pt x="1196844" y="112638"/>
                  <a:pt x="1195525" y="118131"/>
                </a:cubicBezTo>
                <a:lnTo>
                  <a:pt x="1193814" y="120732"/>
                </a:lnTo>
                <a:lnTo>
                  <a:pt x="1196026" y="120115"/>
                </a:lnTo>
                <a:cubicBezTo>
                  <a:pt x="1205196" y="118228"/>
                  <a:pt x="1211497" y="119147"/>
                  <a:pt x="1214927" y="122874"/>
                </a:cubicBezTo>
                <a:cubicBezTo>
                  <a:pt x="1219502" y="127843"/>
                  <a:pt x="1218193" y="132335"/>
                  <a:pt x="1211002" y="136350"/>
                </a:cubicBezTo>
                <a:cubicBezTo>
                  <a:pt x="1203811" y="140365"/>
                  <a:pt x="1194808" y="142997"/>
                  <a:pt x="1183996" y="144244"/>
                </a:cubicBezTo>
                <a:cubicBezTo>
                  <a:pt x="1190305" y="145004"/>
                  <a:pt x="1192976" y="147119"/>
                  <a:pt x="1192008" y="150590"/>
                </a:cubicBezTo>
                <a:cubicBezTo>
                  <a:pt x="1191040" y="154060"/>
                  <a:pt x="1190169" y="156283"/>
                  <a:pt x="1189395" y="157258"/>
                </a:cubicBezTo>
                <a:cubicBezTo>
                  <a:pt x="1193023" y="156469"/>
                  <a:pt x="1196604" y="155598"/>
                  <a:pt x="1200139" y="154644"/>
                </a:cubicBezTo>
                <a:cubicBezTo>
                  <a:pt x="1203674" y="153691"/>
                  <a:pt x="1207492" y="155250"/>
                  <a:pt x="1211594" y="159323"/>
                </a:cubicBezTo>
                <a:cubicBezTo>
                  <a:pt x="1215695" y="163396"/>
                  <a:pt x="1215691" y="166543"/>
                  <a:pt x="1211583" y="168766"/>
                </a:cubicBezTo>
                <a:cubicBezTo>
                  <a:pt x="1207474" y="170989"/>
                  <a:pt x="1199985" y="173656"/>
                  <a:pt x="1189115" y="176768"/>
                </a:cubicBezTo>
                <a:lnTo>
                  <a:pt x="1188061" y="189674"/>
                </a:lnTo>
                <a:cubicBezTo>
                  <a:pt x="1186627" y="189674"/>
                  <a:pt x="1189358" y="188545"/>
                  <a:pt x="1196257" y="186286"/>
                </a:cubicBezTo>
                <a:cubicBezTo>
                  <a:pt x="1203154" y="184028"/>
                  <a:pt x="1209134" y="185540"/>
                  <a:pt x="1214196" y="190825"/>
                </a:cubicBezTo>
                <a:cubicBezTo>
                  <a:pt x="1219258" y="196109"/>
                  <a:pt x="1217652" y="199952"/>
                  <a:pt x="1209377" y="202354"/>
                </a:cubicBezTo>
                <a:cubicBezTo>
                  <a:pt x="1201103" y="204756"/>
                  <a:pt x="1193905" y="206631"/>
                  <a:pt x="1187782" y="207979"/>
                </a:cubicBezTo>
                <a:lnTo>
                  <a:pt x="1186706" y="220692"/>
                </a:lnTo>
                <a:cubicBezTo>
                  <a:pt x="1188484" y="220807"/>
                  <a:pt x="1192668" y="219487"/>
                  <a:pt x="1199257" y="216734"/>
                </a:cubicBezTo>
                <a:cubicBezTo>
                  <a:pt x="1205847" y="213981"/>
                  <a:pt x="1212149" y="215745"/>
                  <a:pt x="1218164" y="222026"/>
                </a:cubicBezTo>
                <a:cubicBezTo>
                  <a:pt x="1224181" y="228307"/>
                  <a:pt x="1221337" y="232867"/>
                  <a:pt x="1209636" y="235706"/>
                </a:cubicBezTo>
                <a:lnTo>
                  <a:pt x="1184857" y="239707"/>
                </a:lnTo>
                <a:cubicBezTo>
                  <a:pt x="1176625" y="240625"/>
                  <a:pt x="1168691" y="241980"/>
                  <a:pt x="1161055" y="243772"/>
                </a:cubicBezTo>
                <a:cubicBezTo>
                  <a:pt x="1153418" y="245565"/>
                  <a:pt x="1145772" y="246813"/>
                  <a:pt x="1138114" y="247515"/>
                </a:cubicBezTo>
                <a:cubicBezTo>
                  <a:pt x="1138114" y="253438"/>
                  <a:pt x="1136257" y="262400"/>
                  <a:pt x="1132543" y="274403"/>
                </a:cubicBezTo>
                <a:cubicBezTo>
                  <a:pt x="1128828" y="286406"/>
                  <a:pt x="1124079" y="287309"/>
                  <a:pt x="1118292" y="277113"/>
                </a:cubicBezTo>
                <a:cubicBezTo>
                  <a:pt x="1112506" y="266918"/>
                  <a:pt x="1110735" y="257629"/>
                  <a:pt x="1112980" y="249247"/>
                </a:cubicBezTo>
                <a:cubicBezTo>
                  <a:pt x="1115224" y="240865"/>
                  <a:pt x="1116571" y="225987"/>
                  <a:pt x="1117023" y="204613"/>
                </a:cubicBezTo>
                <a:cubicBezTo>
                  <a:pt x="1117475" y="183239"/>
                  <a:pt x="1117737" y="170207"/>
                  <a:pt x="1117808" y="165518"/>
                </a:cubicBezTo>
                <a:cubicBezTo>
                  <a:pt x="1108085" y="186369"/>
                  <a:pt x="1094838" y="201705"/>
                  <a:pt x="1078068" y="211529"/>
                </a:cubicBezTo>
                <a:cubicBezTo>
                  <a:pt x="1061298" y="221352"/>
                  <a:pt x="1059042" y="218878"/>
                  <a:pt x="1071303" y="204107"/>
                </a:cubicBezTo>
                <a:cubicBezTo>
                  <a:pt x="1083564" y="189337"/>
                  <a:pt x="1095742" y="171430"/>
                  <a:pt x="1107839" y="150385"/>
                </a:cubicBezTo>
                <a:cubicBezTo>
                  <a:pt x="1119934" y="129341"/>
                  <a:pt x="1130872" y="105139"/>
                  <a:pt x="1140653" y="77777"/>
                </a:cubicBezTo>
                <a:lnTo>
                  <a:pt x="1124197" y="81327"/>
                </a:lnTo>
                <a:cubicBezTo>
                  <a:pt x="1123480" y="87780"/>
                  <a:pt x="1120214" y="96226"/>
                  <a:pt x="1114399" y="106666"/>
                </a:cubicBezTo>
                <a:cubicBezTo>
                  <a:pt x="1108584" y="117105"/>
                  <a:pt x="1103407" y="118547"/>
                  <a:pt x="1098869" y="110989"/>
                </a:cubicBezTo>
                <a:cubicBezTo>
                  <a:pt x="1094330" y="103432"/>
                  <a:pt x="1094086" y="95703"/>
                  <a:pt x="1098137" y="87801"/>
                </a:cubicBezTo>
                <a:cubicBezTo>
                  <a:pt x="1102188" y="79900"/>
                  <a:pt x="1105601" y="71729"/>
                  <a:pt x="1108376" y="63290"/>
                </a:cubicBezTo>
                <a:cubicBezTo>
                  <a:pt x="1111151" y="54851"/>
                  <a:pt x="1116145" y="55579"/>
                  <a:pt x="1123358" y="65473"/>
                </a:cubicBezTo>
                <a:cubicBezTo>
                  <a:pt x="1130743" y="65545"/>
                  <a:pt x="1137540" y="64893"/>
                  <a:pt x="1143750" y="63516"/>
                </a:cubicBezTo>
                <a:cubicBezTo>
                  <a:pt x="1147980" y="47097"/>
                  <a:pt x="1148747" y="34545"/>
                  <a:pt x="1146051" y="25862"/>
                </a:cubicBezTo>
                <a:cubicBezTo>
                  <a:pt x="1144030" y="19350"/>
                  <a:pt x="1144871" y="15957"/>
                  <a:pt x="1148576" y="15684"/>
                </a:cubicBezTo>
                <a:close/>
                <a:moveTo>
                  <a:pt x="4057851" y="14655"/>
                </a:moveTo>
                <a:cubicBezTo>
                  <a:pt x="4060764" y="14229"/>
                  <a:pt x="4064712" y="14860"/>
                  <a:pt x="4069695" y="16548"/>
                </a:cubicBezTo>
                <a:cubicBezTo>
                  <a:pt x="4079662" y="19925"/>
                  <a:pt x="4087351" y="24833"/>
                  <a:pt x="4092765" y="31272"/>
                </a:cubicBezTo>
                <a:cubicBezTo>
                  <a:pt x="4098178" y="37711"/>
                  <a:pt x="4097071" y="42081"/>
                  <a:pt x="4089442" y="44383"/>
                </a:cubicBezTo>
                <a:cubicBezTo>
                  <a:pt x="4081813" y="46684"/>
                  <a:pt x="4072373" y="50083"/>
                  <a:pt x="4061123" y="54579"/>
                </a:cubicBezTo>
                <a:cubicBezTo>
                  <a:pt x="4049873" y="59074"/>
                  <a:pt x="4039287" y="62570"/>
                  <a:pt x="4029363" y="65065"/>
                </a:cubicBezTo>
                <a:cubicBezTo>
                  <a:pt x="4043761" y="70070"/>
                  <a:pt x="4050060" y="75128"/>
                  <a:pt x="4048260" y="80240"/>
                </a:cubicBezTo>
                <a:cubicBezTo>
                  <a:pt x="4046460" y="85353"/>
                  <a:pt x="4045561" y="93932"/>
                  <a:pt x="4045561" y="105977"/>
                </a:cubicBezTo>
                <a:cubicBezTo>
                  <a:pt x="4054365" y="104328"/>
                  <a:pt x="4062579" y="101890"/>
                  <a:pt x="4070201" y="98664"/>
                </a:cubicBezTo>
                <a:cubicBezTo>
                  <a:pt x="4077822" y="95437"/>
                  <a:pt x="4084842" y="97434"/>
                  <a:pt x="4091259" y="104655"/>
                </a:cubicBezTo>
                <a:cubicBezTo>
                  <a:pt x="4097676" y="111875"/>
                  <a:pt x="4095794" y="116578"/>
                  <a:pt x="4085613" y="118765"/>
                </a:cubicBezTo>
                <a:cubicBezTo>
                  <a:pt x="4075431" y="120952"/>
                  <a:pt x="4062525" y="123688"/>
                  <a:pt x="4046894" y="126971"/>
                </a:cubicBezTo>
                <a:lnTo>
                  <a:pt x="4046894" y="163561"/>
                </a:lnTo>
                <a:cubicBezTo>
                  <a:pt x="4059772" y="166773"/>
                  <a:pt x="4069939" y="170365"/>
                  <a:pt x="4077396" y="174337"/>
                </a:cubicBezTo>
                <a:cubicBezTo>
                  <a:pt x="4084853" y="178309"/>
                  <a:pt x="4089058" y="185483"/>
                  <a:pt x="4090012" y="195858"/>
                </a:cubicBezTo>
                <a:cubicBezTo>
                  <a:pt x="4090965" y="206233"/>
                  <a:pt x="4086287" y="209740"/>
                  <a:pt x="4075976" y="206377"/>
                </a:cubicBezTo>
                <a:cubicBezTo>
                  <a:pt x="4065666" y="203014"/>
                  <a:pt x="4055972" y="193446"/>
                  <a:pt x="4046894" y="177671"/>
                </a:cubicBezTo>
                <a:lnTo>
                  <a:pt x="4046894" y="234286"/>
                </a:lnTo>
                <a:cubicBezTo>
                  <a:pt x="4046894" y="256915"/>
                  <a:pt x="4045155" y="275407"/>
                  <a:pt x="4041678" y="289762"/>
                </a:cubicBezTo>
                <a:cubicBezTo>
                  <a:pt x="4038200" y="304116"/>
                  <a:pt x="4032551" y="305550"/>
                  <a:pt x="4024728" y="294064"/>
                </a:cubicBezTo>
                <a:cubicBezTo>
                  <a:pt x="4016905" y="282577"/>
                  <a:pt x="4013894" y="273306"/>
                  <a:pt x="4015694" y="266251"/>
                </a:cubicBezTo>
                <a:cubicBezTo>
                  <a:pt x="4017493" y="259195"/>
                  <a:pt x="4019067" y="247784"/>
                  <a:pt x="4020415" y="232017"/>
                </a:cubicBezTo>
                <a:cubicBezTo>
                  <a:pt x="4021763" y="216250"/>
                  <a:pt x="4022437" y="193632"/>
                  <a:pt x="4022437" y="164163"/>
                </a:cubicBezTo>
                <a:cubicBezTo>
                  <a:pt x="4021218" y="175506"/>
                  <a:pt x="4013510" y="189882"/>
                  <a:pt x="3999313" y="207291"/>
                </a:cubicBezTo>
                <a:cubicBezTo>
                  <a:pt x="3985117" y="224700"/>
                  <a:pt x="3968324" y="238739"/>
                  <a:pt x="3948936" y="249408"/>
                </a:cubicBezTo>
                <a:cubicBezTo>
                  <a:pt x="3929548" y="260077"/>
                  <a:pt x="3926024" y="258650"/>
                  <a:pt x="3938364" y="245128"/>
                </a:cubicBezTo>
                <a:cubicBezTo>
                  <a:pt x="3950704" y="231605"/>
                  <a:pt x="3965134" y="213676"/>
                  <a:pt x="3981653" y="191341"/>
                </a:cubicBezTo>
                <a:cubicBezTo>
                  <a:pt x="3998173" y="169006"/>
                  <a:pt x="4009524" y="150052"/>
                  <a:pt x="4015704" y="134479"/>
                </a:cubicBezTo>
                <a:cubicBezTo>
                  <a:pt x="4007588" y="137963"/>
                  <a:pt x="3998919" y="141548"/>
                  <a:pt x="3989698" y="145234"/>
                </a:cubicBezTo>
                <a:lnTo>
                  <a:pt x="3962939" y="154591"/>
                </a:lnTo>
                <a:cubicBezTo>
                  <a:pt x="3952715" y="157373"/>
                  <a:pt x="3942304" y="154551"/>
                  <a:pt x="3931706" y="146126"/>
                </a:cubicBezTo>
                <a:cubicBezTo>
                  <a:pt x="3921109" y="137702"/>
                  <a:pt x="3921736" y="133195"/>
                  <a:pt x="3933589" y="132607"/>
                </a:cubicBezTo>
                <a:cubicBezTo>
                  <a:pt x="3945441" y="132019"/>
                  <a:pt x="3958085" y="130159"/>
                  <a:pt x="3971522" y="127025"/>
                </a:cubicBezTo>
                <a:cubicBezTo>
                  <a:pt x="3984959" y="123892"/>
                  <a:pt x="4001486" y="119464"/>
                  <a:pt x="4021103" y="113743"/>
                </a:cubicBezTo>
                <a:cubicBezTo>
                  <a:pt x="4021103" y="105397"/>
                  <a:pt x="4020662" y="97911"/>
                  <a:pt x="4019780" y="91286"/>
                </a:cubicBezTo>
                <a:cubicBezTo>
                  <a:pt x="4018899" y="84661"/>
                  <a:pt x="4017604" y="78810"/>
                  <a:pt x="4015898" y="73733"/>
                </a:cubicBezTo>
                <a:cubicBezTo>
                  <a:pt x="4007279" y="76429"/>
                  <a:pt x="3999141" y="77777"/>
                  <a:pt x="3991484" y="77777"/>
                </a:cubicBezTo>
                <a:cubicBezTo>
                  <a:pt x="3982435" y="77777"/>
                  <a:pt x="3982880" y="74501"/>
                  <a:pt x="3992817" y="67947"/>
                </a:cubicBezTo>
                <a:cubicBezTo>
                  <a:pt x="4002755" y="61394"/>
                  <a:pt x="4012359" y="55245"/>
                  <a:pt x="4021630" y="49502"/>
                </a:cubicBezTo>
                <a:cubicBezTo>
                  <a:pt x="4030901" y="43759"/>
                  <a:pt x="4037896" y="38528"/>
                  <a:pt x="4042614" y="33810"/>
                </a:cubicBezTo>
                <a:cubicBezTo>
                  <a:pt x="4047331" y="29092"/>
                  <a:pt x="4050533" y="24192"/>
                  <a:pt x="4052218" y="19108"/>
                </a:cubicBezTo>
                <a:cubicBezTo>
                  <a:pt x="4053060" y="16566"/>
                  <a:pt x="4054938" y="15082"/>
                  <a:pt x="4057851" y="14655"/>
                </a:cubicBezTo>
                <a:close/>
                <a:moveTo>
                  <a:pt x="838401" y="14655"/>
                </a:moveTo>
                <a:cubicBezTo>
                  <a:pt x="841314" y="14229"/>
                  <a:pt x="845262" y="14860"/>
                  <a:pt x="850245" y="16548"/>
                </a:cubicBezTo>
                <a:cubicBezTo>
                  <a:pt x="860212" y="19925"/>
                  <a:pt x="867902" y="24833"/>
                  <a:pt x="873316" y="31272"/>
                </a:cubicBezTo>
                <a:cubicBezTo>
                  <a:pt x="878729" y="37711"/>
                  <a:pt x="877621" y="42081"/>
                  <a:pt x="869992" y="44383"/>
                </a:cubicBezTo>
                <a:cubicBezTo>
                  <a:pt x="862363" y="46684"/>
                  <a:pt x="852924" y="50083"/>
                  <a:pt x="841674" y="54579"/>
                </a:cubicBezTo>
                <a:cubicBezTo>
                  <a:pt x="830423" y="59074"/>
                  <a:pt x="819837" y="62570"/>
                  <a:pt x="809913" y="65065"/>
                </a:cubicBezTo>
                <a:cubicBezTo>
                  <a:pt x="824311" y="70070"/>
                  <a:pt x="830610" y="75128"/>
                  <a:pt x="828810" y="80240"/>
                </a:cubicBezTo>
                <a:cubicBezTo>
                  <a:pt x="827010" y="85353"/>
                  <a:pt x="826111" y="93932"/>
                  <a:pt x="826111" y="105977"/>
                </a:cubicBezTo>
                <a:cubicBezTo>
                  <a:pt x="834916" y="104328"/>
                  <a:pt x="843129" y="101890"/>
                  <a:pt x="850751" y="98664"/>
                </a:cubicBezTo>
                <a:cubicBezTo>
                  <a:pt x="858373" y="95437"/>
                  <a:pt x="865392" y="97434"/>
                  <a:pt x="871809" y="104655"/>
                </a:cubicBezTo>
                <a:cubicBezTo>
                  <a:pt x="878227" y="111875"/>
                  <a:pt x="876345" y="116578"/>
                  <a:pt x="866163" y="118765"/>
                </a:cubicBezTo>
                <a:cubicBezTo>
                  <a:pt x="855981" y="120952"/>
                  <a:pt x="843075" y="123688"/>
                  <a:pt x="827445" y="126971"/>
                </a:cubicBezTo>
                <a:lnTo>
                  <a:pt x="827445" y="163561"/>
                </a:lnTo>
                <a:cubicBezTo>
                  <a:pt x="840322" y="166773"/>
                  <a:pt x="850489" y="170365"/>
                  <a:pt x="857946" y="174337"/>
                </a:cubicBezTo>
                <a:cubicBezTo>
                  <a:pt x="865403" y="178309"/>
                  <a:pt x="869608" y="185483"/>
                  <a:pt x="870562" y="195858"/>
                </a:cubicBezTo>
                <a:cubicBezTo>
                  <a:pt x="871515" y="206233"/>
                  <a:pt x="866837" y="209740"/>
                  <a:pt x="856526" y="206377"/>
                </a:cubicBezTo>
                <a:cubicBezTo>
                  <a:pt x="846215" y="203014"/>
                  <a:pt x="836522" y="193446"/>
                  <a:pt x="827445" y="177671"/>
                </a:cubicBezTo>
                <a:lnTo>
                  <a:pt x="827445" y="234286"/>
                </a:lnTo>
                <a:cubicBezTo>
                  <a:pt x="827445" y="256915"/>
                  <a:pt x="825706" y="275407"/>
                  <a:pt x="822228" y="289762"/>
                </a:cubicBezTo>
                <a:cubicBezTo>
                  <a:pt x="818751" y="304116"/>
                  <a:pt x="813100" y="305550"/>
                  <a:pt x="805278" y="294064"/>
                </a:cubicBezTo>
                <a:cubicBezTo>
                  <a:pt x="797456" y="282577"/>
                  <a:pt x="794444" y="273306"/>
                  <a:pt x="796244" y="266251"/>
                </a:cubicBezTo>
                <a:cubicBezTo>
                  <a:pt x="798044" y="259195"/>
                  <a:pt x="799617" y="247784"/>
                  <a:pt x="800965" y="232017"/>
                </a:cubicBezTo>
                <a:cubicBezTo>
                  <a:pt x="802314" y="216250"/>
                  <a:pt x="802987" y="193632"/>
                  <a:pt x="802987" y="164163"/>
                </a:cubicBezTo>
                <a:cubicBezTo>
                  <a:pt x="801769" y="175506"/>
                  <a:pt x="794061" y="189882"/>
                  <a:pt x="779863" y="207291"/>
                </a:cubicBezTo>
                <a:cubicBezTo>
                  <a:pt x="765667" y="224700"/>
                  <a:pt x="748875" y="238739"/>
                  <a:pt x="729487" y="249408"/>
                </a:cubicBezTo>
                <a:cubicBezTo>
                  <a:pt x="710098" y="260077"/>
                  <a:pt x="706574" y="258650"/>
                  <a:pt x="718914" y="245128"/>
                </a:cubicBezTo>
                <a:cubicBezTo>
                  <a:pt x="731254" y="231605"/>
                  <a:pt x="745685" y="213676"/>
                  <a:pt x="762203" y="191341"/>
                </a:cubicBezTo>
                <a:cubicBezTo>
                  <a:pt x="778725" y="169006"/>
                  <a:pt x="790074" y="150052"/>
                  <a:pt x="796254" y="134479"/>
                </a:cubicBezTo>
                <a:cubicBezTo>
                  <a:pt x="788138" y="137963"/>
                  <a:pt x="779469" y="141548"/>
                  <a:pt x="770249" y="145234"/>
                </a:cubicBezTo>
                <a:lnTo>
                  <a:pt x="743490" y="154591"/>
                </a:lnTo>
                <a:cubicBezTo>
                  <a:pt x="733265" y="157373"/>
                  <a:pt x="722854" y="154551"/>
                  <a:pt x="712256" y="146126"/>
                </a:cubicBezTo>
                <a:cubicBezTo>
                  <a:pt x="701659" y="137702"/>
                  <a:pt x="702287" y="133195"/>
                  <a:pt x="714139" y="132607"/>
                </a:cubicBezTo>
                <a:cubicBezTo>
                  <a:pt x="725991" y="132019"/>
                  <a:pt x="738635" y="130159"/>
                  <a:pt x="752073" y="127025"/>
                </a:cubicBezTo>
                <a:cubicBezTo>
                  <a:pt x="765509" y="123892"/>
                  <a:pt x="782036" y="119464"/>
                  <a:pt x="801654" y="113743"/>
                </a:cubicBezTo>
                <a:cubicBezTo>
                  <a:pt x="801654" y="105397"/>
                  <a:pt x="801213" y="97911"/>
                  <a:pt x="800330" y="91286"/>
                </a:cubicBezTo>
                <a:cubicBezTo>
                  <a:pt x="799449" y="84661"/>
                  <a:pt x="798155" y="78810"/>
                  <a:pt x="796448" y="73733"/>
                </a:cubicBezTo>
                <a:cubicBezTo>
                  <a:pt x="787829" y="76429"/>
                  <a:pt x="779692" y="77777"/>
                  <a:pt x="772034" y="77777"/>
                </a:cubicBezTo>
                <a:cubicBezTo>
                  <a:pt x="762985" y="77777"/>
                  <a:pt x="763429" y="74501"/>
                  <a:pt x="773367" y="67947"/>
                </a:cubicBezTo>
                <a:cubicBezTo>
                  <a:pt x="783305" y="61394"/>
                  <a:pt x="792910" y="55245"/>
                  <a:pt x="802181" y="49502"/>
                </a:cubicBezTo>
                <a:cubicBezTo>
                  <a:pt x="811452" y="43759"/>
                  <a:pt x="818446" y="38528"/>
                  <a:pt x="823164" y="33810"/>
                </a:cubicBezTo>
                <a:cubicBezTo>
                  <a:pt x="827882" y="29092"/>
                  <a:pt x="831084" y="24192"/>
                  <a:pt x="832769" y="19108"/>
                </a:cubicBezTo>
                <a:cubicBezTo>
                  <a:pt x="833611" y="16566"/>
                  <a:pt x="835489" y="15082"/>
                  <a:pt x="838401" y="14655"/>
                </a:cubicBezTo>
                <a:close/>
                <a:moveTo>
                  <a:pt x="4839630" y="12599"/>
                </a:moveTo>
                <a:cubicBezTo>
                  <a:pt x="4841518" y="12541"/>
                  <a:pt x="4843853" y="12926"/>
                  <a:pt x="4846633" y="13752"/>
                </a:cubicBezTo>
                <a:cubicBezTo>
                  <a:pt x="4857754" y="17057"/>
                  <a:pt x="4866103" y="20904"/>
                  <a:pt x="4871682" y="25292"/>
                </a:cubicBezTo>
                <a:cubicBezTo>
                  <a:pt x="4877260" y="29680"/>
                  <a:pt x="4877916" y="34499"/>
                  <a:pt x="4873650" y="39747"/>
                </a:cubicBezTo>
                <a:cubicBezTo>
                  <a:pt x="4869384" y="44996"/>
                  <a:pt x="4864343" y="53428"/>
                  <a:pt x="4858528" y="65043"/>
                </a:cubicBezTo>
                <a:cubicBezTo>
                  <a:pt x="4852713" y="76659"/>
                  <a:pt x="4844141" y="88504"/>
                  <a:pt x="4832812" y="100578"/>
                </a:cubicBezTo>
                <a:cubicBezTo>
                  <a:pt x="4861163" y="99790"/>
                  <a:pt x="4878690" y="96893"/>
                  <a:pt x="4885395" y="91888"/>
                </a:cubicBezTo>
                <a:cubicBezTo>
                  <a:pt x="4892099" y="86883"/>
                  <a:pt x="4899868" y="86310"/>
                  <a:pt x="4908701" y="90167"/>
                </a:cubicBezTo>
                <a:cubicBezTo>
                  <a:pt x="4917535" y="94025"/>
                  <a:pt x="4924644" y="98847"/>
                  <a:pt x="4930029" y="104633"/>
                </a:cubicBezTo>
                <a:cubicBezTo>
                  <a:pt x="4935413" y="110419"/>
                  <a:pt x="4935818" y="115804"/>
                  <a:pt x="4931244" y="120787"/>
                </a:cubicBezTo>
                <a:cubicBezTo>
                  <a:pt x="4926669" y="125770"/>
                  <a:pt x="4923496" y="137587"/>
                  <a:pt x="4921726" y="156236"/>
                </a:cubicBezTo>
                <a:cubicBezTo>
                  <a:pt x="4919955" y="174886"/>
                  <a:pt x="4918395" y="193643"/>
                  <a:pt x="4917047" y="212507"/>
                </a:cubicBezTo>
                <a:cubicBezTo>
                  <a:pt x="4915699" y="231372"/>
                  <a:pt x="4911720" y="247644"/>
                  <a:pt x="4905109" y="261325"/>
                </a:cubicBezTo>
                <a:cubicBezTo>
                  <a:pt x="4898498" y="275005"/>
                  <a:pt x="4888241" y="285406"/>
                  <a:pt x="4874338" y="292526"/>
                </a:cubicBezTo>
                <a:cubicBezTo>
                  <a:pt x="4860436" y="299646"/>
                  <a:pt x="4852957" y="297857"/>
                  <a:pt x="4851903" y="287159"/>
                </a:cubicBezTo>
                <a:cubicBezTo>
                  <a:pt x="4850849" y="276461"/>
                  <a:pt x="4845127" y="264286"/>
                  <a:pt x="4834738" y="250634"/>
                </a:cubicBezTo>
                <a:cubicBezTo>
                  <a:pt x="4824348" y="236982"/>
                  <a:pt x="4825753" y="233354"/>
                  <a:pt x="4838954" y="239750"/>
                </a:cubicBezTo>
                <a:cubicBezTo>
                  <a:pt x="4852154" y="246146"/>
                  <a:pt x="4861371" y="249745"/>
                  <a:pt x="4866605" y="250548"/>
                </a:cubicBezTo>
                <a:cubicBezTo>
                  <a:pt x="4871840" y="251351"/>
                  <a:pt x="4876711" y="246544"/>
                  <a:pt x="4881222" y="236126"/>
                </a:cubicBezTo>
                <a:cubicBezTo>
                  <a:pt x="4885732" y="225707"/>
                  <a:pt x="4888886" y="209930"/>
                  <a:pt x="4890686" y="188792"/>
                </a:cubicBezTo>
                <a:cubicBezTo>
                  <a:pt x="4892486" y="167655"/>
                  <a:pt x="4893385" y="149973"/>
                  <a:pt x="4893385" y="135748"/>
                </a:cubicBezTo>
                <a:cubicBezTo>
                  <a:pt x="4893385" y="122913"/>
                  <a:pt x="4892149" y="115668"/>
                  <a:pt x="4889675" y="114012"/>
                </a:cubicBezTo>
                <a:cubicBezTo>
                  <a:pt x="4887201" y="112355"/>
                  <a:pt x="4881053" y="112760"/>
                  <a:pt x="4871230" y="115227"/>
                </a:cubicBezTo>
                <a:lnTo>
                  <a:pt x="4843094" y="122282"/>
                </a:lnTo>
                <a:cubicBezTo>
                  <a:pt x="4836269" y="123214"/>
                  <a:pt x="4830203" y="120977"/>
                  <a:pt x="4824897" y="115571"/>
                </a:cubicBezTo>
                <a:cubicBezTo>
                  <a:pt x="4811173" y="131159"/>
                  <a:pt x="4796887" y="143154"/>
                  <a:pt x="4782038" y="151558"/>
                </a:cubicBezTo>
                <a:cubicBezTo>
                  <a:pt x="4778325" y="153659"/>
                  <a:pt x="4775530" y="154937"/>
                  <a:pt x="4773653" y="155393"/>
                </a:cubicBezTo>
                <a:lnTo>
                  <a:pt x="4771990" y="154760"/>
                </a:lnTo>
                <a:lnTo>
                  <a:pt x="4771672" y="160323"/>
                </a:lnTo>
                <a:cubicBezTo>
                  <a:pt x="4771466" y="167655"/>
                  <a:pt x="4771587" y="176718"/>
                  <a:pt x="4772035" y="187512"/>
                </a:cubicBezTo>
                <a:cubicBezTo>
                  <a:pt x="4772932" y="209101"/>
                  <a:pt x="4772222" y="225449"/>
                  <a:pt x="4769906" y="236556"/>
                </a:cubicBezTo>
                <a:cubicBezTo>
                  <a:pt x="4767590" y="247662"/>
                  <a:pt x="4764478" y="256596"/>
                  <a:pt x="4760570" y="263358"/>
                </a:cubicBezTo>
                <a:cubicBezTo>
                  <a:pt x="4756662" y="270119"/>
                  <a:pt x="4752479" y="270219"/>
                  <a:pt x="4748019" y="263659"/>
                </a:cubicBezTo>
                <a:cubicBezTo>
                  <a:pt x="4743559" y="257098"/>
                  <a:pt x="4740146" y="251649"/>
                  <a:pt x="4737780" y="247311"/>
                </a:cubicBezTo>
                <a:cubicBezTo>
                  <a:pt x="4735414" y="242973"/>
                  <a:pt x="4733102" y="240628"/>
                  <a:pt x="4730843" y="240277"/>
                </a:cubicBezTo>
                <a:cubicBezTo>
                  <a:pt x="4728584" y="239926"/>
                  <a:pt x="4717360" y="241399"/>
                  <a:pt x="4697169" y="244697"/>
                </a:cubicBezTo>
                <a:cubicBezTo>
                  <a:pt x="4692465" y="264802"/>
                  <a:pt x="4687098" y="270302"/>
                  <a:pt x="4681068" y="261196"/>
                </a:cubicBezTo>
                <a:cubicBezTo>
                  <a:pt x="4675038" y="252090"/>
                  <a:pt x="4672023" y="239965"/>
                  <a:pt x="4672023" y="224822"/>
                </a:cubicBezTo>
                <a:cubicBezTo>
                  <a:pt x="4672023" y="210553"/>
                  <a:pt x="4671582" y="192825"/>
                  <a:pt x="4670700" y="171638"/>
                </a:cubicBezTo>
                <a:cubicBezTo>
                  <a:pt x="4669818" y="150450"/>
                  <a:pt x="4666671" y="135113"/>
                  <a:pt x="4661257" y="125627"/>
                </a:cubicBezTo>
                <a:cubicBezTo>
                  <a:pt x="4655844" y="116141"/>
                  <a:pt x="4656765" y="111398"/>
                  <a:pt x="4664021" y="111398"/>
                </a:cubicBezTo>
                <a:cubicBezTo>
                  <a:pt x="4668811" y="111398"/>
                  <a:pt x="4674411" y="111835"/>
                  <a:pt x="4680821" y="112710"/>
                </a:cubicBezTo>
                <a:cubicBezTo>
                  <a:pt x="4687704" y="104063"/>
                  <a:pt x="4695383" y="90691"/>
                  <a:pt x="4703858" y="72593"/>
                </a:cubicBezTo>
                <a:cubicBezTo>
                  <a:pt x="4712333" y="54496"/>
                  <a:pt x="4714997" y="40238"/>
                  <a:pt x="4711849" y="29820"/>
                </a:cubicBezTo>
                <a:cubicBezTo>
                  <a:pt x="4708702" y="19402"/>
                  <a:pt x="4716628" y="18316"/>
                  <a:pt x="4735629" y="26561"/>
                </a:cubicBezTo>
                <a:cubicBezTo>
                  <a:pt x="4751834" y="34391"/>
                  <a:pt x="4756842" y="41285"/>
                  <a:pt x="4750654" y="47243"/>
                </a:cubicBezTo>
                <a:cubicBezTo>
                  <a:pt x="4744466" y="53202"/>
                  <a:pt x="4737802" y="61537"/>
                  <a:pt x="4730660" y="72249"/>
                </a:cubicBezTo>
                <a:cubicBezTo>
                  <a:pt x="4723519" y="82961"/>
                  <a:pt x="4712577" y="96448"/>
                  <a:pt x="4697835" y="112710"/>
                </a:cubicBezTo>
                <a:cubicBezTo>
                  <a:pt x="4715187" y="110215"/>
                  <a:pt x="4727247" y="105992"/>
                  <a:pt x="4734016" y="100041"/>
                </a:cubicBezTo>
                <a:cubicBezTo>
                  <a:pt x="4740785" y="94089"/>
                  <a:pt x="4748112" y="93035"/>
                  <a:pt x="4755999" y="96879"/>
                </a:cubicBezTo>
                <a:cubicBezTo>
                  <a:pt x="4763886" y="100722"/>
                  <a:pt x="4770788" y="104723"/>
                  <a:pt x="4776703" y="108881"/>
                </a:cubicBezTo>
                <a:cubicBezTo>
                  <a:pt x="4782618" y="113040"/>
                  <a:pt x="4783955" y="117919"/>
                  <a:pt x="4780714" y="123519"/>
                </a:cubicBezTo>
                <a:cubicBezTo>
                  <a:pt x="4777474" y="129119"/>
                  <a:pt x="4774993" y="135787"/>
                  <a:pt x="4773272" y="143524"/>
                </a:cubicBezTo>
                <a:cubicBezTo>
                  <a:pt x="4772842" y="145458"/>
                  <a:pt x="4772493" y="147825"/>
                  <a:pt x="4772227" y="150625"/>
                </a:cubicBezTo>
                <a:lnTo>
                  <a:pt x="4772206" y="150997"/>
                </a:lnTo>
                <a:lnTo>
                  <a:pt x="4773394" y="148263"/>
                </a:lnTo>
                <a:cubicBezTo>
                  <a:pt x="4775186" y="145430"/>
                  <a:pt x="4777895" y="141774"/>
                  <a:pt x="4781521" y="137296"/>
                </a:cubicBezTo>
                <a:cubicBezTo>
                  <a:pt x="4796026" y="119386"/>
                  <a:pt x="4809298" y="98911"/>
                  <a:pt x="4821337" y="75874"/>
                </a:cubicBezTo>
                <a:cubicBezTo>
                  <a:pt x="4833376" y="52836"/>
                  <a:pt x="4837821" y="35897"/>
                  <a:pt x="4834673" y="25056"/>
                </a:cubicBezTo>
                <a:cubicBezTo>
                  <a:pt x="4832312" y="16925"/>
                  <a:pt x="4833965" y="12773"/>
                  <a:pt x="4839630" y="12599"/>
                </a:cubicBezTo>
                <a:close/>
                <a:moveTo>
                  <a:pt x="3410880" y="12599"/>
                </a:moveTo>
                <a:cubicBezTo>
                  <a:pt x="3412768" y="12541"/>
                  <a:pt x="3415103" y="12926"/>
                  <a:pt x="3417883" y="13752"/>
                </a:cubicBezTo>
                <a:cubicBezTo>
                  <a:pt x="3429004" y="17057"/>
                  <a:pt x="3437354" y="20904"/>
                  <a:pt x="3442932" y="25292"/>
                </a:cubicBezTo>
                <a:cubicBezTo>
                  <a:pt x="3448510" y="29680"/>
                  <a:pt x="3449166" y="34499"/>
                  <a:pt x="3444900" y="39747"/>
                </a:cubicBezTo>
                <a:cubicBezTo>
                  <a:pt x="3440634" y="44996"/>
                  <a:pt x="3435593" y="53428"/>
                  <a:pt x="3429778" y="65043"/>
                </a:cubicBezTo>
                <a:cubicBezTo>
                  <a:pt x="3423963" y="76659"/>
                  <a:pt x="3415391" y="88504"/>
                  <a:pt x="3404063" y="100578"/>
                </a:cubicBezTo>
                <a:cubicBezTo>
                  <a:pt x="3432413" y="99790"/>
                  <a:pt x="3449940" y="96893"/>
                  <a:pt x="3456644" y="91888"/>
                </a:cubicBezTo>
                <a:cubicBezTo>
                  <a:pt x="3463349" y="86883"/>
                  <a:pt x="3471117" y="86310"/>
                  <a:pt x="3479951" y="90167"/>
                </a:cubicBezTo>
                <a:cubicBezTo>
                  <a:pt x="3488784" y="94025"/>
                  <a:pt x="3495894" y="98847"/>
                  <a:pt x="3501278" y="104633"/>
                </a:cubicBezTo>
                <a:cubicBezTo>
                  <a:pt x="3506663" y="110419"/>
                  <a:pt x="3507068" y="115804"/>
                  <a:pt x="3502494" y="120787"/>
                </a:cubicBezTo>
                <a:cubicBezTo>
                  <a:pt x="3497919" y="125770"/>
                  <a:pt x="3494747" y="137587"/>
                  <a:pt x="3492975" y="156236"/>
                </a:cubicBezTo>
                <a:cubicBezTo>
                  <a:pt x="3491204" y="174886"/>
                  <a:pt x="3489645" y="193643"/>
                  <a:pt x="3488297" y="212507"/>
                </a:cubicBezTo>
                <a:cubicBezTo>
                  <a:pt x="3486949" y="231372"/>
                  <a:pt x="3482970" y="247644"/>
                  <a:pt x="3476359" y="261325"/>
                </a:cubicBezTo>
                <a:cubicBezTo>
                  <a:pt x="3469748" y="275005"/>
                  <a:pt x="3459491" y="285406"/>
                  <a:pt x="3445588" y="292526"/>
                </a:cubicBezTo>
                <a:cubicBezTo>
                  <a:pt x="3431685" y="299646"/>
                  <a:pt x="3424207" y="297857"/>
                  <a:pt x="3423153" y="287159"/>
                </a:cubicBezTo>
                <a:cubicBezTo>
                  <a:pt x="3422099" y="276461"/>
                  <a:pt x="3416377" y="264286"/>
                  <a:pt x="3405988" y="250634"/>
                </a:cubicBezTo>
                <a:cubicBezTo>
                  <a:pt x="3395598" y="236982"/>
                  <a:pt x="3397004" y="233354"/>
                  <a:pt x="3410204" y="239750"/>
                </a:cubicBezTo>
                <a:cubicBezTo>
                  <a:pt x="3423404" y="246146"/>
                  <a:pt x="3432621" y="249745"/>
                  <a:pt x="3437855" y="250548"/>
                </a:cubicBezTo>
                <a:cubicBezTo>
                  <a:pt x="3443089" y="251351"/>
                  <a:pt x="3447962" y="246544"/>
                  <a:pt x="3452471" y="236126"/>
                </a:cubicBezTo>
                <a:cubicBezTo>
                  <a:pt x="3456982" y="225707"/>
                  <a:pt x="3460136" y="209930"/>
                  <a:pt x="3461936" y="188792"/>
                </a:cubicBezTo>
                <a:cubicBezTo>
                  <a:pt x="3463736" y="167655"/>
                  <a:pt x="3464636" y="149973"/>
                  <a:pt x="3464636" y="135748"/>
                </a:cubicBezTo>
                <a:cubicBezTo>
                  <a:pt x="3464636" y="122913"/>
                  <a:pt x="3463399" y="115668"/>
                  <a:pt x="3460925" y="114012"/>
                </a:cubicBezTo>
                <a:cubicBezTo>
                  <a:pt x="3458451" y="112355"/>
                  <a:pt x="3452303" y="112760"/>
                  <a:pt x="3442480" y="115227"/>
                </a:cubicBezTo>
                <a:lnTo>
                  <a:pt x="3414344" y="122282"/>
                </a:lnTo>
                <a:cubicBezTo>
                  <a:pt x="3407518" y="123214"/>
                  <a:pt x="3401453" y="120977"/>
                  <a:pt x="3396147" y="115571"/>
                </a:cubicBezTo>
                <a:cubicBezTo>
                  <a:pt x="3382423" y="131159"/>
                  <a:pt x="3368137" y="143154"/>
                  <a:pt x="3353287" y="151558"/>
                </a:cubicBezTo>
                <a:cubicBezTo>
                  <a:pt x="3349575" y="153659"/>
                  <a:pt x="3346780" y="154937"/>
                  <a:pt x="3344902" y="155393"/>
                </a:cubicBezTo>
                <a:lnTo>
                  <a:pt x="3343240" y="154760"/>
                </a:lnTo>
                <a:lnTo>
                  <a:pt x="3342922" y="160323"/>
                </a:lnTo>
                <a:cubicBezTo>
                  <a:pt x="3342716" y="167655"/>
                  <a:pt x="3342837" y="176718"/>
                  <a:pt x="3343285" y="187512"/>
                </a:cubicBezTo>
                <a:cubicBezTo>
                  <a:pt x="3344182" y="209101"/>
                  <a:pt x="3343471" y="225449"/>
                  <a:pt x="3341156" y="236556"/>
                </a:cubicBezTo>
                <a:cubicBezTo>
                  <a:pt x="3338840" y="247662"/>
                  <a:pt x="3335728" y="256596"/>
                  <a:pt x="3331820" y="263358"/>
                </a:cubicBezTo>
                <a:cubicBezTo>
                  <a:pt x="3327913" y="270119"/>
                  <a:pt x="3323729" y="270219"/>
                  <a:pt x="3319269" y="263659"/>
                </a:cubicBezTo>
                <a:cubicBezTo>
                  <a:pt x="3314809" y="257098"/>
                  <a:pt x="3311396" y="251649"/>
                  <a:pt x="3309030" y="247311"/>
                </a:cubicBezTo>
                <a:cubicBezTo>
                  <a:pt x="3306664" y="242973"/>
                  <a:pt x="3304351" y="240628"/>
                  <a:pt x="3302093" y="240277"/>
                </a:cubicBezTo>
                <a:cubicBezTo>
                  <a:pt x="3299834" y="239926"/>
                  <a:pt x="3288609" y="241399"/>
                  <a:pt x="3268418" y="244697"/>
                </a:cubicBezTo>
                <a:cubicBezTo>
                  <a:pt x="3263715" y="264802"/>
                  <a:pt x="3258348" y="270302"/>
                  <a:pt x="3252318" y="261196"/>
                </a:cubicBezTo>
                <a:cubicBezTo>
                  <a:pt x="3246288" y="252090"/>
                  <a:pt x="3243273" y="239965"/>
                  <a:pt x="3243273" y="224822"/>
                </a:cubicBezTo>
                <a:cubicBezTo>
                  <a:pt x="3243273" y="210553"/>
                  <a:pt x="3242832" y="192825"/>
                  <a:pt x="3241950" y="171638"/>
                </a:cubicBezTo>
                <a:cubicBezTo>
                  <a:pt x="3241068" y="150450"/>
                  <a:pt x="3237920" y="135113"/>
                  <a:pt x="3232507" y="125627"/>
                </a:cubicBezTo>
                <a:cubicBezTo>
                  <a:pt x="3227094" y="116141"/>
                  <a:pt x="3228015" y="111398"/>
                  <a:pt x="3235271" y="111398"/>
                </a:cubicBezTo>
                <a:cubicBezTo>
                  <a:pt x="3240061" y="111398"/>
                  <a:pt x="3245661" y="111835"/>
                  <a:pt x="3252071" y="112710"/>
                </a:cubicBezTo>
                <a:cubicBezTo>
                  <a:pt x="3258954" y="104063"/>
                  <a:pt x="3266633" y="90691"/>
                  <a:pt x="3275108" y="72593"/>
                </a:cubicBezTo>
                <a:cubicBezTo>
                  <a:pt x="3283583" y="54496"/>
                  <a:pt x="3286247" y="40238"/>
                  <a:pt x="3283099" y="29820"/>
                </a:cubicBezTo>
                <a:cubicBezTo>
                  <a:pt x="3279951" y="19402"/>
                  <a:pt x="3287878" y="18316"/>
                  <a:pt x="3306879" y="26561"/>
                </a:cubicBezTo>
                <a:cubicBezTo>
                  <a:pt x="3323083" y="34391"/>
                  <a:pt x="3328092" y="41285"/>
                  <a:pt x="3321904" y="47243"/>
                </a:cubicBezTo>
                <a:cubicBezTo>
                  <a:pt x="3315716" y="53202"/>
                  <a:pt x="3309051" y="61537"/>
                  <a:pt x="3301910" y="72249"/>
                </a:cubicBezTo>
                <a:cubicBezTo>
                  <a:pt x="3294769" y="82961"/>
                  <a:pt x="3283827" y="96448"/>
                  <a:pt x="3269085" y="112710"/>
                </a:cubicBezTo>
                <a:cubicBezTo>
                  <a:pt x="3286437" y="110215"/>
                  <a:pt x="3298497" y="105992"/>
                  <a:pt x="3305266" y="100041"/>
                </a:cubicBezTo>
                <a:cubicBezTo>
                  <a:pt x="3312034" y="94089"/>
                  <a:pt x="3319362" y="93035"/>
                  <a:pt x="3327249" y="96879"/>
                </a:cubicBezTo>
                <a:cubicBezTo>
                  <a:pt x="3335136" y="100722"/>
                  <a:pt x="3342038" y="104723"/>
                  <a:pt x="3347953" y="108881"/>
                </a:cubicBezTo>
                <a:cubicBezTo>
                  <a:pt x="3353868" y="113040"/>
                  <a:pt x="3355206" y="117919"/>
                  <a:pt x="3351965" y="123519"/>
                </a:cubicBezTo>
                <a:cubicBezTo>
                  <a:pt x="3348723" y="129119"/>
                  <a:pt x="3346243" y="135787"/>
                  <a:pt x="3344522" y="143524"/>
                </a:cubicBezTo>
                <a:cubicBezTo>
                  <a:pt x="3344092" y="145458"/>
                  <a:pt x="3343743" y="147825"/>
                  <a:pt x="3343477" y="150625"/>
                </a:cubicBezTo>
                <a:lnTo>
                  <a:pt x="3343455" y="150997"/>
                </a:lnTo>
                <a:lnTo>
                  <a:pt x="3344644" y="148263"/>
                </a:lnTo>
                <a:cubicBezTo>
                  <a:pt x="3346436" y="145430"/>
                  <a:pt x="3349145" y="141774"/>
                  <a:pt x="3352771" y="137296"/>
                </a:cubicBezTo>
                <a:cubicBezTo>
                  <a:pt x="3367276" y="119386"/>
                  <a:pt x="3380548" y="98911"/>
                  <a:pt x="3392587" y="75874"/>
                </a:cubicBezTo>
                <a:cubicBezTo>
                  <a:pt x="3404625" y="52836"/>
                  <a:pt x="3409071" y="35897"/>
                  <a:pt x="3405923" y="25056"/>
                </a:cubicBezTo>
                <a:cubicBezTo>
                  <a:pt x="3403563" y="16925"/>
                  <a:pt x="3405215" y="12773"/>
                  <a:pt x="3410880" y="12599"/>
                </a:cubicBezTo>
                <a:close/>
                <a:moveTo>
                  <a:pt x="1591348" y="11186"/>
                </a:moveTo>
                <a:cubicBezTo>
                  <a:pt x="1593314" y="11161"/>
                  <a:pt x="1595794" y="11561"/>
                  <a:pt x="1598789" y="12386"/>
                </a:cubicBezTo>
                <a:cubicBezTo>
                  <a:pt x="1610771" y="15684"/>
                  <a:pt x="1619568" y="19212"/>
                  <a:pt x="1625183" y="22969"/>
                </a:cubicBezTo>
                <a:cubicBezTo>
                  <a:pt x="1630797" y="26726"/>
                  <a:pt x="1632005" y="31835"/>
                  <a:pt x="1628807" y="38295"/>
                </a:cubicBezTo>
                <a:cubicBezTo>
                  <a:pt x="1625609" y="44755"/>
                  <a:pt x="1622712" y="60117"/>
                  <a:pt x="1620117" y="84381"/>
                </a:cubicBezTo>
                <a:cubicBezTo>
                  <a:pt x="1629295" y="82646"/>
                  <a:pt x="1637225" y="81086"/>
                  <a:pt x="1643907" y="79703"/>
                </a:cubicBezTo>
                <a:cubicBezTo>
                  <a:pt x="1650590" y="78319"/>
                  <a:pt x="1657294" y="81230"/>
                  <a:pt x="1664019" y="88436"/>
                </a:cubicBezTo>
                <a:cubicBezTo>
                  <a:pt x="1670745" y="95642"/>
                  <a:pt x="1668816" y="100381"/>
                  <a:pt x="1658233" y="102654"/>
                </a:cubicBezTo>
                <a:cubicBezTo>
                  <a:pt x="1647650" y="104927"/>
                  <a:pt x="1634393" y="107655"/>
                  <a:pt x="1618461" y="110839"/>
                </a:cubicBezTo>
                <a:cubicBezTo>
                  <a:pt x="1616826" y="131302"/>
                  <a:pt x="1615126" y="149923"/>
                  <a:pt x="1613363" y="166701"/>
                </a:cubicBezTo>
                <a:cubicBezTo>
                  <a:pt x="1647693" y="164091"/>
                  <a:pt x="1671767" y="161639"/>
                  <a:pt x="1685583" y="159345"/>
                </a:cubicBezTo>
                <a:cubicBezTo>
                  <a:pt x="1699400" y="157050"/>
                  <a:pt x="1711514" y="159610"/>
                  <a:pt x="1721925" y="167024"/>
                </a:cubicBezTo>
                <a:cubicBezTo>
                  <a:pt x="1732336" y="174438"/>
                  <a:pt x="1736911" y="180539"/>
                  <a:pt x="1735649" y="185329"/>
                </a:cubicBezTo>
                <a:cubicBezTo>
                  <a:pt x="1734387" y="190119"/>
                  <a:pt x="1725309" y="192065"/>
                  <a:pt x="1708417" y="191169"/>
                </a:cubicBezTo>
                <a:cubicBezTo>
                  <a:pt x="1691524" y="190273"/>
                  <a:pt x="1672408" y="189825"/>
                  <a:pt x="1651070" y="189825"/>
                </a:cubicBezTo>
                <a:cubicBezTo>
                  <a:pt x="1630721" y="189825"/>
                  <a:pt x="1603436" y="192072"/>
                  <a:pt x="1569213" y="196568"/>
                </a:cubicBezTo>
                <a:cubicBezTo>
                  <a:pt x="1534990" y="201064"/>
                  <a:pt x="1509898" y="204860"/>
                  <a:pt x="1493937" y="207958"/>
                </a:cubicBezTo>
                <a:cubicBezTo>
                  <a:pt x="1477977" y="211055"/>
                  <a:pt x="1465644" y="213981"/>
                  <a:pt x="1456940" y="216734"/>
                </a:cubicBezTo>
                <a:cubicBezTo>
                  <a:pt x="1448235" y="219487"/>
                  <a:pt x="1438132" y="216178"/>
                  <a:pt x="1426632" y="206807"/>
                </a:cubicBezTo>
                <a:cubicBezTo>
                  <a:pt x="1415131" y="197436"/>
                  <a:pt x="1417576" y="192474"/>
                  <a:pt x="1433967" y="191922"/>
                </a:cubicBezTo>
                <a:cubicBezTo>
                  <a:pt x="1450357" y="191370"/>
                  <a:pt x="1481347" y="187222"/>
                  <a:pt x="1526934" y="179478"/>
                </a:cubicBezTo>
                <a:cubicBezTo>
                  <a:pt x="1527752" y="162915"/>
                  <a:pt x="1528160" y="146116"/>
                  <a:pt x="1528160" y="129079"/>
                </a:cubicBezTo>
                <a:cubicBezTo>
                  <a:pt x="1516244" y="132679"/>
                  <a:pt x="1504266" y="131159"/>
                  <a:pt x="1492227" y="124519"/>
                </a:cubicBezTo>
                <a:cubicBezTo>
                  <a:pt x="1480189" y="117880"/>
                  <a:pt x="1480558" y="113373"/>
                  <a:pt x="1493335" y="111000"/>
                </a:cubicBezTo>
                <a:cubicBezTo>
                  <a:pt x="1506112" y="108627"/>
                  <a:pt x="1517721" y="106314"/>
                  <a:pt x="1528160" y="104063"/>
                </a:cubicBezTo>
                <a:cubicBezTo>
                  <a:pt x="1528160" y="96907"/>
                  <a:pt x="1527511" y="89637"/>
                  <a:pt x="1526214" y="82252"/>
                </a:cubicBezTo>
                <a:cubicBezTo>
                  <a:pt x="1524916" y="74866"/>
                  <a:pt x="1521994" y="66850"/>
                  <a:pt x="1517448" y="58203"/>
                </a:cubicBezTo>
                <a:cubicBezTo>
                  <a:pt x="1512902" y="49556"/>
                  <a:pt x="1515154" y="45935"/>
                  <a:pt x="1524202" y="47340"/>
                </a:cubicBezTo>
                <a:cubicBezTo>
                  <a:pt x="1533251" y="48746"/>
                  <a:pt x="1541601" y="51280"/>
                  <a:pt x="1549251" y="54944"/>
                </a:cubicBezTo>
                <a:cubicBezTo>
                  <a:pt x="1556902" y="58608"/>
                  <a:pt x="1559809" y="63466"/>
                  <a:pt x="1557974" y="69517"/>
                </a:cubicBezTo>
                <a:cubicBezTo>
                  <a:pt x="1556138" y="75569"/>
                  <a:pt x="1554804" y="85019"/>
                  <a:pt x="1553973" y="97868"/>
                </a:cubicBezTo>
                <a:cubicBezTo>
                  <a:pt x="1562706" y="96262"/>
                  <a:pt x="1575755" y="93803"/>
                  <a:pt x="1593121" y="90490"/>
                </a:cubicBezTo>
                <a:cubicBezTo>
                  <a:pt x="1593910" y="82718"/>
                  <a:pt x="1594304" y="72156"/>
                  <a:pt x="1594304" y="58805"/>
                </a:cubicBezTo>
                <a:cubicBezTo>
                  <a:pt x="1594304" y="45125"/>
                  <a:pt x="1592057" y="33143"/>
                  <a:pt x="1587561" y="22862"/>
                </a:cubicBezTo>
                <a:cubicBezTo>
                  <a:pt x="1584189" y="15150"/>
                  <a:pt x="1585452" y="11258"/>
                  <a:pt x="1591348" y="11186"/>
                </a:cubicBezTo>
                <a:close/>
                <a:moveTo>
                  <a:pt x="5525174" y="11185"/>
                </a:moveTo>
                <a:cubicBezTo>
                  <a:pt x="5527139" y="11161"/>
                  <a:pt x="5529619" y="11561"/>
                  <a:pt x="5532614" y="12386"/>
                </a:cubicBezTo>
                <a:cubicBezTo>
                  <a:pt x="5544596" y="15684"/>
                  <a:pt x="5553393" y="19212"/>
                  <a:pt x="5559008" y="22969"/>
                </a:cubicBezTo>
                <a:cubicBezTo>
                  <a:pt x="5564622" y="26726"/>
                  <a:pt x="5565830" y="31835"/>
                  <a:pt x="5562632" y="38295"/>
                </a:cubicBezTo>
                <a:cubicBezTo>
                  <a:pt x="5559434" y="44755"/>
                  <a:pt x="5556537" y="60117"/>
                  <a:pt x="5553942" y="84381"/>
                </a:cubicBezTo>
                <a:cubicBezTo>
                  <a:pt x="5563120" y="82646"/>
                  <a:pt x="5571050" y="81086"/>
                  <a:pt x="5577732" y="79703"/>
                </a:cubicBezTo>
                <a:cubicBezTo>
                  <a:pt x="5584415" y="78319"/>
                  <a:pt x="5591119" y="81230"/>
                  <a:pt x="5597844" y="88436"/>
                </a:cubicBezTo>
                <a:cubicBezTo>
                  <a:pt x="5604570" y="95642"/>
                  <a:pt x="5602641" y="100381"/>
                  <a:pt x="5592058" y="102654"/>
                </a:cubicBezTo>
                <a:cubicBezTo>
                  <a:pt x="5581475" y="104927"/>
                  <a:pt x="5568217" y="107655"/>
                  <a:pt x="5552285" y="110839"/>
                </a:cubicBezTo>
                <a:cubicBezTo>
                  <a:pt x="5550651" y="131302"/>
                  <a:pt x="5548951" y="149923"/>
                  <a:pt x="5547187" y="166701"/>
                </a:cubicBezTo>
                <a:cubicBezTo>
                  <a:pt x="5581518" y="164091"/>
                  <a:pt x="5605591" y="161639"/>
                  <a:pt x="5619409" y="159345"/>
                </a:cubicBezTo>
                <a:cubicBezTo>
                  <a:pt x="5633225" y="157050"/>
                  <a:pt x="5645339" y="159610"/>
                  <a:pt x="5655749" y="167024"/>
                </a:cubicBezTo>
                <a:cubicBezTo>
                  <a:pt x="5666161" y="174438"/>
                  <a:pt x="5670735" y="180539"/>
                  <a:pt x="5669473" y="185329"/>
                </a:cubicBezTo>
                <a:cubicBezTo>
                  <a:pt x="5668211" y="190119"/>
                  <a:pt x="5659135" y="192065"/>
                  <a:pt x="5642241" y="191169"/>
                </a:cubicBezTo>
                <a:cubicBezTo>
                  <a:pt x="5625349" y="190273"/>
                  <a:pt x="5606233" y="189825"/>
                  <a:pt x="5584895" y="189825"/>
                </a:cubicBezTo>
                <a:cubicBezTo>
                  <a:pt x="5564546" y="189825"/>
                  <a:pt x="5537261" y="192072"/>
                  <a:pt x="5503038" y="196568"/>
                </a:cubicBezTo>
                <a:cubicBezTo>
                  <a:pt x="5468815" y="201064"/>
                  <a:pt x="5443723" y="204860"/>
                  <a:pt x="5427762" y="207958"/>
                </a:cubicBezTo>
                <a:cubicBezTo>
                  <a:pt x="5411801" y="211055"/>
                  <a:pt x="5399469" y="213981"/>
                  <a:pt x="5390764" y="216734"/>
                </a:cubicBezTo>
                <a:cubicBezTo>
                  <a:pt x="5382060" y="219487"/>
                  <a:pt x="5371957" y="216178"/>
                  <a:pt x="5360456" y="206807"/>
                </a:cubicBezTo>
                <a:cubicBezTo>
                  <a:pt x="5348956" y="197436"/>
                  <a:pt x="5351400" y="192474"/>
                  <a:pt x="5367791" y="191922"/>
                </a:cubicBezTo>
                <a:cubicBezTo>
                  <a:pt x="5384182" y="191370"/>
                  <a:pt x="5415172" y="187222"/>
                  <a:pt x="5460759" y="179478"/>
                </a:cubicBezTo>
                <a:cubicBezTo>
                  <a:pt x="5461576" y="162915"/>
                  <a:pt x="5461985" y="146116"/>
                  <a:pt x="5461985" y="129079"/>
                </a:cubicBezTo>
                <a:cubicBezTo>
                  <a:pt x="5450068" y="132679"/>
                  <a:pt x="5438091" y="131159"/>
                  <a:pt x="5426052" y="124519"/>
                </a:cubicBezTo>
                <a:cubicBezTo>
                  <a:pt x="5414014" y="117880"/>
                  <a:pt x="5414383" y="113373"/>
                  <a:pt x="5427160" y="111000"/>
                </a:cubicBezTo>
                <a:cubicBezTo>
                  <a:pt x="5439937" y="108627"/>
                  <a:pt x="5451546" y="106314"/>
                  <a:pt x="5461985" y="104063"/>
                </a:cubicBezTo>
                <a:cubicBezTo>
                  <a:pt x="5461985" y="96907"/>
                  <a:pt x="5461336" y="89637"/>
                  <a:pt x="5460039" y="82252"/>
                </a:cubicBezTo>
                <a:cubicBezTo>
                  <a:pt x="5458740" y="74866"/>
                  <a:pt x="5455819" y="66850"/>
                  <a:pt x="5451273" y="58203"/>
                </a:cubicBezTo>
                <a:cubicBezTo>
                  <a:pt x="5446727" y="49556"/>
                  <a:pt x="5448979" y="45935"/>
                  <a:pt x="5458027" y="47340"/>
                </a:cubicBezTo>
                <a:cubicBezTo>
                  <a:pt x="5467076" y="48746"/>
                  <a:pt x="5475425" y="51280"/>
                  <a:pt x="5483076" y="54944"/>
                </a:cubicBezTo>
                <a:cubicBezTo>
                  <a:pt x="5490726" y="58608"/>
                  <a:pt x="5493634" y="63466"/>
                  <a:pt x="5491798" y="69517"/>
                </a:cubicBezTo>
                <a:cubicBezTo>
                  <a:pt x="5489963" y="75569"/>
                  <a:pt x="5488629" y="85019"/>
                  <a:pt x="5487797" y="97868"/>
                </a:cubicBezTo>
                <a:cubicBezTo>
                  <a:pt x="5496531" y="96262"/>
                  <a:pt x="5509580" y="93803"/>
                  <a:pt x="5526946" y="90490"/>
                </a:cubicBezTo>
                <a:cubicBezTo>
                  <a:pt x="5527735" y="82718"/>
                  <a:pt x="5528129" y="72156"/>
                  <a:pt x="5528129" y="58805"/>
                </a:cubicBezTo>
                <a:cubicBezTo>
                  <a:pt x="5528129" y="45125"/>
                  <a:pt x="5525882" y="33143"/>
                  <a:pt x="5521386" y="22862"/>
                </a:cubicBezTo>
                <a:cubicBezTo>
                  <a:pt x="5518015" y="15150"/>
                  <a:pt x="5519277" y="11258"/>
                  <a:pt x="5525174" y="11185"/>
                </a:cubicBezTo>
                <a:close/>
                <a:moveTo>
                  <a:pt x="4488007" y="9808"/>
                </a:moveTo>
                <a:cubicBezTo>
                  <a:pt x="4489250" y="9659"/>
                  <a:pt x="4490793" y="9823"/>
                  <a:pt x="4492638" y="10300"/>
                </a:cubicBezTo>
                <a:cubicBezTo>
                  <a:pt x="4500016" y="12207"/>
                  <a:pt x="4507243" y="15154"/>
                  <a:pt x="4514320" y="19140"/>
                </a:cubicBezTo>
                <a:cubicBezTo>
                  <a:pt x="4521397" y="23127"/>
                  <a:pt x="4522039" y="27630"/>
                  <a:pt x="4516245" y="32649"/>
                </a:cubicBezTo>
                <a:cubicBezTo>
                  <a:pt x="4510452" y="37668"/>
                  <a:pt x="4500751" y="48158"/>
                  <a:pt x="4487142" y="64118"/>
                </a:cubicBezTo>
                <a:cubicBezTo>
                  <a:pt x="4505469" y="60777"/>
                  <a:pt x="4516815" y="57468"/>
                  <a:pt x="4521182" y="54191"/>
                </a:cubicBezTo>
                <a:cubicBezTo>
                  <a:pt x="4525549" y="50915"/>
                  <a:pt x="4530521" y="50015"/>
                  <a:pt x="4536099" y="51492"/>
                </a:cubicBezTo>
                <a:cubicBezTo>
                  <a:pt x="4541678" y="52969"/>
                  <a:pt x="4547736" y="56181"/>
                  <a:pt x="4554276" y="61128"/>
                </a:cubicBezTo>
                <a:cubicBezTo>
                  <a:pt x="4560815" y="66076"/>
                  <a:pt x="4562435" y="70227"/>
                  <a:pt x="4559137" y="73583"/>
                </a:cubicBezTo>
                <a:cubicBezTo>
                  <a:pt x="4555839" y="76938"/>
                  <a:pt x="4553580" y="81269"/>
                  <a:pt x="4552361" y="86575"/>
                </a:cubicBezTo>
                <a:cubicBezTo>
                  <a:pt x="4551142" y="91881"/>
                  <a:pt x="4550762" y="102346"/>
                  <a:pt x="4551221" y="117969"/>
                </a:cubicBezTo>
                <a:cubicBezTo>
                  <a:pt x="4551680" y="133593"/>
                  <a:pt x="4547048" y="145875"/>
                  <a:pt x="4537325" y="154817"/>
                </a:cubicBezTo>
                <a:cubicBezTo>
                  <a:pt x="4527603" y="163758"/>
                  <a:pt x="4521591" y="164582"/>
                  <a:pt x="4519289" y="157290"/>
                </a:cubicBezTo>
                <a:cubicBezTo>
                  <a:pt x="4516987" y="149998"/>
                  <a:pt x="4511703" y="142323"/>
                  <a:pt x="4503436" y="134263"/>
                </a:cubicBezTo>
                <a:cubicBezTo>
                  <a:pt x="4495169" y="126204"/>
                  <a:pt x="4495742" y="123075"/>
                  <a:pt x="4505157" y="124874"/>
                </a:cubicBezTo>
                <a:cubicBezTo>
                  <a:pt x="4514571" y="126674"/>
                  <a:pt x="4520425" y="127491"/>
                  <a:pt x="4522720" y="127326"/>
                </a:cubicBezTo>
                <a:cubicBezTo>
                  <a:pt x="4525014" y="127161"/>
                  <a:pt x="4526380" y="118801"/>
                  <a:pt x="4526818" y="102245"/>
                </a:cubicBezTo>
                <a:cubicBezTo>
                  <a:pt x="4527255" y="85690"/>
                  <a:pt x="4527097" y="76573"/>
                  <a:pt x="4526344" y="74895"/>
                </a:cubicBezTo>
                <a:cubicBezTo>
                  <a:pt x="4525592" y="73217"/>
                  <a:pt x="4522017" y="73034"/>
                  <a:pt x="4515622" y="74346"/>
                </a:cubicBezTo>
                <a:cubicBezTo>
                  <a:pt x="4509226" y="75659"/>
                  <a:pt x="4496535" y="77555"/>
                  <a:pt x="4477548" y="80036"/>
                </a:cubicBezTo>
                <a:cubicBezTo>
                  <a:pt x="4476745" y="116216"/>
                  <a:pt x="4476344" y="147356"/>
                  <a:pt x="4476344" y="173455"/>
                </a:cubicBezTo>
                <a:cubicBezTo>
                  <a:pt x="4513987" y="168192"/>
                  <a:pt x="4537343" y="163729"/>
                  <a:pt x="4546414" y="160065"/>
                </a:cubicBezTo>
                <a:cubicBezTo>
                  <a:pt x="4555484" y="156401"/>
                  <a:pt x="4563608" y="156269"/>
                  <a:pt x="4570785" y="159667"/>
                </a:cubicBezTo>
                <a:cubicBezTo>
                  <a:pt x="4577962" y="163066"/>
                  <a:pt x="4583813" y="166905"/>
                  <a:pt x="4588337" y="171186"/>
                </a:cubicBezTo>
                <a:cubicBezTo>
                  <a:pt x="4592862" y="175466"/>
                  <a:pt x="4593518" y="180116"/>
                  <a:pt x="4590305" y="185135"/>
                </a:cubicBezTo>
                <a:cubicBezTo>
                  <a:pt x="4587093" y="190154"/>
                  <a:pt x="4584831" y="197436"/>
                  <a:pt x="4583519" y="206979"/>
                </a:cubicBezTo>
                <a:cubicBezTo>
                  <a:pt x="4582207" y="216523"/>
                  <a:pt x="4580629" y="229339"/>
                  <a:pt x="4578787" y="245429"/>
                </a:cubicBezTo>
                <a:cubicBezTo>
                  <a:pt x="4576944" y="261518"/>
                  <a:pt x="4573169" y="273848"/>
                  <a:pt x="4567461" y="282416"/>
                </a:cubicBezTo>
                <a:cubicBezTo>
                  <a:pt x="4561754" y="290984"/>
                  <a:pt x="4555043" y="297491"/>
                  <a:pt x="4547328" y="301936"/>
                </a:cubicBezTo>
                <a:cubicBezTo>
                  <a:pt x="4539613" y="306382"/>
                  <a:pt x="4534662" y="304693"/>
                  <a:pt x="4532475" y="296871"/>
                </a:cubicBezTo>
                <a:cubicBezTo>
                  <a:pt x="4530288" y="289048"/>
                  <a:pt x="4524183" y="279573"/>
                  <a:pt x="4514159" y="268445"/>
                </a:cubicBezTo>
                <a:cubicBezTo>
                  <a:pt x="4504135" y="257317"/>
                  <a:pt x="4504515" y="253800"/>
                  <a:pt x="4515299" y="257894"/>
                </a:cubicBezTo>
                <a:cubicBezTo>
                  <a:pt x="4526083" y="261988"/>
                  <a:pt x="4534102" y="264010"/>
                  <a:pt x="4539358" y="263960"/>
                </a:cubicBezTo>
                <a:cubicBezTo>
                  <a:pt x="4544614" y="263910"/>
                  <a:pt x="4548894" y="258912"/>
                  <a:pt x="4552200" y="248967"/>
                </a:cubicBezTo>
                <a:cubicBezTo>
                  <a:pt x="4555505" y="239022"/>
                  <a:pt x="4557610" y="225059"/>
                  <a:pt x="4558513" y="207076"/>
                </a:cubicBezTo>
                <a:cubicBezTo>
                  <a:pt x="4559417" y="189093"/>
                  <a:pt x="4557229" y="179923"/>
                  <a:pt x="4551952" y="179564"/>
                </a:cubicBezTo>
                <a:cubicBezTo>
                  <a:pt x="4546675" y="179206"/>
                  <a:pt x="4532331" y="180801"/>
                  <a:pt x="4508921" y="184350"/>
                </a:cubicBezTo>
                <a:cubicBezTo>
                  <a:pt x="4485511" y="187899"/>
                  <a:pt x="4471020" y="191499"/>
                  <a:pt x="4465449" y="195148"/>
                </a:cubicBezTo>
                <a:cubicBezTo>
                  <a:pt x="4459878" y="198798"/>
                  <a:pt x="4455324" y="197063"/>
                  <a:pt x="4451790" y="189943"/>
                </a:cubicBezTo>
                <a:cubicBezTo>
                  <a:pt x="4448255" y="182823"/>
                  <a:pt x="4447617" y="176660"/>
                  <a:pt x="4449875" y="171455"/>
                </a:cubicBezTo>
                <a:cubicBezTo>
                  <a:pt x="4452134" y="166249"/>
                  <a:pt x="4453482" y="159889"/>
                  <a:pt x="4453919" y="152375"/>
                </a:cubicBezTo>
                <a:cubicBezTo>
                  <a:pt x="4454356" y="144861"/>
                  <a:pt x="4454801" y="130833"/>
                  <a:pt x="4455253" y="110290"/>
                </a:cubicBezTo>
                <a:cubicBezTo>
                  <a:pt x="4455705" y="89748"/>
                  <a:pt x="4453905" y="76698"/>
                  <a:pt x="4449854" y="71141"/>
                </a:cubicBezTo>
                <a:cubicBezTo>
                  <a:pt x="4445803" y="65585"/>
                  <a:pt x="4446953" y="62806"/>
                  <a:pt x="4453306" y="62806"/>
                </a:cubicBezTo>
                <a:cubicBezTo>
                  <a:pt x="4458225" y="62806"/>
                  <a:pt x="4463287" y="63244"/>
                  <a:pt x="4468492" y="64118"/>
                </a:cubicBezTo>
                <a:cubicBezTo>
                  <a:pt x="4481714" y="42551"/>
                  <a:pt x="4487199" y="27712"/>
                  <a:pt x="4484948" y="19603"/>
                </a:cubicBezTo>
                <a:cubicBezTo>
                  <a:pt x="4483259" y="13521"/>
                  <a:pt x="4484279" y="10256"/>
                  <a:pt x="4488007" y="9808"/>
                </a:cubicBezTo>
                <a:close/>
                <a:moveTo>
                  <a:pt x="1268557" y="9808"/>
                </a:moveTo>
                <a:cubicBezTo>
                  <a:pt x="1269800" y="9659"/>
                  <a:pt x="1271343" y="9823"/>
                  <a:pt x="1273188" y="10300"/>
                </a:cubicBezTo>
                <a:cubicBezTo>
                  <a:pt x="1280566" y="12207"/>
                  <a:pt x="1287794" y="15154"/>
                  <a:pt x="1294871" y="19140"/>
                </a:cubicBezTo>
                <a:cubicBezTo>
                  <a:pt x="1301948" y="23127"/>
                  <a:pt x="1302589" y="27630"/>
                  <a:pt x="1296796" y="32649"/>
                </a:cubicBezTo>
                <a:cubicBezTo>
                  <a:pt x="1291002" y="37668"/>
                  <a:pt x="1281301" y="48158"/>
                  <a:pt x="1267692" y="64118"/>
                </a:cubicBezTo>
                <a:cubicBezTo>
                  <a:pt x="1286019" y="60777"/>
                  <a:pt x="1297366" y="57468"/>
                  <a:pt x="1301732" y="54191"/>
                </a:cubicBezTo>
                <a:cubicBezTo>
                  <a:pt x="1306099" y="50915"/>
                  <a:pt x="1311071" y="50015"/>
                  <a:pt x="1316649" y="51492"/>
                </a:cubicBezTo>
                <a:cubicBezTo>
                  <a:pt x="1322229" y="52969"/>
                  <a:pt x="1328287" y="56181"/>
                  <a:pt x="1334827" y="61128"/>
                </a:cubicBezTo>
                <a:cubicBezTo>
                  <a:pt x="1341365" y="66076"/>
                  <a:pt x="1342986" y="70227"/>
                  <a:pt x="1339687" y="73583"/>
                </a:cubicBezTo>
                <a:cubicBezTo>
                  <a:pt x="1336389" y="76938"/>
                  <a:pt x="1334131" y="81269"/>
                  <a:pt x="1332912" y="86575"/>
                </a:cubicBezTo>
                <a:cubicBezTo>
                  <a:pt x="1331693" y="91881"/>
                  <a:pt x="1331312" y="102346"/>
                  <a:pt x="1331772" y="117969"/>
                </a:cubicBezTo>
                <a:cubicBezTo>
                  <a:pt x="1332231" y="133593"/>
                  <a:pt x="1327599" y="145875"/>
                  <a:pt x="1317876" y="154817"/>
                </a:cubicBezTo>
                <a:cubicBezTo>
                  <a:pt x="1308153" y="163758"/>
                  <a:pt x="1302141" y="164582"/>
                  <a:pt x="1299839" y="157290"/>
                </a:cubicBezTo>
                <a:cubicBezTo>
                  <a:pt x="1297538" y="149998"/>
                  <a:pt x="1292253" y="142323"/>
                  <a:pt x="1283986" y="134263"/>
                </a:cubicBezTo>
                <a:cubicBezTo>
                  <a:pt x="1275719" y="126204"/>
                  <a:pt x="1276292" y="123075"/>
                  <a:pt x="1285707" y="124874"/>
                </a:cubicBezTo>
                <a:cubicBezTo>
                  <a:pt x="1295122" y="126674"/>
                  <a:pt x="1300976" y="127491"/>
                  <a:pt x="1303270" y="127326"/>
                </a:cubicBezTo>
                <a:cubicBezTo>
                  <a:pt x="1305565" y="127161"/>
                  <a:pt x="1306931" y="118801"/>
                  <a:pt x="1307368" y="102245"/>
                </a:cubicBezTo>
                <a:cubicBezTo>
                  <a:pt x="1307805" y="85690"/>
                  <a:pt x="1307648" y="76573"/>
                  <a:pt x="1306895" y="74895"/>
                </a:cubicBezTo>
                <a:cubicBezTo>
                  <a:pt x="1306142" y="73217"/>
                  <a:pt x="1302568" y="73034"/>
                  <a:pt x="1296172" y="74346"/>
                </a:cubicBezTo>
                <a:cubicBezTo>
                  <a:pt x="1289776" y="75659"/>
                  <a:pt x="1277085" y="77555"/>
                  <a:pt x="1258098" y="80036"/>
                </a:cubicBezTo>
                <a:cubicBezTo>
                  <a:pt x="1257296" y="116216"/>
                  <a:pt x="1256895" y="147356"/>
                  <a:pt x="1256895" y="173455"/>
                </a:cubicBezTo>
                <a:cubicBezTo>
                  <a:pt x="1294537" y="168192"/>
                  <a:pt x="1317894" y="163729"/>
                  <a:pt x="1326964" y="160065"/>
                </a:cubicBezTo>
                <a:cubicBezTo>
                  <a:pt x="1336034" y="156401"/>
                  <a:pt x="1344158" y="156269"/>
                  <a:pt x="1351335" y="159667"/>
                </a:cubicBezTo>
                <a:cubicBezTo>
                  <a:pt x="1358513" y="163066"/>
                  <a:pt x="1364363" y="166905"/>
                  <a:pt x="1368888" y="171186"/>
                </a:cubicBezTo>
                <a:cubicBezTo>
                  <a:pt x="1373412" y="175466"/>
                  <a:pt x="1374067" y="180116"/>
                  <a:pt x="1370856" y="185135"/>
                </a:cubicBezTo>
                <a:cubicBezTo>
                  <a:pt x="1367644" y="190154"/>
                  <a:pt x="1365381" y="197436"/>
                  <a:pt x="1364069" y="206979"/>
                </a:cubicBezTo>
                <a:cubicBezTo>
                  <a:pt x="1362757" y="216523"/>
                  <a:pt x="1361180" y="229339"/>
                  <a:pt x="1359337" y="245429"/>
                </a:cubicBezTo>
                <a:cubicBezTo>
                  <a:pt x="1357494" y="261518"/>
                  <a:pt x="1353719" y="273848"/>
                  <a:pt x="1348012" y="282416"/>
                </a:cubicBezTo>
                <a:cubicBezTo>
                  <a:pt x="1342304" y="290984"/>
                  <a:pt x="1335593" y="297491"/>
                  <a:pt x="1327878" y="301936"/>
                </a:cubicBezTo>
                <a:cubicBezTo>
                  <a:pt x="1320163" y="306382"/>
                  <a:pt x="1315212" y="304693"/>
                  <a:pt x="1313025" y="296871"/>
                </a:cubicBezTo>
                <a:cubicBezTo>
                  <a:pt x="1310838" y="289048"/>
                  <a:pt x="1304733" y="279573"/>
                  <a:pt x="1294709" y="268445"/>
                </a:cubicBezTo>
                <a:cubicBezTo>
                  <a:pt x="1284685" y="257317"/>
                  <a:pt x="1285066" y="253800"/>
                  <a:pt x="1295849" y="257894"/>
                </a:cubicBezTo>
                <a:cubicBezTo>
                  <a:pt x="1306633" y="261988"/>
                  <a:pt x="1314653" y="264010"/>
                  <a:pt x="1319909" y="263960"/>
                </a:cubicBezTo>
                <a:cubicBezTo>
                  <a:pt x="1325164" y="263910"/>
                  <a:pt x="1329445" y="258912"/>
                  <a:pt x="1332750" y="248967"/>
                </a:cubicBezTo>
                <a:cubicBezTo>
                  <a:pt x="1336056" y="239022"/>
                  <a:pt x="1338160" y="225059"/>
                  <a:pt x="1339063" y="207076"/>
                </a:cubicBezTo>
                <a:cubicBezTo>
                  <a:pt x="1339967" y="189093"/>
                  <a:pt x="1337780" y="179923"/>
                  <a:pt x="1332503" y="179564"/>
                </a:cubicBezTo>
                <a:cubicBezTo>
                  <a:pt x="1327226" y="179206"/>
                  <a:pt x="1312882" y="180801"/>
                  <a:pt x="1289471" y="184350"/>
                </a:cubicBezTo>
                <a:cubicBezTo>
                  <a:pt x="1266061" y="187899"/>
                  <a:pt x="1251570" y="191499"/>
                  <a:pt x="1245999" y="195148"/>
                </a:cubicBezTo>
                <a:cubicBezTo>
                  <a:pt x="1240428" y="198798"/>
                  <a:pt x="1235875" y="197063"/>
                  <a:pt x="1232340" y="189943"/>
                </a:cubicBezTo>
                <a:cubicBezTo>
                  <a:pt x="1228805" y="182823"/>
                  <a:pt x="1228167" y="176660"/>
                  <a:pt x="1230426" y="171455"/>
                </a:cubicBezTo>
                <a:cubicBezTo>
                  <a:pt x="1232684" y="166249"/>
                  <a:pt x="1234032" y="159889"/>
                  <a:pt x="1234469" y="152375"/>
                </a:cubicBezTo>
                <a:cubicBezTo>
                  <a:pt x="1234907" y="144861"/>
                  <a:pt x="1235352" y="130833"/>
                  <a:pt x="1235803" y="110290"/>
                </a:cubicBezTo>
                <a:cubicBezTo>
                  <a:pt x="1236255" y="89748"/>
                  <a:pt x="1234455" y="76698"/>
                  <a:pt x="1230404" y="71141"/>
                </a:cubicBezTo>
                <a:cubicBezTo>
                  <a:pt x="1226354" y="65585"/>
                  <a:pt x="1227504" y="62806"/>
                  <a:pt x="1233857" y="62806"/>
                </a:cubicBezTo>
                <a:cubicBezTo>
                  <a:pt x="1238775" y="62806"/>
                  <a:pt x="1243837" y="63244"/>
                  <a:pt x="1249043" y="64118"/>
                </a:cubicBezTo>
                <a:cubicBezTo>
                  <a:pt x="1262265" y="42551"/>
                  <a:pt x="1267750" y="27712"/>
                  <a:pt x="1265498" y="19603"/>
                </a:cubicBezTo>
                <a:cubicBezTo>
                  <a:pt x="1263810" y="13521"/>
                  <a:pt x="1264829" y="10256"/>
                  <a:pt x="1268557" y="9808"/>
                </a:cubicBezTo>
                <a:close/>
                <a:moveTo>
                  <a:pt x="2969632" y="5218"/>
                </a:moveTo>
                <a:cubicBezTo>
                  <a:pt x="2971129" y="5256"/>
                  <a:pt x="2972931" y="5634"/>
                  <a:pt x="2975039" y="6352"/>
                </a:cubicBezTo>
                <a:cubicBezTo>
                  <a:pt x="2983471" y="9228"/>
                  <a:pt x="2990699" y="12727"/>
                  <a:pt x="2996722" y="16849"/>
                </a:cubicBezTo>
                <a:cubicBezTo>
                  <a:pt x="3002745" y="20972"/>
                  <a:pt x="3003519" y="24568"/>
                  <a:pt x="2999045" y="27637"/>
                </a:cubicBezTo>
                <a:cubicBezTo>
                  <a:pt x="2994571" y="30706"/>
                  <a:pt x="2990347" y="35330"/>
                  <a:pt x="2986375" y="41511"/>
                </a:cubicBezTo>
                <a:cubicBezTo>
                  <a:pt x="2982403" y="47692"/>
                  <a:pt x="2977613" y="52539"/>
                  <a:pt x="2972006" y="56052"/>
                </a:cubicBezTo>
                <a:cubicBezTo>
                  <a:pt x="2979664" y="56052"/>
                  <a:pt x="2988146" y="54994"/>
                  <a:pt x="2997453" y="52879"/>
                </a:cubicBezTo>
                <a:cubicBezTo>
                  <a:pt x="3006760" y="50764"/>
                  <a:pt x="3014109" y="47387"/>
                  <a:pt x="3019501" y="42748"/>
                </a:cubicBezTo>
                <a:cubicBezTo>
                  <a:pt x="3024893" y="38109"/>
                  <a:pt x="3031318" y="37234"/>
                  <a:pt x="3038774" y="40124"/>
                </a:cubicBezTo>
                <a:cubicBezTo>
                  <a:pt x="3046231" y="43013"/>
                  <a:pt x="3053391" y="47330"/>
                  <a:pt x="3060252" y="53073"/>
                </a:cubicBezTo>
                <a:cubicBezTo>
                  <a:pt x="3067114" y="58816"/>
                  <a:pt x="3066630" y="63376"/>
                  <a:pt x="3058800" y="66753"/>
                </a:cubicBezTo>
                <a:cubicBezTo>
                  <a:pt x="3050971" y="70130"/>
                  <a:pt x="3041567" y="76652"/>
                  <a:pt x="3030590" y="86317"/>
                </a:cubicBezTo>
                <a:cubicBezTo>
                  <a:pt x="3019612" y="95982"/>
                  <a:pt x="3011779" y="102980"/>
                  <a:pt x="3007090" y="107311"/>
                </a:cubicBezTo>
                <a:cubicBezTo>
                  <a:pt x="3020498" y="105648"/>
                  <a:pt x="3030923" y="103500"/>
                  <a:pt x="3038366" y="100869"/>
                </a:cubicBezTo>
                <a:cubicBezTo>
                  <a:pt x="3045808" y="98237"/>
                  <a:pt x="3051157" y="95954"/>
                  <a:pt x="3054412" y="94018"/>
                </a:cubicBezTo>
                <a:cubicBezTo>
                  <a:pt x="3057668" y="92082"/>
                  <a:pt x="3063346" y="92792"/>
                  <a:pt x="3071449" y="96147"/>
                </a:cubicBezTo>
                <a:cubicBezTo>
                  <a:pt x="3079551" y="99503"/>
                  <a:pt x="3087047" y="103561"/>
                  <a:pt x="3093938" y="108322"/>
                </a:cubicBezTo>
                <a:cubicBezTo>
                  <a:pt x="3100828" y="113083"/>
                  <a:pt x="3101982" y="118263"/>
                  <a:pt x="3097401" y="123863"/>
                </a:cubicBezTo>
                <a:cubicBezTo>
                  <a:pt x="3092819" y="129463"/>
                  <a:pt x="3089220" y="139663"/>
                  <a:pt x="3086603" y="154462"/>
                </a:cubicBezTo>
                <a:cubicBezTo>
                  <a:pt x="3083986" y="169261"/>
                  <a:pt x="3081254" y="181873"/>
                  <a:pt x="3078407" y="192298"/>
                </a:cubicBezTo>
                <a:cubicBezTo>
                  <a:pt x="3075560" y="202724"/>
                  <a:pt x="3070760" y="211439"/>
                  <a:pt x="3064006" y="218444"/>
                </a:cubicBezTo>
                <a:cubicBezTo>
                  <a:pt x="3057252" y="225449"/>
                  <a:pt x="3051186" y="221309"/>
                  <a:pt x="3045808" y="206022"/>
                </a:cubicBezTo>
                <a:cubicBezTo>
                  <a:pt x="3029589" y="207771"/>
                  <a:pt x="3015249" y="210202"/>
                  <a:pt x="3002788" y="213314"/>
                </a:cubicBezTo>
                <a:cubicBezTo>
                  <a:pt x="3001167" y="239227"/>
                  <a:pt x="3004878" y="255263"/>
                  <a:pt x="3013919" y="261422"/>
                </a:cubicBezTo>
                <a:cubicBezTo>
                  <a:pt x="3022961" y="267581"/>
                  <a:pt x="3036408" y="270660"/>
                  <a:pt x="3054262" y="270660"/>
                </a:cubicBezTo>
                <a:cubicBezTo>
                  <a:pt x="3072904" y="270660"/>
                  <a:pt x="3087542" y="269639"/>
                  <a:pt x="3098175" y="267595"/>
                </a:cubicBezTo>
                <a:cubicBezTo>
                  <a:pt x="3108808" y="265552"/>
                  <a:pt x="3115383" y="260540"/>
                  <a:pt x="3117900" y="252559"/>
                </a:cubicBezTo>
                <a:cubicBezTo>
                  <a:pt x="3120417" y="244579"/>
                  <a:pt x="3123866" y="233451"/>
                  <a:pt x="3128247" y="219175"/>
                </a:cubicBezTo>
                <a:cubicBezTo>
                  <a:pt x="3132627" y="204900"/>
                  <a:pt x="3135564" y="207764"/>
                  <a:pt x="3137055" y="227769"/>
                </a:cubicBezTo>
                <a:cubicBezTo>
                  <a:pt x="3138546" y="247773"/>
                  <a:pt x="3142232" y="261070"/>
                  <a:pt x="3148111" y="267660"/>
                </a:cubicBezTo>
                <a:cubicBezTo>
                  <a:pt x="3153991" y="274249"/>
                  <a:pt x="3150330" y="281143"/>
                  <a:pt x="3137130" y="288342"/>
                </a:cubicBezTo>
                <a:cubicBezTo>
                  <a:pt x="3123930" y="295541"/>
                  <a:pt x="3102165" y="298914"/>
                  <a:pt x="3071836" y="298462"/>
                </a:cubicBezTo>
                <a:cubicBezTo>
                  <a:pt x="3041506" y="298011"/>
                  <a:pt x="3020315" y="295376"/>
                  <a:pt x="3008262" y="290557"/>
                </a:cubicBezTo>
                <a:cubicBezTo>
                  <a:pt x="2996209" y="285739"/>
                  <a:pt x="2988250" y="277515"/>
                  <a:pt x="2984386" y="265885"/>
                </a:cubicBezTo>
                <a:cubicBezTo>
                  <a:pt x="2980521" y="254255"/>
                  <a:pt x="2979040" y="237900"/>
                  <a:pt x="2979944" y="216820"/>
                </a:cubicBezTo>
                <a:cubicBezTo>
                  <a:pt x="2972515" y="217680"/>
                  <a:pt x="2960929" y="219358"/>
                  <a:pt x="2945183" y="221853"/>
                </a:cubicBezTo>
                <a:cubicBezTo>
                  <a:pt x="2938458" y="233785"/>
                  <a:pt x="2932897" y="234179"/>
                  <a:pt x="2928502" y="223037"/>
                </a:cubicBezTo>
                <a:cubicBezTo>
                  <a:pt x="2924106" y="211894"/>
                  <a:pt x="2921048" y="202946"/>
                  <a:pt x="2919328" y="196192"/>
                </a:cubicBezTo>
                <a:cubicBezTo>
                  <a:pt x="2917607" y="189437"/>
                  <a:pt x="2915398" y="178650"/>
                  <a:pt x="2912702" y="163829"/>
                </a:cubicBezTo>
                <a:cubicBezTo>
                  <a:pt x="2910006" y="149009"/>
                  <a:pt x="2906368" y="137691"/>
                  <a:pt x="2901786" y="129875"/>
                </a:cubicBezTo>
                <a:cubicBezTo>
                  <a:pt x="2897204" y="122060"/>
                  <a:pt x="2898534" y="118152"/>
                  <a:pt x="2905776" y="118152"/>
                </a:cubicBezTo>
                <a:cubicBezTo>
                  <a:pt x="2911441" y="118152"/>
                  <a:pt x="2916911" y="118371"/>
                  <a:pt x="2922188" y="118808"/>
                </a:cubicBezTo>
                <a:cubicBezTo>
                  <a:pt x="2927466" y="119246"/>
                  <a:pt x="2934317" y="118790"/>
                  <a:pt x="2942742" y="117442"/>
                </a:cubicBezTo>
                <a:cubicBezTo>
                  <a:pt x="2951166" y="116094"/>
                  <a:pt x="2965682" y="113807"/>
                  <a:pt x="2986289" y="110581"/>
                </a:cubicBezTo>
                <a:cubicBezTo>
                  <a:pt x="2997446" y="90002"/>
                  <a:pt x="3003677" y="78043"/>
                  <a:pt x="3004982" y="74701"/>
                </a:cubicBezTo>
                <a:cubicBezTo>
                  <a:pt x="3006287" y="71360"/>
                  <a:pt x="3004584" y="70138"/>
                  <a:pt x="2999873" y="71034"/>
                </a:cubicBezTo>
                <a:cubicBezTo>
                  <a:pt x="2995162" y="71930"/>
                  <a:pt x="2989401" y="73278"/>
                  <a:pt x="2982589" y="75078"/>
                </a:cubicBezTo>
                <a:cubicBezTo>
                  <a:pt x="2975778" y="76878"/>
                  <a:pt x="2969196" y="75081"/>
                  <a:pt x="2962843" y="69690"/>
                </a:cubicBezTo>
                <a:cubicBezTo>
                  <a:pt x="2944459" y="88977"/>
                  <a:pt x="2926741" y="102797"/>
                  <a:pt x="2909691" y="111151"/>
                </a:cubicBezTo>
                <a:cubicBezTo>
                  <a:pt x="2892641" y="119504"/>
                  <a:pt x="2891651" y="115998"/>
                  <a:pt x="2906723" y="100632"/>
                </a:cubicBezTo>
                <a:cubicBezTo>
                  <a:pt x="2921794" y="85267"/>
                  <a:pt x="2935514" y="69008"/>
                  <a:pt x="2947883" y="51857"/>
                </a:cubicBezTo>
                <a:cubicBezTo>
                  <a:pt x="2960251" y="34707"/>
                  <a:pt x="2965761" y="22116"/>
                  <a:pt x="2964413" y="14085"/>
                </a:cubicBezTo>
                <a:cubicBezTo>
                  <a:pt x="2963402" y="8062"/>
                  <a:pt x="2965142" y="5107"/>
                  <a:pt x="2969632" y="5218"/>
                </a:cubicBezTo>
                <a:close/>
                <a:moveTo>
                  <a:pt x="464557" y="5218"/>
                </a:moveTo>
                <a:cubicBezTo>
                  <a:pt x="466054" y="5256"/>
                  <a:pt x="467856" y="5634"/>
                  <a:pt x="469964" y="6352"/>
                </a:cubicBezTo>
                <a:cubicBezTo>
                  <a:pt x="478397" y="9228"/>
                  <a:pt x="485624" y="12727"/>
                  <a:pt x="491647" y="16849"/>
                </a:cubicBezTo>
                <a:cubicBezTo>
                  <a:pt x="497670" y="20972"/>
                  <a:pt x="498444" y="24568"/>
                  <a:pt x="493970" y="27637"/>
                </a:cubicBezTo>
                <a:cubicBezTo>
                  <a:pt x="489497" y="30706"/>
                  <a:pt x="485273" y="35330"/>
                  <a:pt x="481301" y="41511"/>
                </a:cubicBezTo>
                <a:cubicBezTo>
                  <a:pt x="477328" y="47692"/>
                  <a:pt x="472538" y="52539"/>
                  <a:pt x="466932" y="56052"/>
                </a:cubicBezTo>
                <a:cubicBezTo>
                  <a:pt x="474589" y="56052"/>
                  <a:pt x="483072" y="54994"/>
                  <a:pt x="492379" y="52879"/>
                </a:cubicBezTo>
                <a:cubicBezTo>
                  <a:pt x="501685" y="50764"/>
                  <a:pt x="509035" y="47387"/>
                  <a:pt x="514426" y="42748"/>
                </a:cubicBezTo>
                <a:cubicBezTo>
                  <a:pt x="519819" y="38109"/>
                  <a:pt x="526243" y="37234"/>
                  <a:pt x="533700" y="40124"/>
                </a:cubicBezTo>
                <a:cubicBezTo>
                  <a:pt x="541156" y="43013"/>
                  <a:pt x="548316" y="47330"/>
                  <a:pt x="555178" y="53073"/>
                </a:cubicBezTo>
                <a:cubicBezTo>
                  <a:pt x="562039" y="58816"/>
                  <a:pt x="561555" y="63376"/>
                  <a:pt x="553726" y="66753"/>
                </a:cubicBezTo>
                <a:cubicBezTo>
                  <a:pt x="545896" y="70130"/>
                  <a:pt x="536492" y="76652"/>
                  <a:pt x="525515" y="86317"/>
                </a:cubicBezTo>
                <a:cubicBezTo>
                  <a:pt x="514537" y="95982"/>
                  <a:pt x="506705" y="102980"/>
                  <a:pt x="502015" y="107311"/>
                </a:cubicBezTo>
                <a:cubicBezTo>
                  <a:pt x="515423" y="105648"/>
                  <a:pt x="525848" y="103500"/>
                  <a:pt x="533291" y="100869"/>
                </a:cubicBezTo>
                <a:cubicBezTo>
                  <a:pt x="540734" y="98237"/>
                  <a:pt x="546083" y="95954"/>
                  <a:pt x="549337" y="94018"/>
                </a:cubicBezTo>
                <a:cubicBezTo>
                  <a:pt x="552593" y="92082"/>
                  <a:pt x="558272" y="92792"/>
                  <a:pt x="566374" y="96147"/>
                </a:cubicBezTo>
                <a:cubicBezTo>
                  <a:pt x="574476" y="99503"/>
                  <a:pt x="581973" y="103561"/>
                  <a:pt x="588863" y="108322"/>
                </a:cubicBezTo>
                <a:cubicBezTo>
                  <a:pt x="595754" y="113083"/>
                  <a:pt x="596908" y="118263"/>
                  <a:pt x="592326" y="123863"/>
                </a:cubicBezTo>
                <a:cubicBezTo>
                  <a:pt x="587744" y="129463"/>
                  <a:pt x="584145" y="139663"/>
                  <a:pt x="581528" y="154462"/>
                </a:cubicBezTo>
                <a:cubicBezTo>
                  <a:pt x="578911" y="169261"/>
                  <a:pt x="576179" y="181873"/>
                  <a:pt x="573332" y="192298"/>
                </a:cubicBezTo>
                <a:cubicBezTo>
                  <a:pt x="570486" y="202724"/>
                  <a:pt x="565686" y="211439"/>
                  <a:pt x="558931" y="218444"/>
                </a:cubicBezTo>
                <a:cubicBezTo>
                  <a:pt x="552177" y="225449"/>
                  <a:pt x="546111" y="221309"/>
                  <a:pt x="540734" y="206022"/>
                </a:cubicBezTo>
                <a:cubicBezTo>
                  <a:pt x="524515" y="207771"/>
                  <a:pt x="510174" y="210202"/>
                  <a:pt x="497713" y="213314"/>
                </a:cubicBezTo>
                <a:cubicBezTo>
                  <a:pt x="496092" y="239227"/>
                  <a:pt x="499803" y="255263"/>
                  <a:pt x="508845" y="261422"/>
                </a:cubicBezTo>
                <a:cubicBezTo>
                  <a:pt x="517886" y="267581"/>
                  <a:pt x="531334" y="270660"/>
                  <a:pt x="549187" y="270660"/>
                </a:cubicBezTo>
                <a:cubicBezTo>
                  <a:pt x="567829" y="270660"/>
                  <a:pt x="582467" y="269639"/>
                  <a:pt x="593100" y="267595"/>
                </a:cubicBezTo>
                <a:cubicBezTo>
                  <a:pt x="603733" y="265552"/>
                  <a:pt x="610308" y="260540"/>
                  <a:pt x="612826" y="252559"/>
                </a:cubicBezTo>
                <a:cubicBezTo>
                  <a:pt x="615342" y="244579"/>
                  <a:pt x="618791" y="233451"/>
                  <a:pt x="623172" y="219175"/>
                </a:cubicBezTo>
                <a:cubicBezTo>
                  <a:pt x="627552" y="204900"/>
                  <a:pt x="630489" y="207764"/>
                  <a:pt x="631980" y="227769"/>
                </a:cubicBezTo>
                <a:cubicBezTo>
                  <a:pt x="633472" y="247773"/>
                  <a:pt x="637157" y="261070"/>
                  <a:pt x="643037" y="267660"/>
                </a:cubicBezTo>
                <a:cubicBezTo>
                  <a:pt x="648916" y="274249"/>
                  <a:pt x="645256" y="281143"/>
                  <a:pt x="632055" y="288342"/>
                </a:cubicBezTo>
                <a:cubicBezTo>
                  <a:pt x="618856" y="295541"/>
                  <a:pt x="597090" y="298914"/>
                  <a:pt x="566761" y="298462"/>
                </a:cubicBezTo>
                <a:cubicBezTo>
                  <a:pt x="536432" y="298011"/>
                  <a:pt x="515240" y="295376"/>
                  <a:pt x="503188" y="290557"/>
                </a:cubicBezTo>
                <a:cubicBezTo>
                  <a:pt x="491134" y="285739"/>
                  <a:pt x="483176" y="277515"/>
                  <a:pt x="479311" y="265885"/>
                </a:cubicBezTo>
                <a:cubicBezTo>
                  <a:pt x="475446" y="254255"/>
                  <a:pt x="473965" y="237900"/>
                  <a:pt x="474869" y="216820"/>
                </a:cubicBezTo>
                <a:cubicBezTo>
                  <a:pt x="467440" y="217680"/>
                  <a:pt x="455854" y="219358"/>
                  <a:pt x="440109" y="221853"/>
                </a:cubicBezTo>
                <a:cubicBezTo>
                  <a:pt x="433383" y="233785"/>
                  <a:pt x="427822" y="234179"/>
                  <a:pt x="423427" y="223037"/>
                </a:cubicBezTo>
                <a:cubicBezTo>
                  <a:pt x="419032" y="211894"/>
                  <a:pt x="415974" y="202946"/>
                  <a:pt x="414253" y="196192"/>
                </a:cubicBezTo>
                <a:cubicBezTo>
                  <a:pt x="412532" y="189437"/>
                  <a:pt x="410324" y="178650"/>
                  <a:pt x="407628" y="163829"/>
                </a:cubicBezTo>
                <a:cubicBezTo>
                  <a:pt x="404932" y="149009"/>
                  <a:pt x="401293" y="137691"/>
                  <a:pt x="396711" y="129875"/>
                </a:cubicBezTo>
                <a:cubicBezTo>
                  <a:pt x="392130" y="122060"/>
                  <a:pt x="393459" y="118152"/>
                  <a:pt x="400701" y="118152"/>
                </a:cubicBezTo>
                <a:cubicBezTo>
                  <a:pt x="406366" y="118152"/>
                  <a:pt x="411837" y="118371"/>
                  <a:pt x="417114" y="118808"/>
                </a:cubicBezTo>
                <a:cubicBezTo>
                  <a:pt x="422391" y="119246"/>
                  <a:pt x="429242" y="118790"/>
                  <a:pt x="437667" y="117442"/>
                </a:cubicBezTo>
                <a:cubicBezTo>
                  <a:pt x="446091" y="116094"/>
                  <a:pt x="460608" y="113807"/>
                  <a:pt x="481214" y="110581"/>
                </a:cubicBezTo>
                <a:cubicBezTo>
                  <a:pt x="492371" y="90002"/>
                  <a:pt x="498602" y="78043"/>
                  <a:pt x="499907" y="74701"/>
                </a:cubicBezTo>
                <a:cubicBezTo>
                  <a:pt x="501212" y="71360"/>
                  <a:pt x="499509" y="70138"/>
                  <a:pt x="494798" y="71034"/>
                </a:cubicBezTo>
                <a:cubicBezTo>
                  <a:pt x="490088" y="71930"/>
                  <a:pt x="484326" y="73278"/>
                  <a:pt x="477515" y="75078"/>
                </a:cubicBezTo>
                <a:cubicBezTo>
                  <a:pt x="470703" y="76878"/>
                  <a:pt x="464121" y="75081"/>
                  <a:pt x="457769" y="69690"/>
                </a:cubicBezTo>
                <a:cubicBezTo>
                  <a:pt x="439384" y="88977"/>
                  <a:pt x="421667" y="102797"/>
                  <a:pt x="404616" y="111151"/>
                </a:cubicBezTo>
                <a:cubicBezTo>
                  <a:pt x="387566" y="119504"/>
                  <a:pt x="386576" y="115998"/>
                  <a:pt x="401648" y="100632"/>
                </a:cubicBezTo>
                <a:cubicBezTo>
                  <a:pt x="416720" y="85267"/>
                  <a:pt x="430439" y="69008"/>
                  <a:pt x="442808" y="51857"/>
                </a:cubicBezTo>
                <a:cubicBezTo>
                  <a:pt x="455176" y="34707"/>
                  <a:pt x="460687" y="22116"/>
                  <a:pt x="459339" y="14085"/>
                </a:cubicBezTo>
                <a:cubicBezTo>
                  <a:pt x="458328" y="8062"/>
                  <a:pt x="460067" y="5107"/>
                  <a:pt x="464557" y="5218"/>
                </a:cubicBezTo>
                <a:close/>
                <a:moveTo>
                  <a:pt x="5857771" y="706"/>
                </a:moveTo>
                <a:cubicBezTo>
                  <a:pt x="5861943" y="706"/>
                  <a:pt x="5869748" y="2803"/>
                  <a:pt x="5881184" y="6998"/>
                </a:cubicBezTo>
                <a:cubicBezTo>
                  <a:pt x="5892621" y="11192"/>
                  <a:pt x="5896669" y="15838"/>
                  <a:pt x="5893327" y="20936"/>
                </a:cubicBezTo>
                <a:cubicBezTo>
                  <a:pt x="5889986" y="26034"/>
                  <a:pt x="5886931" y="32269"/>
                  <a:pt x="5884163" y="39640"/>
                </a:cubicBezTo>
                <a:cubicBezTo>
                  <a:pt x="5881397" y="47010"/>
                  <a:pt x="5878026" y="53822"/>
                  <a:pt x="5874054" y="60074"/>
                </a:cubicBezTo>
                <a:cubicBezTo>
                  <a:pt x="5888867" y="58325"/>
                  <a:pt x="5905057" y="56099"/>
                  <a:pt x="5922624" y="53395"/>
                </a:cubicBezTo>
                <a:cubicBezTo>
                  <a:pt x="5940191" y="50692"/>
                  <a:pt x="5954247" y="48430"/>
                  <a:pt x="5964795" y="46609"/>
                </a:cubicBezTo>
                <a:cubicBezTo>
                  <a:pt x="5975343" y="44788"/>
                  <a:pt x="5985767" y="44834"/>
                  <a:pt x="5996071" y="46749"/>
                </a:cubicBezTo>
                <a:cubicBezTo>
                  <a:pt x="6006374" y="48663"/>
                  <a:pt x="6014032" y="53234"/>
                  <a:pt x="6019044" y="60462"/>
                </a:cubicBezTo>
                <a:cubicBezTo>
                  <a:pt x="6024055" y="67689"/>
                  <a:pt x="6023246" y="71934"/>
                  <a:pt x="6016613" y="73196"/>
                </a:cubicBezTo>
                <a:cubicBezTo>
                  <a:pt x="6009981" y="74458"/>
                  <a:pt x="5999383" y="74637"/>
                  <a:pt x="5984821" y="73733"/>
                </a:cubicBezTo>
                <a:cubicBezTo>
                  <a:pt x="5970259" y="72830"/>
                  <a:pt x="5953456" y="73049"/>
                  <a:pt x="5934411" y="74390"/>
                </a:cubicBezTo>
                <a:cubicBezTo>
                  <a:pt x="5915368" y="75730"/>
                  <a:pt x="5893456" y="78107"/>
                  <a:pt x="5868676" y="81520"/>
                </a:cubicBezTo>
                <a:cubicBezTo>
                  <a:pt x="5861147" y="98284"/>
                  <a:pt x="5853490" y="111972"/>
                  <a:pt x="5845703" y="122583"/>
                </a:cubicBezTo>
                <a:cubicBezTo>
                  <a:pt x="5847754" y="124103"/>
                  <a:pt x="5856577" y="123096"/>
                  <a:pt x="5872171" y="119561"/>
                </a:cubicBezTo>
                <a:cubicBezTo>
                  <a:pt x="5887767" y="116026"/>
                  <a:pt x="5898465" y="113101"/>
                  <a:pt x="5904265" y="110785"/>
                </a:cubicBezTo>
                <a:cubicBezTo>
                  <a:pt x="5910065" y="108469"/>
                  <a:pt x="5916475" y="108505"/>
                  <a:pt x="5923495" y="110893"/>
                </a:cubicBezTo>
                <a:cubicBezTo>
                  <a:pt x="5930515" y="113280"/>
                  <a:pt x="5936850" y="116059"/>
                  <a:pt x="5942499" y="119228"/>
                </a:cubicBezTo>
                <a:cubicBezTo>
                  <a:pt x="5948150" y="122397"/>
                  <a:pt x="5949397" y="129180"/>
                  <a:pt x="5946243" y="139577"/>
                </a:cubicBezTo>
                <a:cubicBezTo>
                  <a:pt x="5943088" y="149973"/>
                  <a:pt x="5941955" y="161137"/>
                  <a:pt x="5942844" y="173068"/>
                </a:cubicBezTo>
                <a:cubicBezTo>
                  <a:pt x="5943733" y="184999"/>
                  <a:pt x="5944625" y="199056"/>
                  <a:pt x="5945521" y="215239"/>
                </a:cubicBezTo>
                <a:cubicBezTo>
                  <a:pt x="5946418" y="231422"/>
                  <a:pt x="5947329" y="246178"/>
                  <a:pt x="5948253" y="259507"/>
                </a:cubicBezTo>
                <a:cubicBezTo>
                  <a:pt x="5949179" y="272837"/>
                  <a:pt x="5947709" y="284094"/>
                  <a:pt x="5943843" y="293278"/>
                </a:cubicBezTo>
                <a:cubicBezTo>
                  <a:pt x="5939979" y="302463"/>
                  <a:pt x="5934161" y="310014"/>
                  <a:pt x="5926389" y="315929"/>
                </a:cubicBezTo>
                <a:cubicBezTo>
                  <a:pt x="5918616" y="321844"/>
                  <a:pt x="5913600" y="320636"/>
                  <a:pt x="5911341" y="312304"/>
                </a:cubicBezTo>
                <a:cubicBezTo>
                  <a:pt x="5909083" y="303973"/>
                  <a:pt x="5903401" y="294046"/>
                  <a:pt x="5894295" y="282523"/>
                </a:cubicBezTo>
                <a:cubicBezTo>
                  <a:pt x="5885189" y="271001"/>
                  <a:pt x="5885329" y="266613"/>
                  <a:pt x="5894714" y="269359"/>
                </a:cubicBezTo>
                <a:cubicBezTo>
                  <a:pt x="5904100" y="272105"/>
                  <a:pt x="5910399" y="273457"/>
                  <a:pt x="5913611" y="273414"/>
                </a:cubicBezTo>
                <a:cubicBezTo>
                  <a:pt x="5916824" y="273371"/>
                  <a:pt x="5918429" y="263024"/>
                  <a:pt x="5918429" y="242374"/>
                </a:cubicBezTo>
                <a:cubicBezTo>
                  <a:pt x="5918429" y="218297"/>
                  <a:pt x="5917562" y="194141"/>
                  <a:pt x="5915827" y="169906"/>
                </a:cubicBezTo>
                <a:cubicBezTo>
                  <a:pt x="5914092" y="145671"/>
                  <a:pt x="5910689" y="132808"/>
                  <a:pt x="5905620" y="131317"/>
                </a:cubicBezTo>
                <a:cubicBezTo>
                  <a:pt x="5900551" y="129825"/>
                  <a:pt x="5881927" y="132428"/>
                  <a:pt x="5849747" y="139125"/>
                </a:cubicBezTo>
                <a:lnTo>
                  <a:pt x="5849747" y="166701"/>
                </a:lnTo>
                <a:cubicBezTo>
                  <a:pt x="5856243" y="166787"/>
                  <a:pt x="5866067" y="165009"/>
                  <a:pt x="5879217" y="161366"/>
                </a:cubicBezTo>
                <a:cubicBezTo>
                  <a:pt x="5892367" y="157724"/>
                  <a:pt x="5900866" y="159337"/>
                  <a:pt x="5904717" y="166206"/>
                </a:cubicBezTo>
                <a:cubicBezTo>
                  <a:pt x="5908567" y="173075"/>
                  <a:pt x="5904028" y="177829"/>
                  <a:pt x="5891101" y="180468"/>
                </a:cubicBezTo>
                <a:cubicBezTo>
                  <a:pt x="5878173" y="183106"/>
                  <a:pt x="5864389" y="184426"/>
                  <a:pt x="5849747" y="184426"/>
                </a:cubicBezTo>
                <a:cubicBezTo>
                  <a:pt x="5849747" y="193489"/>
                  <a:pt x="5848851" y="202881"/>
                  <a:pt x="5847059" y="212604"/>
                </a:cubicBezTo>
                <a:cubicBezTo>
                  <a:pt x="5859749" y="212676"/>
                  <a:pt x="5871257" y="210894"/>
                  <a:pt x="5881583" y="207259"/>
                </a:cubicBezTo>
                <a:cubicBezTo>
                  <a:pt x="5891907" y="203623"/>
                  <a:pt x="5899755" y="205466"/>
                  <a:pt x="5905125" y="212787"/>
                </a:cubicBezTo>
                <a:cubicBezTo>
                  <a:pt x="5910496" y="220108"/>
                  <a:pt x="5904348" y="225309"/>
                  <a:pt x="5886681" y="228393"/>
                </a:cubicBezTo>
                <a:cubicBezTo>
                  <a:pt x="5869013" y="231476"/>
                  <a:pt x="5855663" y="231218"/>
                  <a:pt x="5846628" y="227618"/>
                </a:cubicBezTo>
                <a:cubicBezTo>
                  <a:pt x="5845023" y="250864"/>
                  <a:pt x="5840645" y="269273"/>
                  <a:pt x="5833496" y="282846"/>
                </a:cubicBezTo>
                <a:cubicBezTo>
                  <a:pt x="5826347" y="296419"/>
                  <a:pt x="5820045" y="298531"/>
                  <a:pt x="5814588" y="289181"/>
                </a:cubicBezTo>
                <a:cubicBezTo>
                  <a:pt x="5809132" y="279831"/>
                  <a:pt x="5808441" y="270492"/>
                  <a:pt x="5812513" y="261164"/>
                </a:cubicBezTo>
                <a:cubicBezTo>
                  <a:pt x="5816586" y="251835"/>
                  <a:pt x="5819733" y="241396"/>
                  <a:pt x="5821956" y="229845"/>
                </a:cubicBezTo>
                <a:cubicBezTo>
                  <a:pt x="5824179" y="218294"/>
                  <a:pt x="5825965" y="202003"/>
                  <a:pt x="5827312" y="180973"/>
                </a:cubicBezTo>
                <a:cubicBezTo>
                  <a:pt x="5828660" y="159943"/>
                  <a:pt x="5829277" y="146696"/>
                  <a:pt x="5829162" y="141233"/>
                </a:cubicBezTo>
                <a:cubicBezTo>
                  <a:pt x="5818837" y="160062"/>
                  <a:pt x="5806551" y="176363"/>
                  <a:pt x="5792303" y="190137"/>
                </a:cubicBezTo>
                <a:cubicBezTo>
                  <a:pt x="5778057" y="203910"/>
                  <a:pt x="5760870" y="215400"/>
                  <a:pt x="5740743" y="224607"/>
                </a:cubicBezTo>
                <a:cubicBezTo>
                  <a:pt x="5720617" y="233813"/>
                  <a:pt x="5719223" y="230730"/>
                  <a:pt x="5736560" y="215357"/>
                </a:cubicBezTo>
                <a:cubicBezTo>
                  <a:pt x="5753897" y="199985"/>
                  <a:pt x="5771937" y="180916"/>
                  <a:pt x="5790680" y="158151"/>
                </a:cubicBezTo>
                <a:cubicBezTo>
                  <a:pt x="5809423" y="135386"/>
                  <a:pt x="5826359" y="110394"/>
                  <a:pt x="5841487" y="83176"/>
                </a:cubicBezTo>
                <a:cubicBezTo>
                  <a:pt x="5807057" y="87636"/>
                  <a:pt x="5784829" y="91003"/>
                  <a:pt x="5774805" y="93276"/>
                </a:cubicBezTo>
                <a:cubicBezTo>
                  <a:pt x="5764781" y="95548"/>
                  <a:pt x="5755167" y="93021"/>
                  <a:pt x="5745960" y="85693"/>
                </a:cubicBezTo>
                <a:cubicBezTo>
                  <a:pt x="5736753" y="78365"/>
                  <a:pt x="5734742" y="74303"/>
                  <a:pt x="5739926" y="73508"/>
                </a:cubicBezTo>
                <a:cubicBezTo>
                  <a:pt x="5745110" y="72712"/>
                  <a:pt x="5754894" y="72088"/>
                  <a:pt x="5769277" y="71636"/>
                </a:cubicBezTo>
                <a:cubicBezTo>
                  <a:pt x="5783661" y="71184"/>
                  <a:pt x="5809344" y="68385"/>
                  <a:pt x="5846327" y="63236"/>
                </a:cubicBezTo>
                <a:cubicBezTo>
                  <a:pt x="5856595" y="38127"/>
                  <a:pt x="5859707" y="21428"/>
                  <a:pt x="5855663" y="13139"/>
                </a:cubicBezTo>
                <a:cubicBezTo>
                  <a:pt x="5851619" y="4850"/>
                  <a:pt x="5852321" y="706"/>
                  <a:pt x="5857771" y="706"/>
                </a:cubicBezTo>
                <a:close/>
                <a:moveTo>
                  <a:pt x="133246" y="706"/>
                </a:moveTo>
                <a:cubicBezTo>
                  <a:pt x="137419" y="706"/>
                  <a:pt x="145224" y="2803"/>
                  <a:pt x="156660" y="6998"/>
                </a:cubicBezTo>
                <a:cubicBezTo>
                  <a:pt x="168096" y="11192"/>
                  <a:pt x="172144" y="15838"/>
                  <a:pt x="168803" y="20936"/>
                </a:cubicBezTo>
                <a:cubicBezTo>
                  <a:pt x="165461" y="26034"/>
                  <a:pt x="162407" y="32269"/>
                  <a:pt x="159640" y="39640"/>
                </a:cubicBezTo>
                <a:cubicBezTo>
                  <a:pt x="156871" y="47010"/>
                  <a:pt x="153502" y="53822"/>
                  <a:pt x="149529" y="60074"/>
                </a:cubicBezTo>
                <a:cubicBezTo>
                  <a:pt x="164343" y="58325"/>
                  <a:pt x="180533" y="56099"/>
                  <a:pt x="198099" y="53395"/>
                </a:cubicBezTo>
                <a:cubicBezTo>
                  <a:pt x="215667" y="50692"/>
                  <a:pt x="229723" y="48430"/>
                  <a:pt x="240271" y="46609"/>
                </a:cubicBezTo>
                <a:cubicBezTo>
                  <a:pt x="250818" y="44788"/>
                  <a:pt x="261243" y="44834"/>
                  <a:pt x="271547" y="46749"/>
                </a:cubicBezTo>
                <a:cubicBezTo>
                  <a:pt x="281850" y="48663"/>
                  <a:pt x="289508" y="53234"/>
                  <a:pt x="294520" y="60462"/>
                </a:cubicBezTo>
                <a:cubicBezTo>
                  <a:pt x="299532" y="67689"/>
                  <a:pt x="298721" y="71934"/>
                  <a:pt x="292089" y="73196"/>
                </a:cubicBezTo>
                <a:cubicBezTo>
                  <a:pt x="285457" y="74458"/>
                  <a:pt x="274860" y="74637"/>
                  <a:pt x="260297" y="73733"/>
                </a:cubicBezTo>
                <a:cubicBezTo>
                  <a:pt x="245735" y="72830"/>
                  <a:pt x="228931" y="73049"/>
                  <a:pt x="209887" y="74390"/>
                </a:cubicBezTo>
                <a:cubicBezTo>
                  <a:pt x="190844" y="75730"/>
                  <a:pt x="168932" y="78107"/>
                  <a:pt x="144152" y="81520"/>
                </a:cubicBezTo>
                <a:cubicBezTo>
                  <a:pt x="136623" y="98284"/>
                  <a:pt x="128966" y="111972"/>
                  <a:pt x="121179" y="122583"/>
                </a:cubicBezTo>
                <a:cubicBezTo>
                  <a:pt x="123229" y="124103"/>
                  <a:pt x="132053" y="123096"/>
                  <a:pt x="147648" y="119561"/>
                </a:cubicBezTo>
                <a:cubicBezTo>
                  <a:pt x="163242" y="116026"/>
                  <a:pt x="173940" y="113101"/>
                  <a:pt x="179741" y="110785"/>
                </a:cubicBezTo>
                <a:cubicBezTo>
                  <a:pt x="185542" y="108469"/>
                  <a:pt x="191951" y="108505"/>
                  <a:pt x="198971" y="110893"/>
                </a:cubicBezTo>
                <a:cubicBezTo>
                  <a:pt x="205990" y="113280"/>
                  <a:pt x="212325" y="116059"/>
                  <a:pt x="217976" y="119228"/>
                </a:cubicBezTo>
                <a:cubicBezTo>
                  <a:pt x="223626" y="122397"/>
                  <a:pt x="224873" y="129180"/>
                  <a:pt x="221718" y="139577"/>
                </a:cubicBezTo>
                <a:cubicBezTo>
                  <a:pt x="218563" y="149973"/>
                  <a:pt x="217430" y="161137"/>
                  <a:pt x="218320" y="173068"/>
                </a:cubicBezTo>
                <a:cubicBezTo>
                  <a:pt x="219208" y="184999"/>
                  <a:pt x="220101" y="199056"/>
                  <a:pt x="220998" y="215239"/>
                </a:cubicBezTo>
                <a:cubicBezTo>
                  <a:pt x="221894" y="231422"/>
                  <a:pt x="222805" y="246178"/>
                  <a:pt x="223729" y="259507"/>
                </a:cubicBezTo>
                <a:cubicBezTo>
                  <a:pt x="224654" y="272837"/>
                  <a:pt x="223184" y="284094"/>
                  <a:pt x="219320" y="293278"/>
                </a:cubicBezTo>
                <a:cubicBezTo>
                  <a:pt x="215455" y="302463"/>
                  <a:pt x="209637" y="310014"/>
                  <a:pt x="201864" y="315929"/>
                </a:cubicBezTo>
                <a:cubicBezTo>
                  <a:pt x="194092" y="321844"/>
                  <a:pt x="189077" y="320636"/>
                  <a:pt x="186818" y="312304"/>
                </a:cubicBezTo>
                <a:cubicBezTo>
                  <a:pt x="184559" y="303973"/>
                  <a:pt x="178877" y="294046"/>
                  <a:pt x="169771" y="282523"/>
                </a:cubicBezTo>
                <a:cubicBezTo>
                  <a:pt x="160665" y="271001"/>
                  <a:pt x="160805" y="266613"/>
                  <a:pt x="170190" y="269359"/>
                </a:cubicBezTo>
                <a:cubicBezTo>
                  <a:pt x="179576" y="272105"/>
                  <a:pt x="185875" y="273457"/>
                  <a:pt x="189087" y="273414"/>
                </a:cubicBezTo>
                <a:cubicBezTo>
                  <a:pt x="192299" y="273371"/>
                  <a:pt x="193905" y="263024"/>
                  <a:pt x="193905" y="242374"/>
                </a:cubicBezTo>
                <a:cubicBezTo>
                  <a:pt x="193905" y="218297"/>
                  <a:pt x="193038" y="194141"/>
                  <a:pt x="191302" y="169906"/>
                </a:cubicBezTo>
                <a:cubicBezTo>
                  <a:pt x="189568" y="145671"/>
                  <a:pt x="186165" y="132808"/>
                  <a:pt x="181096" y="131317"/>
                </a:cubicBezTo>
                <a:cubicBezTo>
                  <a:pt x="176027" y="129825"/>
                  <a:pt x="157402" y="132428"/>
                  <a:pt x="125223" y="139125"/>
                </a:cubicBezTo>
                <a:lnTo>
                  <a:pt x="125223" y="166701"/>
                </a:lnTo>
                <a:cubicBezTo>
                  <a:pt x="131719" y="166787"/>
                  <a:pt x="141543" y="165009"/>
                  <a:pt x="154692" y="161366"/>
                </a:cubicBezTo>
                <a:cubicBezTo>
                  <a:pt x="167842" y="157724"/>
                  <a:pt x="176342" y="159337"/>
                  <a:pt x="180193" y="166206"/>
                </a:cubicBezTo>
                <a:cubicBezTo>
                  <a:pt x="184043" y="173075"/>
                  <a:pt x="179505" y="177829"/>
                  <a:pt x="166577" y="180468"/>
                </a:cubicBezTo>
                <a:cubicBezTo>
                  <a:pt x="153649" y="183106"/>
                  <a:pt x="139864" y="184426"/>
                  <a:pt x="125223" y="184426"/>
                </a:cubicBezTo>
                <a:cubicBezTo>
                  <a:pt x="125223" y="193489"/>
                  <a:pt x="124326" y="202881"/>
                  <a:pt x="122534" y="212604"/>
                </a:cubicBezTo>
                <a:cubicBezTo>
                  <a:pt x="135225" y="212676"/>
                  <a:pt x="146734" y="210894"/>
                  <a:pt x="157058" y="207259"/>
                </a:cubicBezTo>
                <a:cubicBezTo>
                  <a:pt x="167383" y="203623"/>
                  <a:pt x="175230" y="205466"/>
                  <a:pt x="180601" y="212787"/>
                </a:cubicBezTo>
                <a:cubicBezTo>
                  <a:pt x="185972" y="220108"/>
                  <a:pt x="179824" y="225309"/>
                  <a:pt x="162156" y="228393"/>
                </a:cubicBezTo>
                <a:cubicBezTo>
                  <a:pt x="144489" y="231476"/>
                  <a:pt x="131138" y="231218"/>
                  <a:pt x="122104" y="227618"/>
                </a:cubicBezTo>
                <a:cubicBezTo>
                  <a:pt x="120497" y="250864"/>
                  <a:pt x="116121" y="269273"/>
                  <a:pt x="108972" y="282846"/>
                </a:cubicBezTo>
                <a:cubicBezTo>
                  <a:pt x="101823" y="296419"/>
                  <a:pt x="95521" y="298531"/>
                  <a:pt x="90064" y="289181"/>
                </a:cubicBezTo>
                <a:cubicBezTo>
                  <a:pt x="84608" y="279831"/>
                  <a:pt x="83916" y="270492"/>
                  <a:pt x="87988" y="261164"/>
                </a:cubicBezTo>
                <a:cubicBezTo>
                  <a:pt x="92062" y="251835"/>
                  <a:pt x="95209" y="241396"/>
                  <a:pt x="97431" y="229845"/>
                </a:cubicBezTo>
                <a:cubicBezTo>
                  <a:pt x="99654" y="218294"/>
                  <a:pt x="101440" y="202003"/>
                  <a:pt x="102788" y="180973"/>
                </a:cubicBezTo>
                <a:cubicBezTo>
                  <a:pt x="104135" y="159943"/>
                  <a:pt x="104752" y="146696"/>
                  <a:pt x="104637" y="141233"/>
                </a:cubicBezTo>
                <a:cubicBezTo>
                  <a:pt x="94313" y="160062"/>
                  <a:pt x="82026" y="176363"/>
                  <a:pt x="67779" y="190137"/>
                </a:cubicBezTo>
                <a:cubicBezTo>
                  <a:pt x="53533" y="203910"/>
                  <a:pt x="36346" y="215400"/>
                  <a:pt x="16219" y="224607"/>
                </a:cubicBezTo>
                <a:cubicBezTo>
                  <a:pt x="-3907" y="233813"/>
                  <a:pt x="-5302" y="230730"/>
                  <a:pt x="12036" y="215357"/>
                </a:cubicBezTo>
                <a:cubicBezTo>
                  <a:pt x="29373" y="199985"/>
                  <a:pt x="47413" y="180916"/>
                  <a:pt x="66155" y="158151"/>
                </a:cubicBezTo>
                <a:cubicBezTo>
                  <a:pt x="84898" y="135386"/>
                  <a:pt x="101834" y="110394"/>
                  <a:pt x="116963" y="83176"/>
                </a:cubicBezTo>
                <a:cubicBezTo>
                  <a:pt x="82532" y="87636"/>
                  <a:pt x="60305" y="91003"/>
                  <a:pt x="50281" y="93276"/>
                </a:cubicBezTo>
                <a:cubicBezTo>
                  <a:pt x="40257" y="95548"/>
                  <a:pt x="30642" y="93021"/>
                  <a:pt x="21435" y="85693"/>
                </a:cubicBezTo>
                <a:cubicBezTo>
                  <a:pt x="12229" y="78365"/>
                  <a:pt x="10218" y="74303"/>
                  <a:pt x="15402" y="73508"/>
                </a:cubicBezTo>
                <a:cubicBezTo>
                  <a:pt x="20586" y="72712"/>
                  <a:pt x="30370" y="72088"/>
                  <a:pt x="44753" y="71636"/>
                </a:cubicBezTo>
                <a:cubicBezTo>
                  <a:pt x="59136" y="71184"/>
                  <a:pt x="84819" y="68385"/>
                  <a:pt x="121803" y="63236"/>
                </a:cubicBezTo>
                <a:cubicBezTo>
                  <a:pt x="132071" y="38127"/>
                  <a:pt x="135182" y="21428"/>
                  <a:pt x="131138" y="13139"/>
                </a:cubicBezTo>
                <a:cubicBezTo>
                  <a:pt x="127094" y="4850"/>
                  <a:pt x="127797" y="706"/>
                  <a:pt x="133246" y="706"/>
                </a:cubicBezTo>
                <a:close/>
                <a:moveTo>
                  <a:pt x="6734781" y="1"/>
                </a:moveTo>
                <a:cubicBezTo>
                  <a:pt x="6737686" y="-24"/>
                  <a:pt x="6742158" y="1072"/>
                  <a:pt x="6748195" y="3287"/>
                </a:cubicBezTo>
                <a:cubicBezTo>
                  <a:pt x="6760269" y="7718"/>
                  <a:pt x="6766597" y="11303"/>
                  <a:pt x="6767178" y="14042"/>
                </a:cubicBezTo>
                <a:cubicBezTo>
                  <a:pt x="6767759" y="16781"/>
                  <a:pt x="6759947" y="25378"/>
                  <a:pt x="6743742" y="39833"/>
                </a:cubicBezTo>
                <a:cubicBezTo>
                  <a:pt x="6762284" y="38184"/>
                  <a:pt x="6776093" y="34621"/>
                  <a:pt x="6785171" y="29143"/>
                </a:cubicBezTo>
                <a:cubicBezTo>
                  <a:pt x="6794248" y="23665"/>
                  <a:pt x="6804911" y="24213"/>
                  <a:pt x="6817157" y="30788"/>
                </a:cubicBezTo>
                <a:cubicBezTo>
                  <a:pt x="6829403" y="37363"/>
                  <a:pt x="6834265" y="42755"/>
                  <a:pt x="6831741" y="46964"/>
                </a:cubicBezTo>
                <a:cubicBezTo>
                  <a:pt x="6829217" y="51173"/>
                  <a:pt x="6824334" y="56669"/>
                  <a:pt x="6817092" y="63452"/>
                </a:cubicBezTo>
                <a:cubicBezTo>
                  <a:pt x="6809851" y="70234"/>
                  <a:pt x="6803739" y="76788"/>
                  <a:pt x="6798755" y="83112"/>
                </a:cubicBezTo>
                <a:cubicBezTo>
                  <a:pt x="6793771" y="89436"/>
                  <a:pt x="6787136" y="95782"/>
                  <a:pt x="6778847" y="102149"/>
                </a:cubicBezTo>
                <a:cubicBezTo>
                  <a:pt x="6787509" y="106866"/>
                  <a:pt x="6795833" y="111226"/>
                  <a:pt x="6803821" y="115227"/>
                </a:cubicBezTo>
                <a:cubicBezTo>
                  <a:pt x="6811808" y="119228"/>
                  <a:pt x="6822689" y="123673"/>
                  <a:pt x="6836463" y="128563"/>
                </a:cubicBezTo>
                <a:cubicBezTo>
                  <a:pt x="6850236" y="133453"/>
                  <a:pt x="6862887" y="137228"/>
                  <a:pt x="6874417" y="139888"/>
                </a:cubicBezTo>
                <a:cubicBezTo>
                  <a:pt x="6885947" y="142549"/>
                  <a:pt x="6898545" y="144499"/>
                  <a:pt x="6912211" y="145739"/>
                </a:cubicBezTo>
                <a:cubicBezTo>
                  <a:pt x="6925877" y="146980"/>
                  <a:pt x="6928817" y="149901"/>
                  <a:pt x="6921030" y="154505"/>
                </a:cubicBezTo>
                <a:cubicBezTo>
                  <a:pt x="6913243" y="159108"/>
                  <a:pt x="6901061" y="162768"/>
                  <a:pt x="6884484" y="165486"/>
                </a:cubicBezTo>
                <a:cubicBezTo>
                  <a:pt x="6867907" y="168203"/>
                  <a:pt x="6854159" y="168160"/>
                  <a:pt x="6843238" y="165357"/>
                </a:cubicBezTo>
                <a:cubicBezTo>
                  <a:pt x="6832318" y="162553"/>
                  <a:pt x="6805986" y="146861"/>
                  <a:pt x="6764241" y="118281"/>
                </a:cubicBezTo>
                <a:cubicBezTo>
                  <a:pt x="6736737" y="143104"/>
                  <a:pt x="6712681" y="159635"/>
                  <a:pt x="6692074" y="167873"/>
                </a:cubicBezTo>
                <a:cubicBezTo>
                  <a:pt x="6671467" y="176112"/>
                  <a:pt x="6652854" y="181830"/>
                  <a:pt x="6636233" y="185028"/>
                </a:cubicBezTo>
                <a:cubicBezTo>
                  <a:pt x="6619613" y="188226"/>
                  <a:pt x="6618147" y="186057"/>
                  <a:pt x="6631835" y="178521"/>
                </a:cubicBezTo>
                <a:cubicBezTo>
                  <a:pt x="6645523" y="170985"/>
                  <a:pt x="6663007" y="161230"/>
                  <a:pt x="6684287" y="149256"/>
                </a:cubicBezTo>
                <a:cubicBezTo>
                  <a:pt x="6705569" y="137282"/>
                  <a:pt x="6725789" y="121737"/>
                  <a:pt x="6744947" y="102622"/>
                </a:cubicBezTo>
                <a:cubicBezTo>
                  <a:pt x="6732614" y="91924"/>
                  <a:pt x="6721887" y="83643"/>
                  <a:pt x="6712767" y="77777"/>
                </a:cubicBezTo>
                <a:cubicBezTo>
                  <a:pt x="6704909" y="83843"/>
                  <a:pt x="6696660" y="88285"/>
                  <a:pt x="6688020" y="91103"/>
                </a:cubicBezTo>
                <a:cubicBezTo>
                  <a:pt x="6679379" y="93921"/>
                  <a:pt x="6674109" y="94226"/>
                  <a:pt x="6672209" y="92017"/>
                </a:cubicBezTo>
                <a:cubicBezTo>
                  <a:pt x="6670310" y="89809"/>
                  <a:pt x="6673537" y="85489"/>
                  <a:pt x="6681889" y="79057"/>
                </a:cubicBezTo>
                <a:cubicBezTo>
                  <a:pt x="6690243" y="72626"/>
                  <a:pt x="6699489" y="62792"/>
                  <a:pt x="6709627" y="49556"/>
                </a:cubicBezTo>
                <a:cubicBezTo>
                  <a:pt x="6719765" y="36320"/>
                  <a:pt x="6725935" y="26457"/>
                  <a:pt x="6728137" y="19968"/>
                </a:cubicBezTo>
                <a:cubicBezTo>
                  <a:pt x="6730337" y="13479"/>
                  <a:pt x="6731213" y="7969"/>
                  <a:pt x="6730761" y="3438"/>
                </a:cubicBezTo>
                <a:cubicBezTo>
                  <a:pt x="6730535" y="1172"/>
                  <a:pt x="6731875" y="27"/>
                  <a:pt x="6734781" y="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ts val="32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536044" y="3249383"/>
            <a:ext cx="3633983" cy="2272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ts val="3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（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112-40×2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）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÷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（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4-2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）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457200" rtl="0" eaLnBrk="1" fontAlgn="auto" latinLnBrk="0" hangingPunct="1">
              <a:lnSpc>
                <a:spcPts val="3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=(112-80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）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÷2</a:t>
            </a:r>
          </a:p>
          <a:p>
            <a:pPr marL="0" marR="0" lvl="0" indent="0" algn="l" defTabSz="457200" rtl="0" eaLnBrk="1" fontAlgn="auto" latinLnBrk="0" hangingPunct="1">
              <a:lnSpc>
                <a:spcPts val="3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=32÷2</a:t>
            </a:r>
          </a:p>
          <a:p>
            <a:pPr marL="0" marR="0" lvl="0" indent="0" algn="l" defTabSz="457200" rtl="0" eaLnBrk="1" fontAlgn="auto" latinLnBrk="0" hangingPunct="1">
              <a:lnSpc>
                <a:spcPts val="3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=16(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只）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457200" rtl="0" eaLnBrk="1" fontAlgn="auto" latinLnBrk="0" hangingPunct="1">
              <a:lnSpc>
                <a:spcPts val="3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鹤的数量：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40-16=24(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只）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" name="Text Box 32"/>
          <p:cNvSpPr txBox="1">
            <a:spLocks noChangeArrowheads="1"/>
          </p:cNvSpPr>
          <p:nvPr/>
        </p:nvSpPr>
        <p:spPr bwMode="auto">
          <a:xfrm>
            <a:off x="3536044" y="5421658"/>
            <a:ext cx="3532019" cy="461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Script"/>
                <a:ea typeface="楷体" panose="02010609060101010101" pitchFamily="49" charset="-122"/>
              </a:defRPr>
            </a:lvl1pPr>
            <a:lvl2pPr marL="742950" indent="-285750">
              <a:spcBef>
                <a:spcPct val="15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15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15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15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答：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24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只鹤，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16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只龟。</a:t>
            </a:r>
          </a:p>
        </p:txBody>
      </p:sp>
      <p:sp>
        <p:nvSpPr>
          <p:cNvPr id="13" name="圆角矩形 12"/>
          <p:cNvSpPr/>
          <p:nvPr/>
        </p:nvSpPr>
        <p:spPr>
          <a:xfrm>
            <a:off x="4547819" y="3312230"/>
            <a:ext cx="813617" cy="359603"/>
          </a:xfrm>
          <a:prstGeom prst="roundRect">
            <a:avLst/>
          </a:prstGeom>
          <a:noFill/>
          <a:ln w="19050">
            <a:solidFill>
              <a:srgbClr val="2007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" name="圆角矩形标注 13"/>
          <p:cNvSpPr/>
          <p:nvPr/>
        </p:nvSpPr>
        <p:spPr>
          <a:xfrm>
            <a:off x="2150933" y="2744288"/>
            <a:ext cx="3490075" cy="390165"/>
          </a:xfrm>
          <a:prstGeom prst="wedgeRoundRectCallout">
            <a:avLst>
              <a:gd name="adj1" fmla="val 31672"/>
              <a:gd name="adj2" fmla="val 99763"/>
              <a:gd name="adj3" fmla="val 16667"/>
            </a:avLst>
          </a:prstGeom>
          <a:noFill/>
          <a:ln>
            <a:solidFill>
              <a:srgbClr val="2007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007B7"/>
                </a:solidFill>
                <a:effectLst/>
                <a:uLnTx/>
                <a:uFillTx/>
                <a:cs typeface="+mn-ea"/>
                <a:sym typeface="+mn-lt"/>
              </a:rPr>
              <a:t>假设全是鹤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2007B7"/>
                </a:solidFill>
                <a:effectLst/>
                <a:uLnTx/>
                <a:uFillTx/>
                <a:cs typeface="+mn-ea"/>
                <a:sym typeface="+mn-lt"/>
              </a:rPr>
              <a:t>,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007B7"/>
                </a:solidFill>
                <a:effectLst/>
                <a:uLnTx/>
                <a:uFillTx/>
                <a:cs typeface="+mn-ea"/>
                <a:sym typeface="+mn-lt"/>
              </a:rPr>
              <a:t>鹤的总脚数</a:t>
            </a:r>
          </a:p>
        </p:txBody>
      </p:sp>
      <p:sp>
        <p:nvSpPr>
          <p:cNvPr id="15" name="圆角矩形 14"/>
          <p:cNvSpPr/>
          <p:nvPr/>
        </p:nvSpPr>
        <p:spPr>
          <a:xfrm>
            <a:off x="3911259" y="3749878"/>
            <a:ext cx="1003812" cy="359603"/>
          </a:xfrm>
          <a:prstGeom prst="roundRect">
            <a:avLst/>
          </a:prstGeom>
          <a:noFill/>
          <a:ln w="19050">
            <a:solidFill>
              <a:srgbClr val="2007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6" name="圆角矩形标注 15"/>
          <p:cNvSpPr/>
          <p:nvPr/>
        </p:nvSpPr>
        <p:spPr>
          <a:xfrm>
            <a:off x="1050497" y="3548676"/>
            <a:ext cx="2407170" cy="762005"/>
          </a:xfrm>
          <a:prstGeom prst="wedgeRoundRectCallout">
            <a:avLst>
              <a:gd name="adj1" fmla="val 66561"/>
              <a:gd name="adj2" fmla="val -8322"/>
              <a:gd name="adj3" fmla="val 16667"/>
            </a:avLst>
          </a:prstGeom>
          <a:noFill/>
          <a:ln>
            <a:solidFill>
              <a:srgbClr val="2007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007B7"/>
                </a:solidFill>
                <a:effectLst/>
                <a:uLnTx/>
                <a:uFillTx/>
                <a:cs typeface="+mn-ea"/>
                <a:sym typeface="+mn-lt"/>
              </a:rPr>
              <a:t>鹤的总脚数与实际相差的脚数</a:t>
            </a:r>
          </a:p>
        </p:txBody>
      </p:sp>
      <p:sp>
        <p:nvSpPr>
          <p:cNvPr id="17" name="圆角矩形 16"/>
          <p:cNvSpPr/>
          <p:nvPr/>
        </p:nvSpPr>
        <p:spPr>
          <a:xfrm>
            <a:off x="6099965" y="3316334"/>
            <a:ext cx="813617" cy="359603"/>
          </a:xfrm>
          <a:prstGeom prst="roundRect">
            <a:avLst/>
          </a:prstGeom>
          <a:noFill/>
          <a:ln w="19050">
            <a:solidFill>
              <a:srgbClr val="2007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8" name="圆角矩形标注 17"/>
          <p:cNvSpPr/>
          <p:nvPr/>
        </p:nvSpPr>
        <p:spPr>
          <a:xfrm>
            <a:off x="6099963" y="2744287"/>
            <a:ext cx="2891968" cy="390165"/>
          </a:xfrm>
          <a:prstGeom prst="wedgeRoundRectCallout">
            <a:avLst>
              <a:gd name="adj1" fmla="val -32131"/>
              <a:gd name="adj2" fmla="val 94396"/>
              <a:gd name="adj3" fmla="val 16667"/>
            </a:avLst>
          </a:prstGeom>
          <a:noFill/>
          <a:ln>
            <a:solidFill>
              <a:srgbClr val="2007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007B7"/>
                </a:solidFill>
                <a:effectLst/>
                <a:uLnTx/>
                <a:uFillTx/>
                <a:cs typeface="+mn-ea"/>
                <a:sym typeface="+mn-lt"/>
              </a:rPr>
              <a:t>每只龟少算了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2007B7"/>
                </a:solidFill>
                <a:effectLst/>
                <a:uLnTx/>
                <a:uFillTx/>
                <a:cs typeface="+mn-ea"/>
                <a:sym typeface="+mn-lt"/>
              </a:rPr>
              <a:t>2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007B7"/>
                </a:solidFill>
                <a:effectLst/>
                <a:uLnTx/>
                <a:uFillTx/>
                <a:cs typeface="+mn-ea"/>
                <a:sym typeface="+mn-lt"/>
              </a:rPr>
              <a:t>只脚</a:t>
            </a:r>
          </a:p>
        </p:txBody>
      </p:sp>
      <p:sp>
        <p:nvSpPr>
          <p:cNvPr id="19" name="圆角矩形 18"/>
          <p:cNvSpPr/>
          <p:nvPr/>
        </p:nvSpPr>
        <p:spPr>
          <a:xfrm>
            <a:off x="3772345" y="4610877"/>
            <a:ext cx="1003812" cy="359603"/>
          </a:xfrm>
          <a:prstGeom prst="roundRect">
            <a:avLst/>
          </a:prstGeom>
          <a:noFill/>
          <a:ln w="19050">
            <a:solidFill>
              <a:srgbClr val="2007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0" name="圆角矩形标注 19"/>
          <p:cNvSpPr/>
          <p:nvPr/>
        </p:nvSpPr>
        <p:spPr>
          <a:xfrm>
            <a:off x="1837621" y="4591114"/>
            <a:ext cx="1580270" cy="446776"/>
          </a:xfrm>
          <a:prstGeom prst="wedgeRoundRectCallout">
            <a:avLst>
              <a:gd name="adj1" fmla="val 66561"/>
              <a:gd name="adj2" fmla="val -8322"/>
              <a:gd name="adj3" fmla="val 16667"/>
            </a:avLst>
          </a:prstGeom>
          <a:noFill/>
          <a:ln>
            <a:solidFill>
              <a:srgbClr val="2007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007B7"/>
                </a:solidFill>
                <a:effectLst/>
                <a:uLnTx/>
                <a:uFillTx/>
                <a:cs typeface="+mn-ea"/>
                <a:sym typeface="+mn-lt"/>
              </a:rPr>
              <a:t>龟的只数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812800" y="17417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2400" dirty="0">
                <a:solidFill>
                  <a:prstClr val="black"/>
                </a:solidFill>
                <a:cs typeface="+mn-ea"/>
                <a:sym typeface="+mn-lt"/>
              </a:rPr>
              <a:t>课堂练习</a:t>
            </a: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561" r="62419"/>
          <a:stretch>
            <a:fillRect/>
          </a:stretch>
        </p:blipFill>
        <p:spPr>
          <a:xfrm>
            <a:off x="9930775" y="4013500"/>
            <a:ext cx="1951430" cy="28715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899"/>
          <a:stretch>
            <a:fillRect/>
          </a:stretch>
        </p:blipFill>
        <p:spPr>
          <a:xfrm>
            <a:off x="0" y="0"/>
            <a:ext cx="12125983" cy="6858000"/>
          </a:xfrm>
          <a:prstGeom prst="rect">
            <a:avLst/>
          </a:prstGeom>
        </p:spPr>
      </p:pic>
      <p:sp>
        <p:nvSpPr>
          <p:cNvPr id="29" name="MH_Other_1"/>
          <p:cNvSpPr>
            <a:spLocks noChangeAspect="1"/>
          </p:cNvSpPr>
          <p:nvPr>
            <p:custDataLst>
              <p:tags r:id="rId1"/>
            </p:custDataLst>
          </p:nvPr>
        </p:nvSpPr>
        <p:spPr>
          <a:xfrm>
            <a:off x="6738031" y="1649413"/>
            <a:ext cx="681037" cy="682625"/>
          </a:xfrm>
          <a:prstGeom prst="ellipse">
            <a:avLst/>
          </a:prstGeom>
          <a:solidFill>
            <a:schemeClr val="bg1"/>
          </a:solidFill>
          <a:ln w="57150" cap="flat" cmpd="sng" algn="ctr">
            <a:solidFill>
              <a:schemeClr val="bg2">
                <a:lumMod val="75000"/>
              </a:schemeClr>
            </a:solidFill>
            <a:prstDash val="solid"/>
          </a:ln>
          <a:effectLst/>
        </p:spPr>
        <p:txBody>
          <a:bodyPr lIns="0" tIns="0" rIns="0" bIns="0" anchor="ctr"/>
          <a:lstStyle/>
          <a:p>
            <a:pPr algn="ctr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4000" kern="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1</a:t>
            </a:r>
          </a:p>
        </p:txBody>
      </p:sp>
      <p:sp>
        <p:nvSpPr>
          <p:cNvPr id="30" name="MH_Other_2"/>
          <p:cNvSpPr>
            <a:spLocks noChangeAspect="1"/>
          </p:cNvSpPr>
          <p:nvPr>
            <p:custDataLst>
              <p:tags r:id="rId2"/>
            </p:custDataLst>
          </p:nvPr>
        </p:nvSpPr>
        <p:spPr>
          <a:xfrm>
            <a:off x="6738031" y="2603501"/>
            <a:ext cx="681037" cy="682625"/>
          </a:xfrm>
          <a:prstGeom prst="ellipse">
            <a:avLst/>
          </a:prstGeom>
          <a:solidFill>
            <a:schemeClr val="bg1"/>
          </a:solidFill>
          <a:ln w="57150" cap="flat" cmpd="sng" algn="ctr">
            <a:solidFill>
              <a:schemeClr val="bg2">
                <a:lumMod val="75000"/>
              </a:schemeClr>
            </a:solidFill>
            <a:prstDash val="solid"/>
          </a:ln>
          <a:effectLst/>
        </p:spPr>
        <p:txBody>
          <a:bodyPr lIns="0" tIns="0" rIns="0" bIns="0" anchor="ctr"/>
          <a:lstStyle/>
          <a:p>
            <a:pPr algn="ctr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4000" kern="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2</a:t>
            </a:r>
          </a:p>
        </p:txBody>
      </p:sp>
      <p:sp>
        <p:nvSpPr>
          <p:cNvPr id="31" name="MH_Other_3"/>
          <p:cNvSpPr>
            <a:spLocks noChangeAspect="1"/>
          </p:cNvSpPr>
          <p:nvPr>
            <p:custDataLst>
              <p:tags r:id="rId3"/>
            </p:custDataLst>
          </p:nvPr>
        </p:nvSpPr>
        <p:spPr>
          <a:xfrm>
            <a:off x="6738031" y="3557588"/>
            <a:ext cx="681037" cy="682625"/>
          </a:xfrm>
          <a:prstGeom prst="ellipse">
            <a:avLst/>
          </a:prstGeom>
          <a:solidFill>
            <a:schemeClr val="bg1"/>
          </a:solidFill>
          <a:ln w="57150" cap="flat" cmpd="sng" algn="ctr">
            <a:solidFill>
              <a:schemeClr val="bg2">
                <a:lumMod val="75000"/>
              </a:schemeClr>
            </a:solidFill>
            <a:prstDash val="solid"/>
          </a:ln>
          <a:effectLst/>
        </p:spPr>
        <p:txBody>
          <a:bodyPr lIns="0" tIns="0" rIns="0" bIns="0" anchor="ctr"/>
          <a:lstStyle/>
          <a:p>
            <a:pPr algn="ctr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4000" kern="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3</a:t>
            </a:r>
          </a:p>
        </p:txBody>
      </p:sp>
      <p:sp>
        <p:nvSpPr>
          <p:cNvPr id="32" name="MH_Other_4"/>
          <p:cNvSpPr>
            <a:spLocks noChangeAspect="1"/>
          </p:cNvSpPr>
          <p:nvPr>
            <p:custDataLst>
              <p:tags r:id="rId4"/>
            </p:custDataLst>
          </p:nvPr>
        </p:nvSpPr>
        <p:spPr>
          <a:xfrm>
            <a:off x="6738031" y="4513263"/>
            <a:ext cx="681037" cy="682625"/>
          </a:xfrm>
          <a:prstGeom prst="ellipse">
            <a:avLst/>
          </a:prstGeom>
          <a:solidFill>
            <a:schemeClr val="bg1"/>
          </a:solidFill>
          <a:ln w="57150" cap="flat" cmpd="sng" algn="ctr">
            <a:solidFill>
              <a:schemeClr val="bg2">
                <a:lumMod val="75000"/>
              </a:schemeClr>
            </a:solidFill>
            <a:prstDash val="solid"/>
          </a:ln>
          <a:effectLst/>
        </p:spPr>
        <p:txBody>
          <a:bodyPr lIns="0" tIns="0" rIns="0" bIns="0" anchor="ctr"/>
          <a:lstStyle/>
          <a:p>
            <a:pPr algn="ctr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4000" kern="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4</a:t>
            </a:r>
          </a:p>
        </p:txBody>
      </p:sp>
      <p:sp>
        <p:nvSpPr>
          <p:cNvPr id="33" name="MH_Text_1"/>
          <p:cNvSpPr/>
          <p:nvPr>
            <p:custDataLst>
              <p:tags r:id="rId5"/>
            </p:custDataLst>
          </p:nvPr>
        </p:nvSpPr>
        <p:spPr>
          <a:xfrm>
            <a:off x="7846113" y="1752601"/>
            <a:ext cx="2179637" cy="473075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algn="dist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3065" dirty="0">
                <a:solidFill>
                  <a:schemeClr val="bg1"/>
                </a:solidFill>
                <a:cs typeface="+mn-ea"/>
                <a:sym typeface="+mn-lt"/>
              </a:rPr>
              <a:t>温故知新</a:t>
            </a:r>
            <a:endParaRPr lang="en-US" altLang="zh-CN" sz="3065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4" name="MH_Text_2"/>
          <p:cNvSpPr/>
          <p:nvPr>
            <p:custDataLst>
              <p:tags r:id="rId6"/>
            </p:custDataLst>
          </p:nvPr>
        </p:nvSpPr>
        <p:spPr>
          <a:xfrm>
            <a:off x="7846113" y="2706688"/>
            <a:ext cx="2179637" cy="473075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algn="dist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3065" dirty="0">
                <a:solidFill>
                  <a:schemeClr val="bg1"/>
                </a:solidFill>
                <a:cs typeface="+mn-ea"/>
                <a:sym typeface="+mn-lt"/>
              </a:rPr>
              <a:t>新知探究</a:t>
            </a:r>
            <a:endParaRPr lang="en-US" altLang="zh-CN" sz="3065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5" name="MH_Text_3"/>
          <p:cNvSpPr/>
          <p:nvPr>
            <p:custDataLst>
              <p:tags r:id="rId7"/>
            </p:custDataLst>
          </p:nvPr>
        </p:nvSpPr>
        <p:spPr>
          <a:xfrm>
            <a:off x="7846113" y="3662363"/>
            <a:ext cx="2179637" cy="473075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algn="dist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3065" dirty="0">
                <a:solidFill>
                  <a:schemeClr val="bg1"/>
                </a:solidFill>
                <a:cs typeface="+mn-ea"/>
                <a:sym typeface="+mn-lt"/>
              </a:rPr>
              <a:t>课堂练习</a:t>
            </a:r>
            <a:endParaRPr lang="en-US" altLang="zh-CN" sz="3065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6" name="MH_Text_4"/>
          <p:cNvSpPr/>
          <p:nvPr>
            <p:custDataLst>
              <p:tags r:id="rId8"/>
            </p:custDataLst>
          </p:nvPr>
        </p:nvSpPr>
        <p:spPr>
          <a:xfrm>
            <a:off x="7846113" y="4616451"/>
            <a:ext cx="2179637" cy="473075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algn="dist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3065" dirty="0">
                <a:solidFill>
                  <a:schemeClr val="bg1"/>
                </a:solidFill>
                <a:cs typeface="+mn-ea"/>
                <a:sym typeface="+mn-lt"/>
              </a:rPr>
              <a:t>课堂小结</a:t>
            </a:r>
            <a:endParaRPr lang="en-US" altLang="zh-CN" sz="3065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7" name="MH_Others_1"/>
          <p:cNvSpPr txBox="1"/>
          <p:nvPr>
            <p:custDataLst>
              <p:tags r:id="rId9"/>
            </p:custDataLst>
          </p:nvPr>
        </p:nvSpPr>
        <p:spPr>
          <a:xfrm>
            <a:off x="4318681" y="1363432"/>
            <a:ext cx="2724150" cy="2313454"/>
          </a:xfrm>
          <a:prstGeom prst="rect">
            <a:avLst/>
          </a:prstGeom>
          <a:noFill/>
        </p:spPr>
        <p:txBody>
          <a:bodyPr lIns="0" tIns="0" rIns="0" bIns="0" anchor="ctr">
            <a:spAutoFit/>
          </a:bodyPr>
          <a:lstStyle/>
          <a:p>
            <a:pPr algn="ctr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6000" b="1" dirty="0">
                <a:solidFill>
                  <a:schemeClr val="bg1"/>
                </a:solidFill>
                <a:cs typeface="+mn-ea"/>
                <a:sym typeface="+mn-lt"/>
              </a:rPr>
              <a:t>目</a:t>
            </a:r>
            <a:r>
              <a:rPr lang="zh-CN" altLang="en-US" sz="8800" b="1" dirty="0">
                <a:solidFill>
                  <a:schemeClr val="bg1"/>
                </a:solidFill>
                <a:cs typeface="+mn-ea"/>
                <a:sym typeface="+mn-lt"/>
              </a:rPr>
              <a:t>  </a:t>
            </a:r>
            <a:endParaRPr lang="en-US" altLang="zh-CN" sz="8800" b="1" dirty="0">
              <a:solidFill>
                <a:schemeClr val="bg1"/>
              </a:solidFill>
              <a:cs typeface="+mn-ea"/>
              <a:sym typeface="+mn-lt"/>
            </a:endParaRPr>
          </a:p>
          <a:p>
            <a:pPr indent="-342900" algn="ctr" defTabSz="914400" eaLnBrk="1" hangingPunct="1">
              <a:lnSpc>
                <a:spcPct val="90000"/>
              </a:lnSpc>
              <a:spcBef>
                <a:spcPts val="1000"/>
              </a:spcBef>
              <a:defRPr/>
            </a:pPr>
            <a:r>
              <a:rPr lang="zh-CN" altLang="en-US" sz="6000" b="1" dirty="0">
                <a:solidFill>
                  <a:schemeClr val="bg1"/>
                </a:solidFill>
                <a:cs typeface="+mn-ea"/>
                <a:sym typeface="+mn-lt"/>
              </a:rPr>
              <a:t>录</a:t>
            </a:r>
          </a:p>
        </p:txBody>
      </p:sp>
      <p:sp>
        <p:nvSpPr>
          <p:cNvPr id="38" name="MH_Others_2"/>
          <p:cNvSpPr txBox="1"/>
          <p:nvPr>
            <p:custDataLst>
              <p:tags r:id="rId10"/>
            </p:custDataLst>
          </p:nvPr>
        </p:nvSpPr>
        <p:spPr>
          <a:xfrm>
            <a:off x="4909123" y="2298701"/>
            <a:ext cx="398571" cy="2519362"/>
          </a:xfrm>
          <a:prstGeom prst="rect">
            <a:avLst/>
          </a:prstGeom>
          <a:noFill/>
        </p:spPr>
        <p:txBody>
          <a:bodyPr vert="eaVert" lIns="0" tIns="0" rIns="0" bIns="0">
            <a:spAutoFit/>
          </a:bodyPr>
          <a:lstStyle/>
          <a:p>
            <a:pPr indent="-342900" algn="ctr" defTabSz="914400" eaLnBrk="1" hangingPunct="1">
              <a:lnSpc>
                <a:spcPct val="90000"/>
              </a:lnSpc>
              <a:spcBef>
                <a:spcPts val="1000"/>
              </a:spcBef>
              <a:defRPr/>
            </a:pPr>
            <a:r>
              <a:rPr lang="en-US" altLang="zh-CN" sz="2800" b="1" dirty="0">
                <a:gradFill flip="none" rotWithShape="1">
                  <a:gsLst>
                    <a:gs pos="5000">
                      <a:srgbClr val="C00000"/>
                    </a:gs>
                    <a:gs pos="26000">
                      <a:srgbClr val="FF9A05"/>
                    </a:gs>
                    <a:gs pos="48000">
                      <a:srgbClr val="92D050"/>
                    </a:gs>
                    <a:gs pos="73000">
                      <a:srgbClr val="00B0F0"/>
                    </a:gs>
                    <a:gs pos="97000">
                      <a:srgbClr val="7030A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cs typeface="+mn-ea"/>
                <a:sym typeface="+mn-lt"/>
              </a:rPr>
              <a:t>CONTENTS</a:t>
            </a:r>
            <a:endParaRPr lang="zh-CN" altLang="en-US" sz="2800" b="1" dirty="0">
              <a:gradFill flip="none" rotWithShape="1">
                <a:gsLst>
                  <a:gs pos="5000">
                    <a:srgbClr val="C00000"/>
                  </a:gs>
                  <a:gs pos="26000">
                    <a:srgbClr val="FF9A05"/>
                  </a:gs>
                  <a:gs pos="48000">
                    <a:srgbClr val="92D050"/>
                  </a:gs>
                  <a:gs pos="73000">
                    <a:srgbClr val="00B0F0"/>
                  </a:gs>
                  <a:gs pos="97000">
                    <a:srgbClr val="7030A0"/>
                  </a:gs>
                </a:gsLst>
                <a:path path="circle">
                  <a:fillToRect t="100000" r="100000"/>
                </a:path>
                <a:tileRect l="-100000" b="-100000"/>
              </a:gradFill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 animBg="1"/>
      <p:bldP spid="32" grpId="0" animBg="1"/>
      <p:bldP spid="33" grpId="0"/>
      <p:bldP spid="34" grpId="0"/>
      <p:bldP spid="35" grpId="0"/>
      <p:bldP spid="36" grpId="0"/>
      <p:bldP spid="37" grpId="0"/>
      <p:bldP spid="3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文本框 21"/>
          <p:cNvSpPr txBox="1">
            <a:spLocks noChangeArrowheads="1"/>
          </p:cNvSpPr>
          <p:nvPr/>
        </p:nvSpPr>
        <p:spPr bwMode="auto">
          <a:xfrm>
            <a:off x="1172139" y="1264756"/>
            <a:ext cx="7120833" cy="1156274"/>
          </a:xfrm>
          <a:custGeom>
            <a:avLst/>
            <a:gdLst/>
            <a:ahLst/>
            <a:cxnLst/>
            <a:rect l="l" t="t" r="r" b="b"/>
            <a:pathLst>
              <a:path w="7120833" h="1156274">
                <a:moveTo>
                  <a:pt x="6328940" y="1064360"/>
                </a:moveTo>
                <a:lnTo>
                  <a:pt x="6374994" y="1064360"/>
                </a:lnTo>
                <a:lnTo>
                  <a:pt x="6374994" y="1110392"/>
                </a:lnTo>
                <a:lnTo>
                  <a:pt x="6328940" y="1110392"/>
                </a:lnTo>
                <a:close/>
                <a:moveTo>
                  <a:pt x="395409" y="1057713"/>
                </a:moveTo>
                <a:cubicBezTo>
                  <a:pt x="407541" y="1055835"/>
                  <a:pt x="416636" y="1058900"/>
                  <a:pt x="422695" y="1066909"/>
                </a:cubicBezTo>
                <a:cubicBezTo>
                  <a:pt x="428753" y="1074918"/>
                  <a:pt x="430872" y="1083619"/>
                  <a:pt x="429051" y="1093012"/>
                </a:cubicBezTo>
                <a:cubicBezTo>
                  <a:pt x="427129" y="1107452"/>
                  <a:pt x="422128" y="1120140"/>
                  <a:pt x="414047" y="1131074"/>
                </a:cubicBezTo>
                <a:cubicBezTo>
                  <a:pt x="405967" y="1142009"/>
                  <a:pt x="393860" y="1150409"/>
                  <a:pt x="377727" y="1156274"/>
                </a:cubicBezTo>
                <a:lnTo>
                  <a:pt x="369532" y="1145153"/>
                </a:lnTo>
                <a:cubicBezTo>
                  <a:pt x="379039" y="1138857"/>
                  <a:pt x="385916" y="1132953"/>
                  <a:pt x="390160" y="1127439"/>
                </a:cubicBezTo>
                <a:cubicBezTo>
                  <a:pt x="394405" y="1121925"/>
                  <a:pt x="396527" y="1116472"/>
                  <a:pt x="396527" y="1111081"/>
                </a:cubicBezTo>
                <a:cubicBezTo>
                  <a:pt x="395982" y="1108901"/>
                  <a:pt x="392247" y="1106198"/>
                  <a:pt x="385320" y="1102971"/>
                </a:cubicBezTo>
                <a:cubicBezTo>
                  <a:pt x="378394" y="1099745"/>
                  <a:pt x="374931" y="1092739"/>
                  <a:pt x="374931" y="1081956"/>
                </a:cubicBezTo>
                <a:cubicBezTo>
                  <a:pt x="374931" y="1078098"/>
                  <a:pt x="375938" y="1073900"/>
                  <a:pt x="377953" y="1069361"/>
                </a:cubicBezTo>
                <a:cubicBezTo>
                  <a:pt x="379968" y="1064823"/>
                  <a:pt x="385787" y="1060940"/>
                  <a:pt x="395409" y="1057713"/>
                </a:cubicBezTo>
                <a:close/>
                <a:moveTo>
                  <a:pt x="3115554" y="1048873"/>
                </a:moveTo>
                <a:cubicBezTo>
                  <a:pt x="3112182" y="1049063"/>
                  <a:pt x="3108903" y="1050343"/>
                  <a:pt x="3105716" y="1052712"/>
                </a:cubicBezTo>
                <a:cubicBezTo>
                  <a:pt x="3099341" y="1057452"/>
                  <a:pt x="3096154" y="1063769"/>
                  <a:pt x="3096154" y="1071663"/>
                </a:cubicBezTo>
                <a:cubicBezTo>
                  <a:pt x="3096154" y="1079557"/>
                  <a:pt x="3099703" y="1085483"/>
                  <a:pt x="3106802" y="1089441"/>
                </a:cubicBezTo>
                <a:cubicBezTo>
                  <a:pt x="3113900" y="1093399"/>
                  <a:pt x="3120848" y="1093198"/>
                  <a:pt x="3127645" y="1088839"/>
                </a:cubicBezTo>
                <a:cubicBezTo>
                  <a:pt x="3134443" y="1084465"/>
                  <a:pt x="3137637" y="1078155"/>
                  <a:pt x="3137228" y="1069910"/>
                </a:cubicBezTo>
                <a:cubicBezTo>
                  <a:pt x="3136820" y="1061664"/>
                  <a:pt x="3133059" y="1055552"/>
                  <a:pt x="3125946" y="1051572"/>
                </a:cubicBezTo>
                <a:cubicBezTo>
                  <a:pt x="3122390" y="1049583"/>
                  <a:pt x="3118926" y="1048683"/>
                  <a:pt x="3115554" y="1048873"/>
                </a:cubicBezTo>
                <a:close/>
                <a:moveTo>
                  <a:pt x="5016830" y="1047851"/>
                </a:moveTo>
                <a:cubicBezTo>
                  <a:pt x="5014500" y="1047256"/>
                  <a:pt x="5006878" y="1047837"/>
                  <a:pt x="4993965" y="1049593"/>
                </a:cubicBezTo>
                <a:cubicBezTo>
                  <a:pt x="4981051" y="1051350"/>
                  <a:pt x="4964241" y="1053856"/>
                  <a:pt x="4943534" y="1057111"/>
                </a:cubicBezTo>
                <a:cubicBezTo>
                  <a:pt x="4946244" y="1069444"/>
                  <a:pt x="4948811" y="1084451"/>
                  <a:pt x="4951234" y="1102132"/>
                </a:cubicBezTo>
                <a:cubicBezTo>
                  <a:pt x="4967095" y="1101300"/>
                  <a:pt x="4988017" y="1098375"/>
                  <a:pt x="5014002" y="1093356"/>
                </a:cubicBezTo>
                <a:cubicBezTo>
                  <a:pt x="5016425" y="1083648"/>
                  <a:pt x="5018085" y="1073785"/>
                  <a:pt x="5018982" y="1063769"/>
                </a:cubicBezTo>
                <a:cubicBezTo>
                  <a:pt x="5019878" y="1053752"/>
                  <a:pt x="5019161" y="1048446"/>
                  <a:pt x="5016830" y="1047851"/>
                </a:cubicBezTo>
                <a:close/>
                <a:moveTo>
                  <a:pt x="1087362" y="1040681"/>
                </a:moveTo>
                <a:cubicBezTo>
                  <a:pt x="1088521" y="1040015"/>
                  <a:pt x="1090590" y="1040093"/>
                  <a:pt x="1093567" y="1040914"/>
                </a:cubicBezTo>
                <a:cubicBezTo>
                  <a:pt x="1105477" y="1044198"/>
                  <a:pt x="1116450" y="1048113"/>
                  <a:pt x="1126489" y="1052659"/>
                </a:cubicBezTo>
                <a:cubicBezTo>
                  <a:pt x="1137803" y="1057391"/>
                  <a:pt x="1147716" y="1064245"/>
                  <a:pt x="1156227" y="1073222"/>
                </a:cubicBezTo>
                <a:cubicBezTo>
                  <a:pt x="1164738" y="1082199"/>
                  <a:pt x="1168427" y="1093786"/>
                  <a:pt x="1167294" y="1107983"/>
                </a:cubicBezTo>
                <a:cubicBezTo>
                  <a:pt x="1166161" y="1122180"/>
                  <a:pt x="1159202" y="1123983"/>
                  <a:pt x="1146418" y="1113393"/>
                </a:cubicBezTo>
                <a:cubicBezTo>
                  <a:pt x="1133634" y="1102803"/>
                  <a:pt x="1118652" y="1087254"/>
                  <a:pt x="1101473" y="1066748"/>
                </a:cubicBezTo>
                <a:cubicBezTo>
                  <a:pt x="1088587" y="1051368"/>
                  <a:pt x="1083884" y="1042679"/>
                  <a:pt x="1087362" y="1040681"/>
                </a:cubicBezTo>
                <a:close/>
                <a:moveTo>
                  <a:pt x="1017609" y="1036838"/>
                </a:moveTo>
                <a:cubicBezTo>
                  <a:pt x="1021850" y="1036809"/>
                  <a:pt x="1028323" y="1038863"/>
                  <a:pt x="1037027" y="1043000"/>
                </a:cubicBezTo>
                <a:cubicBezTo>
                  <a:pt x="1052114" y="1053469"/>
                  <a:pt x="1056437" y="1060460"/>
                  <a:pt x="1049998" y="1063973"/>
                </a:cubicBezTo>
                <a:cubicBezTo>
                  <a:pt x="1043559" y="1067486"/>
                  <a:pt x="1037242" y="1072566"/>
                  <a:pt x="1031047" y="1079213"/>
                </a:cubicBezTo>
                <a:cubicBezTo>
                  <a:pt x="1024853" y="1085860"/>
                  <a:pt x="1015600" y="1094199"/>
                  <a:pt x="1003288" y="1104230"/>
                </a:cubicBezTo>
                <a:cubicBezTo>
                  <a:pt x="990978" y="1114260"/>
                  <a:pt x="977472" y="1122069"/>
                  <a:pt x="962773" y="1127654"/>
                </a:cubicBezTo>
                <a:cubicBezTo>
                  <a:pt x="948075" y="1133240"/>
                  <a:pt x="946895" y="1129723"/>
                  <a:pt x="959235" y="1117103"/>
                </a:cubicBezTo>
                <a:cubicBezTo>
                  <a:pt x="971575" y="1104484"/>
                  <a:pt x="983495" y="1091105"/>
                  <a:pt x="994996" y="1076965"/>
                </a:cubicBezTo>
                <a:cubicBezTo>
                  <a:pt x="1006497" y="1062826"/>
                  <a:pt x="1012025" y="1051562"/>
                  <a:pt x="1011581" y="1043172"/>
                </a:cubicBezTo>
                <a:cubicBezTo>
                  <a:pt x="1011358" y="1038978"/>
                  <a:pt x="1013368" y="1036866"/>
                  <a:pt x="1017609" y="1036838"/>
                </a:cubicBezTo>
                <a:close/>
                <a:moveTo>
                  <a:pt x="3781748" y="1034633"/>
                </a:moveTo>
                <a:cubicBezTo>
                  <a:pt x="3805711" y="1040254"/>
                  <a:pt x="3823550" y="1046578"/>
                  <a:pt x="3835266" y="1053605"/>
                </a:cubicBezTo>
                <a:cubicBezTo>
                  <a:pt x="3846982" y="1060632"/>
                  <a:pt x="3855439" y="1066984"/>
                  <a:pt x="3860638" y="1072663"/>
                </a:cubicBezTo>
                <a:cubicBezTo>
                  <a:pt x="3865836" y="1078342"/>
                  <a:pt x="3869130" y="1086100"/>
                  <a:pt x="3870522" y="1095937"/>
                </a:cubicBezTo>
                <a:cubicBezTo>
                  <a:pt x="3871912" y="1105775"/>
                  <a:pt x="3868252" y="1113791"/>
                  <a:pt x="3859541" y="1119986"/>
                </a:cubicBezTo>
                <a:cubicBezTo>
                  <a:pt x="3850829" y="1126181"/>
                  <a:pt x="3842160" y="1119387"/>
                  <a:pt x="3833535" y="1099605"/>
                </a:cubicBezTo>
                <a:cubicBezTo>
                  <a:pt x="3824909" y="1079822"/>
                  <a:pt x="3806836" y="1061535"/>
                  <a:pt x="3779318" y="1044743"/>
                </a:cubicBezTo>
                <a:close/>
                <a:moveTo>
                  <a:pt x="3118036" y="1025953"/>
                </a:moveTo>
                <a:cubicBezTo>
                  <a:pt x="3123557" y="1026075"/>
                  <a:pt x="3129201" y="1027348"/>
                  <a:pt x="3134970" y="1029772"/>
                </a:cubicBezTo>
                <a:cubicBezTo>
                  <a:pt x="3146506" y="1034618"/>
                  <a:pt x="3154168" y="1042298"/>
                  <a:pt x="3157953" y="1052809"/>
                </a:cubicBezTo>
                <a:cubicBezTo>
                  <a:pt x="3161739" y="1063320"/>
                  <a:pt x="3162184" y="1073717"/>
                  <a:pt x="3159287" y="1083999"/>
                </a:cubicBezTo>
                <a:cubicBezTo>
                  <a:pt x="3156390" y="1094281"/>
                  <a:pt x="3150970" y="1102150"/>
                  <a:pt x="3143025" y="1107607"/>
                </a:cubicBezTo>
                <a:cubicBezTo>
                  <a:pt x="3135081" y="1113063"/>
                  <a:pt x="3125641" y="1115791"/>
                  <a:pt x="3114707" y="1115791"/>
                </a:cubicBezTo>
                <a:cubicBezTo>
                  <a:pt x="3103772" y="1115791"/>
                  <a:pt x="3093871" y="1111353"/>
                  <a:pt x="3085001" y="1102476"/>
                </a:cubicBezTo>
                <a:cubicBezTo>
                  <a:pt x="3076132" y="1093600"/>
                  <a:pt x="3071697" y="1084056"/>
                  <a:pt x="3071697" y="1073846"/>
                </a:cubicBezTo>
                <a:cubicBezTo>
                  <a:pt x="3071697" y="1063636"/>
                  <a:pt x="3074085" y="1054706"/>
                  <a:pt x="3078860" y="1047055"/>
                </a:cubicBezTo>
                <a:cubicBezTo>
                  <a:pt x="3083635" y="1039405"/>
                  <a:pt x="3091296" y="1033400"/>
                  <a:pt x="3101844" y="1029040"/>
                </a:cubicBezTo>
                <a:cubicBezTo>
                  <a:pt x="3107117" y="1026860"/>
                  <a:pt x="3112515" y="1025832"/>
                  <a:pt x="3118036" y="1025953"/>
                </a:cubicBezTo>
                <a:close/>
                <a:moveTo>
                  <a:pt x="5026833" y="1018081"/>
                </a:moveTo>
                <a:cubicBezTo>
                  <a:pt x="5031063" y="1018231"/>
                  <a:pt x="5035813" y="1019611"/>
                  <a:pt x="5041083" y="1022221"/>
                </a:cubicBezTo>
                <a:cubicBezTo>
                  <a:pt x="5051623" y="1027441"/>
                  <a:pt x="5060496" y="1033421"/>
                  <a:pt x="5067702" y="1040161"/>
                </a:cubicBezTo>
                <a:cubicBezTo>
                  <a:pt x="5074908" y="1046901"/>
                  <a:pt x="5074303" y="1053766"/>
                  <a:pt x="5065884" y="1060757"/>
                </a:cubicBezTo>
                <a:cubicBezTo>
                  <a:pt x="5057467" y="1067748"/>
                  <a:pt x="5049530" y="1077926"/>
                  <a:pt x="5042073" y="1091291"/>
                </a:cubicBezTo>
                <a:cubicBezTo>
                  <a:pt x="5055567" y="1107409"/>
                  <a:pt x="5055596" y="1115748"/>
                  <a:pt x="5042159" y="1116308"/>
                </a:cubicBezTo>
                <a:cubicBezTo>
                  <a:pt x="5028722" y="1116867"/>
                  <a:pt x="4998751" y="1118867"/>
                  <a:pt x="4952245" y="1122309"/>
                </a:cubicBezTo>
                <a:cubicBezTo>
                  <a:pt x="4948589" y="1135961"/>
                  <a:pt x="4943534" y="1138764"/>
                  <a:pt x="4937081" y="1130719"/>
                </a:cubicBezTo>
                <a:cubicBezTo>
                  <a:pt x="4930628" y="1122675"/>
                  <a:pt x="4925160" y="1108582"/>
                  <a:pt x="4920679" y="1088441"/>
                </a:cubicBezTo>
                <a:cubicBezTo>
                  <a:pt x="4916198" y="1068300"/>
                  <a:pt x="4911663" y="1054863"/>
                  <a:pt x="4907074" y="1048131"/>
                </a:cubicBezTo>
                <a:cubicBezTo>
                  <a:pt x="4902485" y="1041398"/>
                  <a:pt x="4903425" y="1037465"/>
                  <a:pt x="4909892" y="1036332"/>
                </a:cubicBezTo>
                <a:cubicBezTo>
                  <a:pt x="4916359" y="1035199"/>
                  <a:pt x="4922486" y="1035310"/>
                  <a:pt x="4928273" y="1036666"/>
                </a:cubicBezTo>
                <a:cubicBezTo>
                  <a:pt x="4934059" y="1038021"/>
                  <a:pt x="4943287" y="1038042"/>
                  <a:pt x="4955956" y="1036730"/>
                </a:cubicBezTo>
                <a:cubicBezTo>
                  <a:pt x="4968626" y="1035418"/>
                  <a:pt x="4980155" y="1033676"/>
                  <a:pt x="4990545" y="1031503"/>
                </a:cubicBezTo>
                <a:cubicBezTo>
                  <a:pt x="5000934" y="1029331"/>
                  <a:pt x="5009320" y="1025936"/>
                  <a:pt x="5015701" y="1021318"/>
                </a:cubicBezTo>
                <a:cubicBezTo>
                  <a:pt x="5018892" y="1019009"/>
                  <a:pt x="5022602" y="1017930"/>
                  <a:pt x="5026833" y="1018081"/>
                </a:cubicBezTo>
                <a:close/>
                <a:moveTo>
                  <a:pt x="2894794" y="974530"/>
                </a:moveTo>
                <a:cubicBezTo>
                  <a:pt x="2897382" y="974668"/>
                  <a:pt x="2900764" y="975580"/>
                  <a:pt x="2904938" y="977265"/>
                </a:cubicBezTo>
                <a:cubicBezTo>
                  <a:pt x="2921638" y="984005"/>
                  <a:pt x="2929987" y="991906"/>
                  <a:pt x="2929987" y="1000969"/>
                </a:cubicBezTo>
                <a:cubicBezTo>
                  <a:pt x="2929987" y="1010520"/>
                  <a:pt x="2927614" y="1016747"/>
                  <a:pt x="2922867" y="1019651"/>
                </a:cubicBezTo>
                <a:cubicBezTo>
                  <a:pt x="2918121" y="1022555"/>
                  <a:pt x="2913962" y="1022171"/>
                  <a:pt x="2910391" y="1018500"/>
                </a:cubicBezTo>
                <a:cubicBezTo>
                  <a:pt x="2906820" y="1014829"/>
                  <a:pt x="2900998" y="1006720"/>
                  <a:pt x="2892925" y="994172"/>
                </a:cubicBezTo>
                <a:cubicBezTo>
                  <a:pt x="2886407" y="980664"/>
                  <a:pt x="2887030" y="974116"/>
                  <a:pt x="2894794" y="974530"/>
                </a:cubicBezTo>
                <a:close/>
                <a:moveTo>
                  <a:pt x="208744" y="974530"/>
                </a:moveTo>
                <a:cubicBezTo>
                  <a:pt x="211332" y="974668"/>
                  <a:pt x="214714" y="975580"/>
                  <a:pt x="218888" y="977265"/>
                </a:cubicBezTo>
                <a:cubicBezTo>
                  <a:pt x="235588" y="984005"/>
                  <a:pt x="243937" y="991906"/>
                  <a:pt x="243937" y="1000969"/>
                </a:cubicBezTo>
                <a:cubicBezTo>
                  <a:pt x="243937" y="1010520"/>
                  <a:pt x="241564" y="1016747"/>
                  <a:pt x="236817" y="1019651"/>
                </a:cubicBezTo>
                <a:cubicBezTo>
                  <a:pt x="232070" y="1022555"/>
                  <a:pt x="227912" y="1022171"/>
                  <a:pt x="224341" y="1018500"/>
                </a:cubicBezTo>
                <a:cubicBezTo>
                  <a:pt x="220771" y="1014829"/>
                  <a:pt x="214948" y="1006720"/>
                  <a:pt x="206875" y="994172"/>
                </a:cubicBezTo>
                <a:cubicBezTo>
                  <a:pt x="200358" y="980664"/>
                  <a:pt x="200980" y="974116"/>
                  <a:pt x="208744" y="974530"/>
                </a:cubicBezTo>
                <a:close/>
                <a:moveTo>
                  <a:pt x="4304596" y="968661"/>
                </a:moveTo>
                <a:cubicBezTo>
                  <a:pt x="4289610" y="969564"/>
                  <a:pt x="4274453" y="970819"/>
                  <a:pt x="4259123" y="972425"/>
                </a:cubicBezTo>
                <a:cubicBezTo>
                  <a:pt x="4252655" y="990881"/>
                  <a:pt x="4249579" y="1000858"/>
                  <a:pt x="4249895" y="1002357"/>
                </a:cubicBezTo>
                <a:cubicBezTo>
                  <a:pt x="4250211" y="1003855"/>
                  <a:pt x="4252125" y="1005192"/>
                  <a:pt x="4255638" y="1006368"/>
                </a:cubicBezTo>
                <a:cubicBezTo>
                  <a:pt x="4259151" y="1007544"/>
                  <a:pt x="4269505" y="1011567"/>
                  <a:pt x="4286699" y="1018436"/>
                </a:cubicBezTo>
                <a:cubicBezTo>
                  <a:pt x="4293281" y="1009071"/>
                  <a:pt x="4299247" y="992480"/>
                  <a:pt x="4304596" y="968661"/>
                </a:cubicBezTo>
                <a:close/>
                <a:moveTo>
                  <a:pt x="803868" y="951454"/>
                </a:moveTo>
                <a:cubicBezTo>
                  <a:pt x="820048" y="950370"/>
                  <a:pt x="833620" y="952743"/>
                  <a:pt x="844585" y="958572"/>
                </a:cubicBezTo>
                <a:cubicBezTo>
                  <a:pt x="859205" y="966345"/>
                  <a:pt x="865644" y="973343"/>
                  <a:pt x="863902" y="979566"/>
                </a:cubicBezTo>
                <a:cubicBezTo>
                  <a:pt x="862159" y="985790"/>
                  <a:pt x="855125" y="988454"/>
                  <a:pt x="842800" y="987558"/>
                </a:cubicBezTo>
                <a:cubicBezTo>
                  <a:pt x="830474" y="986661"/>
                  <a:pt x="813155" y="986213"/>
                  <a:pt x="790842" y="986213"/>
                </a:cubicBezTo>
                <a:cubicBezTo>
                  <a:pt x="768557" y="986213"/>
                  <a:pt x="744616" y="987335"/>
                  <a:pt x="719019" y="989580"/>
                </a:cubicBezTo>
                <a:cubicBezTo>
                  <a:pt x="693421" y="991824"/>
                  <a:pt x="671998" y="994495"/>
                  <a:pt x="654746" y="997592"/>
                </a:cubicBezTo>
                <a:cubicBezTo>
                  <a:pt x="637495" y="1000690"/>
                  <a:pt x="622437" y="1003615"/>
                  <a:pt x="609574" y="1006368"/>
                </a:cubicBezTo>
                <a:cubicBezTo>
                  <a:pt x="596711" y="1009122"/>
                  <a:pt x="583324" y="1006132"/>
                  <a:pt x="569414" y="997399"/>
                </a:cubicBezTo>
                <a:cubicBezTo>
                  <a:pt x="556809" y="983532"/>
                  <a:pt x="555913" y="977283"/>
                  <a:pt x="566726" y="978652"/>
                </a:cubicBezTo>
                <a:cubicBezTo>
                  <a:pt x="577539" y="980022"/>
                  <a:pt x="596062" y="979592"/>
                  <a:pt x="622297" y="977362"/>
                </a:cubicBezTo>
                <a:cubicBezTo>
                  <a:pt x="648533" y="975132"/>
                  <a:pt x="676540" y="971758"/>
                  <a:pt x="706317" y="967241"/>
                </a:cubicBezTo>
                <a:cubicBezTo>
                  <a:pt x="736094" y="962724"/>
                  <a:pt x="762928" y="958207"/>
                  <a:pt x="786819" y="953690"/>
                </a:cubicBezTo>
                <a:cubicBezTo>
                  <a:pt x="792792" y="952560"/>
                  <a:pt x="798475" y="951815"/>
                  <a:pt x="803868" y="951454"/>
                </a:cubicBezTo>
                <a:close/>
                <a:moveTo>
                  <a:pt x="1077036" y="940310"/>
                </a:moveTo>
                <a:cubicBezTo>
                  <a:pt x="1062280" y="943866"/>
                  <a:pt x="1048772" y="946799"/>
                  <a:pt x="1036511" y="949108"/>
                </a:cubicBezTo>
                <a:cubicBezTo>
                  <a:pt x="1035751" y="969055"/>
                  <a:pt x="1035371" y="986321"/>
                  <a:pt x="1035371" y="1000905"/>
                </a:cubicBezTo>
                <a:cubicBezTo>
                  <a:pt x="1049969" y="999169"/>
                  <a:pt x="1062137" y="997176"/>
                  <a:pt x="1071874" y="994925"/>
                </a:cubicBezTo>
                <a:cubicBezTo>
                  <a:pt x="1074441" y="977946"/>
                  <a:pt x="1076162" y="959741"/>
                  <a:pt x="1077036" y="940310"/>
                </a:cubicBezTo>
                <a:close/>
                <a:moveTo>
                  <a:pt x="2874789" y="897082"/>
                </a:moveTo>
                <a:cubicBezTo>
                  <a:pt x="2878620" y="897719"/>
                  <a:pt x="2883181" y="899742"/>
                  <a:pt x="2888472" y="903151"/>
                </a:cubicBezTo>
                <a:cubicBezTo>
                  <a:pt x="2899055" y="909970"/>
                  <a:pt x="2902443" y="915344"/>
                  <a:pt x="2898636" y="919273"/>
                </a:cubicBezTo>
                <a:cubicBezTo>
                  <a:pt x="2894828" y="923202"/>
                  <a:pt x="2892107" y="927615"/>
                  <a:pt x="2890473" y="932513"/>
                </a:cubicBezTo>
                <a:cubicBezTo>
                  <a:pt x="2888838" y="937410"/>
                  <a:pt x="2886662" y="945749"/>
                  <a:pt x="2883944" y="957529"/>
                </a:cubicBezTo>
                <a:cubicBezTo>
                  <a:pt x="2881227" y="969310"/>
                  <a:pt x="2878133" y="980556"/>
                  <a:pt x="2874663" y="991268"/>
                </a:cubicBezTo>
                <a:cubicBezTo>
                  <a:pt x="2885246" y="1003414"/>
                  <a:pt x="2892613" y="1015059"/>
                  <a:pt x="2896764" y="1026201"/>
                </a:cubicBezTo>
                <a:cubicBezTo>
                  <a:pt x="2900916" y="1037343"/>
                  <a:pt x="2901676" y="1046962"/>
                  <a:pt x="2899045" y="1055057"/>
                </a:cubicBezTo>
                <a:cubicBezTo>
                  <a:pt x="2896413" y="1063152"/>
                  <a:pt x="2891312" y="1062603"/>
                  <a:pt x="2883740" y="1053411"/>
                </a:cubicBezTo>
                <a:cubicBezTo>
                  <a:pt x="2876168" y="1044219"/>
                  <a:pt x="2868726" y="1032166"/>
                  <a:pt x="2861412" y="1017253"/>
                </a:cubicBezTo>
                <a:cubicBezTo>
                  <a:pt x="2857153" y="1028725"/>
                  <a:pt x="2849965" y="1040208"/>
                  <a:pt x="2839848" y="1051701"/>
                </a:cubicBezTo>
                <a:cubicBezTo>
                  <a:pt x="2829731" y="1063195"/>
                  <a:pt x="2818352" y="1072251"/>
                  <a:pt x="2805711" y="1078869"/>
                </a:cubicBezTo>
                <a:cubicBezTo>
                  <a:pt x="2793070" y="1085487"/>
                  <a:pt x="2791765" y="1082744"/>
                  <a:pt x="2801796" y="1070641"/>
                </a:cubicBezTo>
                <a:cubicBezTo>
                  <a:pt x="2811827" y="1058538"/>
                  <a:pt x="2820421" y="1046442"/>
                  <a:pt x="2827576" y="1034353"/>
                </a:cubicBezTo>
                <a:cubicBezTo>
                  <a:pt x="2834732" y="1022264"/>
                  <a:pt x="2840920" y="1009566"/>
                  <a:pt x="2846140" y="996258"/>
                </a:cubicBezTo>
                <a:cubicBezTo>
                  <a:pt x="2838683" y="985030"/>
                  <a:pt x="2831420" y="973999"/>
                  <a:pt x="2824350" y="963165"/>
                </a:cubicBezTo>
                <a:cubicBezTo>
                  <a:pt x="2817280" y="952331"/>
                  <a:pt x="2819438" y="949775"/>
                  <a:pt x="2830825" y="955496"/>
                </a:cubicBezTo>
                <a:cubicBezTo>
                  <a:pt x="2842211" y="961218"/>
                  <a:pt x="2849890" y="967356"/>
                  <a:pt x="2853862" y="973909"/>
                </a:cubicBezTo>
                <a:cubicBezTo>
                  <a:pt x="2855913" y="965750"/>
                  <a:pt x="2857838" y="955873"/>
                  <a:pt x="2859638" y="944279"/>
                </a:cubicBezTo>
                <a:cubicBezTo>
                  <a:pt x="2861437" y="932685"/>
                  <a:pt x="2861688" y="926651"/>
                  <a:pt x="2860390" y="926178"/>
                </a:cubicBezTo>
                <a:cubicBezTo>
                  <a:pt x="2859093" y="925705"/>
                  <a:pt x="2853421" y="927268"/>
                  <a:pt x="2843376" y="930867"/>
                </a:cubicBezTo>
                <a:cubicBezTo>
                  <a:pt x="2833330" y="934466"/>
                  <a:pt x="2824081" y="933262"/>
                  <a:pt x="2815628" y="927253"/>
                </a:cubicBezTo>
                <a:cubicBezTo>
                  <a:pt x="2807174" y="921245"/>
                  <a:pt x="2808576" y="917645"/>
                  <a:pt x="2819833" y="916455"/>
                </a:cubicBezTo>
                <a:cubicBezTo>
                  <a:pt x="2831090" y="915265"/>
                  <a:pt x="2840329" y="913182"/>
                  <a:pt x="2847549" y="910206"/>
                </a:cubicBezTo>
                <a:cubicBezTo>
                  <a:pt x="2854769" y="907231"/>
                  <a:pt x="2860749" y="903606"/>
                  <a:pt x="2865488" y="899333"/>
                </a:cubicBezTo>
                <a:cubicBezTo>
                  <a:pt x="2867858" y="897196"/>
                  <a:pt x="2870958" y="896446"/>
                  <a:pt x="2874789" y="897082"/>
                </a:cubicBezTo>
                <a:close/>
                <a:moveTo>
                  <a:pt x="188739" y="897082"/>
                </a:moveTo>
                <a:cubicBezTo>
                  <a:pt x="192570" y="897719"/>
                  <a:pt x="197131" y="899742"/>
                  <a:pt x="202422" y="903151"/>
                </a:cubicBezTo>
                <a:cubicBezTo>
                  <a:pt x="213005" y="909970"/>
                  <a:pt x="216394" y="915344"/>
                  <a:pt x="212586" y="919273"/>
                </a:cubicBezTo>
                <a:cubicBezTo>
                  <a:pt x="208779" y="923202"/>
                  <a:pt x="206058" y="927615"/>
                  <a:pt x="204423" y="932513"/>
                </a:cubicBezTo>
                <a:cubicBezTo>
                  <a:pt x="202788" y="937410"/>
                  <a:pt x="200612" y="945749"/>
                  <a:pt x="197894" y="957529"/>
                </a:cubicBezTo>
                <a:cubicBezTo>
                  <a:pt x="195177" y="969310"/>
                  <a:pt x="192083" y="980556"/>
                  <a:pt x="188613" y="991268"/>
                </a:cubicBezTo>
                <a:cubicBezTo>
                  <a:pt x="199196" y="1003414"/>
                  <a:pt x="206563" y="1015059"/>
                  <a:pt x="210715" y="1026201"/>
                </a:cubicBezTo>
                <a:cubicBezTo>
                  <a:pt x="214866" y="1037343"/>
                  <a:pt x="215626" y="1046962"/>
                  <a:pt x="212994" y="1055057"/>
                </a:cubicBezTo>
                <a:cubicBezTo>
                  <a:pt x="210363" y="1063152"/>
                  <a:pt x="205262" y="1062603"/>
                  <a:pt x="197690" y="1053411"/>
                </a:cubicBezTo>
                <a:cubicBezTo>
                  <a:pt x="190119" y="1044219"/>
                  <a:pt x="182676" y="1032166"/>
                  <a:pt x="175362" y="1017253"/>
                </a:cubicBezTo>
                <a:cubicBezTo>
                  <a:pt x="171104" y="1028725"/>
                  <a:pt x="163915" y="1040208"/>
                  <a:pt x="153799" y="1051701"/>
                </a:cubicBezTo>
                <a:cubicBezTo>
                  <a:pt x="143682" y="1063195"/>
                  <a:pt x="132302" y="1072251"/>
                  <a:pt x="119661" y="1078869"/>
                </a:cubicBezTo>
                <a:cubicBezTo>
                  <a:pt x="107021" y="1085487"/>
                  <a:pt x="105716" y="1082744"/>
                  <a:pt x="115747" y="1070641"/>
                </a:cubicBezTo>
                <a:cubicBezTo>
                  <a:pt x="125777" y="1058538"/>
                  <a:pt x="134371" y="1046442"/>
                  <a:pt x="141527" y="1034353"/>
                </a:cubicBezTo>
                <a:cubicBezTo>
                  <a:pt x="148682" y="1022264"/>
                  <a:pt x="154870" y="1009566"/>
                  <a:pt x="160090" y="996258"/>
                </a:cubicBezTo>
                <a:cubicBezTo>
                  <a:pt x="152633" y="985030"/>
                  <a:pt x="145370" y="973999"/>
                  <a:pt x="138300" y="963165"/>
                </a:cubicBezTo>
                <a:cubicBezTo>
                  <a:pt x="131231" y="952331"/>
                  <a:pt x="133389" y="949775"/>
                  <a:pt x="144775" y="955496"/>
                </a:cubicBezTo>
                <a:cubicBezTo>
                  <a:pt x="156161" y="961218"/>
                  <a:pt x="163840" y="967356"/>
                  <a:pt x="167812" y="973909"/>
                </a:cubicBezTo>
                <a:cubicBezTo>
                  <a:pt x="169863" y="965750"/>
                  <a:pt x="171788" y="955873"/>
                  <a:pt x="173588" y="944279"/>
                </a:cubicBezTo>
                <a:cubicBezTo>
                  <a:pt x="175387" y="932685"/>
                  <a:pt x="175638" y="926651"/>
                  <a:pt x="174341" y="926178"/>
                </a:cubicBezTo>
                <a:cubicBezTo>
                  <a:pt x="173043" y="925705"/>
                  <a:pt x="167372" y="927268"/>
                  <a:pt x="157326" y="930867"/>
                </a:cubicBezTo>
                <a:cubicBezTo>
                  <a:pt x="147281" y="934466"/>
                  <a:pt x="138031" y="933262"/>
                  <a:pt x="129578" y="927253"/>
                </a:cubicBezTo>
                <a:cubicBezTo>
                  <a:pt x="121124" y="921245"/>
                  <a:pt x="122526" y="917645"/>
                  <a:pt x="133783" y="916455"/>
                </a:cubicBezTo>
                <a:cubicBezTo>
                  <a:pt x="145040" y="915265"/>
                  <a:pt x="154279" y="913182"/>
                  <a:pt x="161499" y="910206"/>
                </a:cubicBezTo>
                <a:cubicBezTo>
                  <a:pt x="168720" y="907231"/>
                  <a:pt x="174699" y="903606"/>
                  <a:pt x="179439" y="899333"/>
                </a:cubicBezTo>
                <a:cubicBezTo>
                  <a:pt x="181809" y="897196"/>
                  <a:pt x="184908" y="896446"/>
                  <a:pt x="188739" y="897082"/>
                </a:cubicBezTo>
                <a:close/>
                <a:moveTo>
                  <a:pt x="4961990" y="894429"/>
                </a:moveTo>
                <a:cubicBezTo>
                  <a:pt x="4958061" y="901556"/>
                  <a:pt x="4951909" y="908668"/>
                  <a:pt x="4943534" y="915767"/>
                </a:cubicBezTo>
                <a:cubicBezTo>
                  <a:pt x="4952238" y="917000"/>
                  <a:pt x="4958932" y="919728"/>
                  <a:pt x="4963614" y="923952"/>
                </a:cubicBezTo>
                <a:cubicBezTo>
                  <a:pt x="4968296" y="928175"/>
                  <a:pt x="4975685" y="934474"/>
                  <a:pt x="4985780" y="942848"/>
                </a:cubicBezTo>
                <a:cubicBezTo>
                  <a:pt x="4992764" y="933326"/>
                  <a:pt x="4998468" y="924141"/>
                  <a:pt x="5002892" y="915294"/>
                </a:cubicBezTo>
                <a:cubicBezTo>
                  <a:pt x="5007316" y="906446"/>
                  <a:pt x="5009527" y="900365"/>
                  <a:pt x="5009527" y="897053"/>
                </a:cubicBezTo>
                <a:cubicBezTo>
                  <a:pt x="5009527" y="895303"/>
                  <a:pt x="5006258" y="895103"/>
                  <a:pt x="4999719" y="896451"/>
                </a:cubicBezTo>
                <a:cubicBezTo>
                  <a:pt x="4993180" y="897799"/>
                  <a:pt x="4986727" y="899147"/>
                  <a:pt x="4980359" y="900495"/>
                </a:cubicBezTo>
                <a:cubicBezTo>
                  <a:pt x="4973992" y="901842"/>
                  <a:pt x="4967870" y="899821"/>
                  <a:pt x="4961990" y="894429"/>
                </a:cubicBezTo>
                <a:close/>
                <a:moveTo>
                  <a:pt x="2507593" y="886319"/>
                </a:moveTo>
                <a:lnTo>
                  <a:pt x="2491052" y="890191"/>
                </a:lnTo>
                <a:lnTo>
                  <a:pt x="2480318" y="893181"/>
                </a:lnTo>
                <a:cubicBezTo>
                  <a:pt x="2486613" y="916570"/>
                  <a:pt x="2492077" y="934925"/>
                  <a:pt x="2496709" y="948247"/>
                </a:cubicBezTo>
                <a:lnTo>
                  <a:pt x="2515251" y="945021"/>
                </a:lnTo>
                <a:lnTo>
                  <a:pt x="2514197" y="926823"/>
                </a:lnTo>
                <a:cubicBezTo>
                  <a:pt x="2511816" y="928616"/>
                  <a:pt x="2508145" y="929512"/>
                  <a:pt x="2503183" y="929512"/>
                </a:cubicBezTo>
                <a:cubicBezTo>
                  <a:pt x="2497648" y="929512"/>
                  <a:pt x="2493099" y="927615"/>
                  <a:pt x="2489535" y="923822"/>
                </a:cubicBezTo>
                <a:cubicBezTo>
                  <a:pt x="2485972" y="920029"/>
                  <a:pt x="2487094" y="916900"/>
                  <a:pt x="2492902" y="914433"/>
                </a:cubicBezTo>
                <a:cubicBezTo>
                  <a:pt x="2498709" y="911967"/>
                  <a:pt x="2505256" y="909672"/>
                  <a:pt x="2512540" y="907550"/>
                </a:cubicBezTo>
                <a:cubicBezTo>
                  <a:pt x="2510805" y="896895"/>
                  <a:pt x="2509156" y="889818"/>
                  <a:pt x="2507593" y="886319"/>
                </a:cubicBezTo>
                <a:close/>
                <a:moveTo>
                  <a:pt x="2568040" y="874064"/>
                </a:moveTo>
                <a:cubicBezTo>
                  <a:pt x="2566263" y="873881"/>
                  <a:pt x="2563886" y="874108"/>
                  <a:pt x="2560906" y="874747"/>
                </a:cubicBezTo>
                <a:cubicBezTo>
                  <a:pt x="2554948" y="876023"/>
                  <a:pt x="2542483" y="878109"/>
                  <a:pt x="2523511" y="881006"/>
                </a:cubicBezTo>
                <a:cubicBezTo>
                  <a:pt x="2533405" y="882598"/>
                  <a:pt x="2538105" y="885853"/>
                  <a:pt x="2537611" y="890772"/>
                </a:cubicBezTo>
                <a:cubicBezTo>
                  <a:pt x="2537116" y="895691"/>
                  <a:pt x="2536460" y="899103"/>
                  <a:pt x="2535643" y="901011"/>
                </a:cubicBezTo>
                <a:cubicBezTo>
                  <a:pt x="2539285" y="900222"/>
                  <a:pt x="2543454" y="899351"/>
                  <a:pt x="2548151" y="898397"/>
                </a:cubicBezTo>
                <a:cubicBezTo>
                  <a:pt x="2552847" y="897444"/>
                  <a:pt x="2556436" y="898971"/>
                  <a:pt x="2558917" y="902979"/>
                </a:cubicBezTo>
                <a:cubicBezTo>
                  <a:pt x="2561398" y="906987"/>
                  <a:pt x="2560447" y="910791"/>
                  <a:pt x="2556067" y="914390"/>
                </a:cubicBezTo>
                <a:cubicBezTo>
                  <a:pt x="2551686" y="917990"/>
                  <a:pt x="2544878" y="920944"/>
                  <a:pt x="2535643" y="923252"/>
                </a:cubicBezTo>
                <a:lnTo>
                  <a:pt x="2535643" y="940160"/>
                </a:lnTo>
                <a:cubicBezTo>
                  <a:pt x="2545150" y="938381"/>
                  <a:pt x="2551424" y="937492"/>
                  <a:pt x="2554464" y="937492"/>
                </a:cubicBezTo>
                <a:cubicBezTo>
                  <a:pt x="2555855" y="937492"/>
                  <a:pt x="2558214" y="932358"/>
                  <a:pt x="2561541" y="922091"/>
                </a:cubicBezTo>
                <a:cubicBezTo>
                  <a:pt x="2564868" y="911823"/>
                  <a:pt x="2567657" y="902050"/>
                  <a:pt x="2569908" y="892772"/>
                </a:cubicBezTo>
                <a:cubicBezTo>
                  <a:pt x="2572160" y="883494"/>
                  <a:pt x="2572712" y="877851"/>
                  <a:pt x="2571565" y="875844"/>
                </a:cubicBezTo>
                <a:cubicBezTo>
                  <a:pt x="2570991" y="874840"/>
                  <a:pt x="2569816" y="874247"/>
                  <a:pt x="2568040" y="874064"/>
                </a:cubicBezTo>
                <a:close/>
                <a:moveTo>
                  <a:pt x="3551395" y="872832"/>
                </a:moveTo>
                <a:cubicBezTo>
                  <a:pt x="3526414" y="875514"/>
                  <a:pt x="3512863" y="877048"/>
                  <a:pt x="3510740" y="877435"/>
                </a:cubicBezTo>
                <a:cubicBezTo>
                  <a:pt x="3512475" y="897254"/>
                  <a:pt x="3515458" y="920858"/>
                  <a:pt x="3519688" y="948247"/>
                </a:cubicBezTo>
                <a:cubicBezTo>
                  <a:pt x="3529555" y="947387"/>
                  <a:pt x="3540016" y="945853"/>
                  <a:pt x="3551072" y="943644"/>
                </a:cubicBezTo>
                <a:lnTo>
                  <a:pt x="3551072" y="921424"/>
                </a:lnTo>
                <a:cubicBezTo>
                  <a:pt x="3546282" y="921424"/>
                  <a:pt x="3541697" y="921180"/>
                  <a:pt x="3537316" y="920693"/>
                </a:cubicBezTo>
                <a:cubicBezTo>
                  <a:pt x="3532935" y="920205"/>
                  <a:pt x="3528959" y="918362"/>
                  <a:pt x="3525389" y="915165"/>
                </a:cubicBezTo>
                <a:cubicBezTo>
                  <a:pt x="3521818" y="911967"/>
                  <a:pt x="3522237" y="909310"/>
                  <a:pt x="3526647" y="907195"/>
                </a:cubicBezTo>
                <a:cubicBezTo>
                  <a:pt x="3531057" y="905080"/>
                  <a:pt x="3539198" y="902445"/>
                  <a:pt x="3551072" y="899290"/>
                </a:cubicBezTo>
                <a:cubicBezTo>
                  <a:pt x="3551072" y="881422"/>
                  <a:pt x="3551179" y="872603"/>
                  <a:pt x="3551395" y="872832"/>
                </a:cubicBezTo>
                <a:close/>
                <a:moveTo>
                  <a:pt x="3621889" y="863922"/>
                </a:moveTo>
                <a:cubicBezTo>
                  <a:pt x="3618946" y="863326"/>
                  <a:pt x="3614871" y="863361"/>
                  <a:pt x="3609666" y="864024"/>
                </a:cubicBezTo>
                <a:cubicBezTo>
                  <a:pt x="3599255" y="865350"/>
                  <a:pt x="3586980" y="866989"/>
                  <a:pt x="3572840" y="868939"/>
                </a:cubicBezTo>
                <a:cubicBezTo>
                  <a:pt x="3578232" y="872108"/>
                  <a:pt x="3580236" y="876163"/>
                  <a:pt x="3578852" y="881103"/>
                </a:cubicBezTo>
                <a:cubicBezTo>
                  <a:pt x="3577468" y="886043"/>
                  <a:pt x="3576361" y="889983"/>
                  <a:pt x="3575529" y="892923"/>
                </a:cubicBezTo>
                <a:lnTo>
                  <a:pt x="3586887" y="891632"/>
                </a:lnTo>
                <a:cubicBezTo>
                  <a:pt x="3593755" y="889782"/>
                  <a:pt x="3598979" y="890779"/>
                  <a:pt x="3602557" y="894622"/>
                </a:cubicBezTo>
                <a:cubicBezTo>
                  <a:pt x="3606134" y="898465"/>
                  <a:pt x="3605507" y="902499"/>
                  <a:pt x="3600675" y="906722"/>
                </a:cubicBezTo>
                <a:cubicBezTo>
                  <a:pt x="3595842" y="910945"/>
                  <a:pt x="3587353" y="914268"/>
                  <a:pt x="3575206" y="916692"/>
                </a:cubicBezTo>
                <a:cubicBezTo>
                  <a:pt x="3574475" y="925454"/>
                  <a:pt x="3573686" y="933276"/>
                  <a:pt x="3572840" y="940160"/>
                </a:cubicBezTo>
                <a:cubicBezTo>
                  <a:pt x="3588543" y="938410"/>
                  <a:pt x="3601442" y="936754"/>
                  <a:pt x="3611537" y="935191"/>
                </a:cubicBezTo>
                <a:cubicBezTo>
                  <a:pt x="3615352" y="928336"/>
                  <a:pt x="3619278" y="916283"/>
                  <a:pt x="3623314" y="899032"/>
                </a:cubicBezTo>
                <a:cubicBezTo>
                  <a:pt x="3627351" y="881781"/>
                  <a:pt x="3628688" y="871301"/>
                  <a:pt x="3627326" y="867595"/>
                </a:cubicBezTo>
                <a:cubicBezTo>
                  <a:pt x="3626645" y="865741"/>
                  <a:pt x="3624832" y="864517"/>
                  <a:pt x="3621889" y="863922"/>
                </a:cubicBezTo>
                <a:close/>
                <a:moveTo>
                  <a:pt x="2064965" y="862569"/>
                </a:moveTo>
                <a:cubicBezTo>
                  <a:pt x="2072565" y="863657"/>
                  <a:pt x="2079631" y="865877"/>
                  <a:pt x="2086163" y="869229"/>
                </a:cubicBezTo>
                <a:cubicBezTo>
                  <a:pt x="2099227" y="875933"/>
                  <a:pt x="2108322" y="885627"/>
                  <a:pt x="2113449" y="898311"/>
                </a:cubicBezTo>
                <a:cubicBezTo>
                  <a:pt x="2118575" y="910995"/>
                  <a:pt x="2119249" y="924973"/>
                  <a:pt x="2115471" y="940246"/>
                </a:cubicBezTo>
                <a:cubicBezTo>
                  <a:pt x="2111692" y="955518"/>
                  <a:pt x="2101435" y="967693"/>
                  <a:pt x="2084700" y="976770"/>
                </a:cubicBezTo>
                <a:cubicBezTo>
                  <a:pt x="2096703" y="980900"/>
                  <a:pt x="2106225" y="988615"/>
                  <a:pt x="2113266" y="999915"/>
                </a:cubicBezTo>
                <a:cubicBezTo>
                  <a:pt x="2120307" y="1011215"/>
                  <a:pt x="2122659" y="1026050"/>
                  <a:pt x="2120321" y="1044420"/>
                </a:cubicBezTo>
                <a:cubicBezTo>
                  <a:pt x="2117984" y="1062790"/>
                  <a:pt x="2109645" y="1077704"/>
                  <a:pt x="2095305" y="1089162"/>
                </a:cubicBezTo>
                <a:cubicBezTo>
                  <a:pt x="2080965" y="1100619"/>
                  <a:pt x="2064760" y="1106115"/>
                  <a:pt x="2046692" y="1105649"/>
                </a:cubicBezTo>
                <a:cubicBezTo>
                  <a:pt x="2028623" y="1105183"/>
                  <a:pt x="2012924" y="1099479"/>
                  <a:pt x="1999595" y="1088538"/>
                </a:cubicBezTo>
                <a:cubicBezTo>
                  <a:pt x="1986266" y="1077596"/>
                  <a:pt x="1977687" y="1060768"/>
                  <a:pt x="1973858" y="1038053"/>
                </a:cubicBezTo>
                <a:lnTo>
                  <a:pt x="2005413" y="1031944"/>
                </a:lnTo>
                <a:cubicBezTo>
                  <a:pt x="2009514" y="1045782"/>
                  <a:pt x="2015287" y="1055989"/>
                  <a:pt x="2022729" y="1062564"/>
                </a:cubicBezTo>
                <a:cubicBezTo>
                  <a:pt x="2030172" y="1069139"/>
                  <a:pt x="2039224" y="1072455"/>
                  <a:pt x="2049886" y="1072513"/>
                </a:cubicBezTo>
                <a:cubicBezTo>
                  <a:pt x="2060548" y="1072570"/>
                  <a:pt x="2069213" y="1068236"/>
                  <a:pt x="2075881" y="1059510"/>
                </a:cubicBezTo>
                <a:cubicBezTo>
                  <a:pt x="2082549" y="1050784"/>
                  <a:pt x="2085453" y="1040785"/>
                  <a:pt x="2084593" y="1029513"/>
                </a:cubicBezTo>
                <a:cubicBezTo>
                  <a:pt x="2083732" y="1018242"/>
                  <a:pt x="2079412" y="1009530"/>
                  <a:pt x="2071633" y="1003378"/>
                </a:cubicBezTo>
                <a:cubicBezTo>
                  <a:pt x="2063853" y="997226"/>
                  <a:pt x="2049703" y="992688"/>
                  <a:pt x="2029182" y="989762"/>
                </a:cubicBezTo>
                <a:lnTo>
                  <a:pt x="2029182" y="966209"/>
                </a:lnTo>
                <a:cubicBezTo>
                  <a:pt x="2049287" y="964301"/>
                  <a:pt x="2063312" y="959594"/>
                  <a:pt x="2071256" y="952087"/>
                </a:cubicBezTo>
                <a:cubicBezTo>
                  <a:pt x="2079201" y="944580"/>
                  <a:pt x="2082754" y="934864"/>
                  <a:pt x="2081915" y="922941"/>
                </a:cubicBezTo>
                <a:cubicBezTo>
                  <a:pt x="2081076" y="911017"/>
                  <a:pt x="2075863" y="902384"/>
                  <a:pt x="2066277" y="897042"/>
                </a:cubicBezTo>
                <a:cubicBezTo>
                  <a:pt x="2056690" y="891700"/>
                  <a:pt x="2046415" y="891134"/>
                  <a:pt x="2035452" y="895343"/>
                </a:cubicBezTo>
                <a:cubicBezTo>
                  <a:pt x="2024489" y="899552"/>
                  <a:pt x="2015244" y="912297"/>
                  <a:pt x="2007715" y="933577"/>
                </a:cubicBezTo>
                <a:lnTo>
                  <a:pt x="1976547" y="928738"/>
                </a:lnTo>
                <a:cubicBezTo>
                  <a:pt x="1982110" y="909665"/>
                  <a:pt x="1989836" y="894479"/>
                  <a:pt x="1999724" y="883179"/>
                </a:cubicBezTo>
                <a:cubicBezTo>
                  <a:pt x="2009611" y="871879"/>
                  <a:pt x="2023224" y="865053"/>
                  <a:pt x="2040561" y="862701"/>
                </a:cubicBezTo>
                <a:cubicBezTo>
                  <a:pt x="2049230" y="861525"/>
                  <a:pt x="2057364" y="861481"/>
                  <a:pt x="2064965" y="862569"/>
                </a:cubicBezTo>
                <a:close/>
                <a:moveTo>
                  <a:pt x="2236696" y="860596"/>
                </a:moveTo>
                <a:cubicBezTo>
                  <a:pt x="2241080" y="860605"/>
                  <a:pt x="2245219" y="861088"/>
                  <a:pt x="2249112" y="862045"/>
                </a:cubicBezTo>
                <a:cubicBezTo>
                  <a:pt x="2256899" y="863959"/>
                  <a:pt x="2264890" y="867569"/>
                  <a:pt x="2273086" y="872875"/>
                </a:cubicBezTo>
                <a:cubicBezTo>
                  <a:pt x="2281281" y="878181"/>
                  <a:pt x="2287942" y="885964"/>
                  <a:pt x="2293069" y="896225"/>
                </a:cubicBezTo>
                <a:cubicBezTo>
                  <a:pt x="2298195" y="906485"/>
                  <a:pt x="2300060" y="918868"/>
                  <a:pt x="2298661" y="933373"/>
                </a:cubicBezTo>
                <a:cubicBezTo>
                  <a:pt x="2297263" y="947878"/>
                  <a:pt x="2290133" y="965004"/>
                  <a:pt x="2277269" y="984750"/>
                </a:cubicBezTo>
                <a:cubicBezTo>
                  <a:pt x="2264406" y="1004497"/>
                  <a:pt x="2240293" y="1033285"/>
                  <a:pt x="2204930" y="1071114"/>
                </a:cubicBezTo>
                <a:lnTo>
                  <a:pt x="2302114" y="1071114"/>
                </a:lnTo>
                <a:lnTo>
                  <a:pt x="2302114" y="1102283"/>
                </a:lnTo>
                <a:lnTo>
                  <a:pt x="2157521" y="1102283"/>
                </a:lnTo>
                <a:lnTo>
                  <a:pt x="2157521" y="1092582"/>
                </a:lnTo>
                <a:cubicBezTo>
                  <a:pt x="2158454" y="1078614"/>
                  <a:pt x="2164867" y="1066138"/>
                  <a:pt x="2176762" y="1055154"/>
                </a:cubicBezTo>
                <a:cubicBezTo>
                  <a:pt x="2188658" y="1044169"/>
                  <a:pt x="2203543" y="1027287"/>
                  <a:pt x="2221418" y="1004508"/>
                </a:cubicBezTo>
                <a:cubicBezTo>
                  <a:pt x="2239293" y="981728"/>
                  <a:pt x="2250883" y="964187"/>
                  <a:pt x="2256189" y="951883"/>
                </a:cubicBezTo>
                <a:cubicBezTo>
                  <a:pt x="2261495" y="939579"/>
                  <a:pt x="2263514" y="929308"/>
                  <a:pt x="2262244" y="921069"/>
                </a:cubicBezTo>
                <a:cubicBezTo>
                  <a:pt x="2260975" y="912831"/>
                  <a:pt x="2257168" y="906105"/>
                  <a:pt x="2250822" y="900892"/>
                </a:cubicBezTo>
                <a:cubicBezTo>
                  <a:pt x="2244477" y="895680"/>
                  <a:pt x="2237049" y="893507"/>
                  <a:pt x="2228538" y="894375"/>
                </a:cubicBezTo>
                <a:cubicBezTo>
                  <a:pt x="2220027" y="895242"/>
                  <a:pt x="2211828" y="898580"/>
                  <a:pt x="2203941" y="904388"/>
                </a:cubicBezTo>
                <a:cubicBezTo>
                  <a:pt x="2196054" y="910196"/>
                  <a:pt x="2189608" y="919925"/>
                  <a:pt x="2184603" y="933577"/>
                </a:cubicBezTo>
                <a:lnTo>
                  <a:pt x="2152122" y="928759"/>
                </a:lnTo>
                <a:cubicBezTo>
                  <a:pt x="2159493" y="905055"/>
                  <a:pt x="2169094" y="888234"/>
                  <a:pt x="2180925" y="878296"/>
                </a:cubicBezTo>
                <a:cubicBezTo>
                  <a:pt x="2192755" y="868358"/>
                  <a:pt x="2206716" y="862923"/>
                  <a:pt x="2222805" y="861991"/>
                </a:cubicBezTo>
                <a:cubicBezTo>
                  <a:pt x="2227681" y="861052"/>
                  <a:pt x="2232311" y="860587"/>
                  <a:pt x="2236696" y="860596"/>
                </a:cubicBezTo>
                <a:close/>
                <a:moveTo>
                  <a:pt x="1482028" y="860591"/>
                </a:moveTo>
                <a:cubicBezTo>
                  <a:pt x="1485327" y="860555"/>
                  <a:pt x="1489457" y="860838"/>
                  <a:pt x="1494418" y="861443"/>
                </a:cubicBezTo>
                <a:cubicBezTo>
                  <a:pt x="1514265" y="863859"/>
                  <a:pt x="1523092" y="871760"/>
                  <a:pt x="1520898" y="885147"/>
                </a:cubicBezTo>
                <a:cubicBezTo>
                  <a:pt x="1518704" y="898533"/>
                  <a:pt x="1511132" y="901219"/>
                  <a:pt x="1498183" y="893203"/>
                </a:cubicBezTo>
                <a:cubicBezTo>
                  <a:pt x="1489363" y="885272"/>
                  <a:pt x="1481569" y="877392"/>
                  <a:pt x="1474801" y="869563"/>
                </a:cubicBezTo>
                <a:cubicBezTo>
                  <a:pt x="1469725" y="863690"/>
                  <a:pt x="1472134" y="860700"/>
                  <a:pt x="1482028" y="860591"/>
                </a:cubicBezTo>
                <a:close/>
                <a:moveTo>
                  <a:pt x="5724690" y="856460"/>
                </a:moveTo>
                <a:cubicBezTo>
                  <a:pt x="5728152" y="856340"/>
                  <a:pt x="5732198" y="857115"/>
                  <a:pt x="5736830" y="858786"/>
                </a:cubicBezTo>
                <a:cubicBezTo>
                  <a:pt x="5746094" y="862127"/>
                  <a:pt x="5753704" y="866250"/>
                  <a:pt x="5759663" y="871154"/>
                </a:cubicBezTo>
                <a:cubicBezTo>
                  <a:pt x="5765621" y="876059"/>
                  <a:pt x="5765162" y="881745"/>
                  <a:pt x="5758286" y="888212"/>
                </a:cubicBezTo>
                <a:cubicBezTo>
                  <a:pt x="5751410" y="894680"/>
                  <a:pt x="5746674" y="905040"/>
                  <a:pt x="5744079" y="919295"/>
                </a:cubicBezTo>
                <a:cubicBezTo>
                  <a:pt x="5741484" y="933549"/>
                  <a:pt x="5739292" y="956984"/>
                  <a:pt x="5737507" y="989601"/>
                </a:cubicBezTo>
                <a:cubicBezTo>
                  <a:pt x="5735722" y="1022218"/>
                  <a:pt x="5736733" y="1044875"/>
                  <a:pt x="5740540" y="1057574"/>
                </a:cubicBezTo>
                <a:cubicBezTo>
                  <a:pt x="5744348" y="1070272"/>
                  <a:pt x="5756992" y="1076832"/>
                  <a:pt x="5778474" y="1077256"/>
                </a:cubicBezTo>
                <a:cubicBezTo>
                  <a:pt x="5799956" y="1077679"/>
                  <a:pt x="5814098" y="1076689"/>
                  <a:pt x="5820902" y="1074287"/>
                </a:cubicBezTo>
                <a:cubicBezTo>
                  <a:pt x="5827708" y="1071885"/>
                  <a:pt x="5832598" y="1066855"/>
                  <a:pt x="5835572" y="1059198"/>
                </a:cubicBezTo>
                <a:cubicBezTo>
                  <a:pt x="5838548" y="1051540"/>
                  <a:pt x="5843202" y="1040810"/>
                  <a:pt x="5849533" y="1027007"/>
                </a:cubicBezTo>
                <a:cubicBezTo>
                  <a:pt x="5855864" y="1013205"/>
                  <a:pt x="5858575" y="1015715"/>
                  <a:pt x="5857664" y="1034536"/>
                </a:cubicBezTo>
                <a:cubicBezTo>
                  <a:pt x="5856754" y="1053358"/>
                  <a:pt x="5858554" y="1067974"/>
                  <a:pt x="5863063" y="1078385"/>
                </a:cubicBezTo>
                <a:cubicBezTo>
                  <a:pt x="5867573" y="1088796"/>
                  <a:pt x="5862260" y="1096507"/>
                  <a:pt x="5847124" y="1101519"/>
                </a:cubicBezTo>
                <a:cubicBezTo>
                  <a:pt x="5831988" y="1106531"/>
                  <a:pt x="5812876" y="1108808"/>
                  <a:pt x="5789788" y="1108349"/>
                </a:cubicBezTo>
                <a:cubicBezTo>
                  <a:pt x="5766700" y="1107890"/>
                  <a:pt x="5748399" y="1103796"/>
                  <a:pt x="5734883" y="1096066"/>
                </a:cubicBezTo>
                <a:cubicBezTo>
                  <a:pt x="5721368" y="1088337"/>
                  <a:pt x="5713682" y="1072591"/>
                  <a:pt x="5711824" y="1048830"/>
                </a:cubicBezTo>
                <a:cubicBezTo>
                  <a:pt x="5709967" y="1025068"/>
                  <a:pt x="5710616" y="993204"/>
                  <a:pt x="5713771" y="953238"/>
                </a:cubicBezTo>
                <a:cubicBezTo>
                  <a:pt x="5716926" y="913272"/>
                  <a:pt x="5718206" y="891679"/>
                  <a:pt x="5717610" y="888460"/>
                </a:cubicBezTo>
                <a:cubicBezTo>
                  <a:pt x="5717016" y="885240"/>
                  <a:pt x="5713348" y="884530"/>
                  <a:pt x="5706608" y="886330"/>
                </a:cubicBezTo>
                <a:cubicBezTo>
                  <a:pt x="5699868" y="888130"/>
                  <a:pt x="5683190" y="892765"/>
                  <a:pt x="5656575" y="900236"/>
                </a:cubicBezTo>
                <a:cubicBezTo>
                  <a:pt x="5657436" y="927110"/>
                  <a:pt x="5656267" y="955600"/>
                  <a:pt x="5653068" y="985708"/>
                </a:cubicBezTo>
                <a:cubicBezTo>
                  <a:pt x="5649871" y="1015815"/>
                  <a:pt x="5641772" y="1039921"/>
                  <a:pt x="5628772" y="1058025"/>
                </a:cubicBezTo>
                <a:cubicBezTo>
                  <a:pt x="5615774" y="1076130"/>
                  <a:pt x="5599358" y="1090509"/>
                  <a:pt x="5579525" y="1101164"/>
                </a:cubicBezTo>
                <a:cubicBezTo>
                  <a:pt x="5559693" y="1111819"/>
                  <a:pt x="5559051" y="1107054"/>
                  <a:pt x="5577600" y="1086871"/>
                </a:cubicBezTo>
                <a:cubicBezTo>
                  <a:pt x="5596149" y="1066687"/>
                  <a:pt x="5609195" y="1046603"/>
                  <a:pt x="5616738" y="1026620"/>
                </a:cubicBezTo>
                <a:cubicBezTo>
                  <a:pt x="5624281" y="1006637"/>
                  <a:pt x="5628730" y="982037"/>
                  <a:pt x="5630084" y="952818"/>
                </a:cubicBezTo>
                <a:cubicBezTo>
                  <a:pt x="5631440" y="923600"/>
                  <a:pt x="5629866" y="904517"/>
                  <a:pt x="5625364" y="895569"/>
                </a:cubicBezTo>
                <a:cubicBezTo>
                  <a:pt x="5620861" y="886620"/>
                  <a:pt x="5622238" y="882146"/>
                  <a:pt x="5629494" y="882146"/>
                </a:cubicBezTo>
                <a:cubicBezTo>
                  <a:pt x="5633896" y="882146"/>
                  <a:pt x="5638510" y="882143"/>
                  <a:pt x="5643335" y="882135"/>
                </a:cubicBezTo>
                <a:cubicBezTo>
                  <a:pt x="5648161" y="882128"/>
                  <a:pt x="5656026" y="881038"/>
                  <a:pt x="5666932" y="878866"/>
                </a:cubicBezTo>
                <a:cubicBezTo>
                  <a:pt x="5677838" y="876693"/>
                  <a:pt x="5687608" y="873879"/>
                  <a:pt x="5696240" y="870423"/>
                </a:cubicBezTo>
                <a:cubicBezTo>
                  <a:pt x="5704873" y="866967"/>
                  <a:pt x="5711480" y="863328"/>
                  <a:pt x="5716062" y="859507"/>
                </a:cubicBezTo>
                <a:cubicBezTo>
                  <a:pt x="5718352" y="857596"/>
                  <a:pt x="5721228" y="856580"/>
                  <a:pt x="5724690" y="856460"/>
                </a:cubicBezTo>
                <a:close/>
                <a:moveTo>
                  <a:pt x="6357506" y="855280"/>
                </a:moveTo>
                <a:cubicBezTo>
                  <a:pt x="6383490" y="851580"/>
                  <a:pt x="6404119" y="864400"/>
                  <a:pt x="6419391" y="893740"/>
                </a:cubicBezTo>
                <a:cubicBezTo>
                  <a:pt x="6428483" y="925705"/>
                  <a:pt x="6416043" y="957425"/>
                  <a:pt x="6382070" y="988902"/>
                </a:cubicBezTo>
                <a:cubicBezTo>
                  <a:pt x="6371947" y="1004103"/>
                  <a:pt x="6366884" y="1022099"/>
                  <a:pt x="6366884" y="1042893"/>
                </a:cubicBezTo>
                <a:lnTo>
                  <a:pt x="6334447" y="1042893"/>
                </a:lnTo>
                <a:cubicBezTo>
                  <a:pt x="6333472" y="1006383"/>
                  <a:pt x="6348422" y="973135"/>
                  <a:pt x="6379296" y="943149"/>
                </a:cubicBezTo>
                <a:cubicBezTo>
                  <a:pt x="6386222" y="932796"/>
                  <a:pt x="6389248" y="921790"/>
                  <a:pt x="6388374" y="910131"/>
                </a:cubicBezTo>
                <a:cubicBezTo>
                  <a:pt x="6383656" y="894257"/>
                  <a:pt x="6374700" y="886771"/>
                  <a:pt x="6361507" y="887674"/>
                </a:cubicBezTo>
                <a:lnTo>
                  <a:pt x="6356216" y="887674"/>
                </a:lnTo>
                <a:cubicBezTo>
                  <a:pt x="6339940" y="888449"/>
                  <a:pt x="6332253" y="902395"/>
                  <a:pt x="6333156" y="929512"/>
                </a:cubicBezTo>
                <a:lnTo>
                  <a:pt x="6299342" y="929512"/>
                </a:lnTo>
                <a:cubicBezTo>
                  <a:pt x="6298382" y="892399"/>
                  <a:pt x="6310118" y="869613"/>
                  <a:pt x="6334554" y="861152"/>
                </a:cubicBezTo>
                <a:cubicBezTo>
                  <a:pt x="6338527" y="858169"/>
                  <a:pt x="6346178" y="856212"/>
                  <a:pt x="6357506" y="855280"/>
                </a:cubicBezTo>
                <a:close/>
                <a:moveTo>
                  <a:pt x="6042328" y="852463"/>
                </a:moveTo>
                <a:cubicBezTo>
                  <a:pt x="6044410" y="852728"/>
                  <a:pt x="6046971" y="853509"/>
                  <a:pt x="6050009" y="854807"/>
                </a:cubicBezTo>
                <a:cubicBezTo>
                  <a:pt x="6062162" y="859998"/>
                  <a:pt x="6071186" y="865225"/>
                  <a:pt x="6077080" y="870488"/>
                </a:cubicBezTo>
                <a:cubicBezTo>
                  <a:pt x="6082974" y="875750"/>
                  <a:pt x="6083554" y="881218"/>
                  <a:pt x="6078822" y="886889"/>
                </a:cubicBezTo>
                <a:cubicBezTo>
                  <a:pt x="6074090" y="892561"/>
                  <a:pt x="6069304" y="900900"/>
                  <a:pt x="6064464" y="911906"/>
                </a:cubicBezTo>
                <a:cubicBezTo>
                  <a:pt x="6059624" y="922912"/>
                  <a:pt x="6054631" y="934137"/>
                  <a:pt x="6049482" y="945580"/>
                </a:cubicBezTo>
                <a:cubicBezTo>
                  <a:pt x="6064410" y="963692"/>
                  <a:pt x="6083468" y="984127"/>
                  <a:pt x="6106656" y="1006885"/>
                </a:cubicBezTo>
                <a:cubicBezTo>
                  <a:pt x="6129845" y="1029642"/>
                  <a:pt x="6148734" y="1045216"/>
                  <a:pt x="6163326" y="1053605"/>
                </a:cubicBezTo>
                <a:cubicBezTo>
                  <a:pt x="6177917" y="1061994"/>
                  <a:pt x="6194537" y="1069870"/>
                  <a:pt x="6213186" y="1077234"/>
                </a:cubicBezTo>
                <a:cubicBezTo>
                  <a:pt x="6231836" y="1084598"/>
                  <a:pt x="6231030" y="1089714"/>
                  <a:pt x="6210766" y="1092582"/>
                </a:cubicBezTo>
                <a:cubicBezTo>
                  <a:pt x="6190504" y="1095450"/>
                  <a:pt x="6173446" y="1096177"/>
                  <a:pt x="6159594" y="1094765"/>
                </a:cubicBezTo>
                <a:cubicBezTo>
                  <a:pt x="6145741" y="1093352"/>
                  <a:pt x="6135147" y="1087394"/>
                  <a:pt x="6127812" y="1076890"/>
                </a:cubicBezTo>
                <a:cubicBezTo>
                  <a:pt x="6120477" y="1066386"/>
                  <a:pt x="6107510" y="1049063"/>
                  <a:pt x="6088910" y="1024921"/>
                </a:cubicBezTo>
                <a:cubicBezTo>
                  <a:pt x="6070312" y="1000779"/>
                  <a:pt x="6054537" y="977975"/>
                  <a:pt x="6041588" y="956507"/>
                </a:cubicBezTo>
                <a:cubicBezTo>
                  <a:pt x="6027606" y="983008"/>
                  <a:pt x="6013761" y="1005626"/>
                  <a:pt x="6000052" y="1024362"/>
                </a:cubicBezTo>
                <a:cubicBezTo>
                  <a:pt x="5986342" y="1043097"/>
                  <a:pt x="5972823" y="1057982"/>
                  <a:pt x="5959494" y="1069017"/>
                </a:cubicBezTo>
                <a:cubicBezTo>
                  <a:pt x="5946165" y="1080052"/>
                  <a:pt x="5931258" y="1088355"/>
                  <a:pt x="5914774" y="1093926"/>
                </a:cubicBezTo>
                <a:cubicBezTo>
                  <a:pt x="5898290" y="1099497"/>
                  <a:pt x="5898276" y="1095263"/>
                  <a:pt x="5914730" y="1081224"/>
                </a:cubicBezTo>
                <a:cubicBezTo>
                  <a:pt x="5931186" y="1067185"/>
                  <a:pt x="5947412" y="1050386"/>
                  <a:pt x="5963408" y="1030826"/>
                </a:cubicBezTo>
                <a:cubicBezTo>
                  <a:pt x="5979405" y="1011265"/>
                  <a:pt x="5993706" y="989110"/>
                  <a:pt x="6006311" y="964359"/>
                </a:cubicBezTo>
                <a:cubicBezTo>
                  <a:pt x="6018916" y="939607"/>
                  <a:pt x="6027886" y="919535"/>
                  <a:pt x="6033220" y="904141"/>
                </a:cubicBezTo>
                <a:cubicBezTo>
                  <a:pt x="6038555" y="888746"/>
                  <a:pt x="6039648" y="875378"/>
                  <a:pt x="6036500" y="864035"/>
                </a:cubicBezTo>
                <a:cubicBezTo>
                  <a:pt x="6034140" y="855527"/>
                  <a:pt x="6036082" y="851670"/>
                  <a:pt x="6042328" y="852463"/>
                </a:cubicBezTo>
                <a:close/>
                <a:moveTo>
                  <a:pt x="1845252" y="851110"/>
                </a:moveTo>
                <a:cubicBezTo>
                  <a:pt x="1849292" y="851767"/>
                  <a:pt x="1853605" y="853788"/>
                  <a:pt x="1858190" y="857173"/>
                </a:cubicBezTo>
                <a:cubicBezTo>
                  <a:pt x="1867361" y="863941"/>
                  <a:pt x="1873850" y="870721"/>
                  <a:pt x="1877657" y="877511"/>
                </a:cubicBezTo>
                <a:cubicBezTo>
                  <a:pt x="1881464" y="884301"/>
                  <a:pt x="1879130" y="888779"/>
                  <a:pt x="1870655" y="890944"/>
                </a:cubicBezTo>
                <a:cubicBezTo>
                  <a:pt x="1862180" y="893109"/>
                  <a:pt x="1850156" y="899086"/>
                  <a:pt x="1834583" y="908873"/>
                </a:cubicBezTo>
                <a:cubicBezTo>
                  <a:pt x="1819009" y="918660"/>
                  <a:pt x="1803773" y="929053"/>
                  <a:pt x="1788873" y="940052"/>
                </a:cubicBezTo>
                <a:cubicBezTo>
                  <a:pt x="1800575" y="945071"/>
                  <a:pt x="1805052" y="949979"/>
                  <a:pt x="1802306" y="954776"/>
                </a:cubicBezTo>
                <a:cubicBezTo>
                  <a:pt x="1799560" y="959573"/>
                  <a:pt x="1797753" y="968055"/>
                  <a:pt x="1796886" y="980223"/>
                </a:cubicBezTo>
                <a:cubicBezTo>
                  <a:pt x="1796018" y="992390"/>
                  <a:pt x="1796255" y="1010136"/>
                  <a:pt x="1797596" y="1033461"/>
                </a:cubicBezTo>
                <a:cubicBezTo>
                  <a:pt x="1798936" y="1056785"/>
                  <a:pt x="1799377" y="1074330"/>
                  <a:pt x="1798918" y="1086096"/>
                </a:cubicBezTo>
                <a:cubicBezTo>
                  <a:pt x="1798460" y="1097862"/>
                  <a:pt x="1792971" y="1110478"/>
                  <a:pt x="1782452" y="1123944"/>
                </a:cubicBezTo>
                <a:cubicBezTo>
                  <a:pt x="1771934" y="1137409"/>
                  <a:pt x="1763738" y="1139177"/>
                  <a:pt x="1757866" y="1129246"/>
                </a:cubicBezTo>
                <a:cubicBezTo>
                  <a:pt x="1751994" y="1119315"/>
                  <a:pt x="1743519" y="1108714"/>
                  <a:pt x="1732441" y="1097443"/>
                </a:cubicBezTo>
                <a:cubicBezTo>
                  <a:pt x="1721363" y="1086172"/>
                  <a:pt x="1721754" y="1082110"/>
                  <a:pt x="1733613" y="1085257"/>
                </a:cubicBezTo>
                <a:cubicBezTo>
                  <a:pt x="1745472" y="1088405"/>
                  <a:pt x="1753639" y="1089846"/>
                  <a:pt x="1758113" y="1089581"/>
                </a:cubicBezTo>
                <a:cubicBezTo>
                  <a:pt x="1762587" y="1089316"/>
                  <a:pt x="1765434" y="1085928"/>
                  <a:pt x="1766653" y="1079417"/>
                </a:cubicBezTo>
                <a:cubicBezTo>
                  <a:pt x="1767872" y="1072907"/>
                  <a:pt x="1768704" y="1056943"/>
                  <a:pt x="1769148" y="1031525"/>
                </a:cubicBezTo>
                <a:cubicBezTo>
                  <a:pt x="1769593" y="1006107"/>
                  <a:pt x="1768940" y="986407"/>
                  <a:pt x="1767191" y="972425"/>
                </a:cubicBezTo>
                <a:cubicBezTo>
                  <a:pt x="1765441" y="958443"/>
                  <a:pt x="1762068" y="947545"/>
                  <a:pt x="1757070" y="939729"/>
                </a:cubicBezTo>
                <a:cubicBezTo>
                  <a:pt x="1752073" y="931914"/>
                  <a:pt x="1752700" y="928483"/>
                  <a:pt x="1758952" y="929437"/>
                </a:cubicBezTo>
                <a:cubicBezTo>
                  <a:pt x="1765205" y="930390"/>
                  <a:pt x="1771048" y="931261"/>
                  <a:pt x="1776483" y="932050"/>
                </a:cubicBezTo>
                <a:cubicBezTo>
                  <a:pt x="1798553" y="911386"/>
                  <a:pt x="1813757" y="896576"/>
                  <a:pt x="1822096" y="887621"/>
                </a:cubicBezTo>
                <a:cubicBezTo>
                  <a:pt x="1830435" y="878665"/>
                  <a:pt x="1825953" y="875761"/>
                  <a:pt x="1808652" y="878909"/>
                </a:cubicBezTo>
                <a:cubicBezTo>
                  <a:pt x="1791350" y="882057"/>
                  <a:pt x="1771776" y="885850"/>
                  <a:pt x="1749929" y="890288"/>
                </a:cubicBezTo>
                <a:cubicBezTo>
                  <a:pt x="1728081" y="894726"/>
                  <a:pt x="1713802" y="898326"/>
                  <a:pt x="1707091" y="901086"/>
                </a:cubicBezTo>
                <a:cubicBezTo>
                  <a:pt x="1700380" y="903847"/>
                  <a:pt x="1693249" y="903778"/>
                  <a:pt x="1685699" y="900882"/>
                </a:cubicBezTo>
                <a:cubicBezTo>
                  <a:pt x="1678149" y="897985"/>
                  <a:pt x="1671610" y="892783"/>
                  <a:pt x="1666081" y="885276"/>
                </a:cubicBezTo>
                <a:cubicBezTo>
                  <a:pt x="1660553" y="877769"/>
                  <a:pt x="1663600" y="874474"/>
                  <a:pt x="1675223" y="875392"/>
                </a:cubicBezTo>
                <a:cubicBezTo>
                  <a:pt x="1686846" y="876310"/>
                  <a:pt x="1704241" y="875654"/>
                  <a:pt x="1727407" y="873424"/>
                </a:cubicBezTo>
                <a:cubicBezTo>
                  <a:pt x="1750574" y="871194"/>
                  <a:pt x="1772375" y="868304"/>
                  <a:pt x="1792809" y="864755"/>
                </a:cubicBezTo>
                <a:cubicBezTo>
                  <a:pt x="1813244" y="861206"/>
                  <a:pt x="1826957" y="857363"/>
                  <a:pt x="1833948" y="853226"/>
                </a:cubicBezTo>
                <a:cubicBezTo>
                  <a:pt x="1837443" y="851157"/>
                  <a:pt x="1841211" y="850452"/>
                  <a:pt x="1845252" y="851110"/>
                </a:cubicBezTo>
                <a:close/>
                <a:moveTo>
                  <a:pt x="2580994" y="850400"/>
                </a:moveTo>
                <a:cubicBezTo>
                  <a:pt x="2584994" y="851022"/>
                  <a:pt x="2589117" y="852770"/>
                  <a:pt x="2593365" y="855646"/>
                </a:cubicBezTo>
                <a:cubicBezTo>
                  <a:pt x="2601862" y="861396"/>
                  <a:pt x="2608541" y="866691"/>
                  <a:pt x="2613402" y="871531"/>
                </a:cubicBezTo>
                <a:cubicBezTo>
                  <a:pt x="2618264" y="876371"/>
                  <a:pt x="2617858" y="881368"/>
                  <a:pt x="2612187" y="886524"/>
                </a:cubicBezTo>
                <a:cubicBezTo>
                  <a:pt x="2606516" y="891679"/>
                  <a:pt x="2600579" y="900455"/>
                  <a:pt x="2594376" y="912852"/>
                </a:cubicBezTo>
                <a:cubicBezTo>
                  <a:pt x="2588174" y="925249"/>
                  <a:pt x="2581173" y="936976"/>
                  <a:pt x="2573372" y="948032"/>
                </a:cubicBezTo>
                <a:cubicBezTo>
                  <a:pt x="2565571" y="959089"/>
                  <a:pt x="2559698" y="961017"/>
                  <a:pt x="2555755" y="953819"/>
                </a:cubicBezTo>
                <a:cubicBezTo>
                  <a:pt x="2548972" y="954708"/>
                  <a:pt x="2542268" y="955812"/>
                  <a:pt x="2535643" y="957131"/>
                </a:cubicBezTo>
                <a:lnTo>
                  <a:pt x="2535643" y="975243"/>
                </a:lnTo>
                <a:cubicBezTo>
                  <a:pt x="2541881" y="974497"/>
                  <a:pt x="2550649" y="972540"/>
                  <a:pt x="2561950" y="969371"/>
                </a:cubicBezTo>
                <a:cubicBezTo>
                  <a:pt x="2573250" y="966201"/>
                  <a:pt x="2583062" y="963240"/>
                  <a:pt x="2591387" y="960487"/>
                </a:cubicBezTo>
                <a:cubicBezTo>
                  <a:pt x="2599711" y="957734"/>
                  <a:pt x="2608476" y="960175"/>
                  <a:pt x="2617683" y="967811"/>
                </a:cubicBezTo>
                <a:cubicBezTo>
                  <a:pt x="2626889" y="975447"/>
                  <a:pt x="2627463" y="980137"/>
                  <a:pt x="2619404" y="981879"/>
                </a:cubicBezTo>
                <a:cubicBezTo>
                  <a:pt x="2611345" y="983621"/>
                  <a:pt x="2600328" y="985657"/>
                  <a:pt x="2586353" y="987988"/>
                </a:cubicBezTo>
                <a:cubicBezTo>
                  <a:pt x="2572379" y="990318"/>
                  <a:pt x="2555475" y="992724"/>
                  <a:pt x="2535643" y="995204"/>
                </a:cubicBezTo>
                <a:lnTo>
                  <a:pt x="2535643" y="998840"/>
                </a:lnTo>
                <a:cubicBezTo>
                  <a:pt x="2559863" y="1019604"/>
                  <a:pt x="2580391" y="1033747"/>
                  <a:pt x="2597227" y="1041269"/>
                </a:cubicBezTo>
                <a:cubicBezTo>
                  <a:pt x="2614062" y="1048790"/>
                  <a:pt x="2629603" y="1055028"/>
                  <a:pt x="2643850" y="1059983"/>
                </a:cubicBezTo>
                <a:cubicBezTo>
                  <a:pt x="2658097" y="1064937"/>
                  <a:pt x="2660166" y="1068497"/>
                  <a:pt x="2650056" y="1070663"/>
                </a:cubicBezTo>
                <a:cubicBezTo>
                  <a:pt x="2639946" y="1072828"/>
                  <a:pt x="2627531" y="1074592"/>
                  <a:pt x="2612811" y="1075954"/>
                </a:cubicBezTo>
                <a:cubicBezTo>
                  <a:pt x="2598090" y="1077316"/>
                  <a:pt x="2587665" y="1075198"/>
                  <a:pt x="2581535" y="1069598"/>
                </a:cubicBezTo>
                <a:cubicBezTo>
                  <a:pt x="2575404" y="1063998"/>
                  <a:pt x="2560107" y="1046550"/>
                  <a:pt x="2535643" y="1017253"/>
                </a:cubicBezTo>
                <a:cubicBezTo>
                  <a:pt x="2536546" y="1034303"/>
                  <a:pt x="2536998" y="1048672"/>
                  <a:pt x="2536998" y="1060359"/>
                </a:cubicBezTo>
                <a:cubicBezTo>
                  <a:pt x="2536998" y="1071631"/>
                  <a:pt x="2536524" y="1084393"/>
                  <a:pt x="2535578" y="1098648"/>
                </a:cubicBezTo>
                <a:cubicBezTo>
                  <a:pt x="2534632" y="1112902"/>
                  <a:pt x="2531617" y="1122470"/>
                  <a:pt x="2526533" y="1127353"/>
                </a:cubicBezTo>
                <a:cubicBezTo>
                  <a:pt x="2521449" y="1132236"/>
                  <a:pt x="2516947" y="1128411"/>
                  <a:pt x="2513024" y="1115877"/>
                </a:cubicBezTo>
                <a:cubicBezTo>
                  <a:pt x="2509102" y="1103344"/>
                  <a:pt x="2508493" y="1091829"/>
                  <a:pt x="2511196" y="1081332"/>
                </a:cubicBezTo>
                <a:cubicBezTo>
                  <a:pt x="2513899" y="1070835"/>
                  <a:pt x="2515251" y="1045424"/>
                  <a:pt x="2515251" y="1005099"/>
                </a:cubicBezTo>
                <a:cubicBezTo>
                  <a:pt x="2503793" y="1026767"/>
                  <a:pt x="2491858" y="1042882"/>
                  <a:pt x="2479447" y="1053444"/>
                </a:cubicBezTo>
                <a:cubicBezTo>
                  <a:pt x="2467035" y="1064005"/>
                  <a:pt x="2453925" y="1071864"/>
                  <a:pt x="2440115" y="1077019"/>
                </a:cubicBezTo>
                <a:cubicBezTo>
                  <a:pt x="2426306" y="1082174"/>
                  <a:pt x="2424481" y="1079980"/>
                  <a:pt x="2434641" y="1070437"/>
                </a:cubicBezTo>
                <a:cubicBezTo>
                  <a:pt x="2444801" y="1060893"/>
                  <a:pt x="2455664" y="1050113"/>
                  <a:pt x="2467229" y="1038096"/>
                </a:cubicBezTo>
                <a:cubicBezTo>
                  <a:pt x="2478794" y="1026079"/>
                  <a:pt x="2489403" y="1013280"/>
                  <a:pt x="2499054" y="999700"/>
                </a:cubicBezTo>
                <a:cubicBezTo>
                  <a:pt x="2486463" y="1003299"/>
                  <a:pt x="2477586" y="1005777"/>
                  <a:pt x="2472424" y="1007132"/>
                </a:cubicBezTo>
                <a:cubicBezTo>
                  <a:pt x="2467261" y="1008487"/>
                  <a:pt x="2460511" y="1005942"/>
                  <a:pt x="2452172" y="999496"/>
                </a:cubicBezTo>
                <a:cubicBezTo>
                  <a:pt x="2443833" y="993050"/>
                  <a:pt x="2446959" y="988992"/>
                  <a:pt x="2461550" y="987321"/>
                </a:cubicBezTo>
                <a:cubicBezTo>
                  <a:pt x="2476142" y="985650"/>
                  <a:pt x="2494042" y="982772"/>
                  <a:pt x="2515251" y="978685"/>
                </a:cubicBezTo>
                <a:lnTo>
                  <a:pt x="2515251" y="960573"/>
                </a:lnTo>
                <a:cubicBezTo>
                  <a:pt x="2511422" y="961419"/>
                  <a:pt x="2505757" y="962975"/>
                  <a:pt x="2498258" y="965241"/>
                </a:cubicBezTo>
                <a:cubicBezTo>
                  <a:pt x="2493927" y="973816"/>
                  <a:pt x="2488581" y="972862"/>
                  <a:pt x="2482222" y="962380"/>
                </a:cubicBezTo>
                <a:cubicBezTo>
                  <a:pt x="2475862" y="951897"/>
                  <a:pt x="2469520" y="939435"/>
                  <a:pt x="2463196" y="924995"/>
                </a:cubicBezTo>
                <a:cubicBezTo>
                  <a:pt x="2456872" y="910554"/>
                  <a:pt x="2450917" y="898903"/>
                  <a:pt x="2445331" y="890041"/>
                </a:cubicBezTo>
                <a:cubicBezTo>
                  <a:pt x="2439746" y="881178"/>
                  <a:pt x="2440581" y="876747"/>
                  <a:pt x="2447837" y="876747"/>
                </a:cubicBezTo>
                <a:cubicBezTo>
                  <a:pt x="2453459" y="876747"/>
                  <a:pt x="2458449" y="876966"/>
                  <a:pt x="2462809" y="877403"/>
                </a:cubicBezTo>
                <a:cubicBezTo>
                  <a:pt x="2467168" y="877841"/>
                  <a:pt x="2485079" y="874990"/>
                  <a:pt x="2516541" y="868853"/>
                </a:cubicBezTo>
                <a:cubicBezTo>
                  <a:pt x="2544261" y="860822"/>
                  <a:pt x="2561871" y="855176"/>
                  <a:pt x="2569371" y="851913"/>
                </a:cubicBezTo>
                <a:cubicBezTo>
                  <a:pt x="2573121" y="850282"/>
                  <a:pt x="2576995" y="849778"/>
                  <a:pt x="2580994" y="850400"/>
                </a:cubicBezTo>
                <a:close/>
                <a:moveTo>
                  <a:pt x="2389129" y="842626"/>
                </a:moveTo>
                <a:cubicBezTo>
                  <a:pt x="2390754" y="842467"/>
                  <a:pt x="2392821" y="842623"/>
                  <a:pt x="2395331" y="843094"/>
                </a:cubicBezTo>
                <a:cubicBezTo>
                  <a:pt x="2405369" y="844980"/>
                  <a:pt x="2414167" y="848052"/>
                  <a:pt x="2421724" y="852311"/>
                </a:cubicBezTo>
                <a:cubicBezTo>
                  <a:pt x="2429281" y="856570"/>
                  <a:pt x="2431031" y="861934"/>
                  <a:pt x="2426972" y="868401"/>
                </a:cubicBezTo>
                <a:cubicBezTo>
                  <a:pt x="2422914" y="874869"/>
                  <a:pt x="2421279" y="895640"/>
                  <a:pt x="2422068" y="930717"/>
                </a:cubicBezTo>
                <a:cubicBezTo>
                  <a:pt x="2423631" y="929110"/>
                  <a:pt x="2427155" y="927583"/>
                  <a:pt x="2432640" y="926135"/>
                </a:cubicBezTo>
                <a:cubicBezTo>
                  <a:pt x="2438126" y="924686"/>
                  <a:pt x="2443618" y="926422"/>
                  <a:pt x="2449117" y="931340"/>
                </a:cubicBezTo>
                <a:cubicBezTo>
                  <a:pt x="2454617" y="936259"/>
                  <a:pt x="2453534" y="940747"/>
                  <a:pt x="2445869" y="944806"/>
                </a:cubicBezTo>
                <a:cubicBezTo>
                  <a:pt x="2438204" y="948864"/>
                  <a:pt x="2430335" y="951997"/>
                  <a:pt x="2422262" y="954206"/>
                </a:cubicBezTo>
                <a:lnTo>
                  <a:pt x="2422262" y="983869"/>
                </a:lnTo>
                <a:cubicBezTo>
                  <a:pt x="2427811" y="984571"/>
                  <a:pt x="2434150" y="986984"/>
                  <a:pt x="2441277" y="991107"/>
                </a:cubicBezTo>
                <a:cubicBezTo>
                  <a:pt x="2448404" y="995230"/>
                  <a:pt x="2451078" y="1001292"/>
                  <a:pt x="2449300" y="1009294"/>
                </a:cubicBezTo>
                <a:cubicBezTo>
                  <a:pt x="2447522" y="1017296"/>
                  <a:pt x="2442750" y="1019568"/>
                  <a:pt x="2434985" y="1016113"/>
                </a:cubicBezTo>
                <a:cubicBezTo>
                  <a:pt x="2427220" y="1012656"/>
                  <a:pt x="2422979" y="1007186"/>
                  <a:pt x="2422262" y="999700"/>
                </a:cubicBezTo>
                <a:cubicBezTo>
                  <a:pt x="2422262" y="1060144"/>
                  <a:pt x="2420806" y="1097977"/>
                  <a:pt x="2417895" y="1113199"/>
                </a:cubicBezTo>
                <a:cubicBezTo>
                  <a:pt x="2414984" y="1128421"/>
                  <a:pt x="2409786" y="1130519"/>
                  <a:pt x="2402300" y="1119491"/>
                </a:cubicBezTo>
                <a:cubicBezTo>
                  <a:pt x="2394815" y="1108463"/>
                  <a:pt x="2392198" y="1097812"/>
                  <a:pt x="2394449" y="1087538"/>
                </a:cubicBezTo>
                <a:cubicBezTo>
                  <a:pt x="2396700" y="1077263"/>
                  <a:pt x="2398274" y="1063865"/>
                  <a:pt x="2399170" y="1047345"/>
                </a:cubicBezTo>
                <a:cubicBezTo>
                  <a:pt x="2400067" y="1030826"/>
                  <a:pt x="2400515" y="1009545"/>
                  <a:pt x="2400515" y="983503"/>
                </a:cubicBezTo>
                <a:cubicBezTo>
                  <a:pt x="2386547" y="1022121"/>
                  <a:pt x="2368884" y="1049550"/>
                  <a:pt x="2347524" y="1065791"/>
                </a:cubicBezTo>
                <a:cubicBezTo>
                  <a:pt x="2326164" y="1082031"/>
                  <a:pt x="2320905" y="1082597"/>
                  <a:pt x="2331746" y="1067490"/>
                </a:cubicBezTo>
                <a:cubicBezTo>
                  <a:pt x="2342587" y="1052382"/>
                  <a:pt x="2352959" y="1035820"/>
                  <a:pt x="2362861" y="1017801"/>
                </a:cubicBezTo>
                <a:cubicBezTo>
                  <a:pt x="2372763" y="999783"/>
                  <a:pt x="2381263" y="981603"/>
                  <a:pt x="2388361" y="963262"/>
                </a:cubicBezTo>
                <a:cubicBezTo>
                  <a:pt x="2384432" y="965054"/>
                  <a:pt x="2378230" y="967302"/>
                  <a:pt x="2369755" y="970005"/>
                </a:cubicBezTo>
                <a:cubicBezTo>
                  <a:pt x="2361280" y="972708"/>
                  <a:pt x="2351916" y="970966"/>
                  <a:pt x="2341663" y="964778"/>
                </a:cubicBezTo>
                <a:cubicBezTo>
                  <a:pt x="2331409" y="958590"/>
                  <a:pt x="2334822" y="953872"/>
                  <a:pt x="2351901" y="950624"/>
                </a:cubicBezTo>
                <a:cubicBezTo>
                  <a:pt x="2368981" y="947376"/>
                  <a:pt x="2385185" y="942927"/>
                  <a:pt x="2400515" y="937277"/>
                </a:cubicBezTo>
                <a:cubicBezTo>
                  <a:pt x="2400515" y="912669"/>
                  <a:pt x="2399199" y="894454"/>
                  <a:pt x="2396568" y="882630"/>
                </a:cubicBezTo>
                <a:cubicBezTo>
                  <a:pt x="2393936" y="870807"/>
                  <a:pt x="2390563" y="860790"/>
                  <a:pt x="2386447" y="852580"/>
                </a:cubicBezTo>
                <a:cubicBezTo>
                  <a:pt x="2383360" y="846423"/>
                  <a:pt x="2384254" y="843105"/>
                  <a:pt x="2389129" y="842626"/>
                </a:cubicBezTo>
                <a:close/>
                <a:moveTo>
                  <a:pt x="3637008" y="838168"/>
                </a:moveTo>
                <a:cubicBezTo>
                  <a:pt x="3640129" y="838312"/>
                  <a:pt x="3643588" y="839104"/>
                  <a:pt x="3647384" y="840545"/>
                </a:cubicBezTo>
                <a:cubicBezTo>
                  <a:pt x="3654977" y="843428"/>
                  <a:pt x="3662897" y="848239"/>
                  <a:pt x="3671142" y="854979"/>
                </a:cubicBezTo>
                <a:cubicBezTo>
                  <a:pt x="3679388" y="861719"/>
                  <a:pt x="3680234" y="868139"/>
                  <a:pt x="3673681" y="874241"/>
                </a:cubicBezTo>
                <a:cubicBezTo>
                  <a:pt x="3667127" y="880343"/>
                  <a:pt x="3659785" y="892654"/>
                  <a:pt x="3651654" y="911174"/>
                </a:cubicBezTo>
                <a:cubicBezTo>
                  <a:pt x="3643523" y="929695"/>
                  <a:pt x="3638095" y="941909"/>
                  <a:pt x="3635371" y="947817"/>
                </a:cubicBezTo>
                <a:cubicBezTo>
                  <a:pt x="3632646" y="953725"/>
                  <a:pt x="3628362" y="958002"/>
                  <a:pt x="3622518" y="960648"/>
                </a:cubicBezTo>
                <a:cubicBezTo>
                  <a:pt x="3616675" y="963294"/>
                  <a:pt x="3612226" y="961017"/>
                  <a:pt x="3609171" y="953819"/>
                </a:cubicBezTo>
                <a:lnTo>
                  <a:pt x="3552501" y="961260"/>
                </a:lnTo>
                <a:lnTo>
                  <a:pt x="3561278" y="964122"/>
                </a:lnTo>
                <a:cubicBezTo>
                  <a:pt x="3577074" y="970202"/>
                  <a:pt x="3583284" y="975566"/>
                  <a:pt x="3579906" y="980212"/>
                </a:cubicBezTo>
                <a:cubicBezTo>
                  <a:pt x="3576529" y="984858"/>
                  <a:pt x="3573722" y="988156"/>
                  <a:pt x="3571485" y="990107"/>
                </a:cubicBezTo>
                <a:cubicBezTo>
                  <a:pt x="3600711" y="985776"/>
                  <a:pt x="3617549" y="981994"/>
                  <a:pt x="3622002" y="978760"/>
                </a:cubicBezTo>
                <a:cubicBezTo>
                  <a:pt x="3626455" y="975526"/>
                  <a:pt x="3632374" y="975358"/>
                  <a:pt x="3639759" y="978254"/>
                </a:cubicBezTo>
                <a:cubicBezTo>
                  <a:pt x="3647144" y="981151"/>
                  <a:pt x="3653809" y="985292"/>
                  <a:pt x="3659753" y="990677"/>
                </a:cubicBezTo>
                <a:cubicBezTo>
                  <a:pt x="3665697" y="996061"/>
                  <a:pt x="3666593" y="1000826"/>
                  <a:pt x="3662442" y="1004970"/>
                </a:cubicBezTo>
                <a:cubicBezTo>
                  <a:pt x="3658290" y="1009114"/>
                  <a:pt x="3655096" y="1017905"/>
                  <a:pt x="3652859" y="1031342"/>
                </a:cubicBezTo>
                <a:cubicBezTo>
                  <a:pt x="3650622" y="1044779"/>
                  <a:pt x="3648850" y="1055838"/>
                  <a:pt x="3647546" y="1064521"/>
                </a:cubicBezTo>
                <a:cubicBezTo>
                  <a:pt x="3646240" y="1073204"/>
                  <a:pt x="3642982" y="1083719"/>
                  <a:pt x="3637769" y="1096066"/>
                </a:cubicBezTo>
                <a:cubicBezTo>
                  <a:pt x="3632556" y="1108413"/>
                  <a:pt x="3623045" y="1118161"/>
                  <a:pt x="3609236" y="1125310"/>
                </a:cubicBezTo>
                <a:cubicBezTo>
                  <a:pt x="3595426" y="1132458"/>
                  <a:pt x="3587718" y="1131867"/>
                  <a:pt x="3586112" y="1123535"/>
                </a:cubicBezTo>
                <a:cubicBezTo>
                  <a:pt x="3584506" y="1115203"/>
                  <a:pt x="3578716" y="1105280"/>
                  <a:pt x="3568743" y="1093765"/>
                </a:cubicBezTo>
                <a:cubicBezTo>
                  <a:pt x="3558769" y="1082250"/>
                  <a:pt x="3560067" y="1078543"/>
                  <a:pt x="3572636" y="1082644"/>
                </a:cubicBezTo>
                <a:cubicBezTo>
                  <a:pt x="3585205" y="1086745"/>
                  <a:pt x="3593774" y="1088993"/>
                  <a:pt x="3598341" y="1089387"/>
                </a:cubicBezTo>
                <a:cubicBezTo>
                  <a:pt x="3602908" y="1089782"/>
                  <a:pt x="3607644" y="1085637"/>
                  <a:pt x="3612548" y="1076954"/>
                </a:cubicBezTo>
                <a:cubicBezTo>
                  <a:pt x="3617453" y="1068271"/>
                  <a:pt x="3621257" y="1055666"/>
                  <a:pt x="3623960" y="1039139"/>
                </a:cubicBezTo>
                <a:cubicBezTo>
                  <a:pt x="3626663" y="1022612"/>
                  <a:pt x="3627842" y="1012538"/>
                  <a:pt x="3627498" y="1008917"/>
                </a:cubicBezTo>
                <a:cubicBezTo>
                  <a:pt x="3627154" y="1005296"/>
                  <a:pt x="3624712" y="1003307"/>
                  <a:pt x="3620174" y="1002948"/>
                </a:cubicBezTo>
                <a:cubicBezTo>
                  <a:pt x="3615635" y="1002590"/>
                  <a:pt x="3597219" y="1005393"/>
                  <a:pt x="3564924" y="1011359"/>
                </a:cubicBezTo>
                <a:cubicBezTo>
                  <a:pt x="3556292" y="1033815"/>
                  <a:pt x="3543923" y="1055164"/>
                  <a:pt x="3527819" y="1075406"/>
                </a:cubicBezTo>
                <a:cubicBezTo>
                  <a:pt x="3511715" y="1095647"/>
                  <a:pt x="3491542" y="1109912"/>
                  <a:pt x="3467300" y="1118200"/>
                </a:cubicBezTo>
                <a:cubicBezTo>
                  <a:pt x="3443058" y="1126489"/>
                  <a:pt x="3438723" y="1124499"/>
                  <a:pt x="3454297" y="1112231"/>
                </a:cubicBezTo>
                <a:cubicBezTo>
                  <a:pt x="3469870" y="1099963"/>
                  <a:pt x="3484759" y="1086064"/>
                  <a:pt x="3498963" y="1070534"/>
                </a:cubicBezTo>
                <a:cubicBezTo>
                  <a:pt x="3513167" y="1055003"/>
                  <a:pt x="3525138" y="1036791"/>
                  <a:pt x="3534875" y="1015897"/>
                </a:cubicBezTo>
                <a:cubicBezTo>
                  <a:pt x="3507384" y="1020400"/>
                  <a:pt x="3491592" y="1022878"/>
                  <a:pt x="3487498" y="1023329"/>
                </a:cubicBezTo>
                <a:cubicBezTo>
                  <a:pt x="3483404" y="1023781"/>
                  <a:pt x="3477005" y="1020156"/>
                  <a:pt x="3468300" y="1012456"/>
                </a:cubicBezTo>
                <a:cubicBezTo>
                  <a:pt x="3459596" y="1004755"/>
                  <a:pt x="3461474" y="1001356"/>
                  <a:pt x="3473936" y="1002260"/>
                </a:cubicBezTo>
                <a:cubicBezTo>
                  <a:pt x="3486398" y="1003163"/>
                  <a:pt x="3508252" y="1001091"/>
                  <a:pt x="3539499" y="996043"/>
                </a:cubicBezTo>
                <a:cubicBezTo>
                  <a:pt x="3543615" y="983453"/>
                  <a:pt x="3544325" y="973465"/>
                  <a:pt x="3541629" y="966080"/>
                </a:cubicBezTo>
                <a:lnTo>
                  <a:pt x="3541402" y="962717"/>
                </a:lnTo>
                <a:lnTo>
                  <a:pt x="3518742" y="965692"/>
                </a:lnTo>
                <a:cubicBezTo>
                  <a:pt x="3509478" y="978469"/>
                  <a:pt x="3502889" y="976211"/>
                  <a:pt x="3498974" y="958917"/>
                </a:cubicBezTo>
                <a:cubicBezTo>
                  <a:pt x="3495059" y="941622"/>
                  <a:pt x="3491331" y="924349"/>
                  <a:pt x="3487789" y="907098"/>
                </a:cubicBezTo>
                <a:cubicBezTo>
                  <a:pt x="3484247" y="889847"/>
                  <a:pt x="3480185" y="876873"/>
                  <a:pt x="3475603" y="868175"/>
                </a:cubicBezTo>
                <a:cubicBezTo>
                  <a:pt x="3471021" y="859478"/>
                  <a:pt x="3472273" y="855595"/>
                  <a:pt x="3479356" y="856527"/>
                </a:cubicBezTo>
                <a:cubicBezTo>
                  <a:pt x="3486441" y="857460"/>
                  <a:pt x="3492972" y="858134"/>
                  <a:pt x="3498952" y="858549"/>
                </a:cubicBezTo>
                <a:cubicBezTo>
                  <a:pt x="3504932" y="858965"/>
                  <a:pt x="3518609" y="857836"/>
                  <a:pt x="3539983" y="855162"/>
                </a:cubicBezTo>
                <a:cubicBezTo>
                  <a:pt x="3561357" y="852487"/>
                  <a:pt x="3580258" y="849816"/>
                  <a:pt x="3596684" y="847149"/>
                </a:cubicBezTo>
                <a:cubicBezTo>
                  <a:pt x="3613111" y="844482"/>
                  <a:pt x="3623769" y="841994"/>
                  <a:pt x="3628660" y="839685"/>
                </a:cubicBezTo>
                <a:cubicBezTo>
                  <a:pt x="3631104" y="838530"/>
                  <a:pt x="3633887" y="838025"/>
                  <a:pt x="3637008" y="838168"/>
                </a:cubicBezTo>
                <a:close/>
                <a:moveTo>
                  <a:pt x="2760540" y="837663"/>
                </a:moveTo>
                <a:cubicBezTo>
                  <a:pt x="2767358" y="838624"/>
                  <a:pt x="2775260" y="841431"/>
                  <a:pt x="2784244" y="846084"/>
                </a:cubicBezTo>
                <a:cubicBezTo>
                  <a:pt x="2793228" y="850738"/>
                  <a:pt x="2796132" y="856319"/>
                  <a:pt x="2792956" y="862830"/>
                </a:cubicBezTo>
                <a:cubicBezTo>
                  <a:pt x="2789779" y="869340"/>
                  <a:pt x="2787768" y="891066"/>
                  <a:pt x="2786922" y="928006"/>
                </a:cubicBezTo>
                <a:cubicBezTo>
                  <a:pt x="2789847" y="928078"/>
                  <a:pt x="2794074" y="927196"/>
                  <a:pt x="2799602" y="925360"/>
                </a:cubicBezTo>
                <a:cubicBezTo>
                  <a:pt x="2805130" y="923525"/>
                  <a:pt x="2810246" y="924346"/>
                  <a:pt x="2814950" y="927823"/>
                </a:cubicBezTo>
                <a:cubicBezTo>
                  <a:pt x="2819653" y="931301"/>
                  <a:pt x="2820625" y="935528"/>
                  <a:pt x="2817865" y="940504"/>
                </a:cubicBezTo>
                <a:cubicBezTo>
                  <a:pt x="2815104" y="945480"/>
                  <a:pt x="2804790" y="950090"/>
                  <a:pt x="2786922" y="954335"/>
                </a:cubicBezTo>
                <a:lnTo>
                  <a:pt x="2786922" y="971672"/>
                </a:lnTo>
                <a:cubicBezTo>
                  <a:pt x="2793404" y="972389"/>
                  <a:pt x="2801323" y="975458"/>
                  <a:pt x="2810680" y="980879"/>
                </a:cubicBezTo>
                <a:cubicBezTo>
                  <a:pt x="2820037" y="986299"/>
                  <a:pt x="2824411" y="994168"/>
                  <a:pt x="2823801" y="1004486"/>
                </a:cubicBezTo>
                <a:cubicBezTo>
                  <a:pt x="2823192" y="1014804"/>
                  <a:pt x="2817061" y="1016166"/>
                  <a:pt x="2805410" y="1008573"/>
                </a:cubicBezTo>
                <a:cubicBezTo>
                  <a:pt x="2793759" y="1000980"/>
                  <a:pt x="2787596" y="994423"/>
                  <a:pt x="2786922" y="988902"/>
                </a:cubicBezTo>
                <a:lnTo>
                  <a:pt x="2786922" y="1060359"/>
                </a:lnTo>
                <a:cubicBezTo>
                  <a:pt x="2786922" y="1080206"/>
                  <a:pt x="2785976" y="1095335"/>
                  <a:pt x="2784083" y="1105746"/>
                </a:cubicBezTo>
                <a:cubicBezTo>
                  <a:pt x="2782190" y="1116157"/>
                  <a:pt x="2779372" y="1123582"/>
                  <a:pt x="2775629" y="1128020"/>
                </a:cubicBezTo>
                <a:cubicBezTo>
                  <a:pt x="2771886" y="1132458"/>
                  <a:pt x="2767183" y="1129138"/>
                  <a:pt x="2761518" y="1118061"/>
                </a:cubicBezTo>
                <a:cubicBezTo>
                  <a:pt x="2755854" y="1106983"/>
                  <a:pt x="2754144" y="1097038"/>
                  <a:pt x="2756388" y="1088226"/>
                </a:cubicBezTo>
                <a:cubicBezTo>
                  <a:pt x="2758632" y="1079414"/>
                  <a:pt x="2760436" y="1066411"/>
                  <a:pt x="2761798" y="1049217"/>
                </a:cubicBezTo>
                <a:cubicBezTo>
                  <a:pt x="2763160" y="1032023"/>
                  <a:pt x="2764279" y="1010570"/>
                  <a:pt x="2765154" y="984858"/>
                </a:cubicBezTo>
                <a:cubicBezTo>
                  <a:pt x="2760120" y="999169"/>
                  <a:pt x="2752574" y="1012499"/>
                  <a:pt x="2742514" y="1024846"/>
                </a:cubicBezTo>
                <a:cubicBezTo>
                  <a:pt x="2732454" y="1037193"/>
                  <a:pt x="2718641" y="1047786"/>
                  <a:pt x="2701074" y="1056627"/>
                </a:cubicBezTo>
                <a:cubicBezTo>
                  <a:pt x="2683508" y="1065468"/>
                  <a:pt x="2681346" y="1062675"/>
                  <a:pt x="2694589" y="1048249"/>
                </a:cubicBezTo>
                <a:cubicBezTo>
                  <a:pt x="2707832" y="1033823"/>
                  <a:pt x="2720663" y="1016851"/>
                  <a:pt x="2733082" y="997334"/>
                </a:cubicBezTo>
                <a:cubicBezTo>
                  <a:pt x="2745500" y="977817"/>
                  <a:pt x="2753043" y="965112"/>
                  <a:pt x="2755711" y="959218"/>
                </a:cubicBezTo>
                <a:cubicBezTo>
                  <a:pt x="2751853" y="960982"/>
                  <a:pt x="2746300" y="962322"/>
                  <a:pt x="2739051" y="963240"/>
                </a:cubicBezTo>
                <a:cubicBezTo>
                  <a:pt x="2731802" y="964158"/>
                  <a:pt x="2723768" y="962236"/>
                  <a:pt x="2714948" y="957475"/>
                </a:cubicBezTo>
                <a:cubicBezTo>
                  <a:pt x="2706129" y="952714"/>
                  <a:pt x="2707638" y="949108"/>
                  <a:pt x="2719476" y="946656"/>
                </a:cubicBezTo>
                <a:cubicBezTo>
                  <a:pt x="2731314" y="944203"/>
                  <a:pt x="2746095" y="940152"/>
                  <a:pt x="2763820" y="934502"/>
                </a:cubicBezTo>
                <a:lnTo>
                  <a:pt x="2763820" y="883544"/>
                </a:lnTo>
                <a:cubicBezTo>
                  <a:pt x="2763820" y="871714"/>
                  <a:pt x="2761569" y="860869"/>
                  <a:pt x="2757066" y="851010"/>
                </a:cubicBezTo>
                <a:cubicBezTo>
                  <a:pt x="2752563" y="841151"/>
                  <a:pt x="2753721" y="836702"/>
                  <a:pt x="2760540" y="837663"/>
                </a:cubicBezTo>
                <a:close/>
                <a:moveTo>
                  <a:pt x="74490" y="837663"/>
                </a:moveTo>
                <a:cubicBezTo>
                  <a:pt x="81309" y="838624"/>
                  <a:pt x="89211" y="841431"/>
                  <a:pt x="98194" y="846084"/>
                </a:cubicBezTo>
                <a:cubicBezTo>
                  <a:pt x="107178" y="850738"/>
                  <a:pt x="110083" y="856319"/>
                  <a:pt x="106906" y="862830"/>
                </a:cubicBezTo>
                <a:cubicBezTo>
                  <a:pt x="103729" y="869340"/>
                  <a:pt x="101718" y="891066"/>
                  <a:pt x="100872" y="928006"/>
                </a:cubicBezTo>
                <a:cubicBezTo>
                  <a:pt x="103798" y="928078"/>
                  <a:pt x="108024" y="927196"/>
                  <a:pt x="113553" y="925360"/>
                </a:cubicBezTo>
                <a:cubicBezTo>
                  <a:pt x="119081" y="923525"/>
                  <a:pt x="124197" y="924346"/>
                  <a:pt x="128900" y="927823"/>
                </a:cubicBezTo>
                <a:cubicBezTo>
                  <a:pt x="133604" y="931301"/>
                  <a:pt x="134576" y="935528"/>
                  <a:pt x="131815" y="940504"/>
                </a:cubicBezTo>
                <a:cubicBezTo>
                  <a:pt x="129054" y="945480"/>
                  <a:pt x="118740" y="950090"/>
                  <a:pt x="100872" y="954335"/>
                </a:cubicBezTo>
                <a:lnTo>
                  <a:pt x="100872" y="971672"/>
                </a:lnTo>
                <a:cubicBezTo>
                  <a:pt x="107354" y="972389"/>
                  <a:pt x="115273" y="975458"/>
                  <a:pt x="124631" y="980879"/>
                </a:cubicBezTo>
                <a:cubicBezTo>
                  <a:pt x="133987" y="986299"/>
                  <a:pt x="138361" y="994168"/>
                  <a:pt x="137752" y="1004486"/>
                </a:cubicBezTo>
                <a:cubicBezTo>
                  <a:pt x="137142" y="1014804"/>
                  <a:pt x="131012" y="1016166"/>
                  <a:pt x="119361" y="1008573"/>
                </a:cubicBezTo>
                <a:cubicBezTo>
                  <a:pt x="107709" y="1000980"/>
                  <a:pt x="101546" y="994423"/>
                  <a:pt x="100872" y="988902"/>
                </a:cubicBezTo>
                <a:lnTo>
                  <a:pt x="100872" y="1060359"/>
                </a:lnTo>
                <a:cubicBezTo>
                  <a:pt x="100872" y="1080206"/>
                  <a:pt x="99926" y="1095335"/>
                  <a:pt x="98033" y="1105746"/>
                </a:cubicBezTo>
                <a:cubicBezTo>
                  <a:pt x="96141" y="1116157"/>
                  <a:pt x="93322" y="1123582"/>
                  <a:pt x="89580" y="1128020"/>
                </a:cubicBezTo>
                <a:cubicBezTo>
                  <a:pt x="85837" y="1132458"/>
                  <a:pt x="81133" y="1129138"/>
                  <a:pt x="75469" y="1118061"/>
                </a:cubicBezTo>
                <a:cubicBezTo>
                  <a:pt x="69804" y="1106983"/>
                  <a:pt x="68094" y="1097038"/>
                  <a:pt x="70339" y="1088226"/>
                </a:cubicBezTo>
                <a:cubicBezTo>
                  <a:pt x="72583" y="1079414"/>
                  <a:pt x="74386" y="1066411"/>
                  <a:pt x="75748" y="1049217"/>
                </a:cubicBezTo>
                <a:cubicBezTo>
                  <a:pt x="77111" y="1032023"/>
                  <a:pt x="78229" y="1010570"/>
                  <a:pt x="79104" y="984858"/>
                </a:cubicBezTo>
                <a:cubicBezTo>
                  <a:pt x="74071" y="999169"/>
                  <a:pt x="66524" y="1012499"/>
                  <a:pt x="56464" y="1024846"/>
                </a:cubicBezTo>
                <a:cubicBezTo>
                  <a:pt x="46404" y="1037193"/>
                  <a:pt x="32592" y="1047786"/>
                  <a:pt x="15025" y="1056627"/>
                </a:cubicBezTo>
                <a:cubicBezTo>
                  <a:pt x="-2542" y="1065468"/>
                  <a:pt x="-4704" y="1062675"/>
                  <a:pt x="8540" y="1048249"/>
                </a:cubicBezTo>
                <a:cubicBezTo>
                  <a:pt x="21782" y="1033823"/>
                  <a:pt x="34613" y="1016851"/>
                  <a:pt x="47032" y="997334"/>
                </a:cubicBezTo>
                <a:cubicBezTo>
                  <a:pt x="59450" y="977817"/>
                  <a:pt x="66993" y="965112"/>
                  <a:pt x="69661" y="959218"/>
                </a:cubicBezTo>
                <a:cubicBezTo>
                  <a:pt x="65804" y="960982"/>
                  <a:pt x="60250" y="962322"/>
                  <a:pt x="53001" y="963240"/>
                </a:cubicBezTo>
                <a:cubicBezTo>
                  <a:pt x="45752" y="964158"/>
                  <a:pt x="37718" y="962236"/>
                  <a:pt x="28899" y="957475"/>
                </a:cubicBezTo>
                <a:cubicBezTo>
                  <a:pt x="20079" y="952714"/>
                  <a:pt x="21589" y="949108"/>
                  <a:pt x="33427" y="946656"/>
                </a:cubicBezTo>
                <a:cubicBezTo>
                  <a:pt x="45264" y="944203"/>
                  <a:pt x="60046" y="940152"/>
                  <a:pt x="77771" y="934502"/>
                </a:cubicBezTo>
                <a:lnTo>
                  <a:pt x="77771" y="883544"/>
                </a:lnTo>
                <a:cubicBezTo>
                  <a:pt x="77771" y="871714"/>
                  <a:pt x="75519" y="860869"/>
                  <a:pt x="71016" y="851010"/>
                </a:cubicBezTo>
                <a:cubicBezTo>
                  <a:pt x="66513" y="841151"/>
                  <a:pt x="67672" y="836702"/>
                  <a:pt x="74490" y="837663"/>
                </a:cubicBezTo>
                <a:close/>
                <a:moveTo>
                  <a:pt x="1075435" y="835925"/>
                </a:moveTo>
                <a:cubicBezTo>
                  <a:pt x="1077401" y="835900"/>
                  <a:pt x="1079881" y="836301"/>
                  <a:pt x="1082877" y="837125"/>
                </a:cubicBezTo>
                <a:cubicBezTo>
                  <a:pt x="1094858" y="840423"/>
                  <a:pt x="1103656" y="843951"/>
                  <a:pt x="1109269" y="847708"/>
                </a:cubicBezTo>
                <a:cubicBezTo>
                  <a:pt x="1114884" y="851465"/>
                  <a:pt x="1116092" y="856574"/>
                  <a:pt x="1112894" y="863034"/>
                </a:cubicBezTo>
                <a:cubicBezTo>
                  <a:pt x="1109696" y="869495"/>
                  <a:pt x="1106799" y="884857"/>
                  <a:pt x="1104204" y="909120"/>
                </a:cubicBezTo>
                <a:cubicBezTo>
                  <a:pt x="1113382" y="907385"/>
                  <a:pt x="1121312" y="905825"/>
                  <a:pt x="1127994" y="904442"/>
                </a:cubicBezTo>
                <a:cubicBezTo>
                  <a:pt x="1134677" y="903058"/>
                  <a:pt x="1141381" y="905969"/>
                  <a:pt x="1148107" y="913175"/>
                </a:cubicBezTo>
                <a:cubicBezTo>
                  <a:pt x="1154832" y="920381"/>
                  <a:pt x="1152903" y="925120"/>
                  <a:pt x="1142321" y="927393"/>
                </a:cubicBezTo>
                <a:cubicBezTo>
                  <a:pt x="1131737" y="929666"/>
                  <a:pt x="1118480" y="932394"/>
                  <a:pt x="1102547" y="935578"/>
                </a:cubicBezTo>
                <a:cubicBezTo>
                  <a:pt x="1100913" y="956041"/>
                  <a:pt x="1099214" y="974662"/>
                  <a:pt x="1097450" y="991440"/>
                </a:cubicBezTo>
                <a:cubicBezTo>
                  <a:pt x="1131780" y="988830"/>
                  <a:pt x="1155854" y="986378"/>
                  <a:pt x="1169671" y="984084"/>
                </a:cubicBezTo>
                <a:cubicBezTo>
                  <a:pt x="1183487" y="981789"/>
                  <a:pt x="1195601" y="984349"/>
                  <a:pt x="1206013" y="991763"/>
                </a:cubicBezTo>
                <a:cubicBezTo>
                  <a:pt x="1216423" y="999177"/>
                  <a:pt x="1220998" y="1005278"/>
                  <a:pt x="1219736" y="1010068"/>
                </a:cubicBezTo>
                <a:cubicBezTo>
                  <a:pt x="1218474" y="1014858"/>
                  <a:pt x="1209396" y="1016804"/>
                  <a:pt x="1192504" y="1015908"/>
                </a:cubicBezTo>
                <a:cubicBezTo>
                  <a:pt x="1175611" y="1015012"/>
                  <a:pt x="1156495" y="1014564"/>
                  <a:pt x="1135157" y="1014564"/>
                </a:cubicBezTo>
                <a:cubicBezTo>
                  <a:pt x="1114808" y="1014564"/>
                  <a:pt x="1087523" y="1016812"/>
                  <a:pt x="1053300" y="1021307"/>
                </a:cubicBezTo>
                <a:cubicBezTo>
                  <a:pt x="1019077" y="1025803"/>
                  <a:pt x="993985" y="1029599"/>
                  <a:pt x="978024" y="1032697"/>
                </a:cubicBezTo>
                <a:cubicBezTo>
                  <a:pt x="962064" y="1035794"/>
                  <a:pt x="949731" y="1038720"/>
                  <a:pt x="941027" y="1041473"/>
                </a:cubicBezTo>
                <a:cubicBezTo>
                  <a:pt x="932322" y="1044226"/>
                  <a:pt x="922220" y="1040917"/>
                  <a:pt x="910719" y="1031546"/>
                </a:cubicBezTo>
                <a:cubicBezTo>
                  <a:pt x="899218" y="1022175"/>
                  <a:pt x="901663" y="1017213"/>
                  <a:pt x="918054" y="1016661"/>
                </a:cubicBezTo>
                <a:cubicBezTo>
                  <a:pt x="934444" y="1016109"/>
                  <a:pt x="965434" y="1011961"/>
                  <a:pt x="1011021" y="1004217"/>
                </a:cubicBezTo>
                <a:cubicBezTo>
                  <a:pt x="1011839" y="987654"/>
                  <a:pt x="1012247" y="970855"/>
                  <a:pt x="1012247" y="953819"/>
                </a:cubicBezTo>
                <a:cubicBezTo>
                  <a:pt x="1000331" y="957418"/>
                  <a:pt x="988353" y="955898"/>
                  <a:pt x="976314" y="949258"/>
                </a:cubicBezTo>
                <a:cubicBezTo>
                  <a:pt x="964276" y="942619"/>
                  <a:pt x="964645" y="938112"/>
                  <a:pt x="977422" y="935739"/>
                </a:cubicBezTo>
                <a:cubicBezTo>
                  <a:pt x="990200" y="933366"/>
                  <a:pt x="1001808" y="931053"/>
                  <a:pt x="1012247" y="928802"/>
                </a:cubicBezTo>
                <a:cubicBezTo>
                  <a:pt x="1012247" y="921646"/>
                  <a:pt x="1011598" y="914376"/>
                  <a:pt x="1010301" y="906991"/>
                </a:cubicBezTo>
                <a:cubicBezTo>
                  <a:pt x="1009003" y="899605"/>
                  <a:pt x="1006081" y="891589"/>
                  <a:pt x="1001536" y="882942"/>
                </a:cubicBezTo>
                <a:cubicBezTo>
                  <a:pt x="996989" y="874295"/>
                  <a:pt x="999241" y="870674"/>
                  <a:pt x="1008289" y="872079"/>
                </a:cubicBezTo>
                <a:cubicBezTo>
                  <a:pt x="1017338" y="873485"/>
                  <a:pt x="1025688" y="876019"/>
                  <a:pt x="1033339" y="879683"/>
                </a:cubicBezTo>
                <a:cubicBezTo>
                  <a:pt x="1040989" y="883347"/>
                  <a:pt x="1043896" y="888205"/>
                  <a:pt x="1042061" y="894257"/>
                </a:cubicBezTo>
                <a:cubicBezTo>
                  <a:pt x="1040225" y="900308"/>
                  <a:pt x="1038892" y="909758"/>
                  <a:pt x="1038060" y="922607"/>
                </a:cubicBezTo>
                <a:cubicBezTo>
                  <a:pt x="1046793" y="921001"/>
                  <a:pt x="1059842" y="918542"/>
                  <a:pt x="1077209" y="915229"/>
                </a:cubicBezTo>
                <a:cubicBezTo>
                  <a:pt x="1077997" y="907457"/>
                  <a:pt x="1078392" y="896895"/>
                  <a:pt x="1078392" y="883544"/>
                </a:cubicBezTo>
                <a:cubicBezTo>
                  <a:pt x="1078392" y="869864"/>
                  <a:pt x="1076144" y="857883"/>
                  <a:pt x="1071648" y="847601"/>
                </a:cubicBezTo>
                <a:cubicBezTo>
                  <a:pt x="1068276" y="839889"/>
                  <a:pt x="1069539" y="835997"/>
                  <a:pt x="1075435" y="835925"/>
                </a:cubicBezTo>
                <a:close/>
                <a:moveTo>
                  <a:pt x="2928851" y="835027"/>
                </a:moveTo>
                <a:cubicBezTo>
                  <a:pt x="2930580" y="834902"/>
                  <a:pt x="2932823" y="835135"/>
                  <a:pt x="2935580" y="835727"/>
                </a:cubicBezTo>
                <a:cubicBezTo>
                  <a:pt x="2946608" y="838093"/>
                  <a:pt x="2954957" y="841169"/>
                  <a:pt x="2960629" y="844955"/>
                </a:cubicBezTo>
                <a:cubicBezTo>
                  <a:pt x="2966300" y="848741"/>
                  <a:pt x="2967781" y="853383"/>
                  <a:pt x="2965070" y="858883"/>
                </a:cubicBezTo>
                <a:cubicBezTo>
                  <a:pt x="2962360" y="864382"/>
                  <a:pt x="2961414" y="886972"/>
                  <a:pt x="2962231" y="926651"/>
                </a:cubicBezTo>
                <a:cubicBezTo>
                  <a:pt x="2970649" y="924930"/>
                  <a:pt x="2979274" y="922926"/>
                  <a:pt x="2988108" y="920639"/>
                </a:cubicBezTo>
                <a:cubicBezTo>
                  <a:pt x="2996941" y="918352"/>
                  <a:pt x="3004761" y="920531"/>
                  <a:pt x="3011565" y="927178"/>
                </a:cubicBezTo>
                <a:cubicBezTo>
                  <a:pt x="3018369" y="933825"/>
                  <a:pt x="3016480" y="938571"/>
                  <a:pt x="3005897" y="941418"/>
                </a:cubicBezTo>
                <a:cubicBezTo>
                  <a:pt x="2995314" y="944264"/>
                  <a:pt x="2980809" y="946892"/>
                  <a:pt x="2962382" y="949301"/>
                </a:cubicBezTo>
                <a:cubicBezTo>
                  <a:pt x="2962382" y="969708"/>
                  <a:pt x="2962597" y="990816"/>
                  <a:pt x="2963027" y="1012628"/>
                </a:cubicBezTo>
                <a:cubicBezTo>
                  <a:pt x="2963457" y="1034439"/>
                  <a:pt x="2964357" y="1055480"/>
                  <a:pt x="2965726" y="1075750"/>
                </a:cubicBezTo>
                <a:cubicBezTo>
                  <a:pt x="2967096" y="1096020"/>
                  <a:pt x="2962866" y="1112260"/>
                  <a:pt x="2953035" y="1124471"/>
                </a:cubicBezTo>
                <a:cubicBezTo>
                  <a:pt x="2943205" y="1136681"/>
                  <a:pt x="2936526" y="1139123"/>
                  <a:pt x="2932999" y="1131795"/>
                </a:cubicBezTo>
                <a:cubicBezTo>
                  <a:pt x="2929471" y="1124467"/>
                  <a:pt x="2924900" y="1117992"/>
                  <a:pt x="2919286" y="1112371"/>
                </a:cubicBezTo>
                <a:cubicBezTo>
                  <a:pt x="2913672" y="1106750"/>
                  <a:pt x="2907727" y="1100487"/>
                  <a:pt x="2901454" y="1093582"/>
                </a:cubicBezTo>
                <a:cubicBezTo>
                  <a:pt x="2895180" y="1086677"/>
                  <a:pt x="2897101" y="1084580"/>
                  <a:pt x="2907218" y="1087290"/>
                </a:cubicBezTo>
                <a:cubicBezTo>
                  <a:pt x="2917336" y="1090000"/>
                  <a:pt x="2924904" y="1091356"/>
                  <a:pt x="2929923" y="1091356"/>
                </a:cubicBezTo>
                <a:cubicBezTo>
                  <a:pt x="2933694" y="1091356"/>
                  <a:pt x="2936197" y="1087089"/>
                  <a:pt x="2937430" y="1078557"/>
                </a:cubicBezTo>
                <a:cubicBezTo>
                  <a:pt x="2938663" y="1070024"/>
                  <a:pt x="2939054" y="1063833"/>
                  <a:pt x="2938602" y="1059983"/>
                </a:cubicBezTo>
                <a:cubicBezTo>
                  <a:pt x="2938150" y="1056132"/>
                  <a:pt x="2937924" y="1020293"/>
                  <a:pt x="2937924" y="952463"/>
                </a:cubicBezTo>
                <a:cubicBezTo>
                  <a:pt x="2925635" y="954270"/>
                  <a:pt x="2917568" y="955174"/>
                  <a:pt x="2913725" y="955174"/>
                </a:cubicBezTo>
                <a:cubicBezTo>
                  <a:pt x="2910384" y="955174"/>
                  <a:pt x="2904583" y="952449"/>
                  <a:pt x="2896323" y="947000"/>
                </a:cubicBezTo>
                <a:cubicBezTo>
                  <a:pt x="2888063" y="941551"/>
                  <a:pt x="2888910" y="938826"/>
                  <a:pt x="2898862" y="938826"/>
                </a:cubicBezTo>
                <a:cubicBezTo>
                  <a:pt x="2905731" y="938826"/>
                  <a:pt x="2918751" y="936840"/>
                  <a:pt x="2937924" y="932868"/>
                </a:cubicBezTo>
                <a:lnTo>
                  <a:pt x="2936591" y="895891"/>
                </a:lnTo>
                <a:cubicBezTo>
                  <a:pt x="2935716" y="871599"/>
                  <a:pt x="2932572" y="854907"/>
                  <a:pt x="2927158" y="845815"/>
                </a:cubicBezTo>
                <a:cubicBezTo>
                  <a:pt x="2923099" y="838997"/>
                  <a:pt x="2923662" y="835400"/>
                  <a:pt x="2928851" y="835027"/>
                </a:cubicBezTo>
                <a:close/>
                <a:moveTo>
                  <a:pt x="242801" y="835027"/>
                </a:moveTo>
                <a:cubicBezTo>
                  <a:pt x="244530" y="834902"/>
                  <a:pt x="246773" y="835135"/>
                  <a:pt x="249530" y="835727"/>
                </a:cubicBezTo>
                <a:cubicBezTo>
                  <a:pt x="260557" y="838093"/>
                  <a:pt x="268907" y="841169"/>
                  <a:pt x="274579" y="844955"/>
                </a:cubicBezTo>
                <a:cubicBezTo>
                  <a:pt x="280250" y="848741"/>
                  <a:pt x="281731" y="853383"/>
                  <a:pt x="279021" y="858883"/>
                </a:cubicBezTo>
                <a:cubicBezTo>
                  <a:pt x="276311" y="864382"/>
                  <a:pt x="275364" y="886972"/>
                  <a:pt x="276181" y="926651"/>
                </a:cubicBezTo>
                <a:cubicBezTo>
                  <a:pt x="284599" y="924930"/>
                  <a:pt x="293225" y="922926"/>
                  <a:pt x="302058" y="920639"/>
                </a:cubicBezTo>
                <a:cubicBezTo>
                  <a:pt x="310892" y="918352"/>
                  <a:pt x="318711" y="920531"/>
                  <a:pt x="325516" y="927178"/>
                </a:cubicBezTo>
                <a:cubicBezTo>
                  <a:pt x="332320" y="933825"/>
                  <a:pt x="330430" y="938571"/>
                  <a:pt x="319848" y="941418"/>
                </a:cubicBezTo>
                <a:cubicBezTo>
                  <a:pt x="309264" y="944264"/>
                  <a:pt x="294759" y="946892"/>
                  <a:pt x="276332" y="949301"/>
                </a:cubicBezTo>
                <a:cubicBezTo>
                  <a:pt x="276332" y="969708"/>
                  <a:pt x="276547" y="990816"/>
                  <a:pt x="276977" y="1012628"/>
                </a:cubicBezTo>
                <a:cubicBezTo>
                  <a:pt x="277407" y="1034439"/>
                  <a:pt x="278307" y="1055480"/>
                  <a:pt x="279676" y="1075750"/>
                </a:cubicBezTo>
                <a:cubicBezTo>
                  <a:pt x="281046" y="1096020"/>
                  <a:pt x="276816" y="1112260"/>
                  <a:pt x="266986" y="1124471"/>
                </a:cubicBezTo>
                <a:cubicBezTo>
                  <a:pt x="257155" y="1136681"/>
                  <a:pt x="250476" y="1139123"/>
                  <a:pt x="246949" y="1131795"/>
                </a:cubicBezTo>
                <a:cubicBezTo>
                  <a:pt x="243421" y="1124467"/>
                  <a:pt x="238850" y="1117992"/>
                  <a:pt x="233236" y="1112371"/>
                </a:cubicBezTo>
                <a:cubicBezTo>
                  <a:pt x="227622" y="1106750"/>
                  <a:pt x="221678" y="1100487"/>
                  <a:pt x="215404" y="1093582"/>
                </a:cubicBezTo>
                <a:cubicBezTo>
                  <a:pt x="209130" y="1086677"/>
                  <a:pt x="211052" y="1084580"/>
                  <a:pt x="221169" y="1087290"/>
                </a:cubicBezTo>
                <a:cubicBezTo>
                  <a:pt x="231286" y="1090000"/>
                  <a:pt x="238853" y="1091356"/>
                  <a:pt x="243873" y="1091356"/>
                </a:cubicBezTo>
                <a:cubicBezTo>
                  <a:pt x="247644" y="1091356"/>
                  <a:pt x="250147" y="1087089"/>
                  <a:pt x="251380" y="1078557"/>
                </a:cubicBezTo>
                <a:cubicBezTo>
                  <a:pt x="252613" y="1070024"/>
                  <a:pt x="253004" y="1063833"/>
                  <a:pt x="252552" y="1059983"/>
                </a:cubicBezTo>
                <a:cubicBezTo>
                  <a:pt x="252100" y="1056132"/>
                  <a:pt x="251875" y="1020293"/>
                  <a:pt x="251875" y="952463"/>
                </a:cubicBezTo>
                <a:cubicBezTo>
                  <a:pt x="239586" y="954270"/>
                  <a:pt x="231519" y="955174"/>
                  <a:pt x="227675" y="955174"/>
                </a:cubicBezTo>
                <a:cubicBezTo>
                  <a:pt x="224335" y="955174"/>
                  <a:pt x="218534" y="952449"/>
                  <a:pt x="210274" y="947000"/>
                </a:cubicBezTo>
                <a:cubicBezTo>
                  <a:pt x="202014" y="941551"/>
                  <a:pt x="202860" y="938826"/>
                  <a:pt x="212812" y="938826"/>
                </a:cubicBezTo>
                <a:cubicBezTo>
                  <a:pt x="219681" y="938826"/>
                  <a:pt x="232702" y="936840"/>
                  <a:pt x="251875" y="932868"/>
                </a:cubicBezTo>
                <a:lnTo>
                  <a:pt x="250541" y="895891"/>
                </a:lnTo>
                <a:cubicBezTo>
                  <a:pt x="249666" y="871599"/>
                  <a:pt x="246523" y="854907"/>
                  <a:pt x="241109" y="845815"/>
                </a:cubicBezTo>
                <a:cubicBezTo>
                  <a:pt x="237048" y="838997"/>
                  <a:pt x="237613" y="835400"/>
                  <a:pt x="242801" y="835027"/>
                </a:cubicBezTo>
                <a:close/>
                <a:moveTo>
                  <a:pt x="4253323" y="833205"/>
                </a:moveTo>
                <a:cubicBezTo>
                  <a:pt x="4256935" y="832646"/>
                  <a:pt x="4263253" y="834680"/>
                  <a:pt x="4272277" y="839308"/>
                </a:cubicBezTo>
                <a:cubicBezTo>
                  <a:pt x="4290324" y="848565"/>
                  <a:pt x="4296813" y="857875"/>
                  <a:pt x="4291743" y="867240"/>
                </a:cubicBezTo>
                <a:cubicBezTo>
                  <a:pt x="4286674" y="876604"/>
                  <a:pt x="4277514" y="904961"/>
                  <a:pt x="4264264" y="952313"/>
                </a:cubicBezTo>
                <a:cubicBezTo>
                  <a:pt x="4270158" y="952356"/>
                  <a:pt x="4284211" y="951144"/>
                  <a:pt x="4306424" y="948678"/>
                </a:cubicBezTo>
                <a:cubicBezTo>
                  <a:pt x="4307901" y="942425"/>
                  <a:pt x="4307292" y="934943"/>
                  <a:pt x="4304596" y="926232"/>
                </a:cubicBezTo>
                <a:cubicBezTo>
                  <a:pt x="4301900" y="917520"/>
                  <a:pt x="4307550" y="916154"/>
                  <a:pt x="4321546" y="922134"/>
                </a:cubicBezTo>
                <a:cubicBezTo>
                  <a:pt x="4335542" y="928114"/>
                  <a:pt x="4341830" y="933068"/>
                  <a:pt x="4340410" y="936998"/>
                </a:cubicBezTo>
                <a:cubicBezTo>
                  <a:pt x="4338991" y="940927"/>
                  <a:pt x="4337901" y="943329"/>
                  <a:pt x="4337141" y="944203"/>
                </a:cubicBezTo>
                <a:cubicBezTo>
                  <a:pt x="4362838" y="941551"/>
                  <a:pt x="4381786" y="939313"/>
                  <a:pt x="4393982" y="937492"/>
                </a:cubicBezTo>
                <a:cubicBezTo>
                  <a:pt x="4406178" y="935671"/>
                  <a:pt x="4416532" y="937220"/>
                  <a:pt x="4425043" y="942139"/>
                </a:cubicBezTo>
                <a:cubicBezTo>
                  <a:pt x="4433554" y="947057"/>
                  <a:pt x="4439254" y="953381"/>
                  <a:pt x="4442143" y="961111"/>
                </a:cubicBezTo>
                <a:cubicBezTo>
                  <a:pt x="4445033" y="968840"/>
                  <a:pt x="4436902" y="971801"/>
                  <a:pt x="4417751" y="969994"/>
                </a:cubicBezTo>
                <a:cubicBezTo>
                  <a:pt x="4398599" y="968188"/>
                  <a:pt x="4380864" y="967065"/>
                  <a:pt x="4364545" y="966628"/>
                </a:cubicBezTo>
                <a:cubicBezTo>
                  <a:pt x="4348226" y="966191"/>
                  <a:pt x="4337499" y="966295"/>
                  <a:pt x="4332366" y="966940"/>
                </a:cubicBezTo>
                <a:cubicBezTo>
                  <a:pt x="4328236" y="986772"/>
                  <a:pt x="4321280" y="1007723"/>
                  <a:pt x="4311501" y="1029793"/>
                </a:cubicBezTo>
                <a:cubicBezTo>
                  <a:pt x="4335033" y="1041753"/>
                  <a:pt x="4352388" y="1053121"/>
                  <a:pt x="4363566" y="1063898"/>
                </a:cubicBezTo>
                <a:cubicBezTo>
                  <a:pt x="4374744" y="1074674"/>
                  <a:pt x="4378928" y="1087143"/>
                  <a:pt x="4376118" y="1101304"/>
                </a:cubicBezTo>
                <a:cubicBezTo>
                  <a:pt x="4373307" y="1115465"/>
                  <a:pt x="4364732" y="1114293"/>
                  <a:pt x="4350391" y="1097787"/>
                </a:cubicBezTo>
                <a:cubicBezTo>
                  <a:pt x="4336051" y="1081282"/>
                  <a:pt x="4317989" y="1065687"/>
                  <a:pt x="4296207" y="1051002"/>
                </a:cubicBezTo>
                <a:cubicBezTo>
                  <a:pt x="4286656" y="1064711"/>
                  <a:pt x="4272638" y="1077342"/>
                  <a:pt x="4254154" y="1088893"/>
                </a:cubicBezTo>
                <a:cubicBezTo>
                  <a:pt x="4235669" y="1100444"/>
                  <a:pt x="4217407" y="1107589"/>
                  <a:pt x="4199367" y="1110328"/>
                </a:cubicBezTo>
                <a:cubicBezTo>
                  <a:pt x="4181327" y="1113067"/>
                  <a:pt x="4179976" y="1110027"/>
                  <a:pt x="4195313" y="1101207"/>
                </a:cubicBezTo>
                <a:cubicBezTo>
                  <a:pt x="4210649" y="1092388"/>
                  <a:pt x="4225388" y="1082676"/>
                  <a:pt x="4239527" y="1072072"/>
                </a:cubicBezTo>
                <a:cubicBezTo>
                  <a:pt x="4253666" y="1061467"/>
                  <a:pt x="4265454" y="1049970"/>
                  <a:pt x="4274890" y="1037580"/>
                </a:cubicBezTo>
                <a:cubicBezTo>
                  <a:pt x="4253107" y="1024731"/>
                  <a:pt x="4239340" y="1017525"/>
                  <a:pt x="4233590" y="1015962"/>
                </a:cubicBezTo>
                <a:cubicBezTo>
                  <a:pt x="4227840" y="1014399"/>
                  <a:pt x="4224965" y="1011653"/>
                  <a:pt x="4224965" y="1007723"/>
                </a:cubicBezTo>
                <a:cubicBezTo>
                  <a:pt x="4224965" y="1005716"/>
                  <a:pt x="4226312" y="1001568"/>
                  <a:pt x="4229009" y="995280"/>
                </a:cubicBezTo>
                <a:cubicBezTo>
                  <a:pt x="4231704" y="988992"/>
                  <a:pt x="4234400" y="981918"/>
                  <a:pt x="4237096" y="974060"/>
                </a:cubicBezTo>
                <a:cubicBezTo>
                  <a:pt x="4200127" y="979409"/>
                  <a:pt x="4177050" y="983671"/>
                  <a:pt x="4167865" y="986848"/>
                </a:cubicBezTo>
                <a:cubicBezTo>
                  <a:pt x="4158681" y="990024"/>
                  <a:pt x="4148126" y="985962"/>
                  <a:pt x="4136202" y="974662"/>
                </a:cubicBezTo>
                <a:cubicBezTo>
                  <a:pt x="4124278" y="963362"/>
                  <a:pt x="4125286" y="958393"/>
                  <a:pt x="4139224" y="959755"/>
                </a:cubicBezTo>
                <a:cubicBezTo>
                  <a:pt x="4153163" y="961118"/>
                  <a:pt x="4168636" y="961129"/>
                  <a:pt x="4185644" y="959788"/>
                </a:cubicBezTo>
                <a:cubicBezTo>
                  <a:pt x="4202651" y="958447"/>
                  <a:pt x="4220899" y="956959"/>
                  <a:pt x="4240387" y="955324"/>
                </a:cubicBezTo>
                <a:cubicBezTo>
                  <a:pt x="4246296" y="932595"/>
                  <a:pt x="4250375" y="911009"/>
                  <a:pt x="4252627" y="890568"/>
                </a:cubicBezTo>
                <a:cubicBezTo>
                  <a:pt x="4254878" y="870126"/>
                  <a:pt x="4254204" y="854158"/>
                  <a:pt x="4250605" y="842664"/>
                </a:cubicBezTo>
                <a:cubicBezTo>
                  <a:pt x="4248805" y="836917"/>
                  <a:pt x="4249711" y="833764"/>
                  <a:pt x="4253323" y="833205"/>
                </a:cubicBezTo>
                <a:close/>
                <a:moveTo>
                  <a:pt x="4958673" y="828294"/>
                </a:moveTo>
                <a:cubicBezTo>
                  <a:pt x="4960458" y="828375"/>
                  <a:pt x="4962595" y="828899"/>
                  <a:pt x="4965087" y="829865"/>
                </a:cubicBezTo>
                <a:cubicBezTo>
                  <a:pt x="4975054" y="833730"/>
                  <a:pt x="4982504" y="838351"/>
                  <a:pt x="4987436" y="843729"/>
                </a:cubicBezTo>
                <a:cubicBezTo>
                  <a:pt x="4992370" y="849106"/>
                  <a:pt x="4992642" y="853943"/>
                  <a:pt x="4988254" y="858238"/>
                </a:cubicBezTo>
                <a:cubicBezTo>
                  <a:pt x="4983866" y="862532"/>
                  <a:pt x="4977958" y="869821"/>
                  <a:pt x="4970529" y="880103"/>
                </a:cubicBezTo>
                <a:cubicBezTo>
                  <a:pt x="4975764" y="879644"/>
                  <a:pt x="4982392" y="879006"/>
                  <a:pt x="4990416" y="878188"/>
                </a:cubicBezTo>
                <a:cubicBezTo>
                  <a:pt x="4998439" y="877371"/>
                  <a:pt x="5006122" y="875123"/>
                  <a:pt x="5013464" y="871445"/>
                </a:cubicBezTo>
                <a:cubicBezTo>
                  <a:pt x="5020806" y="867767"/>
                  <a:pt x="5027134" y="867383"/>
                  <a:pt x="5032447" y="870294"/>
                </a:cubicBezTo>
                <a:cubicBezTo>
                  <a:pt x="5037760" y="873205"/>
                  <a:pt x="5044066" y="877590"/>
                  <a:pt x="5051365" y="883448"/>
                </a:cubicBezTo>
                <a:cubicBezTo>
                  <a:pt x="5058665" y="889306"/>
                  <a:pt x="5058532" y="895325"/>
                  <a:pt x="5050967" y="901506"/>
                </a:cubicBezTo>
                <a:cubicBezTo>
                  <a:pt x="5043403" y="907686"/>
                  <a:pt x="5035390" y="917230"/>
                  <a:pt x="5026929" y="930136"/>
                </a:cubicBezTo>
                <a:cubicBezTo>
                  <a:pt x="5018469" y="943042"/>
                  <a:pt x="5011822" y="952198"/>
                  <a:pt x="5006989" y="957604"/>
                </a:cubicBezTo>
                <a:cubicBezTo>
                  <a:pt x="5036430" y="977007"/>
                  <a:pt x="5057162" y="989597"/>
                  <a:pt x="5069187" y="995377"/>
                </a:cubicBezTo>
                <a:cubicBezTo>
                  <a:pt x="5081211" y="1001156"/>
                  <a:pt x="5093393" y="1006028"/>
                  <a:pt x="5105733" y="1009993"/>
                </a:cubicBezTo>
                <a:cubicBezTo>
                  <a:pt x="5118073" y="1013958"/>
                  <a:pt x="5130570" y="1017371"/>
                  <a:pt x="5143225" y="1020232"/>
                </a:cubicBezTo>
                <a:cubicBezTo>
                  <a:pt x="5155880" y="1023093"/>
                  <a:pt x="5159006" y="1026674"/>
                  <a:pt x="5152604" y="1030976"/>
                </a:cubicBezTo>
                <a:cubicBezTo>
                  <a:pt x="5146200" y="1035278"/>
                  <a:pt x="5131319" y="1038118"/>
                  <a:pt x="5107959" y="1039494"/>
                </a:cubicBezTo>
                <a:cubicBezTo>
                  <a:pt x="5084598" y="1040871"/>
                  <a:pt x="5066953" y="1036522"/>
                  <a:pt x="5055022" y="1026448"/>
                </a:cubicBezTo>
                <a:cubicBezTo>
                  <a:pt x="5043091" y="1016374"/>
                  <a:pt x="5022599" y="999363"/>
                  <a:pt x="4993545" y="975415"/>
                </a:cubicBezTo>
                <a:cubicBezTo>
                  <a:pt x="4968020" y="1000137"/>
                  <a:pt x="4943613" y="1018661"/>
                  <a:pt x="4920324" y="1030987"/>
                </a:cubicBezTo>
                <a:cubicBezTo>
                  <a:pt x="4897036" y="1043312"/>
                  <a:pt x="4874808" y="1051529"/>
                  <a:pt x="4853642" y="1055638"/>
                </a:cubicBezTo>
                <a:cubicBezTo>
                  <a:pt x="4832476" y="1059746"/>
                  <a:pt x="4832928" y="1055602"/>
                  <a:pt x="4854997" y="1043205"/>
                </a:cubicBezTo>
                <a:cubicBezTo>
                  <a:pt x="4877067" y="1030808"/>
                  <a:pt x="4897907" y="1017919"/>
                  <a:pt x="4917517" y="1004540"/>
                </a:cubicBezTo>
                <a:cubicBezTo>
                  <a:pt x="4937127" y="991161"/>
                  <a:pt x="4955644" y="975738"/>
                  <a:pt x="4973067" y="958271"/>
                </a:cubicBezTo>
                <a:cubicBezTo>
                  <a:pt x="4957910" y="943099"/>
                  <a:pt x="4944753" y="932617"/>
                  <a:pt x="4933596" y="926823"/>
                </a:cubicBezTo>
                <a:cubicBezTo>
                  <a:pt x="4921034" y="940805"/>
                  <a:pt x="4907153" y="950825"/>
                  <a:pt x="4891952" y="956884"/>
                </a:cubicBezTo>
                <a:cubicBezTo>
                  <a:pt x="4876752" y="962943"/>
                  <a:pt x="4877088" y="958114"/>
                  <a:pt x="4892963" y="942397"/>
                </a:cubicBezTo>
                <a:cubicBezTo>
                  <a:pt x="4908838" y="926680"/>
                  <a:pt x="4923009" y="908174"/>
                  <a:pt x="4935478" y="886879"/>
                </a:cubicBezTo>
                <a:cubicBezTo>
                  <a:pt x="4947947" y="865583"/>
                  <a:pt x="4953508" y="849791"/>
                  <a:pt x="4952159" y="839502"/>
                </a:cubicBezTo>
                <a:cubicBezTo>
                  <a:pt x="4951148" y="831785"/>
                  <a:pt x="4953320" y="828049"/>
                  <a:pt x="4958673" y="828294"/>
                </a:cubicBezTo>
                <a:close/>
                <a:moveTo>
                  <a:pt x="4626732" y="826398"/>
                </a:moveTo>
                <a:cubicBezTo>
                  <a:pt x="4629863" y="826919"/>
                  <a:pt x="4633686" y="827974"/>
                  <a:pt x="4638199" y="829564"/>
                </a:cubicBezTo>
                <a:cubicBezTo>
                  <a:pt x="4656253" y="835924"/>
                  <a:pt x="4663463" y="843316"/>
                  <a:pt x="4659828" y="851741"/>
                </a:cubicBezTo>
                <a:cubicBezTo>
                  <a:pt x="4656193" y="860166"/>
                  <a:pt x="4653941" y="870620"/>
                  <a:pt x="4653074" y="883103"/>
                </a:cubicBezTo>
                <a:cubicBezTo>
                  <a:pt x="4652206" y="895587"/>
                  <a:pt x="4651772" y="911006"/>
                  <a:pt x="4651772" y="929361"/>
                </a:cubicBezTo>
                <a:cubicBezTo>
                  <a:pt x="4667761" y="924859"/>
                  <a:pt x="4680259" y="921481"/>
                  <a:pt x="4689265" y="919230"/>
                </a:cubicBezTo>
                <a:cubicBezTo>
                  <a:pt x="4698270" y="916979"/>
                  <a:pt x="4706197" y="919044"/>
                  <a:pt x="4713044" y="925425"/>
                </a:cubicBezTo>
                <a:cubicBezTo>
                  <a:pt x="4719892" y="931806"/>
                  <a:pt x="4719006" y="936987"/>
                  <a:pt x="4710388" y="940966"/>
                </a:cubicBezTo>
                <a:cubicBezTo>
                  <a:pt x="4701769" y="944946"/>
                  <a:pt x="4692875" y="948082"/>
                  <a:pt x="4683704" y="950377"/>
                </a:cubicBezTo>
                <a:cubicBezTo>
                  <a:pt x="4674534" y="952671"/>
                  <a:pt x="4663445" y="954966"/>
                  <a:pt x="4650439" y="957260"/>
                </a:cubicBezTo>
                <a:lnTo>
                  <a:pt x="4650439" y="999550"/>
                </a:lnTo>
                <a:cubicBezTo>
                  <a:pt x="4661265" y="996954"/>
                  <a:pt x="4670880" y="994280"/>
                  <a:pt x="4679284" y="991526"/>
                </a:cubicBezTo>
                <a:cubicBezTo>
                  <a:pt x="4687687" y="988773"/>
                  <a:pt x="4695553" y="990827"/>
                  <a:pt x="4702881" y="997689"/>
                </a:cubicBezTo>
                <a:cubicBezTo>
                  <a:pt x="4710208" y="1004551"/>
                  <a:pt x="4710409" y="1009516"/>
                  <a:pt x="4703483" y="1012585"/>
                </a:cubicBezTo>
                <a:cubicBezTo>
                  <a:pt x="4696557" y="1015654"/>
                  <a:pt x="4688314" y="1018274"/>
                  <a:pt x="4678757" y="1020447"/>
                </a:cubicBezTo>
                <a:cubicBezTo>
                  <a:pt x="4669199" y="1022619"/>
                  <a:pt x="4659695" y="1024882"/>
                  <a:pt x="4650245" y="1027233"/>
                </a:cubicBezTo>
                <a:cubicBezTo>
                  <a:pt x="4649471" y="1046449"/>
                  <a:pt x="4649083" y="1062417"/>
                  <a:pt x="4649083" y="1075137"/>
                </a:cubicBezTo>
                <a:cubicBezTo>
                  <a:pt x="4667267" y="1074305"/>
                  <a:pt x="4682001" y="1072989"/>
                  <a:pt x="4693287" y="1071190"/>
                </a:cubicBezTo>
                <a:cubicBezTo>
                  <a:pt x="4704573" y="1069390"/>
                  <a:pt x="4718730" y="1067798"/>
                  <a:pt x="4735759" y="1066414"/>
                </a:cubicBezTo>
                <a:cubicBezTo>
                  <a:pt x="4752788" y="1065031"/>
                  <a:pt x="4766222" y="1068436"/>
                  <a:pt x="4776059" y="1076632"/>
                </a:cubicBezTo>
                <a:cubicBezTo>
                  <a:pt x="4785896" y="1084827"/>
                  <a:pt x="4788771" y="1091151"/>
                  <a:pt x="4784684" y="1095604"/>
                </a:cubicBezTo>
                <a:cubicBezTo>
                  <a:pt x="4780597" y="1100057"/>
                  <a:pt x="4773944" y="1101379"/>
                  <a:pt x="4764723" y="1099573"/>
                </a:cubicBezTo>
                <a:cubicBezTo>
                  <a:pt x="4755502" y="1097766"/>
                  <a:pt x="4744259" y="1096643"/>
                  <a:pt x="4730995" y="1096206"/>
                </a:cubicBezTo>
                <a:cubicBezTo>
                  <a:pt x="4717730" y="1095769"/>
                  <a:pt x="4702995" y="1095550"/>
                  <a:pt x="4686791" y="1095550"/>
                </a:cubicBezTo>
                <a:cubicBezTo>
                  <a:pt x="4671791" y="1095550"/>
                  <a:pt x="4648714" y="1097350"/>
                  <a:pt x="4617560" y="1100949"/>
                </a:cubicBezTo>
                <a:cubicBezTo>
                  <a:pt x="4586406" y="1104549"/>
                  <a:pt x="4563494" y="1107696"/>
                  <a:pt x="4548824" y="1110392"/>
                </a:cubicBezTo>
                <a:cubicBezTo>
                  <a:pt x="4534154" y="1113088"/>
                  <a:pt x="4523807" y="1114888"/>
                  <a:pt x="4517784" y="1115791"/>
                </a:cubicBezTo>
                <a:cubicBezTo>
                  <a:pt x="4511762" y="1116695"/>
                  <a:pt x="4504441" y="1113024"/>
                  <a:pt x="4495822" y="1104778"/>
                </a:cubicBezTo>
                <a:cubicBezTo>
                  <a:pt x="4487204" y="1096532"/>
                  <a:pt x="4485268" y="1092019"/>
                  <a:pt x="4490015" y="1091237"/>
                </a:cubicBezTo>
                <a:cubicBezTo>
                  <a:pt x="4494761" y="1090456"/>
                  <a:pt x="4502971" y="1089843"/>
                  <a:pt x="4514644" y="1089398"/>
                </a:cubicBezTo>
                <a:cubicBezTo>
                  <a:pt x="4526317" y="1088954"/>
                  <a:pt x="4541654" y="1087602"/>
                  <a:pt x="4560655" y="1085343"/>
                </a:cubicBezTo>
                <a:cubicBezTo>
                  <a:pt x="4579655" y="1083085"/>
                  <a:pt x="4600527" y="1080737"/>
                  <a:pt x="4623271" y="1078299"/>
                </a:cubicBezTo>
                <a:lnTo>
                  <a:pt x="4623271" y="1032095"/>
                </a:lnTo>
                <a:cubicBezTo>
                  <a:pt x="4615398" y="1032998"/>
                  <a:pt x="4605525" y="1033450"/>
                  <a:pt x="4593651" y="1033450"/>
                </a:cubicBezTo>
                <a:cubicBezTo>
                  <a:pt x="4582079" y="1033450"/>
                  <a:pt x="4572424" y="1030743"/>
                  <a:pt x="4564688" y="1025330"/>
                </a:cubicBezTo>
                <a:cubicBezTo>
                  <a:pt x="4556951" y="1019916"/>
                  <a:pt x="4558729" y="1016320"/>
                  <a:pt x="4570022" y="1014542"/>
                </a:cubicBezTo>
                <a:cubicBezTo>
                  <a:pt x="4581315" y="1012764"/>
                  <a:pt x="4589726" y="1011413"/>
                  <a:pt x="4595254" y="1010488"/>
                </a:cubicBezTo>
                <a:cubicBezTo>
                  <a:pt x="4600782" y="1009563"/>
                  <a:pt x="4610573" y="1007537"/>
                  <a:pt x="4624626" y="1004411"/>
                </a:cubicBezTo>
                <a:lnTo>
                  <a:pt x="4624626" y="960573"/>
                </a:lnTo>
                <a:cubicBezTo>
                  <a:pt x="4611605" y="963269"/>
                  <a:pt x="4600384" y="964617"/>
                  <a:pt x="4590963" y="964617"/>
                </a:cubicBezTo>
                <a:cubicBezTo>
                  <a:pt x="4582401" y="964617"/>
                  <a:pt x="4573116" y="963269"/>
                  <a:pt x="4563107" y="960573"/>
                </a:cubicBezTo>
                <a:cubicBezTo>
                  <a:pt x="4551290" y="979545"/>
                  <a:pt x="4538567" y="993061"/>
                  <a:pt x="4524937" y="1001120"/>
                </a:cubicBezTo>
                <a:cubicBezTo>
                  <a:pt x="4511306" y="1009179"/>
                  <a:pt x="4509919" y="1005182"/>
                  <a:pt x="4520774" y="989128"/>
                </a:cubicBezTo>
                <a:cubicBezTo>
                  <a:pt x="4531630" y="973074"/>
                  <a:pt x="4541528" y="954184"/>
                  <a:pt x="4550469" y="932459"/>
                </a:cubicBezTo>
                <a:cubicBezTo>
                  <a:pt x="4559410" y="910733"/>
                  <a:pt x="4562755" y="895787"/>
                  <a:pt x="4560504" y="887621"/>
                </a:cubicBezTo>
                <a:cubicBezTo>
                  <a:pt x="4558252" y="879454"/>
                  <a:pt x="4564354" y="878654"/>
                  <a:pt x="4578809" y="885222"/>
                </a:cubicBezTo>
                <a:cubicBezTo>
                  <a:pt x="4593264" y="891790"/>
                  <a:pt x="4598810" y="897576"/>
                  <a:pt x="4595447" y="902581"/>
                </a:cubicBezTo>
                <a:cubicBezTo>
                  <a:pt x="4592085" y="907586"/>
                  <a:pt x="4588170" y="913881"/>
                  <a:pt x="4583703" y="921467"/>
                </a:cubicBezTo>
                <a:cubicBezTo>
                  <a:pt x="4579236" y="929053"/>
                  <a:pt x="4574930" y="936675"/>
                  <a:pt x="4570786" y="944333"/>
                </a:cubicBezTo>
                <a:cubicBezTo>
                  <a:pt x="4571001" y="943343"/>
                  <a:pt x="4576730" y="942192"/>
                  <a:pt x="4587973" y="940880"/>
                </a:cubicBezTo>
                <a:cubicBezTo>
                  <a:pt x="4599215" y="939568"/>
                  <a:pt x="4611433" y="937363"/>
                  <a:pt x="4624626" y="934266"/>
                </a:cubicBezTo>
                <a:cubicBezTo>
                  <a:pt x="4624626" y="901484"/>
                  <a:pt x="4624407" y="879622"/>
                  <a:pt x="4623970" y="868681"/>
                </a:cubicBezTo>
                <a:cubicBezTo>
                  <a:pt x="4623533" y="857739"/>
                  <a:pt x="4621281" y="846894"/>
                  <a:pt x="4617216" y="836146"/>
                </a:cubicBezTo>
                <a:cubicBezTo>
                  <a:pt x="4614167" y="828085"/>
                  <a:pt x="4617339" y="824836"/>
                  <a:pt x="4626732" y="826398"/>
                </a:cubicBezTo>
                <a:close/>
                <a:moveTo>
                  <a:pt x="5332333" y="825445"/>
                </a:moveTo>
                <a:cubicBezTo>
                  <a:pt x="5336506" y="825445"/>
                  <a:pt x="5344310" y="827542"/>
                  <a:pt x="5355747" y="831737"/>
                </a:cubicBezTo>
                <a:cubicBezTo>
                  <a:pt x="5367183" y="835931"/>
                  <a:pt x="5371231" y="840578"/>
                  <a:pt x="5367889" y="845675"/>
                </a:cubicBezTo>
                <a:cubicBezTo>
                  <a:pt x="5364548" y="850773"/>
                  <a:pt x="5361494" y="857008"/>
                  <a:pt x="5358726" y="864379"/>
                </a:cubicBezTo>
                <a:cubicBezTo>
                  <a:pt x="5355959" y="871750"/>
                  <a:pt x="5352588" y="878561"/>
                  <a:pt x="5348616" y="884814"/>
                </a:cubicBezTo>
                <a:cubicBezTo>
                  <a:pt x="5363430" y="883064"/>
                  <a:pt x="5379620" y="880838"/>
                  <a:pt x="5397186" y="878135"/>
                </a:cubicBezTo>
                <a:cubicBezTo>
                  <a:pt x="5414753" y="875431"/>
                  <a:pt x="5428810" y="873169"/>
                  <a:pt x="5439358" y="871348"/>
                </a:cubicBezTo>
                <a:cubicBezTo>
                  <a:pt x="5449905" y="869527"/>
                  <a:pt x="5460330" y="869573"/>
                  <a:pt x="5470634" y="871488"/>
                </a:cubicBezTo>
                <a:cubicBezTo>
                  <a:pt x="5480937" y="873402"/>
                  <a:pt x="5488595" y="877973"/>
                  <a:pt x="5493607" y="885201"/>
                </a:cubicBezTo>
                <a:cubicBezTo>
                  <a:pt x="5498619" y="892428"/>
                  <a:pt x="5497808" y="896673"/>
                  <a:pt x="5491176" y="897935"/>
                </a:cubicBezTo>
                <a:cubicBezTo>
                  <a:pt x="5484543" y="899197"/>
                  <a:pt x="5473946" y="899376"/>
                  <a:pt x="5459384" y="898473"/>
                </a:cubicBezTo>
                <a:cubicBezTo>
                  <a:pt x="5444821" y="897569"/>
                  <a:pt x="5428018" y="897788"/>
                  <a:pt x="5408974" y="899129"/>
                </a:cubicBezTo>
                <a:cubicBezTo>
                  <a:pt x="5389930" y="900469"/>
                  <a:pt x="5368018" y="902846"/>
                  <a:pt x="5343238" y="906259"/>
                </a:cubicBezTo>
                <a:cubicBezTo>
                  <a:pt x="5335710" y="923023"/>
                  <a:pt x="5328052" y="936711"/>
                  <a:pt x="5320265" y="947322"/>
                </a:cubicBezTo>
                <a:cubicBezTo>
                  <a:pt x="5322316" y="948843"/>
                  <a:pt x="5331139" y="947835"/>
                  <a:pt x="5346734" y="944300"/>
                </a:cubicBezTo>
                <a:cubicBezTo>
                  <a:pt x="5362329" y="940765"/>
                  <a:pt x="5373027" y="937840"/>
                  <a:pt x="5378828" y="935524"/>
                </a:cubicBezTo>
                <a:cubicBezTo>
                  <a:pt x="5384628" y="933208"/>
                  <a:pt x="5391038" y="933244"/>
                  <a:pt x="5398058" y="935632"/>
                </a:cubicBezTo>
                <a:cubicBezTo>
                  <a:pt x="5405077" y="938019"/>
                  <a:pt x="5411412" y="940798"/>
                  <a:pt x="5417062" y="943967"/>
                </a:cubicBezTo>
                <a:cubicBezTo>
                  <a:pt x="5422712" y="947136"/>
                  <a:pt x="5423960" y="953919"/>
                  <a:pt x="5420805" y="964316"/>
                </a:cubicBezTo>
                <a:cubicBezTo>
                  <a:pt x="5417650" y="974712"/>
                  <a:pt x="5416517" y="985876"/>
                  <a:pt x="5417406" y="997807"/>
                </a:cubicBezTo>
                <a:cubicBezTo>
                  <a:pt x="5418296" y="1009738"/>
                  <a:pt x="5419188" y="1023795"/>
                  <a:pt x="5420084" y="1039978"/>
                </a:cubicBezTo>
                <a:cubicBezTo>
                  <a:pt x="5420980" y="1056161"/>
                  <a:pt x="5421891" y="1070917"/>
                  <a:pt x="5422816" y="1084246"/>
                </a:cubicBezTo>
                <a:cubicBezTo>
                  <a:pt x="5423741" y="1097576"/>
                  <a:pt x="5422271" y="1108833"/>
                  <a:pt x="5418407" y="1118018"/>
                </a:cubicBezTo>
                <a:cubicBezTo>
                  <a:pt x="5414542" y="1127203"/>
                  <a:pt x="5408723" y="1134753"/>
                  <a:pt x="5400951" y="1140668"/>
                </a:cubicBezTo>
                <a:cubicBezTo>
                  <a:pt x="5393178" y="1146583"/>
                  <a:pt x="5388163" y="1145375"/>
                  <a:pt x="5385904" y="1137043"/>
                </a:cubicBezTo>
                <a:cubicBezTo>
                  <a:pt x="5383646" y="1128712"/>
                  <a:pt x="5377964" y="1118785"/>
                  <a:pt x="5368857" y="1107262"/>
                </a:cubicBezTo>
                <a:cubicBezTo>
                  <a:pt x="5359751" y="1095740"/>
                  <a:pt x="5359891" y="1091352"/>
                  <a:pt x="5369277" y="1094098"/>
                </a:cubicBezTo>
                <a:cubicBezTo>
                  <a:pt x="5378662" y="1096844"/>
                  <a:pt x="5384961" y="1098196"/>
                  <a:pt x="5388174" y="1098153"/>
                </a:cubicBezTo>
                <a:cubicBezTo>
                  <a:pt x="5391386" y="1098110"/>
                  <a:pt x="5392992" y="1087763"/>
                  <a:pt x="5392992" y="1067113"/>
                </a:cubicBezTo>
                <a:cubicBezTo>
                  <a:pt x="5392992" y="1043036"/>
                  <a:pt x="5392124" y="1018880"/>
                  <a:pt x="5390389" y="994645"/>
                </a:cubicBezTo>
                <a:cubicBezTo>
                  <a:pt x="5388654" y="970410"/>
                  <a:pt x="5385252" y="957547"/>
                  <a:pt x="5380183" y="956056"/>
                </a:cubicBezTo>
                <a:cubicBezTo>
                  <a:pt x="5375113" y="954564"/>
                  <a:pt x="5356489" y="957167"/>
                  <a:pt x="5324309" y="963864"/>
                </a:cubicBezTo>
                <a:lnTo>
                  <a:pt x="5324309" y="991440"/>
                </a:lnTo>
                <a:cubicBezTo>
                  <a:pt x="5330805" y="991526"/>
                  <a:pt x="5340629" y="989748"/>
                  <a:pt x="5353779" y="986106"/>
                </a:cubicBezTo>
                <a:cubicBezTo>
                  <a:pt x="5366929" y="982463"/>
                  <a:pt x="5375429" y="984076"/>
                  <a:pt x="5379279" y="990945"/>
                </a:cubicBezTo>
                <a:cubicBezTo>
                  <a:pt x="5383130" y="997814"/>
                  <a:pt x="5378591" y="1002568"/>
                  <a:pt x="5365663" y="1005207"/>
                </a:cubicBezTo>
                <a:cubicBezTo>
                  <a:pt x="5352736" y="1007845"/>
                  <a:pt x="5338951" y="1009165"/>
                  <a:pt x="5324309" y="1009165"/>
                </a:cubicBezTo>
                <a:cubicBezTo>
                  <a:pt x="5324309" y="1018228"/>
                  <a:pt x="5323414" y="1027621"/>
                  <a:pt x="5321621" y="1037343"/>
                </a:cubicBezTo>
                <a:cubicBezTo>
                  <a:pt x="5334312" y="1037415"/>
                  <a:pt x="5345820" y="1035633"/>
                  <a:pt x="5356145" y="1031998"/>
                </a:cubicBezTo>
                <a:cubicBezTo>
                  <a:pt x="5366470" y="1028363"/>
                  <a:pt x="5374317" y="1030205"/>
                  <a:pt x="5379688" y="1037526"/>
                </a:cubicBezTo>
                <a:cubicBezTo>
                  <a:pt x="5385058" y="1044847"/>
                  <a:pt x="5378910" y="1050049"/>
                  <a:pt x="5361243" y="1053132"/>
                </a:cubicBezTo>
                <a:cubicBezTo>
                  <a:pt x="5343576" y="1056215"/>
                  <a:pt x="5330225" y="1055957"/>
                  <a:pt x="5321190" y="1052357"/>
                </a:cubicBezTo>
                <a:cubicBezTo>
                  <a:pt x="5319585" y="1075603"/>
                  <a:pt x="5315207" y="1094012"/>
                  <a:pt x="5308059" y="1107585"/>
                </a:cubicBezTo>
                <a:cubicBezTo>
                  <a:pt x="5300910" y="1121158"/>
                  <a:pt x="5294607" y="1123270"/>
                  <a:pt x="5289151" y="1113920"/>
                </a:cubicBezTo>
                <a:cubicBezTo>
                  <a:pt x="5283694" y="1104570"/>
                  <a:pt x="5283003" y="1095231"/>
                  <a:pt x="5287075" y="1085903"/>
                </a:cubicBezTo>
                <a:cubicBezTo>
                  <a:pt x="5291148" y="1076574"/>
                  <a:pt x="5294296" y="1066135"/>
                  <a:pt x="5296518" y="1054584"/>
                </a:cubicBezTo>
                <a:cubicBezTo>
                  <a:pt x="5298741" y="1043033"/>
                  <a:pt x="5300527" y="1026742"/>
                  <a:pt x="5301874" y="1005712"/>
                </a:cubicBezTo>
                <a:cubicBezTo>
                  <a:pt x="5303222" y="984682"/>
                  <a:pt x="5303839" y="971436"/>
                  <a:pt x="5303724" y="965972"/>
                </a:cubicBezTo>
                <a:cubicBezTo>
                  <a:pt x="5293399" y="984801"/>
                  <a:pt x="5281113" y="1001102"/>
                  <a:pt x="5266866" y="1014876"/>
                </a:cubicBezTo>
                <a:cubicBezTo>
                  <a:pt x="5252619" y="1028649"/>
                  <a:pt x="5235432" y="1040140"/>
                  <a:pt x="5215306" y="1049346"/>
                </a:cubicBezTo>
                <a:cubicBezTo>
                  <a:pt x="5195179" y="1058552"/>
                  <a:pt x="5193785" y="1055469"/>
                  <a:pt x="5211122" y="1040097"/>
                </a:cubicBezTo>
                <a:cubicBezTo>
                  <a:pt x="5228459" y="1024724"/>
                  <a:pt x="5246500" y="1005655"/>
                  <a:pt x="5265242" y="982890"/>
                </a:cubicBezTo>
                <a:cubicBezTo>
                  <a:pt x="5283985" y="960125"/>
                  <a:pt x="5300921" y="935133"/>
                  <a:pt x="5316049" y="907916"/>
                </a:cubicBezTo>
                <a:cubicBezTo>
                  <a:pt x="5281619" y="912375"/>
                  <a:pt x="5259391" y="915742"/>
                  <a:pt x="5249367" y="918015"/>
                </a:cubicBezTo>
                <a:cubicBezTo>
                  <a:pt x="5239344" y="920288"/>
                  <a:pt x="5229729" y="917760"/>
                  <a:pt x="5220522" y="910432"/>
                </a:cubicBezTo>
                <a:cubicBezTo>
                  <a:pt x="5211316" y="903104"/>
                  <a:pt x="5209305" y="899043"/>
                  <a:pt x="5214489" y="898247"/>
                </a:cubicBezTo>
                <a:cubicBezTo>
                  <a:pt x="5219673" y="897451"/>
                  <a:pt x="5229456" y="896827"/>
                  <a:pt x="5243839" y="896375"/>
                </a:cubicBezTo>
                <a:cubicBezTo>
                  <a:pt x="5258223" y="895924"/>
                  <a:pt x="5283906" y="893124"/>
                  <a:pt x="5320889" y="887976"/>
                </a:cubicBezTo>
                <a:cubicBezTo>
                  <a:pt x="5331157" y="862866"/>
                  <a:pt x="5334269" y="846167"/>
                  <a:pt x="5330225" y="837878"/>
                </a:cubicBezTo>
                <a:cubicBezTo>
                  <a:pt x="5326181" y="829589"/>
                  <a:pt x="5326884" y="825445"/>
                  <a:pt x="5332333" y="825445"/>
                </a:cubicBezTo>
                <a:close/>
                <a:moveTo>
                  <a:pt x="1433477" y="825440"/>
                </a:moveTo>
                <a:cubicBezTo>
                  <a:pt x="1436073" y="825890"/>
                  <a:pt x="1439289" y="826791"/>
                  <a:pt x="1443127" y="828145"/>
                </a:cubicBezTo>
                <a:cubicBezTo>
                  <a:pt x="1458478" y="833558"/>
                  <a:pt x="1465673" y="838251"/>
                  <a:pt x="1464713" y="842223"/>
                </a:cubicBezTo>
                <a:cubicBezTo>
                  <a:pt x="1463752" y="846195"/>
                  <a:pt x="1462623" y="851430"/>
                  <a:pt x="1461325" y="857926"/>
                </a:cubicBezTo>
                <a:cubicBezTo>
                  <a:pt x="1460027" y="864422"/>
                  <a:pt x="1461070" y="888685"/>
                  <a:pt x="1464455" y="930717"/>
                </a:cubicBezTo>
                <a:cubicBezTo>
                  <a:pt x="1475038" y="928250"/>
                  <a:pt x="1482900" y="925382"/>
                  <a:pt x="1488041" y="922112"/>
                </a:cubicBezTo>
                <a:cubicBezTo>
                  <a:pt x="1493182" y="918843"/>
                  <a:pt x="1499817" y="920169"/>
                  <a:pt x="1507948" y="926092"/>
                </a:cubicBezTo>
                <a:cubicBezTo>
                  <a:pt x="1516079" y="932014"/>
                  <a:pt x="1515212" y="936947"/>
                  <a:pt x="1505346" y="940891"/>
                </a:cubicBezTo>
                <a:cubicBezTo>
                  <a:pt x="1495480" y="944834"/>
                  <a:pt x="1482867" y="948792"/>
                  <a:pt x="1467509" y="952765"/>
                </a:cubicBezTo>
                <a:cubicBezTo>
                  <a:pt x="1471051" y="977458"/>
                  <a:pt x="1476049" y="998904"/>
                  <a:pt x="1482502" y="1017102"/>
                </a:cubicBezTo>
                <a:cubicBezTo>
                  <a:pt x="1492196" y="994645"/>
                  <a:pt x="1495917" y="978681"/>
                  <a:pt x="1493666" y="969209"/>
                </a:cubicBezTo>
                <a:cubicBezTo>
                  <a:pt x="1491414" y="959738"/>
                  <a:pt x="1497512" y="959304"/>
                  <a:pt x="1511960" y="967908"/>
                </a:cubicBezTo>
                <a:cubicBezTo>
                  <a:pt x="1526408" y="976512"/>
                  <a:pt x="1531018" y="983492"/>
                  <a:pt x="1525791" y="988848"/>
                </a:cubicBezTo>
                <a:cubicBezTo>
                  <a:pt x="1520564" y="994204"/>
                  <a:pt x="1515968" y="1001059"/>
                  <a:pt x="1512003" y="1009412"/>
                </a:cubicBezTo>
                <a:cubicBezTo>
                  <a:pt x="1508038" y="1017765"/>
                  <a:pt x="1501753" y="1029463"/>
                  <a:pt x="1493149" y="1044506"/>
                </a:cubicBezTo>
                <a:cubicBezTo>
                  <a:pt x="1503661" y="1063320"/>
                  <a:pt x="1514609" y="1078754"/>
                  <a:pt x="1525996" y="1090807"/>
                </a:cubicBezTo>
                <a:cubicBezTo>
                  <a:pt x="1537382" y="1102860"/>
                  <a:pt x="1544412" y="1105882"/>
                  <a:pt x="1547086" y="1099874"/>
                </a:cubicBezTo>
                <a:cubicBezTo>
                  <a:pt x="1549761" y="1093865"/>
                  <a:pt x="1553812" y="1085766"/>
                  <a:pt x="1559240" y="1075578"/>
                </a:cubicBezTo>
                <a:cubicBezTo>
                  <a:pt x="1564667" y="1065389"/>
                  <a:pt x="1566930" y="1069494"/>
                  <a:pt x="1566026" y="1087892"/>
                </a:cubicBezTo>
                <a:cubicBezTo>
                  <a:pt x="1565123" y="1106291"/>
                  <a:pt x="1566023" y="1120714"/>
                  <a:pt x="1568726" y="1131160"/>
                </a:cubicBezTo>
                <a:cubicBezTo>
                  <a:pt x="1571429" y="1141607"/>
                  <a:pt x="1565843" y="1144479"/>
                  <a:pt x="1551969" y="1139775"/>
                </a:cubicBezTo>
                <a:cubicBezTo>
                  <a:pt x="1538095" y="1135072"/>
                  <a:pt x="1524221" y="1125324"/>
                  <a:pt x="1510347" y="1110532"/>
                </a:cubicBezTo>
                <a:cubicBezTo>
                  <a:pt x="1496473" y="1095740"/>
                  <a:pt x="1485434" y="1079044"/>
                  <a:pt x="1477232" y="1060445"/>
                </a:cubicBezTo>
                <a:cubicBezTo>
                  <a:pt x="1461486" y="1080737"/>
                  <a:pt x="1443754" y="1094582"/>
                  <a:pt x="1424037" y="1101982"/>
                </a:cubicBezTo>
                <a:cubicBezTo>
                  <a:pt x="1404319" y="1109381"/>
                  <a:pt x="1401982" y="1106761"/>
                  <a:pt x="1417024" y="1094120"/>
                </a:cubicBezTo>
                <a:cubicBezTo>
                  <a:pt x="1432067" y="1081479"/>
                  <a:pt x="1448386" y="1063406"/>
                  <a:pt x="1465982" y="1039903"/>
                </a:cubicBezTo>
                <a:cubicBezTo>
                  <a:pt x="1456101" y="1009989"/>
                  <a:pt x="1449555" y="982191"/>
                  <a:pt x="1446343" y="956507"/>
                </a:cubicBezTo>
                <a:lnTo>
                  <a:pt x="1378413" y="973027"/>
                </a:lnTo>
                <a:cubicBezTo>
                  <a:pt x="1389212" y="976741"/>
                  <a:pt x="1393711" y="980481"/>
                  <a:pt x="1391911" y="984245"/>
                </a:cubicBezTo>
                <a:cubicBezTo>
                  <a:pt x="1390111" y="988009"/>
                  <a:pt x="1389212" y="992659"/>
                  <a:pt x="1389212" y="998194"/>
                </a:cubicBezTo>
                <a:cubicBezTo>
                  <a:pt x="1394288" y="993864"/>
                  <a:pt x="1400307" y="990981"/>
                  <a:pt x="1407269" y="989547"/>
                </a:cubicBezTo>
                <a:cubicBezTo>
                  <a:pt x="1414231" y="988113"/>
                  <a:pt x="1419935" y="989920"/>
                  <a:pt x="1424381" y="994968"/>
                </a:cubicBezTo>
                <a:cubicBezTo>
                  <a:pt x="1428826" y="1000016"/>
                  <a:pt x="1426263" y="1004748"/>
                  <a:pt x="1416691" y="1009165"/>
                </a:cubicBezTo>
                <a:cubicBezTo>
                  <a:pt x="1407119" y="1013581"/>
                  <a:pt x="1397959" y="1017245"/>
                  <a:pt x="1389212" y="1020156"/>
                </a:cubicBezTo>
                <a:lnTo>
                  <a:pt x="1389212" y="1030589"/>
                </a:lnTo>
                <a:cubicBezTo>
                  <a:pt x="1392065" y="1029686"/>
                  <a:pt x="1399751" y="1031446"/>
                  <a:pt x="1412270" y="1035870"/>
                </a:cubicBezTo>
                <a:cubicBezTo>
                  <a:pt x="1424789" y="1040294"/>
                  <a:pt x="1431049" y="1048012"/>
                  <a:pt x="1431049" y="1059026"/>
                </a:cubicBezTo>
                <a:cubicBezTo>
                  <a:pt x="1431049" y="1071674"/>
                  <a:pt x="1425069" y="1073871"/>
                  <a:pt x="1413109" y="1065618"/>
                </a:cubicBezTo>
                <a:cubicBezTo>
                  <a:pt x="1401150" y="1057366"/>
                  <a:pt x="1393184" y="1050242"/>
                  <a:pt x="1389212" y="1044248"/>
                </a:cubicBezTo>
                <a:cubicBezTo>
                  <a:pt x="1389212" y="1072254"/>
                  <a:pt x="1387770" y="1094105"/>
                  <a:pt x="1384888" y="1109801"/>
                </a:cubicBezTo>
                <a:cubicBezTo>
                  <a:pt x="1382005" y="1125496"/>
                  <a:pt x="1376804" y="1128045"/>
                  <a:pt x="1369282" y="1117448"/>
                </a:cubicBezTo>
                <a:cubicBezTo>
                  <a:pt x="1361761" y="1106850"/>
                  <a:pt x="1359800" y="1095783"/>
                  <a:pt x="1363399" y="1084246"/>
                </a:cubicBezTo>
                <a:cubicBezTo>
                  <a:pt x="1366999" y="1072710"/>
                  <a:pt x="1368519" y="1057125"/>
                  <a:pt x="1367960" y="1037494"/>
                </a:cubicBezTo>
                <a:cubicBezTo>
                  <a:pt x="1351497" y="1067565"/>
                  <a:pt x="1332223" y="1087233"/>
                  <a:pt x="1310140" y="1096497"/>
                </a:cubicBezTo>
                <a:cubicBezTo>
                  <a:pt x="1288056" y="1105760"/>
                  <a:pt x="1284998" y="1103387"/>
                  <a:pt x="1300966" y="1089377"/>
                </a:cubicBezTo>
                <a:cubicBezTo>
                  <a:pt x="1316933" y="1075366"/>
                  <a:pt x="1334597" y="1054924"/>
                  <a:pt x="1353957" y="1028051"/>
                </a:cubicBezTo>
                <a:cubicBezTo>
                  <a:pt x="1347661" y="1031550"/>
                  <a:pt x="1341018" y="1033998"/>
                  <a:pt x="1334027" y="1035397"/>
                </a:cubicBezTo>
                <a:cubicBezTo>
                  <a:pt x="1327036" y="1036795"/>
                  <a:pt x="1320063" y="1034766"/>
                  <a:pt x="1313108" y="1029309"/>
                </a:cubicBezTo>
                <a:cubicBezTo>
                  <a:pt x="1306153" y="1023853"/>
                  <a:pt x="1308361" y="1020250"/>
                  <a:pt x="1319733" y="1018500"/>
                </a:cubicBezTo>
                <a:cubicBezTo>
                  <a:pt x="1331105" y="1016751"/>
                  <a:pt x="1347016" y="1012599"/>
                  <a:pt x="1367465" y="1006046"/>
                </a:cubicBezTo>
                <a:cubicBezTo>
                  <a:pt x="1367465" y="993068"/>
                  <a:pt x="1365206" y="984206"/>
                  <a:pt x="1360689" y="979459"/>
                </a:cubicBezTo>
                <a:cubicBezTo>
                  <a:pt x="1344499" y="982944"/>
                  <a:pt x="1330951" y="986740"/>
                  <a:pt x="1320045" y="990849"/>
                </a:cubicBezTo>
                <a:cubicBezTo>
                  <a:pt x="1309139" y="994957"/>
                  <a:pt x="1298793" y="993491"/>
                  <a:pt x="1289006" y="986450"/>
                </a:cubicBezTo>
                <a:cubicBezTo>
                  <a:pt x="1279219" y="979409"/>
                  <a:pt x="1279588" y="975576"/>
                  <a:pt x="1290113" y="974953"/>
                </a:cubicBezTo>
                <a:cubicBezTo>
                  <a:pt x="1300639" y="974329"/>
                  <a:pt x="1328223" y="968001"/>
                  <a:pt x="1372864" y="955970"/>
                </a:cubicBezTo>
                <a:lnTo>
                  <a:pt x="1372864" y="930867"/>
                </a:lnTo>
                <a:cubicBezTo>
                  <a:pt x="1357348" y="933563"/>
                  <a:pt x="1345370" y="932853"/>
                  <a:pt x="1336931" y="928738"/>
                </a:cubicBezTo>
                <a:cubicBezTo>
                  <a:pt x="1328491" y="924622"/>
                  <a:pt x="1329714" y="921022"/>
                  <a:pt x="1340599" y="917939"/>
                </a:cubicBezTo>
                <a:cubicBezTo>
                  <a:pt x="1351482" y="914856"/>
                  <a:pt x="1362259" y="911787"/>
                  <a:pt x="1372928" y="908733"/>
                </a:cubicBezTo>
                <a:cubicBezTo>
                  <a:pt x="1373774" y="888212"/>
                  <a:pt x="1371724" y="873377"/>
                  <a:pt x="1366776" y="864228"/>
                </a:cubicBezTo>
                <a:cubicBezTo>
                  <a:pt x="1361829" y="855079"/>
                  <a:pt x="1361983" y="849924"/>
                  <a:pt x="1367239" y="848762"/>
                </a:cubicBezTo>
                <a:cubicBezTo>
                  <a:pt x="1372494" y="847601"/>
                  <a:pt x="1380396" y="849805"/>
                  <a:pt x="1390943" y="855377"/>
                </a:cubicBezTo>
                <a:cubicBezTo>
                  <a:pt x="1401490" y="860948"/>
                  <a:pt x="1405391" y="867007"/>
                  <a:pt x="1402645" y="873553"/>
                </a:cubicBezTo>
                <a:cubicBezTo>
                  <a:pt x="1399899" y="880099"/>
                  <a:pt x="1397672" y="889703"/>
                  <a:pt x="1395966" y="902366"/>
                </a:cubicBezTo>
                <a:cubicBezTo>
                  <a:pt x="1405072" y="896960"/>
                  <a:pt x="1413647" y="897232"/>
                  <a:pt x="1421692" y="903183"/>
                </a:cubicBezTo>
                <a:cubicBezTo>
                  <a:pt x="1429737" y="909134"/>
                  <a:pt x="1421075" y="916670"/>
                  <a:pt x="1395708" y="925791"/>
                </a:cubicBezTo>
                <a:cubicBezTo>
                  <a:pt x="1394976" y="935915"/>
                  <a:pt x="1394611" y="943852"/>
                  <a:pt x="1394611" y="949603"/>
                </a:cubicBezTo>
                <a:cubicBezTo>
                  <a:pt x="1410643" y="946161"/>
                  <a:pt x="1426790" y="942038"/>
                  <a:pt x="1443052" y="937234"/>
                </a:cubicBezTo>
                <a:cubicBezTo>
                  <a:pt x="1440384" y="920169"/>
                  <a:pt x="1438155" y="900889"/>
                  <a:pt x="1436362" y="879393"/>
                </a:cubicBezTo>
                <a:cubicBezTo>
                  <a:pt x="1434569" y="857897"/>
                  <a:pt x="1431411" y="842628"/>
                  <a:pt x="1426887" y="833587"/>
                </a:cubicBezTo>
                <a:cubicBezTo>
                  <a:pt x="1423493" y="826806"/>
                  <a:pt x="1425690" y="824090"/>
                  <a:pt x="1433477" y="825440"/>
                </a:cubicBezTo>
                <a:close/>
                <a:moveTo>
                  <a:pt x="4148259" y="648138"/>
                </a:moveTo>
                <a:cubicBezTo>
                  <a:pt x="4160391" y="646260"/>
                  <a:pt x="4169486" y="649325"/>
                  <a:pt x="4175545" y="657334"/>
                </a:cubicBezTo>
                <a:cubicBezTo>
                  <a:pt x="4181603" y="665343"/>
                  <a:pt x="4183722" y="674044"/>
                  <a:pt x="4181901" y="683437"/>
                </a:cubicBezTo>
                <a:cubicBezTo>
                  <a:pt x="4179979" y="697877"/>
                  <a:pt x="4174978" y="710565"/>
                  <a:pt x="4166897" y="721499"/>
                </a:cubicBezTo>
                <a:cubicBezTo>
                  <a:pt x="4158817" y="732434"/>
                  <a:pt x="4146710" y="740833"/>
                  <a:pt x="4130577" y="746699"/>
                </a:cubicBezTo>
                <a:lnTo>
                  <a:pt x="4122382" y="735578"/>
                </a:lnTo>
                <a:cubicBezTo>
                  <a:pt x="4131889" y="729282"/>
                  <a:pt x="4138765" y="723378"/>
                  <a:pt x="4143010" y="717864"/>
                </a:cubicBezTo>
                <a:cubicBezTo>
                  <a:pt x="4147255" y="712350"/>
                  <a:pt x="4149377" y="706897"/>
                  <a:pt x="4149377" y="701506"/>
                </a:cubicBezTo>
                <a:cubicBezTo>
                  <a:pt x="4148832" y="699326"/>
                  <a:pt x="4145097" y="696623"/>
                  <a:pt x="4138170" y="693396"/>
                </a:cubicBezTo>
                <a:cubicBezTo>
                  <a:pt x="4131244" y="690170"/>
                  <a:pt x="4127781" y="683164"/>
                  <a:pt x="4127781" y="672381"/>
                </a:cubicBezTo>
                <a:cubicBezTo>
                  <a:pt x="4127781" y="668523"/>
                  <a:pt x="4128788" y="664325"/>
                  <a:pt x="4130803" y="659786"/>
                </a:cubicBezTo>
                <a:cubicBezTo>
                  <a:pt x="4132818" y="655248"/>
                  <a:pt x="4138636" y="651365"/>
                  <a:pt x="4148259" y="648138"/>
                </a:cubicBezTo>
                <a:close/>
                <a:moveTo>
                  <a:pt x="791454" y="639298"/>
                </a:moveTo>
                <a:cubicBezTo>
                  <a:pt x="788083" y="639488"/>
                  <a:pt x="784803" y="640768"/>
                  <a:pt x="781616" y="643137"/>
                </a:cubicBezTo>
                <a:cubicBezTo>
                  <a:pt x="775242" y="647877"/>
                  <a:pt x="772054" y="654194"/>
                  <a:pt x="772054" y="662088"/>
                </a:cubicBezTo>
                <a:cubicBezTo>
                  <a:pt x="772054" y="669982"/>
                  <a:pt x="775604" y="675908"/>
                  <a:pt x="782702" y="679866"/>
                </a:cubicBezTo>
                <a:cubicBezTo>
                  <a:pt x="789801" y="683824"/>
                  <a:pt x="796749" y="683623"/>
                  <a:pt x="803546" y="679264"/>
                </a:cubicBezTo>
                <a:cubicBezTo>
                  <a:pt x="810344" y="674890"/>
                  <a:pt x="813537" y="668580"/>
                  <a:pt x="813129" y="660335"/>
                </a:cubicBezTo>
                <a:cubicBezTo>
                  <a:pt x="812720" y="652089"/>
                  <a:pt x="808959" y="645977"/>
                  <a:pt x="801847" y="641997"/>
                </a:cubicBezTo>
                <a:cubicBezTo>
                  <a:pt x="798291" y="640008"/>
                  <a:pt x="794826" y="639108"/>
                  <a:pt x="791454" y="639298"/>
                </a:cubicBezTo>
                <a:close/>
                <a:moveTo>
                  <a:pt x="232967" y="616701"/>
                </a:moveTo>
                <a:cubicBezTo>
                  <a:pt x="230257" y="616092"/>
                  <a:pt x="223270" y="616672"/>
                  <a:pt x="212005" y="618443"/>
                </a:cubicBezTo>
                <a:cubicBezTo>
                  <a:pt x="200741" y="620214"/>
                  <a:pt x="185293" y="622319"/>
                  <a:pt x="165662" y="624757"/>
                </a:cubicBezTo>
                <a:cubicBezTo>
                  <a:pt x="166522" y="640230"/>
                  <a:pt x="167339" y="655179"/>
                  <a:pt x="168114" y="669606"/>
                </a:cubicBezTo>
                <a:cubicBezTo>
                  <a:pt x="184031" y="667856"/>
                  <a:pt x="204459" y="665325"/>
                  <a:pt x="229396" y="662013"/>
                </a:cubicBezTo>
                <a:cubicBezTo>
                  <a:pt x="232695" y="647156"/>
                  <a:pt x="234792" y="636042"/>
                  <a:pt x="235688" y="628672"/>
                </a:cubicBezTo>
                <a:cubicBezTo>
                  <a:pt x="236585" y="621301"/>
                  <a:pt x="235677" y="617311"/>
                  <a:pt x="232967" y="616701"/>
                </a:cubicBezTo>
                <a:close/>
                <a:moveTo>
                  <a:pt x="793936" y="616378"/>
                </a:moveTo>
                <a:cubicBezTo>
                  <a:pt x="799457" y="616500"/>
                  <a:pt x="805102" y="617773"/>
                  <a:pt x="810870" y="620197"/>
                </a:cubicBezTo>
                <a:cubicBezTo>
                  <a:pt x="822407" y="625043"/>
                  <a:pt x="830068" y="632723"/>
                  <a:pt x="833854" y="643234"/>
                </a:cubicBezTo>
                <a:cubicBezTo>
                  <a:pt x="837640" y="653745"/>
                  <a:pt x="838084" y="664142"/>
                  <a:pt x="835188" y="674424"/>
                </a:cubicBezTo>
                <a:cubicBezTo>
                  <a:pt x="832291" y="684706"/>
                  <a:pt x="826870" y="692575"/>
                  <a:pt x="818925" y="698032"/>
                </a:cubicBezTo>
                <a:cubicBezTo>
                  <a:pt x="810981" y="703488"/>
                  <a:pt x="801542" y="706216"/>
                  <a:pt x="790607" y="706216"/>
                </a:cubicBezTo>
                <a:cubicBezTo>
                  <a:pt x="779673" y="706216"/>
                  <a:pt x="769771" y="701778"/>
                  <a:pt x="760902" y="692901"/>
                </a:cubicBezTo>
                <a:cubicBezTo>
                  <a:pt x="752032" y="684025"/>
                  <a:pt x="747597" y="674481"/>
                  <a:pt x="747597" y="664271"/>
                </a:cubicBezTo>
                <a:cubicBezTo>
                  <a:pt x="747597" y="654061"/>
                  <a:pt x="749985" y="645131"/>
                  <a:pt x="754760" y="637480"/>
                </a:cubicBezTo>
                <a:cubicBezTo>
                  <a:pt x="759536" y="629830"/>
                  <a:pt x="767197" y="623825"/>
                  <a:pt x="777744" y="619465"/>
                </a:cubicBezTo>
                <a:cubicBezTo>
                  <a:pt x="783018" y="617285"/>
                  <a:pt x="788416" y="616257"/>
                  <a:pt x="793936" y="616378"/>
                </a:cubicBezTo>
                <a:close/>
                <a:moveTo>
                  <a:pt x="5214788" y="588791"/>
                </a:moveTo>
                <a:lnTo>
                  <a:pt x="5164370" y="592746"/>
                </a:lnTo>
                <a:lnTo>
                  <a:pt x="5168853" y="593932"/>
                </a:lnTo>
                <a:cubicBezTo>
                  <a:pt x="5180518" y="598378"/>
                  <a:pt x="5186842" y="603702"/>
                  <a:pt x="5187825" y="609904"/>
                </a:cubicBezTo>
                <a:cubicBezTo>
                  <a:pt x="5188807" y="616106"/>
                  <a:pt x="5187237" y="622011"/>
                  <a:pt x="5183114" y="627618"/>
                </a:cubicBezTo>
                <a:cubicBezTo>
                  <a:pt x="5178991" y="633225"/>
                  <a:pt x="5174327" y="632085"/>
                  <a:pt x="5169122" y="624197"/>
                </a:cubicBezTo>
                <a:cubicBezTo>
                  <a:pt x="5163916" y="616310"/>
                  <a:pt x="5159471" y="609140"/>
                  <a:pt x="5155785" y="602687"/>
                </a:cubicBezTo>
                <a:cubicBezTo>
                  <a:pt x="5155046" y="600117"/>
                  <a:pt x="5154765" y="598006"/>
                  <a:pt x="5154940" y="596356"/>
                </a:cubicBezTo>
                <a:lnTo>
                  <a:pt x="5156532" y="593360"/>
                </a:lnTo>
                <a:lnTo>
                  <a:pt x="5131135" y="595352"/>
                </a:lnTo>
                <a:cubicBezTo>
                  <a:pt x="5119103" y="619372"/>
                  <a:pt x="5111495" y="631977"/>
                  <a:pt x="5108312" y="633167"/>
                </a:cubicBezTo>
                <a:cubicBezTo>
                  <a:pt x="5145195" y="633210"/>
                  <a:pt x="5179023" y="633210"/>
                  <a:pt x="5209797" y="633167"/>
                </a:cubicBezTo>
                <a:cubicBezTo>
                  <a:pt x="5211360" y="624706"/>
                  <a:pt x="5213024" y="609915"/>
                  <a:pt x="5214788" y="588791"/>
                </a:cubicBezTo>
                <a:close/>
                <a:moveTo>
                  <a:pt x="1995338" y="588791"/>
                </a:moveTo>
                <a:lnTo>
                  <a:pt x="1944919" y="592746"/>
                </a:lnTo>
                <a:lnTo>
                  <a:pt x="1949403" y="593932"/>
                </a:lnTo>
                <a:cubicBezTo>
                  <a:pt x="1961068" y="598378"/>
                  <a:pt x="1967392" y="603702"/>
                  <a:pt x="1968375" y="609904"/>
                </a:cubicBezTo>
                <a:cubicBezTo>
                  <a:pt x="1969357" y="616106"/>
                  <a:pt x="1967787" y="622011"/>
                  <a:pt x="1963664" y="627618"/>
                </a:cubicBezTo>
                <a:cubicBezTo>
                  <a:pt x="1959541" y="633225"/>
                  <a:pt x="1954877" y="632085"/>
                  <a:pt x="1949671" y="624197"/>
                </a:cubicBezTo>
                <a:cubicBezTo>
                  <a:pt x="1944466" y="616310"/>
                  <a:pt x="1940020" y="609140"/>
                  <a:pt x="1936335" y="602687"/>
                </a:cubicBezTo>
                <a:cubicBezTo>
                  <a:pt x="1935597" y="600117"/>
                  <a:pt x="1935315" y="598006"/>
                  <a:pt x="1935490" y="596356"/>
                </a:cubicBezTo>
                <a:lnTo>
                  <a:pt x="1937082" y="593360"/>
                </a:lnTo>
                <a:lnTo>
                  <a:pt x="1911684" y="595352"/>
                </a:lnTo>
                <a:cubicBezTo>
                  <a:pt x="1899653" y="619372"/>
                  <a:pt x="1892045" y="631977"/>
                  <a:pt x="1888862" y="633167"/>
                </a:cubicBezTo>
                <a:cubicBezTo>
                  <a:pt x="1925745" y="633210"/>
                  <a:pt x="1959573" y="633210"/>
                  <a:pt x="1990347" y="633167"/>
                </a:cubicBezTo>
                <a:cubicBezTo>
                  <a:pt x="1991911" y="624706"/>
                  <a:pt x="1993574" y="609915"/>
                  <a:pt x="1995338" y="588791"/>
                </a:cubicBezTo>
                <a:close/>
                <a:moveTo>
                  <a:pt x="99541" y="578630"/>
                </a:moveTo>
                <a:cubicBezTo>
                  <a:pt x="102707" y="578387"/>
                  <a:pt x="101696" y="586757"/>
                  <a:pt x="96506" y="603741"/>
                </a:cubicBezTo>
                <a:cubicBezTo>
                  <a:pt x="84030" y="634917"/>
                  <a:pt x="76448" y="658890"/>
                  <a:pt x="73759" y="675661"/>
                </a:cubicBezTo>
                <a:cubicBezTo>
                  <a:pt x="71070" y="692432"/>
                  <a:pt x="65757" y="696655"/>
                  <a:pt x="57819" y="688330"/>
                </a:cubicBezTo>
                <a:cubicBezTo>
                  <a:pt x="49882" y="680006"/>
                  <a:pt x="44024" y="670975"/>
                  <a:pt x="40246" y="661238"/>
                </a:cubicBezTo>
                <a:cubicBezTo>
                  <a:pt x="36467" y="651501"/>
                  <a:pt x="37015" y="645855"/>
                  <a:pt x="41891" y="644299"/>
                </a:cubicBezTo>
                <a:cubicBezTo>
                  <a:pt x="46767" y="642743"/>
                  <a:pt x="52621" y="637265"/>
                  <a:pt x="59454" y="627865"/>
                </a:cubicBezTo>
                <a:cubicBezTo>
                  <a:pt x="66288" y="618465"/>
                  <a:pt x="76247" y="605301"/>
                  <a:pt x="89332" y="588372"/>
                </a:cubicBezTo>
                <a:cubicBezTo>
                  <a:pt x="94239" y="582024"/>
                  <a:pt x="97642" y="578777"/>
                  <a:pt x="99541" y="578630"/>
                </a:cubicBezTo>
                <a:close/>
                <a:moveTo>
                  <a:pt x="3961594" y="564955"/>
                </a:moveTo>
                <a:cubicBezTo>
                  <a:pt x="3964182" y="565093"/>
                  <a:pt x="3967564" y="566005"/>
                  <a:pt x="3971738" y="567690"/>
                </a:cubicBezTo>
                <a:cubicBezTo>
                  <a:pt x="3988437" y="574430"/>
                  <a:pt x="3996787" y="582331"/>
                  <a:pt x="3996787" y="591394"/>
                </a:cubicBezTo>
                <a:cubicBezTo>
                  <a:pt x="3996787" y="600945"/>
                  <a:pt x="3994414" y="607172"/>
                  <a:pt x="3989667" y="610076"/>
                </a:cubicBezTo>
                <a:cubicBezTo>
                  <a:pt x="3984920" y="612980"/>
                  <a:pt x="3980762" y="612596"/>
                  <a:pt x="3977191" y="608925"/>
                </a:cubicBezTo>
                <a:cubicBezTo>
                  <a:pt x="3973620" y="605254"/>
                  <a:pt x="3967798" y="597145"/>
                  <a:pt x="3959725" y="584597"/>
                </a:cubicBezTo>
                <a:cubicBezTo>
                  <a:pt x="3953207" y="571088"/>
                  <a:pt x="3953830" y="564541"/>
                  <a:pt x="3961594" y="564955"/>
                </a:cubicBezTo>
                <a:close/>
                <a:moveTo>
                  <a:pt x="4485571" y="559086"/>
                </a:moveTo>
                <a:cubicBezTo>
                  <a:pt x="4470585" y="559989"/>
                  <a:pt x="4455428" y="561244"/>
                  <a:pt x="4440098" y="562850"/>
                </a:cubicBezTo>
                <a:cubicBezTo>
                  <a:pt x="4433631" y="581306"/>
                  <a:pt x="4430555" y="591283"/>
                  <a:pt x="4430870" y="592782"/>
                </a:cubicBezTo>
                <a:cubicBezTo>
                  <a:pt x="4431185" y="594280"/>
                  <a:pt x="4433100" y="595617"/>
                  <a:pt x="4436613" y="596793"/>
                </a:cubicBezTo>
                <a:cubicBezTo>
                  <a:pt x="4440127" y="597969"/>
                  <a:pt x="4450480" y="601992"/>
                  <a:pt x="4467674" y="608861"/>
                </a:cubicBezTo>
                <a:cubicBezTo>
                  <a:pt x="4474256" y="599496"/>
                  <a:pt x="4480222" y="582905"/>
                  <a:pt x="4485571" y="559086"/>
                </a:cubicBezTo>
                <a:close/>
                <a:moveTo>
                  <a:pt x="5163738" y="529992"/>
                </a:moveTo>
                <a:cubicBezTo>
                  <a:pt x="5165335" y="529880"/>
                  <a:pt x="5167327" y="530188"/>
                  <a:pt x="5169713" y="530918"/>
                </a:cubicBezTo>
                <a:cubicBezTo>
                  <a:pt x="5179257" y="533836"/>
                  <a:pt x="5185806" y="537651"/>
                  <a:pt x="5189362" y="542361"/>
                </a:cubicBezTo>
                <a:cubicBezTo>
                  <a:pt x="5192919" y="547072"/>
                  <a:pt x="5193120" y="553289"/>
                  <a:pt x="5189965" y="561011"/>
                </a:cubicBezTo>
                <a:cubicBezTo>
                  <a:pt x="5186810" y="568733"/>
                  <a:pt x="5181687" y="568866"/>
                  <a:pt x="5174596" y="561409"/>
                </a:cubicBezTo>
                <a:cubicBezTo>
                  <a:pt x="5167504" y="553952"/>
                  <a:pt x="5162640" y="547606"/>
                  <a:pt x="5160001" y="542372"/>
                </a:cubicBezTo>
                <a:cubicBezTo>
                  <a:pt x="5157700" y="534456"/>
                  <a:pt x="5158945" y="530330"/>
                  <a:pt x="5163738" y="529992"/>
                </a:cubicBezTo>
                <a:close/>
                <a:moveTo>
                  <a:pt x="1944288" y="529992"/>
                </a:moveTo>
                <a:cubicBezTo>
                  <a:pt x="1945885" y="529880"/>
                  <a:pt x="1947877" y="530188"/>
                  <a:pt x="1950263" y="530918"/>
                </a:cubicBezTo>
                <a:cubicBezTo>
                  <a:pt x="1959806" y="533836"/>
                  <a:pt x="1966356" y="537651"/>
                  <a:pt x="1969913" y="542361"/>
                </a:cubicBezTo>
                <a:cubicBezTo>
                  <a:pt x="1973469" y="547072"/>
                  <a:pt x="1973670" y="553289"/>
                  <a:pt x="1970515" y="561011"/>
                </a:cubicBezTo>
                <a:cubicBezTo>
                  <a:pt x="1967360" y="568733"/>
                  <a:pt x="1962237" y="568866"/>
                  <a:pt x="1955146" y="561409"/>
                </a:cubicBezTo>
                <a:cubicBezTo>
                  <a:pt x="1948055" y="553952"/>
                  <a:pt x="1943190" y="547606"/>
                  <a:pt x="1940551" y="542372"/>
                </a:cubicBezTo>
                <a:cubicBezTo>
                  <a:pt x="1938249" y="534456"/>
                  <a:pt x="1939495" y="530330"/>
                  <a:pt x="1944288" y="529992"/>
                </a:cubicBezTo>
                <a:close/>
                <a:moveTo>
                  <a:pt x="512554" y="528642"/>
                </a:moveTo>
                <a:cubicBezTo>
                  <a:pt x="519801" y="528295"/>
                  <a:pt x="526337" y="531058"/>
                  <a:pt x="532161" y="536930"/>
                </a:cubicBezTo>
                <a:cubicBezTo>
                  <a:pt x="539926" y="544760"/>
                  <a:pt x="535108" y="549732"/>
                  <a:pt x="517706" y="551847"/>
                </a:cubicBezTo>
                <a:cubicBezTo>
                  <a:pt x="500304" y="553963"/>
                  <a:pt x="481106" y="556634"/>
                  <a:pt x="460112" y="559860"/>
                </a:cubicBezTo>
                <a:cubicBezTo>
                  <a:pt x="471813" y="564492"/>
                  <a:pt x="475263" y="569776"/>
                  <a:pt x="470459" y="575713"/>
                </a:cubicBezTo>
                <a:cubicBezTo>
                  <a:pt x="465654" y="581650"/>
                  <a:pt x="458681" y="590684"/>
                  <a:pt x="449540" y="602816"/>
                </a:cubicBezTo>
                <a:cubicBezTo>
                  <a:pt x="440398" y="614948"/>
                  <a:pt x="439182" y="619773"/>
                  <a:pt x="445894" y="617293"/>
                </a:cubicBezTo>
                <a:cubicBezTo>
                  <a:pt x="452605" y="614812"/>
                  <a:pt x="466744" y="610273"/>
                  <a:pt x="488312" y="603677"/>
                </a:cubicBezTo>
                <a:cubicBezTo>
                  <a:pt x="484885" y="599288"/>
                  <a:pt x="482228" y="593656"/>
                  <a:pt x="480343" y="586780"/>
                </a:cubicBezTo>
                <a:cubicBezTo>
                  <a:pt x="478457" y="579904"/>
                  <a:pt x="483239" y="579581"/>
                  <a:pt x="494690" y="585812"/>
                </a:cubicBezTo>
                <a:cubicBezTo>
                  <a:pt x="506141" y="592043"/>
                  <a:pt x="514938" y="599238"/>
                  <a:pt x="521083" y="607398"/>
                </a:cubicBezTo>
                <a:cubicBezTo>
                  <a:pt x="527228" y="615557"/>
                  <a:pt x="528504" y="623943"/>
                  <a:pt x="524913" y="632554"/>
                </a:cubicBezTo>
                <a:cubicBezTo>
                  <a:pt x="521319" y="641165"/>
                  <a:pt x="516674" y="642922"/>
                  <a:pt x="510973" y="637824"/>
                </a:cubicBezTo>
                <a:cubicBezTo>
                  <a:pt x="505273" y="632726"/>
                  <a:pt x="499842" y="625381"/>
                  <a:pt x="494679" y="615787"/>
                </a:cubicBezTo>
                <a:cubicBezTo>
                  <a:pt x="481414" y="621996"/>
                  <a:pt x="467569" y="628815"/>
                  <a:pt x="453143" y="636243"/>
                </a:cubicBezTo>
                <a:cubicBezTo>
                  <a:pt x="438717" y="643671"/>
                  <a:pt x="427865" y="650218"/>
                  <a:pt x="420587" y="655882"/>
                </a:cubicBezTo>
                <a:cubicBezTo>
                  <a:pt x="413309" y="661546"/>
                  <a:pt x="407702" y="659292"/>
                  <a:pt x="403766" y="649117"/>
                </a:cubicBezTo>
                <a:cubicBezTo>
                  <a:pt x="399829" y="638943"/>
                  <a:pt x="400478" y="632124"/>
                  <a:pt x="405712" y="628661"/>
                </a:cubicBezTo>
                <a:cubicBezTo>
                  <a:pt x="410947" y="625198"/>
                  <a:pt x="415944" y="620440"/>
                  <a:pt x="420705" y="614389"/>
                </a:cubicBezTo>
                <a:cubicBezTo>
                  <a:pt x="425466" y="608337"/>
                  <a:pt x="430500" y="599242"/>
                  <a:pt x="435806" y="587103"/>
                </a:cubicBezTo>
                <a:cubicBezTo>
                  <a:pt x="441111" y="574964"/>
                  <a:pt x="443033" y="567425"/>
                  <a:pt x="441570" y="564485"/>
                </a:cubicBezTo>
                <a:cubicBezTo>
                  <a:pt x="432393" y="567037"/>
                  <a:pt x="424279" y="569023"/>
                  <a:pt x="417231" y="570443"/>
                </a:cubicBezTo>
                <a:cubicBezTo>
                  <a:pt x="410183" y="571863"/>
                  <a:pt x="403418" y="572799"/>
                  <a:pt x="396936" y="573250"/>
                </a:cubicBezTo>
                <a:cubicBezTo>
                  <a:pt x="390455" y="573702"/>
                  <a:pt x="383589" y="570673"/>
                  <a:pt x="376340" y="564162"/>
                </a:cubicBezTo>
                <a:cubicBezTo>
                  <a:pt x="369091" y="557652"/>
                  <a:pt x="371396" y="553819"/>
                  <a:pt x="383256" y="552665"/>
                </a:cubicBezTo>
                <a:cubicBezTo>
                  <a:pt x="395115" y="551510"/>
                  <a:pt x="409602" y="549585"/>
                  <a:pt x="426717" y="546889"/>
                </a:cubicBezTo>
                <a:cubicBezTo>
                  <a:pt x="443832" y="544193"/>
                  <a:pt x="458596" y="541515"/>
                  <a:pt x="471007" y="538855"/>
                </a:cubicBezTo>
                <a:cubicBezTo>
                  <a:pt x="483418" y="536195"/>
                  <a:pt x="494772" y="533252"/>
                  <a:pt x="505068" y="530025"/>
                </a:cubicBezTo>
                <a:cubicBezTo>
                  <a:pt x="507643" y="529219"/>
                  <a:pt x="510138" y="528757"/>
                  <a:pt x="512554" y="528642"/>
                </a:cubicBezTo>
                <a:close/>
                <a:moveTo>
                  <a:pt x="5206958" y="521203"/>
                </a:moveTo>
                <a:cubicBezTo>
                  <a:pt x="5204018" y="521248"/>
                  <a:pt x="5200139" y="521715"/>
                  <a:pt x="5195321" y="522604"/>
                </a:cubicBezTo>
                <a:cubicBezTo>
                  <a:pt x="5185685" y="524382"/>
                  <a:pt x="5171659" y="526110"/>
                  <a:pt x="5153247" y="527788"/>
                </a:cubicBezTo>
                <a:cubicBezTo>
                  <a:pt x="5149389" y="540164"/>
                  <a:pt x="5144313" y="555042"/>
                  <a:pt x="5138017" y="572422"/>
                </a:cubicBezTo>
                <a:cubicBezTo>
                  <a:pt x="5162898" y="571576"/>
                  <a:pt x="5188510" y="569913"/>
                  <a:pt x="5214852" y="567432"/>
                </a:cubicBezTo>
                <a:cubicBezTo>
                  <a:pt x="5215713" y="538966"/>
                  <a:pt x="5215082" y="523934"/>
                  <a:pt x="5212959" y="522335"/>
                </a:cubicBezTo>
                <a:cubicBezTo>
                  <a:pt x="5211898" y="521536"/>
                  <a:pt x="5209898" y="521158"/>
                  <a:pt x="5206958" y="521203"/>
                </a:cubicBezTo>
                <a:close/>
                <a:moveTo>
                  <a:pt x="1987508" y="521203"/>
                </a:moveTo>
                <a:cubicBezTo>
                  <a:pt x="1984568" y="521248"/>
                  <a:pt x="1980689" y="521715"/>
                  <a:pt x="1975871" y="522604"/>
                </a:cubicBezTo>
                <a:cubicBezTo>
                  <a:pt x="1966234" y="524382"/>
                  <a:pt x="1952210" y="526110"/>
                  <a:pt x="1933797" y="527788"/>
                </a:cubicBezTo>
                <a:cubicBezTo>
                  <a:pt x="1929939" y="540164"/>
                  <a:pt x="1924863" y="555042"/>
                  <a:pt x="1918567" y="572422"/>
                </a:cubicBezTo>
                <a:cubicBezTo>
                  <a:pt x="1943448" y="571576"/>
                  <a:pt x="1969059" y="569913"/>
                  <a:pt x="1995402" y="567432"/>
                </a:cubicBezTo>
                <a:cubicBezTo>
                  <a:pt x="1996263" y="538966"/>
                  <a:pt x="1995632" y="523934"/>
                  <a:pt x="1993509" y="522335"/>
                </a:cubicBezTo>
                <a:cubicBezTo>
                  <a:pt x="1992448" y="521536"/>
                  <a:pt x="1990448" y="521158"/>
                  <a:pt x="1987508" y="521203"/>
                </a:cubicBezTo>
                <a:close/>
                <a:moveTo>
                  <a:pt x="41165" y="516541"/>
                </a:moveTo>
                <a:cubicBezTo>
                  <a:pt x="44352" y="516328"/>
                  <a:pt x="48631" y="516832"/>
                  <a:pt x="54001" y="518055"/>
                </a:cubicBezTo>
                <a:cubicBezTo>
                  <a:pt x="64742" y="520500"/>
                  <a:pt x="71866" y="524762"/>
                  <a:pt x="75372" y="530843"/>
                </a:cubicBezTo>
                <a:cubicBezTo>
                  <a:pt x="78878" y="536923"/>
                  <a:pt x="79442" y="544050"/>
                  <a:pt x="77061" y="552224"/>
                </a:cubicBezTo>
                <a:cubicBezTo>
                  <a:pt x="74680" y="560398"/>
                  <a:pt x="68721" y="561997"/>
                  <a:pt x="59185" y="557021"/>
                </a:cubicBezTo>
                <a:cubicBezTo>
                  <a:pt x="52574" y="552303"/>
                  <a:pt x="46369" y="545667"/>
                  <a:pt x="40568" y="537113"/>
                </a:cubicBezTo>
                <a:cubicBezTo>
                  <a:pt x="34767" y="528559"/>
                  <a:pt x="32871" y="522633"/>
                  <a:pt x="34879" y="519335"/>
                </a:cubicBezTo>
                <a:cubicBezTo>
                  <a:pt x="35883" y="517685"/>
                  <a:pt x="37978" y="516754"/>
                  <a:pt x="41165" y="516541"/>
                </a:cubicBezTo>
                <a:close/>
                <a:moveTo>
                  <a:pt x="5215879" y="493415"/>
                </a:moveTo>
                <a:cubicBezTo>
                  <a:pt x="5219741" y="493124"/>
                  <a:pt x="5223614" y="493945"/>
                  <a:pt x="5227500" y="495878"/>
                </a:cubicBezTo>
                <a:cubicBezTo>
                  <a:pt x="5235273" y="499742"/>
                  <a:pt x="5242099" y="504259"/>
                  <a:pt x="5247978" y="509429"/>
                </a:cubicBezTo>
                <a:cubicBezTo>
                  <a:pt x="5253858" y="514599"/>
                  <a:pt x="5254772" y="520113"/>
                  <a:pt x="5250721" y="525971"/>
                </a:cubicBezTo>
                <a:cubicBezTo>
                  <a:pt x="5246670" y="531828"/>
                  <a:pt x="5244644" y="544616"/>
                  <a:pt x="5244644" y="564334"/>
                </a:cubicBezTo>
                <a:cubicBezTo>
                  <a:pt x="5264047" y="563474"/>
                  <a:pt x="5281599" y="561907"/>
                  <a:pt x="5297302" y="559634"/>
                </a:cubicBezTo>
                <a:cubicBezTo>
                  <a:pt x="5313004" y="557361"/>
                  <a:pt x="5324802" y="561875"/>
                  <a:pt x="5332697" y="573175"/>
                </a:cubicBezTo>
                <a:cubicBezTo>
                  <a:pt x="5340591" y="584475"/>
                  <a:pt x="5339318" y="589903"/>
                  <a:pt x="5328878" y="589458"/>
                </a:cubicBezTo>
                <a:cubicBezTo>
                  <a:pt x="5318439" y="589014"/>
                  <a:pt x="5306727" y="588566"/>
                  <a:pt x="5293741" y="588114"/>
                </a:cubicBezTo>
                <a:cubicBezTo>
                  <a:pt x="5280756" y="587662"/>
                  <a:pt x="5263867" y="587436"/>
                  <a:pt x="5243074" y="587436"/>
                </a:cubicBezTo>
                <a:cubicBezTo>
                  <a:pt x="5242271" y="608602"/>
                  <a:pt x="5240995" y="624757"/>
                  <a:pt x="5239245" y="635899"/>
                </a:cubicBezTo>
                <a:cubicBezTo>
                  <a:pt x="5244852" y="635899"/>
                  <a:pt x="5254704" y="637111"/>
                  <a:pt x="5268800" y="639534"/>
                </a:cubicBezTo>
                <a:cubicBezTo>
                  <a:pt x="5282897" y="641958"/>
                  <a:pt x="5291167" y="648504"/>
                  <a:pt x="5293612" y="659173"/>
                </a:cubicBezTo>
                <a:cubicBezTo>
                  <a:pt x="5296058" y="669842"/>
                  <a:pt x="5290999" y="673356"/>
                  <a:pt x="5278437" y="669713"/>
                </a:cubicBezTo>
                <a:cubicBezTo>
                  <a:pt x="5265875" y="666071"/>
                  <a:pt x="5252065" y="662493"/>
                  <a:pt x="5237008" y="658980"/>
                </a:cubicBezTo>
                <a:cubicBezTo>
                  <a:pt x="5231974" y="687201"/>
                  <a:pt x="5223034" y="707976"/>
                  <a:pt x="5210185" y="721306"/>
                </a:cubicBezTo>
                <a:cubicBezTo>
                  <a:pt x="5197336" y="734635"/>
                  <a:pt x="5188287" y="736582"/>
                  <a:pt x="5183038" y="727146"/>
                </a:cubicBezTo>
                <a:cubicBezTo>
                  <a:pt x="5177790" y="717710"/>
                  <a:pt x="5169846" y="708460"/>
                  <a:pt x="5159206" y="699398"/>
                </a:cubicBezTo>
                <a:cubicBezTo>
                  <a:pt x="5148565" y="690334"/>
                  <a:pt x="5150687" y="687155"/>
                  <a:pt x="5165573" y="689858"/>
                </a:cubicBezTo>
                <a:cubicBezTo>
                  <a:pt x="5180457" y="692561"/>
                  <a:pt x="5190151" y="692396"/>
                  <a:pt x="5194655" y="689363"/>
                </a:cubicBezTo>
                <a:cubicBezTo>
                  <a:pt x="5199157" y="686330"/>
                  <a:pt x="5203172" y="675220"/>
                  <a:pt x="5206700" y="656033"/>
                </a:cubicBezTo>
                <a:cubicBezTo>
                  <a:pt x="5159234" y="653494"/>
                  <a:pt x="5128266" y="653545"/>
                  <a:pt x="5113797" y="656183"/>
                </a:cubicBezTo>
                <a:cubicBezTo>
                  <a:pt x="5099328" y="658822"/>
                  <a:pt x="5088081" y="662195"/>
                  <a:pt x="5080058" y="666304"/>
                </a:cubicBezTo>
                <a:cubicBezTo>
                  <a:pt x="5072035" y="670412"/>
                  <a:pt x="5066388" y="667297"/>
                  <a:pt x="5063119" y="656958"/>
                </a:cubicBezTo>
                <a:cubicBezTo>
                  <a:pt x="5059849" y="646618"/>
                  <a:pt x="5062835" y="639559"/>
                  <a:pt x="5072078" y="635781"/>
                </a:cubicBezTo>
                <a:cubicBezTo>
                  <a:pt x="5081320" y="632002"/>
                  <a:pt x="5092444" y="619035"/>
                  <a:pt x="5105451" y="596879"/>
                </a:cubicBezTo>
                <a:cubicBezTo>
                  <a:pt x="5076254" y="599561"/>
                  <a:pt x="5057082" y="601805"/>
                  <a:pt x="5047932" y="603612"/>
                </a:cubicBezTo>
                <a:cubicBezTo>
                  <a:pt x="5038783" y="605419"/>
                  <a:pt x="5029663" y="601572"/>
                  <a:pt x="5020572" y="592072"/>
                </a:cubicBezTo>
                <a:cubicBezTo>
                  <a:pt x="5011480" y="582571"/>
                  <a:pt x="5013889" y="578280"/>
                  <a:pt x="5027798" y="579198"/>
                </a:cubicBezTo>
                <a:cubicBezTo>
                  <a:pt x="5041709" y="580116"/>
                  <a:pt x="5070124" y="578861"/>
                  <a:pt x="5113044" y="575434"/>
                </a:cubicBezTo>
                <a:cubicBezTo>
                  <a:pt x="5124187" y="546710"/>
                  <a:pt x="5127958" y="527103"/>
                  <a:pt x="5124358" y="516614"/>
                </a:cubicBezTo>
                <a:cubicBezTo>
                  <a:pt x="5120759" y="506124"/>
                  <a:pt x="5121928" y="501363"/>
                  <a:pt x="5127864" y="502331"/>
                </a:cubicBezTo>
                <a:cubicBezTo>
                  <a:pt x="5133801" y="503299"/>
                  <a:pt x="5138921" y="504650"/>
                  <a:pt x="5143223" y="506385"/>
                </a:cubicBezTo>
                <a:cubicBezTo>
                  <a:pt x="5147525" y="508121"/>
                  <a:pt x="5156868" y="508350"/>
                  <a:pt x="5171251" y="507074"/>
                </a:cubicBezTo>
                <a:cubicBezTo>
                  <a:pt x="5185634" y="505797"/>
                  <a:pt x="5196662" y="502646"/>
                  <a:pt x="5204334" y="497620"/>
                </a:cubicBezTo>
                <a:cubicBezTo>
                  <a:pt x="5208170" y="495107"/>
                  <a:pt x="5212019" y="493705"/>
                  <a:pt x="5215879" y="493415"/>
                </a:cubicBezTo>
                <a:close/>
                <a:moveTo>
                  <a:pt x="1996429" y="493415"/>
                </a:moveTo>
                <a:cubicBezTo>
                  <a:pt x="2000290" y="493124"/>
                  <a:pt x="2004164" y="493945"/>
                  <a:pt x="2008050" y="495878"/>
                </a:cubicBezTo>
                <a:cubicBezTo>
                  <a:pt x="2015823" y="499742"/>
                  <a:pt x="2022649" y="504259"/>
                  <a:pt x="2028528" y="509429"/>
                </a:cubicBezTo>
                <a:cubicBezTo>
                  <a:pt x="2034408" y="514599"/>
                  <a:pt x="2035322" y="520113"/>
                  <a:pt x="2031271" y="525971"/>
                </a:cubicBezTo>
                <a:cubicBezTo>
                  <a:pt x="2027220" y="531828"/>
                  <a:pt x="2025194" y="544616"/>
                  <a:pt x="2025194" y="564334"/>
                </a:cubicBezTo>
                <a:cubicBezTo>
                  <a:pt x="2044596" y="563474"/>
                  <a:pt x="2062149" y="561907"/>
                  <a:pt x="2077851" y="559634"/>
                </a:cubicBezTo>
                <a:cubicBezTo>
                  <a:pt x="2093554" y="557361"/>
                  <a:pt x="2105352" y="561875"/>
                  <a:pt x="2113247" y="573175"/>
                </a:cubicBezTo>
                <a:cubicBezTo>
                  <a:pt x="2121141" y="584475"/>
                  <a:pt x="2119868" y="589903"/>
                  <a:pt x="2109428" y="589458"/>
                </a:cubicBezTo>
                <a:cubicBezTo>
                  <a:pt x="2098989" y="589014"/>
                  <a:pt x="2087276" y="588566"/>
                  <a:pt x="2074291" y="588114"/>
                </a:cubicBezTo>
                <a:cubicBezTo>
                  <a:pt x="2061306" y="587662"/>
                  <a:pt x="2044417" y="587436"/>
                  <a:pt x="2023624" y="587436"/>
                </a:cubicBezTo>
                <a:cubicBezTo>
                  <a:pt x="2022821" y="608602"/>
                  <a:pt x="2021544" y="624757"/>
                  <a:pt x="2019795" y="635899"/>
                </a:cubicBezTo>
                <a:cubicBezTo>
                  <a:pt x="2025402" y="635899"/>
                  <a:pt x="2035254" y="637111"/>
                  <a:pt x="2049350" y="639534"/>
                </a:cubicBezTo>
                <a:cubicBezTo>
                  <a:pt x="2063447" y="641958"/>
                  <a:pt x="2071717" y="648504"/>
                  <a:pt x="2074162" y="659173"/>
                </a:cubicBezTo>
                <a:cubicBezTo>
                  <a:pt x="2076607" y="669842"/>
                  <a:pt x="2071549" y="673356"/>
                  <a:pt x="2058987" y="669713"/>
                </a:cubicBezTo>
                <a:cubicBezTo>
                  <a:pt x="2046425" y="666071"/>
                  <a:pt x="2032615" y="662493"/>
                  <a:pt x="2017558" y="658980"/>
                </a:cubicBezTo>
                <a:cubicBezTo>
                  <a:pt x="2012524" y="687201"/>
                  <a:pt x="2003583" y="707976"/>
                  <a:pt x="1990735" y="721306"/>
                </a:cubicBezTo>
                <a:cubicBezTo>
                  <a:pt x="1977886" y="734635"/>
                  <a:pt x="1968837" y="736582"/>
                  <a:pt x="1963589" y="727146"/>
                </a:cubicBezTo>
                <a:cubicBezTo>
                  <a:pt x="1958340" y="717710"/>
                  <a:pt x="1950396" y="708460"/>
                  <a:pt x="1939755" y="699398"/>
                </a:cubicBezTo>
                <a:cubicBezTo>
                  <a:pt x="1929115" y="690334"/>
                  <a:pt x="1931237" y="687155"/>
                  <a:pt x="1946122" y="689858"/>
                </a:cubicBezTo>
                <a:cubicBezTo>
                  <a:pt x="1961007" y="692561"/>
                  <a:pt x="1970701" y="692396"/>
                  <a:pt x="1975204" y="689363"/>
                </a:cubicBezTo>
                <a:cubicBezTo>
                  <a:pt x="1979707" y="686330"/>
                  <a:pt x="1983722" y="675220"/>
                  <a:pt x="1987250" y="656033"/>
                </a:cubicBezTo>
                <a:cubicBezTo>
                  <a:pt x="1939784" y="653494"/>
                  <a:pt x="1908816" y="653545"/>
                  <a:pt x="1894347" y="656183"/>
                </a:cubicBezTo>
                <a:cubicBezTo>
                  <a:pt x="1879878" y="658822"/>
                  <a:pt x="1868631" y="662195"/>
                  <a:pt x="1860608" y="666304"/>
                </a:cubicBezTo>
                <a:cubicBezTo>
                  <a:pt x="1852585" y="670412"/>
                  <a:pt x="1846938" y="667297"/>
                  <a:pt x="1843669" y="656958"/>
                </a:cubicBezTo>
                <a:cubicBezTo>
                  <a:pt x="1840399" y="646618"/>
                  <a:pt x="1843385" y="639559"/>
                  <a:pt x="1852628" y="635781"/>
                </a:cubicBezTo>
                <a:cubicBezTo>
                  <a:pt x="1861870" y="632002"/>
                  <a:pt x="1872994" y="619035"/>
                  <a:pt x="1886001" y="596879"/>
                </a:cubicBezTo>
                <a:cubicBezTo>
                  <a:pt x="1856804" y="599561"/>
                  <a:pt x="1837631" y="601805"/>
                  <a:pt x="1828482" y="603612"/>
                </a:cubicBezTo>
                <a:cubicBezTo>
                  <a:pt x="1819333" y="605419"/>
                  <a:pt x="1810213" y="601572"/>
                  <a:pt x="1801121" y="592072"/>
                </a:cubicBezTo>
                <a:cubicBezTo>
                  <a:pt x="1792029" y="582571"/>
                  <a:pt x="1794439" y="578280"/>
                  <a:pt x="1808349" y="579198"/>
                </a:cubicBezTo>
                <a:cubicBezTo>
                  <a:pt x="1822259" y="580116"/>
                  <a:pt x="1850674" y="578861"/>
                  <a:pt x="1893594" y="575434"/>
                </a:cubicBezTo>
                <a:cubicBezTo>
                  <a:pt x="1904736" y="546710"/>
                  <a:pt x="1908508" y="527103"/>
                  <a:pt x="1904908" y="516614"/>
                </a:cubicBezTo>
                <a:cubicBezTo>
                  <a:pt x="1901309" y="506124"/>
                  <a:pt x="1902478" y="501363"/>
                  <a:pt x="1908415" y="502331"/>
                </a:cubicBezTo>
                <a:cubicBezTo>
                  <a:pt x="1914351" y="503299"/>
                  <a:pt x="1919471" y="504650"/>
                  <a:pt x="1923773" y="506385"/>
                </a:cubicBezTo>
                <a:cubicBezTo>
                  <a:pt x="1928075" y="508121"/>
                  <a:pt x="1937418" y="508350"/>
                  <a:pt x="1951801" y="507074"/>
                </a:cubicBezTo>
                <a:cubicBezTo>
                  <a:pt x="1966184" y="505797"/>
                  <a:pt x="1977212" y="502646"/>
                  <a:pt x="1984884" y="497620"/>
                </a:cubicBezTo>
                <a:cubicBezTo>
                  <a:pt x="1988720" y="495107"/>
                  <a:pt x="1992568" y="493705"/>
                  <a:pt x="1996429" y="493415"/>
                </a:cubicBezTo>
                <a:close/>
                <a:moveTo>
                  <a:pt x="3941589" y="487507"/>
                </a:moveTo>
                <a:cubicBezTo>
                  <a:pt x="3945420" y="488144"/>
                  <a:pt x="3949981" y="490167"/>
                  <a:pt x="3955272" y="493576"/>
                </a:cubicBezTo>
                <a:cubicBezTo>
                  <a:pt x="3965855" y="500395"/>
                  <a:pt x="3969243" y="505769"/>
                  <a:pt x="3965436" y="509698"/>
                </a:cubicBezTo>
                <a:cubicBezTo>
                  <a:pt x="3961628" y="513627"/>
                  <a:pt x="3958907" y="518040"/>
                  <a:pt x="3957273" y="522938"/>
                </a:cubicBezTo>
                <a:cubicBezTo>
                  <a:pt x="3955638" y="527835"/>
                  <a:pt x="3953462" y="536174"/>
                  <a:pt x="3950744" y="547954"/>
                </a:cubicBezTo>
                <a:cubicBezTo>
                  <a:pt x="3948027" y="559735"/>
                  <a:pt x="3944933" y="570981"/>
                  <a:pt x="3941463" y="581693"/>
                </a:cubicBezTo>
                <a:cubicBezTo>
                  <a:pt x="3952046" y="593839"/>
                  <a:pt x="3959413" y="605483"/>
                  <a:pt x="3963564" y="616626"/>
                </a:cubicBezTo>
                <a:cubicBezTo>
                  <a:pt x="3967716" y="627768"/>
                  <a:pt x="3968476" y="637387"/>
                  <a:pt x="3965845" y="645482"/>
                </a:cubicBezTo>
                <a:cubicBezTo>
                  <a:pt x="3963213" y="653577"/>
                  <a:pt x="3958112" y="653028"/>
                  <a:pt x="3950540" y="643836"/>
                </a:cubicBezTo>
                <a:cubicBezTo>
                  <a:pt x="3942968" y="634644"/>
                  <a:pt x="3935526" y="622591"/>
                  <a:pt x="3928212" y="607678"/>
                </a:cubicBezTo>
                <a:cubicBezTo>
                  <a:pt x="3923953" y="619150"/>
                  <a:pt x="3916765" y="630633"/>
                  <a:pt x="3906648" y="642126"/>
                </a:cubicBezTo>
                <a:cubicBezTo>
                  <a:pt x="3896531" y="653620"/>
                  <a:pt x="3885152" y="662676"/>
                  <a:pt x="3872511" y="669294"/>
                </a:cubicBezTo>
                <a:cubicBezTo>
                  <a:pt x="3859870" y="675912"/>
                  <a:pt x="3858565" y="673169"/>
                  <a:pt x="3868596" y="661066"/>
                </a:cubicBezTo>
                <a:cubicBezTo>
                  <a:pt x="3878627" y="648963"/>
                  <a:pt x="3887221" y="636867"/>
                  <a:pt x="3894376" y="624778"/>
                </a:cubicBezTo>
                <a:cubicBezTo>
                  <a:pt x="3901532" y="612689"/>
                  <a:pt x="3907720" y="599991"/>
                  <a:pt x="3912940" y="586683"/>
                </a:cubicBezTo>
                <a:cubicBezTo>
                  <a:pt x="3905483" y="575455"/>
                  <a:pt x="3898220" y="564424"/>
                  <a:pt x="3891150" y="553590"/>
                </a:cubicBezTo>
                <a:cubicBezTo>
                  <a:pt x="3884080" y="542756"/>
                  <a:pt x="3886238" y="540200"/>
                  <a:pt x="3897625" y="545921"/>
                </a:cubicBezTo>
                <a:cubicBezTo>
                  <a:pt x="3909011" y="551643"/>
                  <a:pt x="3916690" y="557781"/>
                  <a:pt x="3920662" y="564334"/>
                </a:cubicBezTo>
                <a:cubicBezTo>
                  <a:pt x="3922713" y="556175"/>
                  <a:pt x="3924638" y="546298"/>
                  <a:pt x="3926438" y="534704"/>
                </a:cubicBezTo>
                <a:cubicBezTo>
                  <a:pt x="3928237" y="523110"/>
                  <a:pt x="3928488" y="517076"/>
                  <a:pt x="3927190" y="516603"/>
                </a:cubicBezTo>
                <a:cubicBezTo>
                  <a:pt x="3925893" y="516130"/>
                  <a:pt x="3920221" y="517693"/>
                  <a:pt x="3910176" y="521292"/>
                </a:cubicBezTo>
                <a:cubicBezTo>
                  <a:pt x="3900130" y="524891"/>
                  <a:pt x="3890881" y="523687"/>
                  <a:pt x="3882428" y="517678"/>
                </a:cubicBezTo>
                <a:cubicBezTo>
                  <a:pt x="3873974" y="511670"/>
                  <a:pt x="3875376" y="508070"/>
                  <a:pt x="3886633" y="506880"/>
                </a:cubicBezTo>
                <a:cubicBezTo>
                  <a:pt x="3897890" y="505690"/>
                  <a:pt x="3907129" y="503607"/>
                  <a:pt x="3914349" y="500631"/>
                </a:cubicBezTo>
                <a:cubicBezTo>
                  <a:pt x="3921569" y="497656"/>
                  <a:pt x="3927549" y="494031"/>
                  <a:pt x="3932288" y="489758"/>
                </a:cubicBezTo>
                <a:cubicBezTo>
                  <a:pt x="3934658" y="487621"/>
                  <a:pt x="3937758" y="486871"/>
                  <a:pt x="3941589" y="487507"/>
                </a:cubicBezTo>
                <a:close/>
                <a:moveTo>
                  <a:pt x="6793842" y="476744"/>
                </a:moveTo>
                <a:lnTo>
                  <a:pt x="6777302" y="480616"/>
                </a:lnTo>
                <a:lnTo>
                  <a:pt x="6766568" y="483606"/>
                </a:lnTo>
                <a:cubicBezTo>
                  <a:pt x="6772863" y="506995"/>
                  <a:pt x="6778327" y="525350"/>
                  <a:pt x="6782958" y="538672"/>
                </a:cubicBezTo>
                <a:lnTo>
                  <a:pt x="6801500" y="535446"/>
                </a:lnTo>
                <a:lnTo>
                  <a:pt x="6800446" y="517248"/>
                </a:lnTo>
                <a:cubicBezTo>
                  <a:pt x="6798066" y="519041"/>
                  <a:pt x="6794395" y="519937"/>
                  <a:pt x="6789433" y="519937"/>
                </a:cubicBezTo>
                <a:cubicBezTo>
                  <a:pt x="6783898" y="519937"/>
                  <a:pt x="6779349" y="518040"/>
                  <a:pt x="6775785" y="514247"/>
                </a:cubicBezTo>
                <a:cubicBezTo>
                  <a:pt x="6772222" y="510454"/>
                  <a:pt x="6773344" y="507325"/>
                  <a:pt x="6779151" y="504858"/>
                </a:cubicBezTo>
                <a:cubicBezTo>
                  <a:pt x="6784959" y="502392"/>
                  <a:pt x="6791506" y="500097"/>
                  <a:pt x="6798790" y="497975"/>
                </a:cubicBezTo>
                <a:cubicBezTo>
                  <a:pt x="6797056" y="487320"/>
                  <a:pt x="6795406" y="480243"/>
                  <a:pt x="6793842" y="476744"/>
                </a:cubicBezTo>
                <a:close/>
                <a:moveTo>
                  <a:pt x="3583918" y="476744"/>
                </a:moveTo>
                <a:lnTo>
                  <a:pt x="3567377" y="480616"/>
                </a:lnTo>
                <a:lnTo>
                  <a:pt x="3556643" y="483606"/>
                </a:lnTo>
                <a:cubicBezTo>
                  <a:pt x="3562938" y="506995"/>
                  <a:pt x="3568402" y="525350"/>
                  <a:pt x="3573034" y="538672"/>
                </a:cubicBezTo>
                <a:lnTo>
                  <a:pt x="3591576" y="535446"/>
                </a:lnTo>
                <a:lnTo>
                  <a:pt x="3590522" y="517248"/>
                </a:lnTo>
                <a:cubicBezTo>
                  <a:pt x="3588141" y="519041"/>
                  <a:pt x="3584470" y="519937"/>
                  <a:pt x="3579508" y="519937"/>
                </a:cubicBezTo>
                <a:cubicBezTo>
                  <a:pt x="3573973" y="519937"/>
                  <a:pt x="3569424" y="518040"/>
                  <a:pt x="3565860" y="514247"/>
                </a:cubicBezTo>
                <a:cubicBezTo>
                  <a:pt x="3562297" y="510454"/>
                  <a:pt x="3563419" y="507325"/>
                  <a:pt x="3569227" y="504858"/>
                </a:cubicBezTo>
                <a:cubicBezTo>
                  <a:pt x="3575034" y="502392"/>
                  <a:pt x="3581580" y="500097"/>
                  <a:pt x="3588865" y="497975"/>
                </a:cubicBezTo>
                <a:cubicBezTo>
                  <a:pt x="3587130" y="487320"/>
                  <a:pt x="3585481" y="480243"/>
                  <a:pt x="3583918" y="476744"/>
                </a:cubicBezTo>
                <a:close/>
                <a:moveTo>
                  <a:pt x="496411" y="475916"/>
                </a:moveTo>
                <a:cubicBezTo>
                  <a:pt x="504348" y="474561"/>
                  <a:pt x="511981" y="476974"/>
                  <a:pt x="519309" y="483154"/>
                </a:cubicBezTo>
                <a:cubicBezTo>
                  <a:pt x="526636" y="489335"/>
                  <a:pt x="523539" y="494056"/>
                  <a:pt x="510016" y="497319"/>
                </a:cubicBezTo>
                <a:cubicBezTo>
                  <a:pt x="496493" y="500581"/>
                  <a:pt x="481999" y="503593"/>
                  <a:pt x="466533" y="506353"/>
                </a:cubicBezTo>
                <a:cubicBezTo>
                  <a:pt x="451067" y="509114"/>
                  <a:pt x="438379" y="508565"/>
                  <a:pt x="428471" y="504708"/>
                </a:cubicBezTo>
                <a:cubicBezTo>
                  <a:pt x="417973" y="496993"/>
                  <a:pt x="417844" y="492181"/>
                  <a:pt x="428083" y="490274"/>
                </a:cubicBezTo>
                <a:cubicBezTo>
                  <a:pt x="438322" y="488367"/>
                  <a:pt x="450285" y="485836"/>
                  <a:pt x="463974" y="482681"/>
                </a:cubicBezTo>
                <a:cubicBezTo>
                  <a:pt x="477661" y="479526"/>
                  <a:pt x="488473" y="477271"/>
                  <a:pt x="496411" y="475916"/>
                </a:cubicBezTo>
                <a:close/>
                <a:moveTo>
                  <a:pt x="6854290" y="464489"/>
                </a:moveTo>
                <a:cubicBezTo>
                  <a:pt x="6852513" y="464306"/>
                  <a:pt x="6850135" y="464533"/>
                  <a:pt x="6847156" y="465172"/>
                </a:cubicBezTo>
                <a:cubicBezTo>
                  <a:pt x="6841198" y="466448"/>
                  <a:pt x="6828732" y="468534"/>
                  <a:pt x="6809760" y="471431"/>
                </a:cubicBezTo>
                <a:cubicBezTo>
                  <a:pt x="6819655" y="473023"/>
                  <a:pt x="6824356" y="476278"/>
                  <a:pt x="6823860" y="481197"/>
                </a:cubicBezTo>
                <a:cubicBezTo>
                  <a:pt x="6823366" y="486115"/>
                  <a:pt x="6822710" y="489528"/>
                  <a:pt x="6821892" y="491436"/>
                </a:cubicBezTo>
                <a:cubicBezTo>
                  <a:pt x="6825535" y="490647"/>
                  <a:pt x="6829704" y="489776"/>
                  <a:pt x="6834400" y="488822"/>
                </a:cubicBezTo>
                <a:cubicBezTo>
                  <a:pt x="6839097" y="487869"/>
                  <a:pt x="6842686" y="489396"/>
                  <a:pt x="6845166" y="493404"/>
                </a:cubicBezTo>
                <a:cubicBezTo>
                  <a:pt x="6847648" y="497412"/>
                  <a:pt x="6846698" y="501216"/>
                  <a:pt x="6842316" y="504815"/>
                </a:cubicBezTo>
                <a:cubicBezTo>
                  <a:pt x="6837936" y="508414"/>
                  <a:pt x="6831128" y="511369"/>
                  <a:pt x="6821892" y="513677"/>
                </a:cubicBezTo>
                <a:lnTo>
                  <a:pt x="6821892" y="530584"/>
                </a:lnTo>
                <a:cubicBezTo>
                  <a:pt x="6831400" y="528806"/>
                  <a:pt x="6837674" y="527917"/>
                  <a:pt x="6840714" y="527917"/>
                </a:cubicBezTo>
                <a:cubicBezTo>
                  <a:pt x="6842105" y="527917"/>
                  <a:pt x="6844464" y="522783"/>
                  <a:pt x="6847790" y="512516"/>
                </a:cubicBezTo>
                <a:cubicBezTo>
                  <a:pt x="6851118" y="502248"/>
                  <a:pt x="6853907" y="492475"/>
                  <a:pt x="6856158" y="483197"/>
                </a:cubicBezTo>
                <a:cubicBezTo>
                  <a:pt x="6858410" y="473919"/>
                  <a:pt x="6858962" y="468276"/>
                  <a:pt x="6857814" y="466269"/>
                </a:cubicBezTo>
                <a:cubicBezTo>
                  <a:pt x="6857241" y="465265"/>
                  <a:pt x="6856066" y="464672"/>
                  <a:pt x="6854290" y="464489"/>
                </a:cubicBezTo>
                <a:close/>
                <a:moveTo>
                  <a:pt x="3644365" y="464489"/>
                </a:moveTo>
                <a:cubicBezTo>
                  <a:pt x="3642588" y="464306"/>
                  <a:pt x="3640211" y="464533"/>
                  <a:pt x="3637231" y="465172"/>
                </a:cubicBezTo>
                <a:cubicBezTo>
                  <a:pt x="3631273" y="466448"/>
                  <a:pt x="3618808" y="468534"/>
                  <a:pt x="3599836" y="471431"/>
                </a:cubicBezTo>
                <a:cubicBezTo>
                  <a:pt x="3609730" y="473023"/>
                  <a:pt x="3614430" y="476278"/>
                  <a:pt x="3613936" y="481197"/>
                </a:cubicBezTo>
                <a:cubicBezTo>
                  <a:pt x="3613441" y="486115"/>
                  <a:pt x="3612785" y="489528"/>
                  <a:pt x="3611968" y="491436"/>
                </a:cubicBezTo>
                <a:cubicBezTo>
                  <a:pt x="3615610" y="490647"/>
                  <a:pt x="3619779" y="489776"/>
                  <a:pt x="3624476" y="488822"/>
                </a:cubicBezTo>
                <a:cubicBezTo>
                  <a:pt x="3629172" y="487869"/>
                  <a:pt x="3632761" y="489396"/>
                  <a:pt x="3635242" y="493404"/>
                </a:cubicBezTo>
                <a:cubicBezTo>
                  <a:pt x="3637722" y="497412"/>
                  <a:pt x="3636772" y="501216"/>
                  <a:pt x="3632392" y="504815"/>
                </a:cubicBezTo>
                <a:cubicBezTo>
                  <a:pt x="3628010" y="508414"/>
                  <a:pt x="3621202" y="511369"/>
                  <a:pt x="3611968" y="513677"/>
                </a:cubicBezTo>
                <a:lnTo>
                  <a:pt x="3611968" y="530584"/>
                </a:lnTo>
                <a:cubicBezTo>
                  <a:pt x="3621475" y="528806"/>
                  <a:pt x="3627749" y="527917"/>
                  <a:pt x="3630789" y="527917"/>
                </a:cubicBezTo>
                <a:cubicBezTo>
                  <a:pt x="3632180" y="527917"/>
                  <a:pt x="3634539" y="522783"/>
                  <a:pt x="3637866" y="512516"/>
                </a:cubicBezTo>
                <a:cubicBezTo>
                  <a:pt x="3641193" y="502248"/>
                  <a:pt x="3643982" y="492475"/>
                  <a:pt x="3646233" y="483197"/>
                </a:cubicBezTo>
                <a:cubicBezTo>
                  <a:pt x="3648485" y="473919"/>
                  <a:pt x="3649037" y="468276"/>
                  <a:pt x="3647890" y="466269"/>
                </a:cubicBezTo>
                <a:cubicBezTo>
                  <a:pt x="3647316" y="465265"/>
                  <a:pt x="3646141" y="464672"/>
                  <a:pt x="3644365" y="464489"/>
                </a:cubicBezTo>
                <a:close/>
                <a:moveTo>
                  <a:pt x="1227295" y="463257"/>
                </a:moveTo>
                <a:cubicBezTo>
                  <a:pt x="1202314" y="465939"/>
                  <a:pt x="1188763" y="467473"/>
                  <a:pt x="1186640" y="467860"/>
                </a:cubicBezTo>
                <a:cubicBezTo>
                  <a:pt x="1188376" y="487679"/>
                  <a:pt x="1191358" y="511283"/>
                  <a:pt x="1195589" y="538672"/>
                </a:cubicBezTo>
                <a:cubicBezTo>
                  <a:pt x="1205455" y="537812"/>
                  <a:pt x="1215916" y="536278"/>
                  <a:pt x="1226972" y="534069"/>
                </a:cubicBezTo>
                <a:lnTo>
                  <a:pt x="1226972" y="511849"/>
                </a:lnTo>
                <a:cubicBezTo>
                  <a:pt x="1222182" y="511849"/>
                  <a:pt x="1217598" y="511605"/>
                  <a:pt x="1213217" y="511118"/>
                </a:cubicBezTo>
                <a:cubicBezTo>
                  <a:pt x="1208836" y="510630"/>
                  <a:pt x="1204860" y="508787"/>
                  <a:pt x="1201289" y="505589"/>
                </a:cubicBezTo>
                <a:cubicBezTo>
                  <a:pt x="1197719" y="502392"/>
                  <a:pt x="1198138" y="499735"/>
                  <a:pt x="1202547" y="497620"/>
                </a:cubicBezTo>
                <a:cubicBezTo>
                  <a:pt x="1206957" y="495505"/>
                  <a:pt x="1215099" y="492870"/>
                  <a:pt x="1226972" y="489715"/>
                </a:cubicBezTo>
                <a:cubicBezTo>
                  <a:pt x="1226972" y="471847"/>
                  <a:pt x="1227080" y="463028"/>
                  <a:pt x="1227295" y="463257"/>
                </a:cubicBezTo>
                <a:close/>
                <a:moveTo>
                  <a:pt x="1297789" y="454347"/>
                </a:moveTo>
                <a:cubicBezTo>
                  <a:pt x="1294847" y="453751"/>
                  <a:pt x="1290772" y="453785"/>
                  <a:pt x="1285567" y="454449"/>
                </a:cubicBezTo>
                <a:cubicBezTo>
                  <a:pt x="1275156" y="455775"/>
                  <a:pt x="1262881" y="457414"/>
                  <a:pt x="1248740" y="459364"/>
                </a:cubicBezTo>
                <a:cubicBezTo>
                  <a:pt x="1254133" y="462533"/>
                  <a:pt x="1256137" y="466588"/>
                  <a:pt x="1254753" y="471528"/>
                </a:cubicBezTo>
                <a:cubicBezTo>
                  <a:pt x="1253370" y="476468"/>
                  <a:pt x="1252261" y="480408"/>
                  <a:pt x="1251429" y="483348"/>
                </a:cubicBezTo>
                <a:lnTo>
                  <a:pt x="1262787" y="482057"/>
                </a:lnTo>
                <a:cubicBezTo>
                  <a:pt x="1269656" y="480207"/>
                  <a:pt x="1274880" y="481204"/>
                  <a:pt x="1278457" y="485047"/>
                </a:cubicBezTo>
                <a:cubicBezTo>
                  <a:pt x="1282035" y="488890"/>
                  <a:pt x="1281408" y="492923"/>
                  <a:pt x="1276575" y="497147"/>
                </a:cubicBezTo>
                <a:cubicBezTo>
                  <a:pt x="1271743" y="501370"/>
                  <a:pt x="1263253" y="504693"/>
                  <a:pt x="1251107" y="507117"/>
                </a:cubicBezTo>
                <a:cubicBezTo>
                  <a:pt x="1250376" y="515879"/>
                  <a:pt x="1249587" y="523701"/>
                  <a:pt x="1248740" y="530584"/>
                </a:cubicBezTo>
                <a:cubicBezTo>
                  <a:pt x="1264443" y="528835"/>
                  <a:pt x="1277342" y="527179"/>
                  <a:pt x="1287438" y="525616"/>
                </a:cubicBezTo>
                <a:cubicBezTo>
                  <a:pt x="1291252" y="518761"/>
                  <a:pt x="1295178" y="506708"/>
                  <a:pt x="1299215" y="489457"/>
                </a:cubicBezTo>
                <a:cubicBezTo>
                  <a:pt x="1303251" y="472205"/>
                  <a:pt x="1304589" y="461726"/>
                  <a:pt x="1303227" y="458019"/>
                </a:cubicBezTo>
                <a:cubicBezTo>
                  <a:pt x="1302545" y="456166"/>
                  <a:pt x="1300733" y="454942"/>
                  <a:pt x="1297789" y="454347"/>
                </a:cubicBezTo>
                <a:close/>
                <a:moveTo>
                  <a:pt x="3312740" y="452994"/>
                </a:moveTo>
                <a:cubicBezTo>
                  <a:pt x="3320340" y="454082"/>
                  <a:pt x="3327406" y="456302"/>
                  <a:pt x="3333938" y="459654"/>
                </a:cubicBezTo>
                <a:cubicBezTo>
                  <a:pt x="3347002" y="466358"/>
                  <a:pt x="3356097" y="476052"/>
                  <a:pt x="3361224" y="488736"/>
                </a:cubicBezTo>
                <a:cubicBezTo>
                  <a:pt x="3366350" y="501420"/>
                  <a:pt x="3367024" y="515398"/>
                  <a:pt x="3363246" y="530671"/>
                </a:cubicBezTo>
                <a:cubicBezTo>
                  <a:pt x="3359467" y="545943"/>
                  <a:pt x="3349210" y="558118"/>
                  <a:pt x="3332475" y="567195"/>
                </a:cubicBezTo>
                <a:cubicBezTo>
                  <a:pt x="3344478" y="571325"/>
                  <a:pt x="3354000" y="579040"/>
                  <a:pt x="3361041" y="590340"/>
                </a:cubicBezTo>
                <a:cubicBezTo>
                  <a:pt x="3368082" y="601640"/>
                  <a:pt x="3370434" y="616475"/>
                  <a:pt x="3368096" y="634845"/>
                </a:cubicBezTo>
                <a:cubicBezTo>
                  <a:pt x="3365759" y="653215"/>
                  <a:pt x="3357420" y="668129"/>
                  <a:pt x="3343080" y="679587"/>
                </a:cubicBezTo>
                <a:cubicBezTo>
                  <a:pt x="3328739" y="691044"/>
                  <a:pt x="3312535" y="696540"/>
                  <a:pt x="3294467" y="696074"/>
                </a:cubicBezTo>
                <a:cubicBezTo>
                  <a:pt x="3276398" y="695608"/>
                  <a:pt x="3260699" y="689904"/>
                  <a:pt x="3247370" y="678963"/>
                </a:cubicBezTo>
                <a:cubicBezTo>
                  <a:pt x="3234040" y="668021"/>
                  <a:pt x="3225461" y="651193"/>
                  <a:pt x="3221633" y="628478"/>
                </a:cubicBezTo>
                <a:lnTo>
                  <a:pt x="3253188" y="622369"/>
                </a:lnTo>
                <a:cubicBezTo>
                  <a:pt x="3257289" y="636207"/>
                  <a:pt x="3263062" y="646414"/>
                  <a:pt x="3270504" y="652989"/>
                </a:cubicBezTo>
                <a:cubicBezTo>
                  <a:pt x="3277947" y="659564"/>
                  <a:pt x="3286999" y="662880"/>
                  <a:pt x="3297661" y="662938"/>
                </a:cubicBezTo>
                <a:cubicBezTo>
                  <a:pt x="3308323" y="662995"/>
                  <a:pt x="3316988" y="658661"/>
                  <a:pt x="3323656" y="649935"/>
                </a:cubicBezTo>
                <a:cubicBezTo>
                  <a:pt x="3330324" y="641208"/>
                  <a:pt x="3333228" y="631210"/>
                  <a:pt x="3332368" y="619938"/>
                </a:cubicBezTo>
                <a:cubicBezTo>
                  <a:pt x="3331507" y="608667"/>
                  <a:pt x="3327187" y="599955"/>
                  <a:pt x="3319408" y="593803"/>
                </a:cubicBezTo>
                <a:cubicBezTo>
                  <a:pt x="3311628" y="587651"/>
                  <a:pt x="3297478" y="583113"/>
                  <a:pt x="3276957" y="580187"/>
                </a:cubicBezTo>
                <a:lnTo>
                  <a:pt x="3276957" y="556634"/>
                </a:lnTo>
                <a:cubicBezTo>
                  <a:pt x="3297062" y="554726"/>
                  <a:pt x="3311087" y="550019"/>
                  <a:pt x="3319031" y="542512"/>
                </a:cubicBezTo>
                <a:cubicBezTo>
                  <a:pt x="3326976" y="535005"/>
                  <a:pt x="3330529" y="525289"/>
                  <a:pt x="3329690" y="513365"/>
                </a:cubicBezTo>
                <a:cubicBezTo>
                  <a:pt x="3328851" y="501442"/>
                  <a:pt x="3323638" y="492809"/>
                  <a:pt x="3314052" y="487467"/>
                </a:cubicBezTo>
                <a:cubicBezTo>
                  <a:pt x="3304465" y="482125"/>
                  <a:pt x="3294190" y="481559"/>
                  <a:pt x="3283227" y="485768"/>
                </a:cubicBezTo>
                <a:cubicBezTo>
                  <a:pt x="3272264" y="489977"/>
                  <a:pt x="3263019" y="502721"/>
                  <a:pt x="3255490" y="524002"/>
                </a:cubicBezTo>
                <a:lnTo>
                  <a:pt x="3224321" y="519163"/>
                </a:lnTo>
                <a:cubicBezTo>
                  <a:pt x="3229885" y="500090"/>
                  <a:pt x="3237611" y="484904"/>
                  <a:pt x="3247499" y="473604"/>
                </a:cubicBezTo>
                <a:cubicBezTo>
                  <a:pt x="3257386" y="462304"/>
                  <a:pt x="3270999" y="455478"/>
                  <a:pt x="3288336" y="453126"/>
                </a:cubicBezTo>
                <a:cubicBezTo>
                  <a:pt x="3297005" y="451950"/>
                  <a:pt x="3305139" y="451906"/>
                  <a:pt x="3312740" y="452994"/>
                </a:cubicBezTo>
                <a:close/>
                <a:moveTo>
                  <a:pt x="6509055" y="452416"/>
                </a:moveTo>
                <a:cubicBezTo>
                  <a:pt x="6518806" y="450537"/>
                  <a:pt x="6527575" y="450555"/>
                  <a:pt x="6535362" y="452470"/>
                </a:cubicBezTo>
                <a:cubicBezTo>
                  <a:pt x="6543148" y="454384"/>
                  <a:pt x="6551140" y="457994"/>
                  <a:pt x="6559336" y="463300"/>
                </a:cubicBezTo>
                <a:cubicBezTo>
                  <a:pt x="6567531" y="468606"/>
                  <a:pt x="6574192" y="476389"/>
                  <a:pt x="6579318" y="486650"/>
                </a:cubicBezTo>
                <a:cubicBezTo>
                  <a:pt x="6584445" y="496910"/>
                  <a:pt x="6586310" y="509293"/>
                  <a:pt x="6584912" y="523798"/>
                </a:cubicBezTo>
                <a:cubicBezTo>
                  <a:pt x="6583513" y="538303"/>
                  <a:pt x="6576382" y="555429"/>
                  <a:pt x="6563519" y="575175"/>
                </a:cubicBezTo>
                <a:cubicBezTo>
                  <a:pt x="6550656" y="594922"/>
                  <a:pt x="6526542" y="623710"/>
                  <a:pt x="6491180" y="661539"/>
                </a:cubicBezTo>
                <a:lnTo>
                  <a:pt x="6588364" y="661539"/>
                </a:lnTo>
                <a:lnTo>
                  <a:pt x="6588364" y="692708"/>
                </a:lnTo>
                <a:lnTo>
                  <a:pt x="6443771" y="692708"/>
                </a:lnTo>
                <a:lnTo>
                  <a:pt x="6443771" y="683007"/>
                </a:lnTo>
                <a:cubicBezTo>
                  <a:pt x="6444704" y="669039"/>
                  <a:pt x="6451117" y="656563"/>
                  <a:pt x="6463012" y="645579"/>
                </a:cubicBezTo>
                <a:cubicBezTo>
                  <a:pt x="6474908" y="634594"/>
                  <a:pt x="6489792" y="617712"/>
                  <a:pt x="6507668" y="594933"/>
                </a:cubicBezTo>
                <a:cubicBezTo>
                  <a:pt x="6525543" y="572153"/>
                  <a:pt x="6537134" y="554612"/>
                  <a:pt x="6542439" y="542308"/>
                </a:cubicBezTo>
                <a:cubicBezTo>
                  <a:pt x="6547745" y="530004"/>
                  <a:pt x="6549764" y="519733"/>
                  <a:pt x="6548494" y="511494"/>
                </a:cubicBezTo>
                <a:cubicBezTo>
                  <a:pt x="6547225" y="503256"/>
                  <a:pt x="6543418" y="496530"/>
                  <a:pt x="6537072" y="491317"/>
                </a:cubicBezTo>
                <a:cubicBezTo>
                  <a:pt x="6530727" y="486105"/>
                  <a:pt x="6523298" y="483932"/>
                  <a:pt x="6514788" y="484800"/>
                </a:cubicBezTo>
                <a:cubicBezTo>
                  <a:pt x="6506276" y="485667"/>
                  <a:pt x="6498078" y="489005"/>
                  <a:pt x="6490190" y="494813"/>
                </a:cubicBezTo>
                <a:cubicBezTo>
                  <a:pt x="6482304" y="500621"/>
                  <a:pt x="6475858" y="510350"/>
                  <a:pt x="6470852" y="524002"/>
                </a:cubicBezTo>
                <a:lnTo>
                  <a:pt x="6438372" y="519184"/>
                </a:lnTo>
                <a:cubicBezTo>
                  <a:pt x="6445743" y="495480"/>
                  <a:pt x="6455344" y="478659"/>
                  <a:pt x="6467174" y="468721"/>
                </a:cubicBezTo>
                <a:cubicBezTo>
                  <a:pt x="6479005" y="458783"/>
                  <a:pt x="6492965" y="453348"/>
                  <a:pt x="6509055" y="452416"/>
                </a:cubicBezTo>
                <a:close/>
                <a:moveTo>
                  <a:pt x="5949253" y="451016"/>
                </a:moveTo>
                <a:cubicBezTo>
                  <a:pt x="5952552" y="450980"/>
                  <a:pt x="5956682" y="451263"/>
                  <a:pt x="5961643" y="451867"/>
                </a:cubicBezTo>
                <a:cubicBezTo>
                  <a:pt x="5981490" y="454284"/>
                  <a:pt x="5990316" y="462185"/>
                  <a:pt x="5988122" y="475572"/>
                </a:cubicBezTo>
                <a:cubicBezTo>
                  <a:pt x="5985928" y="488958"/>
                  <a:pt x="5978356" y="491644"/>
                  <a:pt x="5965407" y="483627"/>
                </a:cubicBezTo>
                <a:cubicBezTo>
                  <a:pt x="5956588" y="475697"/>
                  <a:pt x="5948794" y="467817"/>
                  <a:pt x="5942026" y="459988"/>
                </a:cubicBezTo>
                <a:cubicBezTo>
                  <a:pt x="5936949" y="454115"/>
                  <a:pt x="5939358" y="451125"/>
                  <a:pt x="5949253" y="451016"/>
                </a:cubicBezTo>
                <a:close/>
                <a:moveTo>
                  <a:pt x="2729803" y="451016"/>
                </a:moveTo>
                <a:cubicBezTo>
                  <a:pt x="2733102" y="450980"/>
                  <a:pt x="2737232" y="451263"/>
                  <a:pt x="2742193" y="451867"/>
                </a:cubicBezTo>
                <a:cubicBezTo>
                  <a:pt x="2762040" y="454284"/>
                  <a:pt x="2770867" y="462185"/>
                  <a:pt x="2768673" y="475572"/>
                </a:cubicBezTo>
                <a:cubicBezTo>
                  <a:pt x="2766478" y="488958"/>
                  <a:pt x="2758907" y="491644"/>
                  <a:pt x="2745958" y="483627"/>
                </a:cubicBezTo>
                <a:cubicBezTo>
                  <a:pt x="2737138" y="475697"/>
                  <a:pt x="2729345" y="467817"/>
                  <a:pt x="2722576" y="459988"/>
                </a:cubicBezTo>
                <a:cubicBezTo>
                  <a:pt x="2717499" y="454115"/>
                  <a:pt x="2719909" y="451125"/>
                  <a:pt x="2729803" y="451016"/>
                </a:cubicBezTo>
                <a:close/>
                <a:moveTo>
                  <a:pt x="71011" y="445197"/>
                </a:moveTo>
                <a:cubicBezTo>
                  <a:pt x="73124" y="445042"/>
                  <a:pt x="75732" y="445201"/>
                  <a:pt x="78835" y="445672"/>
                </a:cubicBezTo>
                <a:cubicBezTo>
                  <a:pt x="91246" y="447558"/>
                  <a:pt x="100948" y="451276"/>
                  <a:pt x="107939" y="456826"/>
                </a:cubicBezTo>
                <a:cubicBezTo>
                  <a:pt x="114930" y="462375"/>
                  <a:pt x="117281" y="470234"/>
                  <a:pt x="114994" y="480401"/>
                </a:cubicBezTo>
                <a:cubicBezTo>
                  <a:pt x="112706" y="490568"/>
                  <a:pt x="103970" y="490869"/>
                  <a:pt x="88783" y="481304"/>
                </a:cubicBezTo>
                <a:cubicBezTo>
                  <a:pt x="76580" y="471911"/>
                  <a:pt x="68768" y="463153"/>
                  <a:pt x="65348" y="455029"/>
                </a:cubicBezTo>
                <a:cubicBezTo>
                  <a:pt x="62783" y="448937"/>
                  <a:pt x="64671" y="445659"/>
                  <a:pt x="71011" y="445197"/>
                </a:cubicBezTo>
                <a:close/>
                <a:moveTo>
                  <a:pt x="5508930" y="442888"/>
                </a:moveTo>
                <a:cubicBezTo>
                  <a:pt x="5511011" y="443153"/>
                  <a:pt x="5513572" y="443934"/>
                  <a:pt x="5516610" y="445232"/>
                </a:cubicBezTo>
                <a:cubicBezTo>
                  <a:pt x="5528763" y="450423"/>
                  <a:pt x="5537786" y="455650"/>
                  <a:pt x="5543680" y="460913"/>
                </a:cubicBezTo>
                <a:cubicBezTo>
                  <a:pt x="5549574" y="466175"/>
                  <a:pt x="5550155" y="471643"/>
                  <a:pt x="5545423" y="477314"/>
                </a:cubicBezTo>
                <a:cubicBezTo>
                  <a:pt x="5540690" y="482986"/>
                  <a:pt x="5535905" y="491325"/>
                  <a:pt x="5531065" y="502331"/>
                </a:cubicBezTo>
                <a:cubicBezTo>
                  <a:pt x="5526225" y="513337"/>
                  <a:pt x="5521231" y="524562"/>
                  <a:pt x="5516083" y="536005"/>
                </a:cubicBezTo>
                <a:cubicBezTo>
                  <a:pt x="5531011" y="554117"/>
                  <a:pt x="5550069" y="574552"/>
                  <a:pt x="5573257" y="597310"/>
                </a:cubicBezTo>
                <a:cubicBezTo>
                  <a:pt x="5596445" y="620067"/>
                  <a:pt x="5615335" y="635641"/>
                  <a:pt x="5629926" y="644030"/>
                </a:cubicBezTo>
                <a:cubicBezTo>
                  <a:pt x="5644517" y="652419"/>
                  <a:pt x="5661138" y="660295"/>
                  <a:pt x="5679787" y="667659"/>
                </a:cubicBezTo>
                <a:cubicBezTo>
                  <a:pt x="5698436" y="675023"/>
                  <a:pt x="5697630" y="680139"/>
                  <a:pt x="5677366" y="683007"/>
                </a:cubicBezTo>
                <a:cubicBezTo>
                  <a:pt x="5657104" y="685875"/>
                  <a:pt x="5640046" y="686602"/>
                  <a:pt x="5626194" y="685190"/>
                </a:cubicBezTo>
                <a:cubicBezTo>
                  <a:pt x="5612341" y="683777"/>
                  <a:pt x="5601748" y="677819"/>
                  <a:pt x="5594413" y="667315"/>
                </a:cubicBezTo>
                <a:cubicBezTo>
                  <a:pt x="5587078" y="656811"/>
                  <a:pt x="5574110" y="639488"/>
                  <a:pt x="5555511" y="615346"/>
                </a:cubicBezTo>
                <a:cubicBezTo>
                  <a:pt x="5536912" y="591204"/>
                  <a:pt x="5521137" y="568400"/>
                  <a:pt x="5508188" y="546932"/>
                </a:cubicBezTo>
                <a:cubicBezTo>
                  <a:pt x="5494207" y="573433"/>
                  <a:pt x="5480361" y="596051"/>
                  <a:pt x="5466652" y="614787"/>
                </a:cubicBezTo>
                <a:cubicBezTo>
                  <a:pt x="5452943" y="633522"/>
                  <a:pt x="5439424" y="648407"/>
                  <a:pt x="5426094" y="659442"/>
                </a:cubicBezTo>
                <a:cubicBezTo>
                  <a:pt x="5412765" y="670477"/>
                  <a:pt x="5397858" y="678780"/>
                  <a:pt x="5381375" y="684351"/>
                </a:cubicBezTo>
                <a:cubicBezTo>
                  <a:pt x="5364891" y="689922"/>
                  <a:pt x="5364876" y="685688"/>
                  <a:pt x="5381331" y="671649"/>
                </a:cubicBezTo>
                <a:cubicBezTo>
                  <a:pt x="5397787" y="657610"/>
                  <a:pt x="5414013" y="640811"/>
                  <a:pt x="5430009" y="621251"/>
                </a:cubicBezTo>
                <a:cubicBezTo>
                  <a:pt x="5446006" y="601690"/>
                  <a:pt x="5460306" y="579535"/>
                  <a:pt x="5472911" y="554784"/>
                </a:cubicBezTo>
                <a:cubicBezTo>
                  <a:pt x="5485516" y="530032"/>
                  <a:pt x="5494486" y="509960"/>
                  <a:pt x="5499821" y="494565"/>
                </a:cubicBezTo>
                <a:cubicBezTo>
                  <a:pt x="5505155" y="479171"/>
                  <a:pt x="5506249" y="465803"/>
                  <a:pt x="5503101" y="454459"/>
                </a:cubicBezTo>
                <a:cubicBezTo>
                  <a:pt x="5500740" y="445952"/>
                  <a:pt x="5502683" y="442095"/>
                  <a:pt x="5508930" y="442888"/>
                </a:cubicBezTo>
                <a:close/>
                <a:moveTo>
                  <a:pt x="2289479" y="442888"/>
                </a:moveTo>
                <a:cubicBezTo>
                  <a:pt x="2291561" y="443153"/>
                  <a:pt x="2294121" y="443934"/>
                  <a:pt x="2297160" y="445232"/>
                </a:cubicBezTo>
                <a:cubicBezTo>
                  <a:pt x="2309313" y="450423"/>
                  <a:pt x="2318337" y="455650"/>
                  <a:pt x="2324230" y="460913"/>
                </a:cubicBezTo>
                <a:cubicBezTo>
                  <a:pt x="2330124" y="466175"/>
                  <a:pt x="2330705" y="471643"/>
                  <a:pt x="2325973" y="477314"/>
                </a:cubicBezTo>
                <a:cubicBezTo>
                  <a:pt x="2321241" y="482986"/>
                  <a:pt x="2316454" y="491325"/>
                  <a:pt x="2311615" y="502331"/>
                </a:cubicBezTo>
                <a:cubicBezTo>
                  <a:pt x="2306775" y="513337"/>
                  <a:pt x="2301781" y="524562"/>
                  <a:pt x="2296633" y="536005"/>
                </a:cubicBezTo>
                <a:cubicBezTo>
                  <a:pt x="2311561" y="554117"/>
                  <a:pt x="2330619" y="574552"/>
                  <a:pt x="2353807" y="597310"/>
                </a:cubicBezTo>
                <a:cubicBezTo>
                  <a:pt x="2376995" y="620067"/>
                  <a:pt x="2395885" y="635641"/>
                  <a:pt x="2410476" y="644030"/>
                </a:cubicBezTo>
                <a:cubicBezTo>
                  <a:pt x="2425067" y="652419"/>
                  <a:pt x="2441688" y="660295"/>
                  <a:pt x="2460337" y="667659"/>
                </a:cubicBezTo>
                <a:cubicBezTo>
                  <a:pt x="2478986" y="675023"/>
                  <a:pt x="2478180" y="680139"/>
                  <a:pt x="2457917" y="683007"/>
                </a:cubicBezTo>
                <a:cubicBezTo>
                  <a:pt x="2437654" y="685875"/>
                  <a:pt x="2420597" y="686602"/>
                  <a:pt x="2406744" y="685190"/>
                </a:cubicBezTo>
                <a:cubicBezTo>
                  <a:pt x="2392891" y="683777"/>
                  <a:pt x="2382298" y="677819"/>
                  <a:pt x="2374963" y="667315"/>
                </a:cubicBezTo>
                <a:cubicBezTo>
                  <a:pt x="2367628" y="656811"/>
                  <a:pt x="2354660" y="639488"/>
                  <a:pt x="2336061" y="615346"/>
                </a:cubicBezTo>
                <a:cubicBezTo>
                  <a:pt x="2317462" y="591204"/>
                  <a:pt x="2301688" y="568400"/>
                  <a:pt x="2288738" y="546932"/>
                </a:cubicBezTo>
                <a:cubicBezTo>
                  <a:pt x="2274757" y="573433"/>
                  <a:pt x="2260911" y="596051"/>
                  <a:pt x="2247202" y="614787"/>
                </a:cubicBezTo>
                <a:cubicBezTo>
                  <a:pt x="2233493" y="633522"/>
                  <a:pt x="2219974" y="648407"/>
                  <a:pt x="2206644" y="659442"/>
                </a:cubicBezTo>
                <a:cubicBezTo>
                  <a:pt x="2193315" y="670477"/>
                  <a:pt x="2178408" y="678780"/>
                  <a:pt x="2161924" y="684351"/>
                </a:cubicBezTo>
                <a:cubicBezTo>
                  <a:pt x="2145440" y="689922"/>
                  <a:pt x="2145426" y="685688"/>
                  <a:pt x="2161881" y="671649"/>
                </a:cubicBezTo>
                <a:cubicBezTo>
                  <a:pt x="2178337" y="657610"/>
                  <a:pt x="2194563" y="640811"/>
                  <a:pt x="2210559" y="621251"/>
                </a:cubicBezTo>
                <a:cubicBezTo>
                  <a:pt x="2226556" y="601690"/>
                  <a:pt x="2240856" y="579535"/>
                  <a:pt x="2253462" y="554784"/>
                </a:cubicBezTo>
                <a:cubicBezTo>
                  <a:pt x="2266067" y="530032"/>
                  <a:pt x="2275036" y="509960"/>
                  <a:pt x="2280371" y="494565"/>
                </a:cubicBezTo>
                <a:cubicBezTo>
                  <a:pt x="2285705" y="479171"/>
                  <a:pt x="2286799" y="465803"/>
                  <a:pt x="2283651" y="454459"/>
                </a:cubicBezTo>
                <a:cubicBezTo>
                  <a:pt x="2281290" y="445952"/>
                  <a:pt x="2283233" y="442095"/>
                  <a:pt x="2289479" y="442888"/>
                </a:cubicBezTo>
                <a:close/>
                <a:moveTo>
                  <a:pt x="6312476" y="441534"/>
                </a:moveTo>
                <a:cubicBezTo>
                  <a:pt x="6316516" y="442192"/>
                  <a:pt x="6320830" y="444213"/>
                  <a:pt x="6325415" y="447598"/>
                </a:cubicBezTo>
                <a:cubicBezTo>
                  <a:pt x="6334586" y="454366"/>
                  <a:pt x="6341074" y="461146"/>
                  <a:pt x="6344882" y="467936"/>
                </a:cubicBezTo>
                <a:cubicBezTo>
                  <a:pt x="6348689" y="474726"/>
                  <a:pt x="6346355" y="479203"/>
                  <a:pt x="6337880" y="481369"/>
                </a:cubicBezTo>
                <a:cubicBezTo>
                  <a:pt x="6329405" y="483534"/>
                  <a:pt x="6317380" y="489511"/>
                  <a:pt x="6301807" y="499298"/>
                </a:cubicBezTo>
                <a:cubicBezTo>
                  <a:pt x="6286234" y="509085"/>
                  <a:pt x="6270998" y="519478"/>
                  <a:pt x="6256098" y="530477"/>
                </a:cubicBezTo>
                <a:cubicBezTo>
                  <a:pt x="6267799" y="535496"/>
                  <a:pt x="6272278" y="540404"/>
                  <a:pt x="6269531" y="545201"/>
                </a:cubicBezTo>
                <a:cubicBezTo>
                  <a:pt x="6266784" y="549998"/>
                  <a:pt x="6264978" y="558480"/>
                  <a:pt x="6264110" y="570648"/>
                </a:cubicBezTo>
                <a:cubicBezTo>
                  <a:pt x="6263243" y="582815"/>
                  <a:pt x="6263480" y="600561"/>
                  <a:pt x="6264820" y="623886"/>
                </a:cubicBezTo>
                <a:cubicBezTo>
                  <a:pt x="6266161" y="647210"/>
                  <a:pt x="6266602" y="664755"/>
                  <a:pt x="6266143" y="676521"/>
                </a:cubicBezTo>
                <a:cubicBezTo>
                  <a:pt x="6265684" y="688287"/>
                  <a:pt x="6260196" y="700903"/>
                  <a:pt x="6249677" y="714369"/>
                </a:cubicBezTo>
                <a:cubicBezTo>
                  <a:pt x="6239158" y="727834"/>
                  <a:pt x="6230963" y="729602"/>
                  <a:pt x="6225091" y="719671"/>
                </a:cubicBezTo>
                <a:cubicBezTo>
                  <a:pt x="6219218" y="709740"/>
                  <a:pt x="6210744" y="699139"/>
                  <a:pt x="6199666" y="687868"/>
                </a:cubicBezTo>
                <a:cubicBezTo>
                  <a:pt x="6188588" y="676597"/>
                  <a:pt x="6188978" y="672535"/>
                  <a:pt x="6200838" y="675682"/>
                </a:cubicBezTo>
                <a:cubicBezTo>
                  <a:pt x="6212698" y="678830"/>
                  <a:pt x="6220864" y="680271"/>
                  <a:pt x="6225338" y="680006"/>
                </a:cubicBezTo>
                <a:cubicBezTo>
                  <a:pt x="6229812" y="679741"/>
                  <a:pt x="6232659" y="676353"/>
                  <a:pt x="6233878" y="669842"/>
                </a:cubicBezTo>
                <a:cubicBezTo>
                  <a:pt x="6235096" y="663332"/>
                  <a:pt x="6235928" y="647368"/>
                  <a:pt x="6236372" y="621950"/>
                </a:cubicBezTo>
                <a:cubicBezTo>
                  <a:pt x="6236818" y="596532"/>
                  <a:pt x="6236165" y="576832"/>
                  <a:pt x="6234415" y="562850"/>
                </a:cubicBezTo>
                <a:cubicBezTo>
                  <a:pt x="6232666" y="548868"/>
                  <a:pt x="6229292" y="537970"/>
                  <a:pt x="6224295" y="530154"/>
                </a:cubicBezTo>
                <a:cubicBezTo>
                  <a:pt x="6219298" y="522339"/>
                  <a:pt x="6219925" y="518908"/>
                  <a:pt x="6226177" y="519862"/>
                </a:cubicBezTo>
                <a:cubicBezTo>
                  <a:pt x="6232430" y="520815"/>
                  <a:pt x="6238273" y="521686"/>
                  <a:pt x="6243708" y="522475"/>
                </a:cubicBezTo>
                <a:cubicBezTo>
                  <a:pt x="6265777" y="501811"/>
                  <a:pt x="6280982" y="487001"/>
                  <a:pt x="6289320" y="478046"/>
                </a:cubicBezTo>
                <a:cubicBezTo>
                  <a:pt x="6297660" y="469090"/>
                  <a:pt x="6293178" y="466186"/>
                  <a:pt x="6275876" y="469334"/>
                </a:cubicBezTo>
                <a:cubicBezTo>
                  <a:pt x="6258576" y="472481"/>
                  <a:pt x="6239001" y="476275"/>
                  <a:pt x="6217154" y="480713"/>
                </a:cubicBezTo>
                <a:cubicBezTo>
                  <a:pt x="6195306" y="485151"/>
                  <a:pt x="6181026" y="488750"/>
                  <a:pt x="6174316" y="491511"/>
                </a:cubicBezTo>
                <a:cubicBezTo>
                  <a:pt x="6167604" y="494271"/>
                  <a:pt x="6160474" y="494203"/>
                  <a:pt x="6152924" y="491307"/>
                </a:cubicBezTo>
                <a:cubicBezTo>
                  <a:pt x="6145374" y="488410"/>
                  <a:pt x="6138834" y="483208"/>
                  <a:pt x="6133306" y="475701"/>
                </a:cubicBezTo>
                <a:cubicBezTo>
                  <a:pt x="6127778" y="468194"/>
                  <a:pt x="6130826" y="464899"/>
                  <a:pt x="6142448" y="465817"/>
                </a:cubicBezTo>
                <a:cubicBezTo>
                  <a:pt x="6154070" y="466735"/>
                  <a:pt x="6171466" y="466079"/>
                  <a:pt x="6194632" y="463849"/>
                </a:cubicBezTo>
                <a:cubicBezTo>
                  <a:pt x="6217799" y="461619"/>
                  <a:pt x="6239599" y="458729"/>
                  <a:pt x="6260034" y="455180"/>
                </a:cubicBezTo>
                <a:cubicBezTo>
                  <a:pt x="6280469" y="451631"/>
                  <a:pt x="6294182" y="447788"/>
                  <a:pt x="6301173" y="443651"/>
                </a:cubicBezTo>
                <a:cubicBezTo>
                  <a:pt x="6304668" y="441582"/>
                  <a:pt x="6308436" y="440877"/>
                  <a:pt x="6312476" y="441534"/>
                </a:cubicBezTo>
                <a:close/>
                <a:moveTo>
                  <a:pt x="3093027" y="441534"/>
                </a:moveTo>
                <a:cubicBezTo>
                  <a:pt x="3097067" y="442192"/>
                  <a:pt x="3101380" y="444213"/>
                  <a:pt x="3105965" y="447598"/>
                </a:cubicBezTo>
                <a:cubicBezTo>
                  <a:pt x="3115136" y="454366"/>
                  <a:pt x="3121625" y="461146"/>
                  <a:pt x="3125432" y="467936"/>
                </a:cubicBezTo>
                <a:cubicBezTo>
                  <a:pt x="3129239" y="474726"/>
                  <a:pt x="3126905" y="479203"/>
                  <a:pt x="3118430" y="481369"/>
                </a:cubicBezTo>
                <a:cubicBezTo>
                  <a:pt x="3109955" y="483534"/>
                  <a:pt x="3097931" y="489511"/>
                  <a:pt x="3082357" y="499298"/>
                </a:cubicBezTo>
                <a:cubicBezTo>
                  <a:pt x="3066784" y="509085"/>
                  <a:pt x="3051547" y="519478"/>
                  <a:pt x="3036648" y="530477"/>
                </a:cubicBezTo>
                <a:cubicBezTo>
                  <a:pt x="3048350" y="535496"/>
                  <a:pt x="3052827" y="540404"/>
                  <a:pt x="3050082" y="545201"/>
                </a:cubicBezTo>
                <a:cubicBezTo>
                  <a:pt x="3047335" y="549998"/>
                  <a:pt x="3045528" y="558480"/>
                  <a:pt x="3044661" y="570648"/>
                </a:cubicBezTo>
                <a:cubicBezTo>
                  <a:pt x="3043793" y="582815"/>
                  <a:pt x="3044030" y="600561"/>
                  <a:pt x="3045371" y="623886"/>
                </a:cubicBezTo>
                <a:cubicBezTo>
                  <a:pt x="3046711" y="647210"/>
                  <a:pt x="3047152" y="664755"/>
                  <a:pt x="3046693" y="676521"/>
                </a:cubicBezTo>
                <a:cubicBezTo>
                  <a:pt x="3046234" y="688287"/>
                  <a:pt x="3040746" y="700903"/>
                  <a:pt x="3030227" y="714369"/>
                </a:cubicBezTo>
                <a:cubicBezTo>
                  <a:pt x="3019709" y="727834"/>
                  <a:pt x="3011514" y="729602"/>
                  <a:pt x="3005641" y="719671"/>
                </a:cubicBezTo>
                <a:cubicBezTo>
                  <a:pt x="2999769" y="709740"/>
                  <a:pt x="2991294" y="699139"/>
                  <a:pt x="2980216" y="687868"/>
                </a:cubicBezTo>
                <a:cubicBezTo>
                  <a:pt x="2969138" y="676597"/>
                  <a:pt x="2969529" y="672535"/>
                  <a:pt x="2981388" y="675682"/>
                </a:cubicBezTo>
                <a:cubicBezTo>
                  <a:pt x="2993247" y="678830"/>
                  <a:pt x="3001414" y="680271"/>
                  <a:pt x="3005888" y="680006"/>
                </a:cubicBezTo>
                <a:cubicBezTo>
                  <a:pt x="3010362" y="679741"/>
                  <a:pt x="3013209" y="676353"/>
                  <a:pt x="3014428" y="669842"/>
                </a:cubicBezTo>
                <a:cubicBezTo>
                  <a:pt x="3015647" y="663332"/>
                  <a:pt x="3016479" y="647368"/>
                  <a:pt x="3016923" y="621950"/>
                </a:cubicBezTo>
                <a:cubicBezTo>
                  <a:pt x="3017368" y="596532"/>
                  <a:pt x="3016715" y="576832"/>
                  <a:pt x="3014966" y="562850"/>
                </a:cubicBezTo>
                <a:cubicBezTo>
                  <a:pt x="3013216" y="548868"/>
                  <a:pt x="3009843" y="537970"/>
                  <a:pt x="3004845" y="530154"/>
                </a:cubicBezTo>
                <a:cubicBezTo>
                  <a:pt x="2999847" y="522339"/>
                  <a:pt x="3000475" y="518908"/>
                  <a:pt x="3006727" y="519862"/>
                </a:cubicBezTo>
                <a:cubicBezTo>
                  <a:pt x="3012979" y="520815"/>
                  <a:pt x="3018823" y="521686"/>
                  <a:pt x="3024258" y="522475"/>
                </a:cubicBezTo>
                <a:cubicBezTo>
                  <a:pt x="3046328" y="501811"/>
                  <a:pt x="3061532" y="487001"/>
                  <a:pt x="3069871" y="478046"/>
                </a:cubicBezTo>
                <a:cubicBezTo>
                  <a:pt x="3078209" y="469090"/>
                  <a:pt x="3073728" y="466186"/>
                  <a:pt x="3056427" y="469334"/>
                </a:cubicBezTo>
                <a:cubicBezTo>
                  <a:pt x="3039125" y="472481"/>
                  <a:pt x="3019551" y="476275"/>
                  <a:pt x="2997704" y="480713"/>
                </a:cubicBezTo>
                <a:cubicBezTo>
                  <a:pt x="2975856" y="485151"/>
                  <a:pt x="2961577" y="488750"/>
                  <a:pt x="2954866" y="491511"/>
                </a:cubicBezTo>
                <a:cubicBezTo>
                  <a:pt x="2948155" y="494271"/>
                  <a:pt x="2941024" y="494203"/>
                  <a:pt x="2933474" y="491307"/>
                </a:cubicBezTo>
                <a:cubicBezTo>
                  <a:pt x="2925924" y="488410"/>
                  <a:pt x="2919385" y="483208"/>
                  <a:pt x="2913857" y="475701"/>
                </a:cubicBezTo>
                <a:cubicBezTo>
                  <a:pt x="2908329" y="468194"/>
                  <a:pt x="2911375" y="464899"/>
                  <a:pt x="2922999" y="465817"/>
                </a:cubicBezTo>
                <a:cubicBezTo>
                  <a:pt x="2934621" y="466735"/>
                  <a:pt x="2952016" y="466079"/>
                  <a:pt x="2975183" y="463849"/>
                </a:cubicBezTo>
                <a:cubicBezTo>
                  <a:pt x="2998349" y="461619"/>
                  <a:pt x="3020150" y="458729"/>
                  <a:pt x="3040584" y="455180"/>
                </a:cubicBezTo>
                <a:cubicBezTo>
                  <a:pt x="3061019" y="451631"/>
                  <a:pt x="3074732" y="447788"/>
                  <a:pt x="3081723" y="443651"/>
                </a:cubicBezTo>
                <a:cubicBezTo>
                  <a:pt x="3085219" y="441582"/>
                  <a:pt x="3088986" y="440877"/>
                  <a:pt x="3093027" y="441534"/>
                </a:cubicBezTo>
                <a:close/>
                <a:moveTo>
                  <a:pt x="6867244" y="440825"/>
                </a:moveTo>
                <a:cubicBezTo>
                  <a:pt x="6871243" y="441447"/>
                  <a:pt x="6875367" y="443195"/>
                  <a:pt x="6879616" y="446070"/>
                </a:cubicBezTo>
                <a:cubicBezTo>
                  <a:pt x="6888112" y="451821"/>
                  <a:pt x="6894790" y="457116"/>
                  <a:pt x="6899652" y="461956"/>
                </a:cubicBezTo>
                <a:cubicBezTo>
                  <a:pt x="6904514" y="466796"/>
                  <a:pt x="6904108" y="471793"/>
                  <a:pt x="6898437" y="476948"/>
                </a:cubicBezTo>
                <a:cubicBezTo>
                  <a:pt x="6892765" y="482104"/>
                  <a:pt x="6886828" y="490880"/>
                  <a:pt x="6880626" y="503277"/>
                </a:cubicBezTo>
                <a:cubicBezTo>
                  <a:pt x="6874424" y="515674"/>
                  <a:pt x="6867422" y="527401"/>
                  <a:pt x="6859621" y="538457"/>
                </a:cubicBezTo>
                <a:cubicBezTo>
                  <a:pt x="6851820" y="549514"/>
                  <a:pt x="6845948" y="551442"/>
                  <a:pt x="6842004" y="544244"/>
                </a:cubicBezTo>
                <a:cubicBezTo>
                  <a:pt x="6835222" y="545133"/>
                  <a:pt x="6828518" y="546237"/>
                  <a:pt x="6821892" y="547556"/>
                </a:cubicBezTo>
                <a:lnTo>
                  <a:pt x="6821892" y="565668"/>
                </a:lnTo>
                <a:cubicBezTo>
                  <a:pt x="6828130" y="564922"/>
                  <a:pt x="6836900" y="562965"/>
                  <a:pt x="6848200" y="559796"/>
                </a:cubicBezTo>
                <a:cubicBezTo>
                  <a:pt x="6859500" y="556626"/>
                  <a:pt x="6869312" y="553665"/>
                  <a:pt x="6877636" y="550912"/>
                </a:cubicBezTo>
                <a:cubicBezTo>
                  <a:pt x="6885961" y="548158"/>
                  <a:pt x="6894726" y="550600"/>
                  <a:pt x="6903932" y="558236"/>
                </a:cubicBezTo>
                <a:cubicBezTo>
                  <a:pt x="6913139" y="565872"/>
                  <a:pt x="6913712" y="570561"/>
                  <a:pt x="6905654" y="572304"/>
                </a:cubicBezTo>
                <a:cubicBezTo>
                  <a:pt x="6897594" y="574046"/>
                  <a:pt x="6886578" y="576082"/>
                  <a:pt x="6872603" y="578413"/>
                </a:cubicBezTo>
                <a:cubicBezTo>
                  <a:pt x="6858628" y="580743"/>
                  <a:pt x="6841724" y="583149"/>
                  <a:pt x="6821892" y="585629"/>
                </a:cubicBezTo>
                <a:lnTo>
                  <a:pt x="6821892" y="589265"/>
                </a:lnTo>
                <a:cubicBezTo>
                  <a:pt x="6846113" y="610029"/>
                  <a:pt x="6866641" y="624172"/>
                  <a:pt x="6883476" y="631694"/>
                </a:cubicBezTo>
                <a:cubicBezTo>
                  <a:pt x="6900312" y="639215"/>
                  <a:pt x="6915854" y="645453"/>
                  <a:pt x="6930100" y="650408"/>
                </a:cubicBezTo>
                <a:cubicBezTo>
                  <a:pt x="6944347" y="655362"/>
                  <a:pt x="6946416" y="658922"/>
                  <a:pt x="6936306" y="661088"/>
                </a:cubicBezTo>
                <a:cubicBezTo>
                  <a:pt x="6926196" y="663253"/>
                  <a:pt x="6913780" y="665017"/>
                  <a:pt x="6899060" y="666379"/>
                </a:cubicBezTo>
                <a:cubicBezTo>
                  <a:pt x="6884340" y="667741"/>
                  <a:pt x="6873915" y="665623"/>
                  <a:pt x="6867784" y="660023"/>
                </a:cubicBezTo>
                <a:cubicBezTo>
                  <a:pt x="6861654" y="654423"/>
                  <a:pt x="6846357" y="636975"/>
                  <a:pt x="6821892" y="607678"/>
                </a:cubicBezTo>
                <a:cubicBezTo>
                  <a:pt x="6822796" y="624728"/>
                  <a:pt x="6823248" y="639097"/>
                  <a:pt x="6823248" y="650784"/>
                </a:cubicBezTo>
                <a:cubicBezTo>
                  <a:pt x="6823248" y="662056"/>
                  <a:pt x="6822774" y="674818"/>
                  <a:pt x="6821828" y="689073"/>
                </a:cubicBezTo>
                <a:cubicBezTo>
                  <a:pt x="6820881" y="703327"/>
                  <a:pt x="6817866" y="712895"/>
                  <a:pt x="6812783" y="717778"/>
                </a:cubicBezTo>
                <a:cubicBezTo>
                  <a:pt x="6807700" y="722661"/>
                  <a:pt x="6803196" y="718836"/>
                  <a:pt x="6799274" y="706302"/>
                </a:cubicBezTo>
                <a:cubicBezTo>
                  <a:pt x="6795352" y="693769"/>
                  <a:pt x="6794742" y="682254"/>
                  <a:pt x="6797446" y="671757"/>
                </a:cubicBezTo>
                <a:cubicBezTo>
                  <a:pt x="6800150" y="661260"/>
                  <a:pt x="6801500" y="635849"/>
                  <a:pt x="6801500" y="595524"/>
                </a:cubicBezTo>
                <a:cubicBezTo>
                  <a:pt x="6790043" y="617192"/>
                  <a:pt x="6778108" y="633307"/>
                  <a:pt x="6765696" y="643869"/>
                </a:cubicBezTo>
                <a:cubicBezTo>
                  <a:pt x="6753286" y="654430"/>
                  <a:pt x="6740174" y="662289"/>
                  <a:pt x="6726365" y="667444"/>
                </a:cubicBezTo>
                <a:cubicBezTo>
                  <a:pt x="6712555" y="672599"/>
                  <a:pt x="6710731" y="670405"/>
                  <a:pt x="6720890" y="660862"/>
                </a:cubicBezTo>
                <a:cubicBezTo>
                  <a:pt x="6731050" y="651318"/>
                  <a:pt x="6741914" y="640538"/>
                  <a:pt x="6753479" y="628521"/>
                </a:cubicBezTo>
                <a:cubicBezTo>
                  <a:pt x="6765044" y="616504"/>
                  <a:pt x="6775652" y="603705"/>
                  <a:pt x="6785303" y="590125"/>
                </a:cubicBezTo>
                <a:cubicBezTo>
                  <a:pt x="6772712" y="593724"/>
                  <a:pt x="6763836" y="596202"/>
                  <a:pt x="6758674" y="597557"/>
                </a:cubicBezTo>
                <a:cubicBezTo>
                  <a:pt x="6753511" y="598912"/>
                  <a:pt x="6746760" y="596367"/>
                  <a:pt x="6738422" y="589921"/>
                </a:cubicBezTo>
                <a:cubicBezTo>
                  <a:pt x="6730082" y="583475"/>
                  <a:pt x="6733209" y="579417"/>
                  <a:pt x="6747800" y="577746"/>
                </a:cubicBezTo>
                <a:cubicBezTo>
                  <a:pt x="6762391" y="576075"/>
                  <a:pt x="6780291" y="573196"/>
                  <a:pt x="6801500" y="569110"/>
                </a:cubicBezTo>
                <a:lnTo>
                  <a:pt x="6801500" y="550998"/>
                </a:lnTo>
                <a:cubicBezTo>
                  <a:pt x="6797672" y="551844"/>
                  <a:pt x="6792008" y="553400"/>
                  <a:pt x="6784507" y="555666"/>
                </a:cubicBezTo>
                <a:cubicBezTo>
                  <a:pt x="6780176" y="564241"/>
                  <a:pt x="6774832" y="563287"/>
                  <a:pt x="6768472" y="552805"/>
                </a:cubicBezTo>
                <a:cubicBezTo>
                  <a:pt x="6762112" y="542322"/>
                  <a:pt x="6755770" y="529860"/>
                  <a:pt x="6749446" y="515420"/>
                </a:cubicBezTo>
                <a:cubicBezTo>
                  <a:pt x="6743122" y="500979"/>
                  <a:pt x="6737167" y="489328"/>
                  <a:pt x="6731582" y="480465"/>
                </a:cubicBezTo>
                <a:cubicBezTo>
                  <a:pt x="6725996" y="471603"/>
                  <a:pt x="6726831" y="467172"/>
                  <a:pt x="6734087" y="467172"/>
                </a:cubicBezTo>
                <a:cubicBezTo>
                  <a:pt x="6739709" y="467172"/>
                  <a:pt x="6744699" y="467391"/>
                  <a:pt x="6749058" y="467828"/>
                </a:cubicBezTo>
                <a:cubicBezTo>
                  <a:pt x="6753418" y="468265"/>
                  <a:pt x="6771329" y="465415"/>
                  <a:pt x="6802791" y="459278"/>
                </a:cubicBezTo>
                <a:cubicBezTo>
                  <a:pt x="6830511" y="451247"/>
                  <a:pt x="6848121" y="445601"/>
                  <a:pt x="6855620" y="442338"/>
                </a:cubicBezTo>
                <a:cubicBezTo>
                  <a:pt x="6859370" y="440707"/>
                  <a:pt x="6863245" y="440203"/>
                  <a:pt x="6867244" y="440825"/>
                </a:cubicBezTo>
                <a:close/>
                <a:moveTo>
                  <a:pt x="3657319" y="440825"/>
                </a:moveTo>
                <a:cubicBezTo>
                  <a:pt x="3661318" y="441447"/>
                  <a:pt x="3665442" y="443195"/>
                  <a:pt x="3669690" y="446070"/>
                </a:cubicBezTo>
                <a:cubicBezTo>
                  <a:pt x="3678187" y="451821"/>
                  <a:pt x="3684866" y="457116"/>
                  <a:pt x="3689727" y="461956"/>
                </a:cubicBezTo>
                <a:cubicBezTo>
                  <a:pt x="3694589" y="466796"/>
                  <a:pt x="3694183" y="471793"/>
                  <a:pt x="3688512" y="476948"/>
                </a:cubicBezTo>
                <a:cubicBezTo>
                  <a:pt x="3682840" y="482104"/>
                  <a:pt x="3676903" y="490880"/>
                  <a:pt x="3670701" y="503277"/>
                </a:cubicBezTo>
                <a:cubicBezTo>
                  <a:pt x="3664499" y="515674"/>
                  <a:pt x="3657498" y="527401"/>
                  <a:pt x="3649697" y="538457"/>
                </a:cubicBezTo>
                <a:cubicBezTo>
                  <a:pt x="3641895" y="549514"/>
                  <a:pt x="3636023" y="551442"/>
                  <a:pt x="3632080" y="544244"/>
                </a:cubicBezTo>
                <a:cubicBezTo>
                  <a:pt x="3625297" y="545133"/>
                  <a:pt x="3618593" y="546237"/>
                  <a:pt x="3611968" y="547556"/>
                </a:cubicBezTo>
                <a:lnTo>
                  <a:pt x="3611968" y="565668"/>
                </a:lnTo>
                <a:cubicBezTo>
                  <a:pt x="3618206" y="564922"/>
                  <a:pt x="3626974" y="562965"/>
                  <a:pt x="3638275" y="559796"/>
                </a:cubicBezTo>
                <a:cubicBezTo>
                  <a:pt x="3649575" y="556626"/>
                  <a:pt x="3659387" y="553665"/>
                  <a:pt x="3667712" y="550912"/>
                </a:cubicBezTo>
                <a:cubicBezTo>
                  <a:pt x="3676036" y="548158"/>
                  <a:pt x="3684801" y="550600"/>
                  <a:pt x="3694008" y="558236"/>
                </a:cubicBezTo>
                <a:cubicBezTo>
                  <a:pt x="3703214" y="565872"/>
                  <a:pt x="3703788" y="570561"/>
                  <a:pt x="3695729" y="572304"/>
                </a:cubicBezTo>
                <a:cubicBezTo>
                  <a:pt x="3687669" y="574046"/>
                  <a:pt x="3676653" y="576082"/>
                  <a:pt x="3662678" y="578413"/>
                </a:cubicBezTo>
                <a:cubicBezTo>
                  <a:pt x="3648703" y="580743"/>
                  <a:pt x="3631800" y="583149"/>
                  <a:pt x="3611968" y="585629"/>
                </a:cubicBezTo>
                <a:lnTo>
                  <a:pt x="3611968" y="589265"/>
                </a:lnTo>
                <a:cubicBezTo>
                  <a:pt x="3636188" y="610029"/>
                  <a:pt x="3656716" y="624172"/>
                  <a:pt x="3673552" y="631694"/>
                </a:cubicBezTo>
                <a:cubicBezTo>
                  <a:pt x="3690387" y="639215"/>
                  <a:pt x="3705928" y="645453"/>
                  <a:pt x="3720175" y="650408"/>
                </a:cubicBezTo>
                <a:cubicBezTo>
                  <a:pt x="3734422" y="655362"/>
                  <a:pt x="3736491" y="658922"/>
                  <a:pt x="3726381" y="661088"/>
                </a:cubicBezTo>
                <a:cubicBezTo>
                  <a:pt x="3716271" y="663253"/>
                  <a:pt x="3703856" y="665017"/>
                  <a:pt x="3689136" y="666379"/>
                </a:cubicBezTo>
                <a:cubicBezTo>
                  <a:pt x="3674415" y="667741"/>
                  <a:pt x="3663990" y="665623"/>
                  <a:pt x="3657860" y="660023"/>
                </a:cubicBezTo>
                <a:cubicBezTo>
                  <a:pt x="3651729" y="654423"/>
                  <a:pt x="3636432" y="636975"/>
                  <a:pt x="3611968" y="607678"/>
                </a:cubicBezTo>
                <a:cubicBezTo>
                  <a:pt x="3612871" y="624728"/>
                  <a:pt x="3613323" y="639097"/>
                  <a:pt x="3613323" y="650784"/>
                </a:cubicBezTo>
                <a:cubicBezTo>
                  <a:pt x="3613323" y="662056"/>
                  <a:pt x="3612849" y="674818"/>
                  <a:pt x="3611903" y="689073"/>
                </a:cubicBezTo>
                <a:cubicBezTo>
                  <a:pt x="3610957" y="703327"/>
                  <a:pt x="3607941" y="712895"/>
                  <a:pt x="3602858" y="717778"/>
                </a:cubicBezTo>
                <a:cubicBezTo>
                  <a:pt x="3597774" y="722661"/>
                  <a:pt x="3593271" y="718836"/>
                  <a:pt x="3589349" y="706302"/>
                </a:cubicBezTo>
                <a:cubicBezTo>
                  <a:pt x="3585427" y="693769"/>
                  <a:pt x="3584818" y="682254"/>
                  <a:pt x="3587521" y="671757"/>
                </a:cubicBezTo>
                <a:cubicBezTo>
                  <a:pt x="3590224" y="661260"/>
                  <a:pt x="3591576" y="635849"/>
                  <a:pt x="3591576" y="595524"/>
                </a:cubicBezTo>
                <a:cubicBezTo>
                  <a:pt x="3580118" y="617192"/>
                  <a:pt x="3568183" y="633307"/>
                  <a:pt x="3555772" y="643869"/>
                </a:cubicBezTo>
                <a:cubicBezTo>
                  <a:pt x="3543360" y="654430"/>
                  <a:pt x="3530250" y="662289"/>
                  <a:pt x="3516440" y="667444"/>
                </a:cubicBezTo>
                <a:cubicBezTo>
                  <a:pt x="3502631" y="672599"/>
                  <a:pt x="3500806" y="670405"/>
                  <a:pt x="3510966" y="660862"/>
                </a:cubicBezTo>
                <a:cubicBezTo>
                  <a:pt x="3521126" y="651318"/>
                  <a:pt x="3531989" y="640538"/>
                  <a:pt x="3543554" y="628521"/>
                </a:cubicBezTo>
                <a:cubicBezTo>
                  <a:pt x="3555119" y="616504"/>
                  <a:pt x="3565727" y="603705"/>
                  <a:pt x="3575379" y="590125"/>
                </a:cubicBezTo>
                <a:cubicBezTo>
                  <a:pt x="3562788" y="593724"/>
                  <a:pt x="3553911" y="596202"/>
                  <a:pt x="3548749" y="597557"/>
                </a:cubicBezTo>
                <a:cubicBezTo>
                  <a:pt x="3543586" y="598912"/>
                  <a:pt x="3536836" y="596367"/>
                  <a:pt x="3528497" y="589921"/>
                </a:cubicBezTo>
                <a:cubicBezTo>
                  <a:pt x="3520158" y="583475"/>
                  <a:pt x="3523284" y="579417"/>
                  <a:pt x="3537875" y="577746"/>
                </a:cubicBezTo>
                <a:cubicBezTo>
                  <a:pt x="3552466" y="576075"/>
                  <a:pt x="3570367" y="573196"/>
                  <a:pt x="3591576" y="569110"/>
                </a:cubicBezTo>
                <a:lnTo>
                  <a:pt x="3591576" y="550998"/>
                </a:lnTo>
                <a:cubicBezTo>
                  <a:pt x="3587747" y="551844"/>
                  <a:pt x="3582082" y="553400"/>
                  <a:pt x="3574583" y="555666"/>
                </a:cubicBezTo>
                <a:cubicBezTo>
                  <a:pt x="3570252" y="564241"/>
                  <a:pt x="3564906" y="563287"/>
                  <a:pt x="3558547" y="552805"/>
                </a:cubicBezTo>
                <a:cubicBezTo>
                  <a:pt x="3552187" y="542322"/>
                  <a:pt x="3545845" y="529860"/>
                  <a:pt x="3539521" y="515420"/>
                </a:cubicBezTo>
                <a:cubicBezTo>
                  <a:pt x="3533197" y="500979"/>
                  <a:pt x="3527242" y="489328"/>
                  <a:pt x="3521656" y="480465"/>
                </a:cubicBezTo>
                <a:cubicBezTo>
                  <a:pt x="3516071" y="471603"/>
                  <a:pt x="3516906" y="467172"/>
                  <a:pt x="3524162" y="467172"/>
                </a:cubicBezTo>
                <a:cubicBezTo>
                  <a:pt x="3529784" y="467172"/>
                  <a:pt x="3534774" y="467391"/>
                  <a:pt x="3539134" y="467828"/>
                </a:cubicBezTo>
                <a:cubicBezTo>
                  <a:pt x="3543493" y="468265"/>
                  <a:pt x="3561404" y="465415"/>
                  <a:pt x="3592866" y="459278"/>
                </a:cubicBezTo>
                <a:cubicBezTo>
                  <a:pt x="3620586" y="451247"/>
                  <a:pt x="3638196" y="445601"/>
                  <a:pt x="3645696" y="442338"/>
                </a:cubicBezTo>
                <a:cubicBezTo>
                  <a:pt x="3649446" y="440707"/>
                  <a:pt x="3653320" y="440203"/>
                  <a:pt x="3657319" y="440825"/>
                </a:cubicBezTo>
                <a:close/>
                <a:moveTo>
                  <a:pt x="216944" y="438257"/>
                </a:moveTo>
                <a:cubicBezTo>
                  <a:pt x="219295" y="437594"/>
                  <a:pt x="223044" y="438097"/>
                  <a:pt x="228192" y="439768"/>
                </a:cubicBezTo>
                <a:cubicBezTo>
                  <a:pt x="238488" y="443109"/>
                  <a:pt x="246838" y="447737"/>
                  <a:pt x="253241" y="453653"/>
                </a:cubicBezTo>
                <a:cubicBezTo>
                  <a:pt x="259644" y="459568"/>
                  <a:pt x="257668" y="464182"/>
                  <a:pt x="247314" y="467495"/>
                </a:cubicBezTo>
                <a:cubicBezTo>
                  <a:pt x="236961" y="470807"/>
                  <a:pt x="219638" y="477404"/>
                  <a:pt x="195346" y="487284"/>
                </a:cubicBezTo>
                <a:cubicBezTo>
                  <a:pt x="211550" y="490898"/>
                  <a:pt x="218057" y="496742"/>
                  <a:pt x="214866" y="504815"/>
                </a:cubicBezTo>
                <a:cubicBezTo>
                  <a:pt x="211675" y="512889"/>
                  <a:pt x="209220" y="523278"/>
                  <a:pt x="207499" y="535984"/>
                </a:cubicBezTo>
                <a:cubicBezTo>
                  <a:pt x="236180" y="530577"/>
                  <a:pt x="258654" y="526300"/>
                  <a:pt x="274923" y="523153"/>
                </a:cubicBezTo>
                <a:cubicBezTo>
                  <a:pt x="291192" y="520005"/>
                  <a:pt x="303819" y="523343"/>
                  <a:pt x="312803" y="533166"/>
                </a:cubicBezTo>
                <a:cubicBezTo>
                  <a:pt x="321787" y="542989"/>
                  <a:pt x="320223" y="548191"/>
                  <a:pt x="308114" y="548772"/>
                </a:cubicBezTo>
                <a:cubicBezTo>
                  <a:pt x="296003" y="549352"/>
                  <a:pt x="280827" y="550087"/>
                  <a:pt x="262587" y="550976"/>
                </a:cubicBezTo>
                <a:cubicBezTo>
                  <a:pt x="244346" y="551865"/>
                  <a:pt x="225281" y="553966"/>
                  <a:pt x="205391" y="557279"/>
                </a:cubicBezTo>
                <a:cubicBezTo>
                  <a:pt x="203154" y="566958"/>
                  <a:pt x="200257" y="582353"/>
                  <a:pt x="196701" y="603461"/>
                </a:cubicBezTo>
                <a:cubicBezTo>
                  <a:pt x="215989" y="600952"/>
                  <a:pt x="228335" y="597625"/>
                  <a:pt x="233741" y="593481"/>
                </a:cubicBezTo>
                <a:cubicBezTo>
                  <a:pt x="239148" y="589336"/>
                  <a:pt x="246010" y="589193"/>
                  <a:pt x="254327" y="593051"/>
                </a:cubicBezTo>
                <a:cubicBezTo>
                  <a:pt x="262644" y="596908"/>
                  <a:pt x="269968" y="601737"/>
                  <a:pt x="276300" y="607538"/>
                </a:cubicBezTo>
                <a:cubicBezTo>
                  <a:pt x="282631" y="613338"/>
                  <a:pt x="282745" y="619046"/>
                  <a:pt x="276644" y="624660"/>
                </a:cubicBezTo>
                <a:cubicBezTo>
                  <a:pt x="270543" y="630274"/>
                  <a:pt x="263240" y="642101"/>
                  <a:pt x="254736" y="660141"/>
                </a:cubicBezTo>
                <a:cubicBezTo>
                  <a:pt x="266437" y="675557"/>
                  <a:pt x="264616" y="683265"/>
                  <a:pt x="249272" y="683265"/>
                </a:cubicBezTo>
                <a:cubicBezTo>
                  <a:pt x="237743" y="683265"/>
                  <a:pt x="226130" y="683716"/>
                  <a:pt x="214436" y="684620"/>
                </a:cubicBezTo>
                <a:cubicBezTo>
                  <a:pt x="202742" y="685523"/>
                  <a:pt x="187100" y="686792"/>
                  <a:pt x="167512" y="688427"/>
                </a:cubicBezTo>
                <a:cubicBezTo>
                  <a:pt x="167024" y="690392"/>
                  <a:pt x="165202" y="693622"/>
                  <a:pt x="162048" y="698118"/>
                </a:cubicBezTo>
                <a:cubicBezTo>
                  <a:pt x="158893" y="702613"/>
                  <a:pt x="155318" y="701455"/>
                  <a:pt x="151325" y="694644"/>
                </a:cubicBezTo>
                <a:cubicBezTo>
                  <a:pt x="147331" y="687832"/>
                  <a:pt x="143990" y="674768"/>
                  <a:pt x="141301" y="655452"/>
                </a:cubicBezTo>
                <a:cubicBezTo>
                  <a:pt x="138612" y="636136"/>
                  <a:pt x="135224" y="622193"/>
                  <a:pt x="131137" y="613625"/>
                </a:cubicBezTo>
                <a:cubicBezTo>
                  <a:pt x="127050" y="605057"/>
                  <a:pt x="128363" y="601249"/>
                  <a:pt x="135074" y="602203"/>
                </a:cubicBezTo>
                <a:cubicBezTo>
                  <a:pt x="141785" y="603157"/>
                  <a:pt x="147374" y="604304"/>
                  <a:pt x="151841" y="605645"/>
                </a:cubicBezTo>
                <a:cubicBezTo>
                  <a:pt x="156308" y="606986"/>
                  <a:pt x="159348" y="607635"/>
                  <a:pt x="160962" y="607591"/>
                </a:cubicBezTo>
                <a:cubicBezTo>
                  <a:pt x="162575" y="607548"/>
                  <a:pt x="166859" y="607656"/>
                  <a:pt x="173814" y="607914"/>
                </a:cubicBezTo>
                <a:cubicBezTo>
                  <a:pt x="175463" y="592240"/>
                  <a:pt x="177191" y="576868"/>
                  <a:pt x="178998" y="561796"/>
                </a:cubicBezTo>
                <a:cubicBezTo>
                  <a:pt x="155738" y="566284"/>
                  <a:pt x="139655" y="569429"/>
                  <a:pt x="130750" y="571228"/>
                </a:cubicBezTo>
                <a:cubicBezTo>
                  <a:pt x="121845" y="573028"/>
                  <a:pt x="112588" y="569859"/>
                  <a:pt x="102980" y="561721"/>
                </a:cubicBezTo>
                <a:cubicBezTo>
                  <a:pt x="93372" y="553583"/>
                  <a:pt x="95789" y="549514"/>
                  <a:pt x="110230" y="549514"/>
                </a:cubicBezTo>
                <a:cubicBezTo>
                  <a:pt x="122533" y="549514"/>
                  <a:pt x="145987" y="546552"/>
                  <a:pt x="180590" y="540630"/>
                </a:cubicBezTo>
                <a:cubicBezTo>
                  <a:pt x="181321" y="534650"/>
                  <a:pt x="181686" y="527279"/>
                  <a:pt x="181686" y="518517"/>
                </a:cubicBezTo>
                <a:cubicBezTo>
                  <a:pt x="181686" y="510186"/>
                  <a:pt x="180475" y="503015"/>
                  <a:pt x="178052" y="497007"/>
                </a:cubicBezTo>
                <a:cubicBezTo>
                  <a:pt x="163883" y="501481"/>
                  <a:pt x="150827" y="504399"/>
                  <a:pt x="138881" y="505762"/>
                </a:cubicBezTo>
                <a:cubicBezTo>
                  <a:pt x="126936" y="507124"/>
                  <a:pt x="128868" y="503392"/>
                  <a:pt x="144678" y="494565"/>
                </a:cubicBezTo>
                <a:cubicBezTo>
                  <a:pt x="160488" y="485739"/>
                  <a:pt x="176234" y="476561"/>
                  <a:pt x="191915" y="467032"/>
                </a:cubicBezTo>
                <a:cubicBezTo>
                  <a:pt x="207596" y="457503"/>
                  <a:pt x="214988" y="449742"/>
                  <a:pt x="214092" y="443747"/>
                </a:cubicBezTo>
                <a:cubicBezTo>
                  <a:pt x="213644" y="440750"/>
                  <a:pt x="214595" y="438920"/>
                  <a:pt x="216944" y="438257"/>
                </a:cubicBezTo>
                <a:close/>
                <a:moveTo>
                  <a:pt x="6675379" y="433051"/>
                </a:moveTo>
                <a:cubicBezTo>
                  <a:pt x="6677004" y="432892"/>
                  <a:pt x="6679071" y="433048"/>
                  <a:pt x="6681580" y="433519"/>
                </a:cubicBezTo>
                <a:cubicBezTo>
                  <a:pt x="6691618" y="435405"/>
                  <a:pt x="6700416" y="438477"/>
                  <a:pt x="6707974" y="442736"/>
                </a:cubicBezTo>
                <a:cubicBezTo>
                  <a:pt x="6715531" y="446995"/>
                  <a:pt x="6717280" y="452359"/>
                  <a:pt x="6713222" y="458826"/>
                </a:cubicBezTo>
                <a:cubicBezTo>
                  <a:pt x="6709164" y="465293"/>
                  <a:pt x="6707530" y="486065"/>
                  <a:pt x="6708318" y="521141"/>
                </a:cubicBezTo>
                <a:cubicBezTo>
                  <a:pt x="6709881" y="519535"/>
                  <a:pt x="6713405" y="518008"/>
                  <a:pt x="6718890" y="516560"/>
                </a:cubicBezTo>
                <a:cubicBezTo>
                  <a:pt x="6724376" y="515111"/>
                  <a:pt x="6729868" y="516847"/>
                  <a:pt x="6735367" y="521765"/>
                </a:cubicBezTo>
                <a:cubicBezTo>
                  <a:pt x="6740867" y="526684"/>
                  <a:pt x="6739784" y="531172"/>
                  <a:pt x="6732119" y="535231"/>
                </a:cubicBezTo>
                <a:cubicBezTo>
                  <a:pt x="6724454" y="539289"/>
                  <a:pt x="6716585" y="542422"/>
                  <a:pt x="6708512" y="544631"/>
                </a:cubicBezTo>
                <a:lnTo>
                  <a:pt x="6708512" y="574294"/>
                </a:lnTo>
                <a:cubicBezTo>
                  <a:pt x="6714061" y="574996"/>
                  <a:pt x="6720400" y="577409"/>
                  <a:pt x="6727526" y="581532"/>
                </a:cubicBezTo>
                <a:cubicBezTo>
                  <a:pt x="6734654" y="585655"/>
                  <a:pt x="6737328" y="591717"/>
                  <a:pt x="6735550" y="599719"/>
                </a:cubicBezTo>
                <a:cubicBezTo>
                  <a:pt x="6733772" y="607721"/>
                  <a:pt x="6729000" y="609993"/>
                  <a:pt x="6721235" y="606537"/>
                </a:cubicBezTo>
                <a:cubicBezTo>
                  <a:pt x="6713470" y="603081"/>
                  <a:pt x="6709228" y="597611"/>
                  <a:pt x="6708512" y="590125"/>
                </a:cubicBezTo>
                <a:cubicBezTo>
                  <a:pt x="6708512" y="650569"/>
                  <a:pt x="6707056" y="688402"/>
                  <a:pt x="6704144" y="703624"/>
                </a:cubicBezTo>
                <a:cubicBezTo>
                  <a:pt x="6701234" y="718846"/>
                  <a:pt x="6696036" y="720944"/>
                  <a:pt x="6688550" y="709916"/>
                </a:cubicBezTo>
                <a:cubicBezTo>
                  <a:pt x="6681064" y="698888"/>
                  <a:pt x="6678448" y="688237"/>
                  <a:pt x="6680698" y="677962"/>
                </a:cubicBezTo>
                <a:cubicBezTo>
                  <a:pt x="6682950" y="667688"/>
                  <a:pt x="6684524" y="654290"/>
                  <a:pt x="6685420" y="637770"/>
                </a:cubicBezTo>
                <a:cubicBezTo>
                  <a:pt x="6686316" y="621251"/>
                  <a:pt x="6686764" y="599970"/>
                  <a:pt x="6686764" y="573928"/>
                </a:cubicBezTo>
                <a:cubicBezTo>
                  <a:pt x="6672797" y="612546"/>
                  <a:pt x="6655134" y="639975"/>
                  <a:pt x="6633774" y="656216"/>
                </a:cubicBezTo>
                <a:cubicBezTo>
                  <a:pt x="6612414" y="672456"/>
                  <a:pt x="6607154" y="673022"/>
                  <a:pt x="6617996" y="657915"/>
                </a:cubicBezTo>
                <a:cubicBezTo>
                  <a:pt x="6628837" y="642807"/>
                  <a:pt x="6639209" y="626244"/>
                  <a:pt x="6649111" y="608226"/>
                </a:cubicBezTo>
                <a:cubicBezTo>
                  <a:pt x="6659012" y="590208"/>
                  <a:pt x="6667512" y="572028"/>
                  <a:pt x="6674611" y="553687"/>
                </a:cubicBezTo>
                <a:cubicBezTo>
                  <a:pt x="6670682" y="555479"/>
                  <a:pt x="6664480" y="557727"/>
                  <a:pt x="6656004" y="560430"/>
                </a:cubicBezTo>
                <a:cubicBezTo>
                  <a:pt x="6647530" y="563133"/>
                  <a:pt x="6638166" y="561391"/>
                  <a:pt x="6627912" y="555203"/>
                </a:cubicBezTo>
                <a:cubicBezTo>
                  <a:pt x="6617660" y="549015"/>
                  <a:pt x="6621072" y="544297"/>
                  <a:pt x="6638151" y="541049"/>
                </a:cubicBezTo>
                <a:cubicBezTo>
                  <a:pt x="6655230" y="537801"/>
                  <a:pt x="6671435" y="533352"/>
                  <a:pt x="6686764" y="527702"/>
                </a:cubicBezTo>
                <a:cubicBezTo>
                  <a:pt x="6686764" y="503094"/>
                  <a:pt x="6685448" y="484879"/>
                  <a:pt x="6682818" y="473055"/>
                </a:cubicBezTo>
                <a:cubicBezTo>
                  <a:pt x="6680186" y="461232"/>
                  <a:pt x="6676812" y="451215"/>
                  <a:pt x="6672696" y="443005"/>
                </a:cubicBezTo>
                <a:cubicBezTo>
                  <a:pt x="6669610" y="436848"/>
                  <a:pt x="6670504" y="433530"/>
                  <a:pt x="6675379" y="433051"/>
                </a:cubicBezTo>
                <a:close/>
                <a:moveTo>
                  <a:pt x="3465454" y="433051"/>
                </a:moveTo>
                <a:cubicBezTo>
                  <a:pt x="3467079" y="432892"/>
                  <a:pt x="3469146" y="433048"/>
                  <a:pt x="3471656" y="433519"/>
                </a:cubicBezTo>
                <a:cubicBezTo>
                  <a:pt x="3481694" y="435405"/>
                  <a:pt x="3490492" y="438477"/>
                  <a:pt x="3498049" y="442736"/>
                </a:cubicBezTo>
                <a:cubicBezTo>
                  <a:pt x="3505606" y="446995"/>
                  <a:pt x="3507356" y="452359"/>
                  <a:pt x="3503297" y="458826"/>
                </a:cubicBezTo>
                <a:cubicBezTo>
                  <a:pt x="3499239" y="465293"/>
                  <a:pt x="3497604" y="486065"/>
                  <a:pt x="3498393" y="521141"/>
                </a:cubicBezTo>
                <a:cubicBezTo>
                  <a:pt x="3499956" y="519535"/>
                  <a:pt x="3503480" y="518008"/>
                  <a:pt x="3508965" y="516560"/>
                </a:cubicBezTo>
                <a:cubicBezTo>
                  <a:pt x="3514451" y="515111"/>
                  <a:pt x="3519943" y="516847"/>
                  <a:pt x="3525442" y="521765"/>
                </a:cubicBezTo>
                <a:cubicBezTo>
                  <a:pt x="3530942" y="526684"/>
                  <a:pt x="3529859" y="531172"/>
                  <a:pt x="3522194" y="535231"/>
                </a:cubicBezTo>
                <a:cubicBezTo>
                  <a:pt x="3514529" y="539289"/>
                  <a:pt x="3506660" y="542422"/>
                  <a:pt x="3498587" y="544631"/>
                </a:cubicBezTo>
                <a:lnTo>
                  <a:pt x="3498587" y="574294"/>
                </a:lnTo>
                <a:cubicBezTo>
                  <a:pt x="3504136" y="574996"/>
                  <a:pt x="3510475" y="577409"/>
                  <a:pt x="3517602" y="581532"/>
                </a:cubicBezTo>
                <a:cubicBezTo>
                  <a:pt x="3524729" y="585655"/>
                  <a:pt x="3527403" y="591717"/>
                  <a:pt x="3525625" y="599719"/>
                </a:cubicBezTo>
                <a:cubicBezTo>
                  <a:pt x="3523847" y="607721"/>
                  <a:pt x="3519075" y="609993"/>
                  <a:pt x="3511310" y="606537"/>
                </a:cubicBezTo>
                <a:cubicBezTo>
                  <a:pt x="3503545" y="603081"/>
                  <a:pt x="3499304" y="597611"/>
                  <a:pt x="3498587" y="590125"/>
                </a:cubicBezTo>
                <a:cubicBezTo>
                  <a:pt x="3498587" y="650569"/>
                  <a:pt x="3497131" y="688402"/>
                  <a:pt x="3494220" y="703624"/>
                </a:cubicBezTo>
                <a:cubicBezTo>
                  <a:pt x="3491309" y="718846"/>
                  <a:pt x="3486111" y="720944"/>
                  <a:pt x="3478625" y="709916"/>
                </a:cubicBezTo>
                <a:cubicBezTo>
                  <a:pt x="3471140" y="698888"/>
                  <a:pt x="3468522" y="688237"/>
                  <a:pt x="3470774" y="677962"/>
                </a:cubicBezTo>
                <a:cubicBezTo>
                  <a:pt x="3473025" y="667688"/>
                  <a:pt x="3474599" y="654290"/>
                  <a:pt x="3475495" y="637770"/>
                </a:cubicBezTo>
                <a:cubicBezTo>
                  <a:pt x="3476392" y="621251"/>
                  <a:pt x="3476840" y="599970"/>
                  <a:pt x="3476840" y="573928"/>
                </a:cubicBezTo>
                <a:cubicBezTo>
                  <a:pt x="3462872" y="612546"/>
                  <a:pt x="3445209" y="639975"/>
                  <a:pt x="3423849" y="656216"/>
                </a:cubicBezTo>
                <a:cubicBezTo>
                  <a:pt x="3402489" y="672456"/>
                  <a:pt x="3397230" y="673022"/>
                  <a:pt x="3408071" y="657915"/>
                </a:cubicBezTo>
                <a:cubicBezTo>
                  <a:pt x="3418912" y="642807"/>
                  <a:pt x="3429284" y="626244"/>
                  <a:pt x="3439186" y="608226"/>
                </a:cubicBezTo>
                <a:cubicBezTo>
                  <a:pt x="3449088" y="590208"/>
                  <a:pt x="3457588" y="572028"/>
                  <a:pt x="3464686" y="553687"/>
                </a:cubicBezTo>
                <a:cubicBezTo>
                  <a:pt x="3460757" y="555479"/>
                  <a:pt x="3454555" y="557727"/>
                  <a:pt x="3446080" y="560430"/>
                </a:cubicBezTo>
                <a:cubicBezTo>
                  <a:pt x="3437605" y="563133"/>
                  <a:pt x="3428241" y="561391"/>
                  <a:pt x="3417988" y="555203"/>
                </a:cubicBezTo>
                <a:cubicBezTo>
                  <a:pt x="3407734" y="549015"/>
                  <a:pt x="3411147" y="544297"/>
                  <a:pt x="3428226" y="541049"/>
                </a:cubicBezTo>
                <a:cubicBezTo>
                  <a:pt x="3445306" y="537801"/>
                  <a:pt x="3461510" y="533352"/>
                  <a:pt x="3476840" y="527702"/>
                </a:cubicBezTo>
                <a:cubicBezTo>
                  <a:pt x="3476840" y="503094"/>
                  <a:pt x="3475524" y="484879"/>
                  <a:pt x="3472893" y="473055"/>
                </a:cubicBezTo>
                <a:cubicBezTo>
                  <a:pt x="3470261" y="461232"/>
                  <a:pt x="3466888" y="451215"/>
                  <a:pt x="3462772" y="443005"/>
                </a:cubicBezTo>
                <a:cubicBezTo>
                  <a:pt x="3459685" y="436848"/>
                  <a:pt x="3460579" y="433530"/>
                  <a:pt x="3465454" y="433051"/>
                </a:cubicBezTo>
                <a:close/>
                <a:moveTo>
                  <a:pt x="1312909" y="428593"/>
                </a:moveTo>
                <a:cubicBezTo>
                  <a:pt x="1316030" y="428737"/>
                  <a:pt x="1319488" y="429529"/>
                  <a:pt x="1323285" y="430970"/>
                </a:cubicBezTo>
                <a:cubicBezTo>
                  <a:pt x="1330878" y="433853"/>
                  <a:pt x="1338798" y="438664"/>
                  <a:pt x="1347043" y="445404"/>
                </a:cubicBezTo>
                <a:cubicBezTo>
                  <a:pt x="1355289" y="452143"/>
                  <a:pt x="1356135" y="458564"/>
                  <a:pt x="1349581" y="464666"/>
                </a:cubicBezTo>
                <a:cubicBezTo>
                  <a:pt x="1343028" y="470768"/>
                  <a:pt x="1335686" y="483079"/>
                  <a:pt x="1327555" y="501599"/>
                </a:cubicBezTo>
                <a:cubicBezTo>
                  <a:pt x="1319424" y="520120"/>
                  <a:pt x="1313996" y="532334"/>
                  <a:pt x="1311271" y="538242"/>
                </a:cubicBezTo>
                <a:cubicBezTo>
                  <a:pt x="1308547" y="544150"/>
                  <a:pt x="1304263" y="548427"/>
                  <a:pt x="1298419" y="551073"/>
                </a:cubicBezTo>
                <a:cubicBezTo>
                  <a:pt x="1292575" y="553719"/>
                  <a:pt x="1288126" y="551442"/>
                  <a:pt x="1285072" y="544244"/>
                </a:cubicBezTo>
                <a:lnTo>
                  <a:pt x="1228401" y="551685"/>
                </a:lnTo>
                <a:lnTo>
                  <a:pt x="1237180" y="554547"/>
                </a:lnTo>
                <a:cubicBezTo>
                  <a:pt x="1252974" y="560627"/>
                  <a:pt x="1259184" y="565991"/>
                  <a:pt x="1255807" y="570637"/>
                </a:cubicBezTo>
                <a:cubicBezTo>
                  <a:pt x="1252430" y="575283"/>
                  <a:pt x="1249623" y="578581"/>
                  <a:pt x="1247386" y="580532"/>
                </a:cubicBezTo>
                <a:cubicBezTo>
                  <a:pt x="1276611" y="576201"/>
                  <a:pt x="1293451" y="572418"/>
                  <a:pt x="1297902" y="569185"/>
                </a:cubicBezTo>
                <a:cubicBezTo>
                  <a:pt x="1302355" y="565951"/>
                  <a:pt x="1308274" y="565783"/>
                  <a:pt x="1315660" y="568679"/>
                </a:cubicBezTo>
                <a:cubicBezTo>
                  <a:pt x="1323045" y="571576"/>
                  <a:pt x="1329710" y="575717"/>
                  <a:pt x="1335653" y="581102"/>
                </a:cubicBezTo>
                <a:cubicBezTo>
                  <a:pt x="1341597" y="586486"/>
                  <a:pt x="1342494" y="591251"/>
                  <a:pt x="1338342" y="595395"/>
                </a:cubicBezTo>
                <a:cubicBezTo>
                  <a:pt x="1334191" y="599539"/>
                  <a:pt x="1330996" y="608330"/>
                  <a:pt x="1328759" y="621767"/>
                </a:cubicBezTo>
                <a:cubicBezTo>
                  <a:pt x="1326522" y="635204"/>
                  <a:pt x="1324751" y="646263"/>
                  <a:pt x="1323446" y="654946"/>
                </a:cubicBezTo>
                <a:cubicBezTo>
                  <a:pt x="1322142" y="663629"/>
                  <a:pt x="1318882" y="674144"/>
                  <a:pt x="1313670" y="686491"/>
                </a:cubicBezTo>
                <a:cubicBezTo>
                  <a:pt x="1308457" y="698838"/>
                  <a:pt x="1298946" y="708586"/>
                  <a:pt x="1285136" y="715735"/>
                </a:cubicBezTo>
                <a:cubicBezTo>
                  <a:pt x="1271327" y="722883"/>
                  <a:pt x="1263619" y="722292"/>
                  <a:pt x="1262013" y="713960"/>
                </a:cubicBezTo>
                <a:cubicBezTo>
                  <a:pt x="1260407" y="705628"/>
                  <a:pt x="1254617" y="695705"/>
                  <a:pt x="1244644" y="684190"/>
                </a:cubicBezTo>
                <a:cubicBezTo>
                  <a:pt x="1234670" y="672674"/>
                  <a:pt x="1235968" y="668968"/>
                  <a:pt x="1248536" y="673069"/>
                </a:cubicBezTo>
                <a:cubicBezTo>
                  <a:pt x="1261106" y="677170"/>
                  <a:pt x="1269674" y="679418"/>
                  <a:pt x="1274241" y="679812"/>
                </a:cubicBezTo>
                <a:cubicBezTo>
                  <a:pt x="1278808" y="680207"/>
                  <a:pt x="1283545" y="676062"/>
                  <a:pt x="1288449" y="667379"/>
                </a:cubicBezTo>
                <a:cubicBezTo>
                  <a:pt x="1293353" y="658696"/>
                  <a:pt x="1297157" y="646091"/>
                  <a:pt x="1299860" y="629564"/>
                </a:cubicBezTo>
                <a:cubicBezTo>
                  <a:pt x="1302563" y="613037"/>
                  <a:pt x="1303743" y="602963"/>
                  <a:pt x="1303399" y="599342"/>
                </a:cubicBezTo>
                <a:cubicBezTo>
                  <a:pt x="1303054" y="595721"/>
                  <a:pt x="1300613" y="593732"/>
                  <a:pt x="1296074" y="593373"/>
                </a:cubicBezTo>
                <a:cubicBezTo>
                  <a:pt x="1291535" y="593015"/>
                  <a:pt x="1273119" y="595818"/>
                  <a:pt x="1240825" y="601784"/>
                </a:cubicBezTo>
                <a:cubicBezTo>
                  <a:pt x="1232192" y="624240"/>
                  <a:pt x="1219823" y="645589"/>
                  <a:pt x="1203720" y="665831"/>
                </a:cubicBezTo>
                <a:cubicBezTo>
                  <a:pt x="1187616" y="686072"/>
                  <a:pt x="1167443" y="700337"/>
                  <a:pt x="1143200" y="708625"/>
                </a:cubicBezTo>
                <a:cubicBezTo>
                  <a:pt x="1118959" y="716914"/>
                  <a:pt x="1114624" y="714924"/>
                  <a:pt x="1130198" y="702656"/>
                </a:cubicBezTo>
                <a:cubicBezTo>
                  <a:pt x="1145771" y="690388"/>
                  <a:pt x="1160660" y="676489"/>
                  <a:pt x="1174864" y="660959"/>
                </a:cubicBezTo>
                <a:cubicBezTo>
                  <a:pt x="1189068" y="645428"/>
                  <a:pt x="1201038" y="627216"/>
                  <a:pt x="1210776" y="606322"/>
                </a:cubicBezTo>
                <a:cubicBezTo>
                  <a:pt x="1183285" y="610825"/>
                  <a:pt x="1167493" y="613302"/>
                  <a:pt x="1163399" y="613754"/>
                </a:cubicBezTo>
                <a:cubicBezTo>
                  <a:pt x="1159304" y="614206"/>
                  <a:pt x="1152905" y="610581"/>
                  <a:pt x="1144201" y="602881"/>
                </a:cubicBezTo>
                <a:cubicBezTo>
                  <a:pt x="1135497" y="595180"/>
                  <a:pt x="1137374" y="591781"/>
                  <a:pt x="1149837" y="592685"/>
                </a:cubicBezTo>
                <a:cubicBezTo>
                  <a:pt x="1162298" y="593588"/>
                  <a:pt x="1184152" y="591516"/>
                  <a:pt x="1215400" y="586468"/>
                </a:cubicBezTo>
                <a:cubicBezTo>
                  <a:pt x="1219515" y="573878"/>
                  <a:pt x="1220225" y="563890"/>
                  <a:pt x="1217530" y="556504"/>
                </a:cubicBezTo>
                <a:lnTo>
                  <a:pt x="1217302" y="553142"/>
                </a:lnTo>
                <a:lnTo>
                  <a:pt x="1194642" y="556117"/>
                </a:lnTo>
                <a:cubicBezTo>
                  <a:pt x="1185378" y="568894"/>
                  <a:pt x="1178789" y="566636"/>
                  <a:pt x="1174874" y="549342"/>
                </a:cubicBezTo>
                <a:cubicBezTo>
                  <a:pt x="1170959" y="532047"/>
                  <a:pt x="1167231" y="514774"/>
                  <a:pt x="1163689" y="497523"/>
                </a:cubicBezTo>
                <a:cubicBezTo>
                  <a:pt x="1160147" y="480272"/>
                  <a:pt x="1156085" y="467298"/>
                  <a:pt x="1151504" y="458600"/>
                </a:cubicBezTo>
                <a:cubicBezTo>
                  <a:pt x="1146922" y="449903"/>
                  <a:pt x="1148173" y="446020"/>
                  <a:pt x="1155257" y="446952"/>
                </a:cubicBezTo>
                <a:cubicBezTo>
                  <a:pt x="1162341" y="447884"/>
                  <a:pt x="1168873" y="448558"/>
                  <a:pt x="1174853" y="448974"/>
                </a:cubicBezTo>
                <a:cubicBezTo>
                  <a:pt x="1180833" y="449390"/>
                  <a:pt x="1194509" y="448261"/>
                  <a:pt x="1215884" y="445586"/>
                </a:cubicBezTo>
                <a:cubicBezTo>
                  <a:pt x="1237258" y="442912"/>
                  <a:pt x="1256158" y="440241"/>
                  <a:pt x="1272585" y="437574"/>
                </a:cubicBezTo>
                <a:cubicBezTo>
                  <a:pt x="1289011" y="434907"/>
                  <a:pt x="1299671" y="432419"/>
                  <a:pt x="1304560" y="430110"/>
                </a:cubicBezTo>
                <a:cubicBezTo>
                  <a:pt x="1307005" y="428955"/>
                  <a:pt x="1309789" y="428450"/>
                  <a:pt x="1312909" y="428593"/>
                </a:cubicBezTo>
                <a:close/>
                <a:moveTo>
                  <a:pt x="3827340" y="428088"/>
                </a:moveTo>
                <a:cubicBezTo>
                  <a:pt x="3834158" y="429049"/>
                  <a:pt x="3842060" y="431856"/>
                  <a:pt x="3851044" y="436509"/>
                </a:cubicBezTo>
                <a:cubicBezTo>
                  <a:pt x="3860028" y="441162"/>
                  <a:pt x="3862932" y="446744"/>
                  <a:pt x="3859756" y="453255"/>
                </a:cubicBezTo>
                <a:cubicBezTo>
                  <a:pt x="3856579" y="459765"/>
                  <a:pt x="3854568" y="481491"/>
                  <a:pt x="3853722" y="518431"/>
                </a:cubicBezTo>
                <a:cubicBezTo>
                  <a:pt x="3856647" y="518503"/>
                  <a:pt x="3860874" y="517621"/>
                  <a:pt x="3866402" y="515785"/>
                </a:cubicBezTo>
                <a:cubicBezTo>
                  <a:pt x="3871930" y="513950"/>
                  <a:pt x="3877046" y="514771"/>
                  <a:pt x="3881750" y="518248"/>
                </a:cubicBezTo>
                <a:cubicBezTo>
                  <a:pt x="3886453" y="521726"/>
                  <a:pt x="3887425" y="525953"/>
                  <a:pt x="3884665" y="530929"/>
                </a:cubicBezTo>
                <a:cubicBezTo>
                  <a:pt x="3881904" y="535905"/>
                  <a:pt x="3871590" y="540515"/>
                  <a:pt x="3853722" y="544760"/>
                </a:cubicBezTo>
                <a:lnTo>
                  <a:pt x="3853722" y="562097"/>
                </a:lnTo>
                <a:cubicBezTo>
                  <a:pt x="3860204" y="562814"/>
                  <a:pt x="3868123" y="565883"/>
                  <a:pt x="3877480" y="571304"/>
                </a:cubicBezTo>
                <a:cubicBezTo>
                  <a:pt x="3886837" y="576724"/>
                  <a:pt x="3891211" y="584593"/>
                  <a:pt x="3890601" y="594911"/>
                </a:cubicBezTo>
                <a:cubicBezTo>
                  <a:pt x="3889992" y="605229"/>
                  <a:pt x="3883861" y="606591"/>
                  <a:pt x="3872210" y="598998"/>
                </a:cubicBezTo>
                <a:cubicBezTo>
                  <a:pt x="3860559" y="591405"/>
                  <a:pt x="3854396" y="584848"/>
                  <a:pt x="3853722" y="579327"/>
                </a:cubicBezTo>
                <a:lnTo>
                  <a:pt x="3853722" y="650784"/>
                </a:lnTo>
                <a:cubicBezTo>
                  <a:pt x="3853722" y="670631"/>
                  <a:pt x="3852776" y="685760"/>
                  <a:pt x="3850883" y="696171"/>
                </a:cubicBezTo>
                <a:cubicBezTo>
                  <a:pt x="3848990" y="706582"/>
                  <a:pt x="3846172" y="714007"/>
                  <a:pt x="3842429" y="718445"/>
                </a:cubicBezTo>
                <a:cubicBezTo>
                  <a:pt x="3838686" y="722883"/>
                  <a:pt x="3833983" y="719563"/>
                  <a:pt x="3828318" y="708486"/>
                </a:cubicBezTo>
                <a:cubicBezTo>
                  <a:pt x="3822654" y="697408"/>
                  <a:pt x="3820944" y="687463"/>
                  <a:pt x="3823188" y="678651"/>
                </a:cubicBezTo>
                <a:cubicBezTo>
                  <a:pt x="3825432" y="669839"/>
                  <a:pt x="3827236" y="656836"/>
                  <a:pt x="3828598" y="639642"/>
                </a:cubicBezTo>
                <a:cubicBezTo>
                  <a:pt x="3829960" y="622448"/>
                  <a:pt x="3831079" y="600995"/>
                  <a:pt x="3831954" y="575283"/>
                </a:cubicBezTo>
                <a:cubicBezTo>
                  <a:pt x="3826920" y="589594"/>
                  <a:pt x="3819374" y="602924"/>
                  <a:pt x="3809314" y="615271"/>
                </a:cubicBezTo>
                <a:cubicBezTo>
                  <a:pt x="3799254" y="627618"/>
                  <a:pt x="3785441" y="638211"/>
                  <a:pt x="3767874" y="647052"/>
                </a:cubicBezTo>
                <a:cubicBezTo>
                  <a:pt x="3750308" y="655893"/>
                  <a:pt x="3748146" y="653100"/>
                  <a:pt x="3761389" y="638674"/>
                </a:cubicBezTo>
                <a:cubicBezTo>
                  <a:pt x="3774632" y="624248"/>
                  <a:pt x="3787463" y="607276"/>
                  <a:pt x="3799882" y="587759"/>
                </a:cubicBezTo>
                <a:cubicBezTo>
                  <a:pt x="3812300" y="568242"/>
                  <a:pt x="3819843" y="555537"/>
                  <a:pt x="3822511" y="549643"/>
                </a:cubicBezTo>
                <a:cubicBezTo>
                  <a:pt x="3818653" y="551407"/>
                  <a:pt x="3813100" y="552747"/>
                  <a:pt x="3805851" y="553665"/>
                </a:cubicBezTo>
                <a:cubicBezTo>
                  <a:pt x="3798602" y="554583"/>
                  <a:pt x="3790568" y="552661"/>
                  <a:pt x="3781748" y="547900"/>
                </a:cubicBezTo>
                <a:cubicBezTo>
                  <a:pt x="3772929" y="543139"/>
                  <a:pt x="3774438" y="539533"/>
                  <a:pt x="3786276" y="537081"/>
                </a:cubicBezTo>
                <a:cubicBezTo>
                  <a:pt x="3798114" y="534628"/>
                  <a:pt x="3812895" y="530577"/>
                  <a:pt x="3830620" y="524927"/>
                </a:cubicBezTo>
                <a:lnTo>
                  <a:pt x="3830620" y="473969"/>
                </a:lnTo>
                <a:cubicBezTo>
                  <a:pt x="3830620" y="462139"/>
                  <a:pt x="3828369" y="451294"/>
                  <a:pt x="3823866" y="441435"/>
                </a:cubicBezTo>
                <a:cubicBezTo>
                  <a:pt x="3819363" y="431576"/>
                  <a:pt x="3820521" y="427127"/>
                  <a:pt x="3827340" y="428088"/>
                </a:cubicBezTo>
                <a:close/>
                <a:moveTo>
                  <a:pt x="3995650" y="425451"/>
                </a:moveTo>
                <a:cubicBezTo>
                  <a:pt x="3997380" y="425327"/>
                  <a:pt x="3999623" y="425560"/>
                  <a:pt x="4002380" y="426152"/>
                </a:cubicBezTo>
                <a:cubicBezTo>
                  <a:pt x="4013407" y="428518"/>
                  <a:pt x="4021757" y="431594"/>
                  <a:pt x="4027429" y="435380"/>
                </a:cubicBezTo>
                <a:cubicBezTo>
                  <a:pt x="4033100" y="439166"/>
                  <a:pt x="4034581" y="443808"/>
                  <a:pt x="4031870" y="449308"/>
                </a:cubicBezTo>
                <a:cubicBezTo>
                  <a:pt x="4029160" y="454807"/>
                  <a:pt x="4028214" y="477397"/>
                  <a:pt x="4029031" y="517076"/>
                </a:cubicBezTo>
                <a:cubicBezTo>
                  <a:pt x="4037449" y="515355"/>
                  <a:pt x="4046074" y="513351"/>
                  <a:pt x="4054908" y="511064"/>
                </a:cubicBezTo>
                <a:cubicBezTo>
                  <a:pt x="4063741" y="508777"/>
                  <a:pt x="4071560" y="510956"/>
                  <a:pt x="4078365" y="517603"/>
                </a:cubicBezTo>
                <a:cubicBezTo>
                  <a:pt x="4085169" y="524250"/>
                  <a:pt x="4083280" y="528996"/>
                  <a:pt x="4072697" y="531843"/>
                </a:cubicBezTo>
                <a:cubicBezTo>
                  <a:pt x="4062114" y="534689"/>
                  <a:pt x="4047609" y="537317"/>
                  <a:pt x="4029182" y="539726"/>
                </a:cubicBezTo>
                <a:cubicBezTo>
                  <a:pt x="4029182" y="560133"/>
                  <a:pt x="4029397" y="581241"/>
                  <a:pt x="4029827" y="603053"/>
                </a:cubicBezTo>
                <a:cubicBezTo>
                  <a:pt x="4030257" y="624864"/>
                  <a:pt x="4031157" y="645905"/>
                  <a:pt x="4032526" y="666175"/>
                </a:cubicBezTo>
                <a:cubicBezTo>
                  <a:pt x="4033896" y="686445"/>
                  <a:pt x="4029666" y="702685"/>
                  <a:pt x="4019835" y="714896"/>
                </a:cubicBezTo>
                <a:cubicBezTo>
                  <a:pt x="4010005" y="727106"/>
                  <a:pt x="4003326" y="729548"/>
                  <a:pt x="3999799" y="722220"/>
                </a:cubicBezTo>
                <a:cubicBezTo>
                  <a:pt x="3996271" y="714892"/>
                  <a:pt x="3991700" y="708417"/>
                  <a:pt x="3986086" y="702796"/>
                </a:cubicBezTo>
                <a:cubicBezTo>
                  <a:pt x="3980472" y="697175"/>
                  <a:pt x="3974527" y="690912"/>
                  <a:pt x="3968254" y="684007"/>
                </a:cubicBezTo>
                <a:cubicBezTo>
                  <a:pt x="3961980" y="677102"/>
                  <a:pt x="3963901" y="675005"/>
                  <a:pt x="3974018" y="677715"/>
                </a:cubicBezTo>
                <a:cubicBezTo>
                  <a:pt x="3984135" y="680425"/>
                  <a:pt x="3991703" y="681781"/>
                  <a:pt x="3996723" y="681781"/>
                </a:cubicBezTo>
                <a:cubicBezTo>
                  <a:pt x="4000494" y="681781"/>
                  <a:pt x="4002996" y="677514"/>
                  <a:pt x="4004230" y="668982"/>
                </a:cubicBezTo>
                <a:cubicBezTo>
                  <a:pt x="4005463" y="660449"/>
                  <a:pt x="4005854" y="654258"/>
                  <a:pt x="4005402" y="650408"/>
                </a:cubicBezTo>
                <a:cubicBezTo>
                  <a:pt x="4004950" y="646557"/>
                  <a:pt x="4004724" y="610718"/>
                  <a:pt x="4004724" y="542888"/>
                </a:cubicBezTo>
                <a:cubicBezTo>
                  <a:pt x="3992435" y="544695"/>
                  <a:pt x="3984368" y="545599"/>
                  <a:pt x="3980525" y="545599"/>
                </a:cubicBezTo>
                <a:cubicBezTo>
                  <a:pt x="3977184" y="545599"/>
                  <a:pt x="3971383" y="542874"/>
                  <a:pt x="3963123" y="537425"/>
                </a:cubicBezTo>
                <a:cubicBezTo>
                  <a:pt x="3954863" y="531975"/>
                  <a:pt x="3955709" y="529251"/>
                  <a:pt x="3965662" y="529251"/>
                </a:cubicBezTo>
                <a:cubicBezTo>
                  <a:pt x="3972530" y="529251"/>
                  <a:pt x="3985551" y="527265"/>
                  <a:pt x="4004724" y="523292"/>
                </a:cubicBezTo>
                <a:lnTo>
                  <a:pt x="4003391" y="486316"/>
                </a:lnTo>
                <a:cubicBezTo>
                  <a:pt x="4002516" y="462024"/>
                  <a:pt x="3999372" y="445332"/>
                  <a:pt x="3993958" y="436240"/>
                </a:cubicBezTo>
                <a:cubicBezTo>
                  <a:pt x="3989898" y="429421"/>
                  <a:pt x="3990462" y="425825"/>
                  <a:pt x="3995650" y="425451"/>
                </a:cubicBezTo>
                <a:close/>
                <a:moveTo>
                  <a:pt x="574161" y="424055"/>
                </a:moveTo>
                <a:cubicBezTo>
                  <a:pt x="575845" y="423974"/>
                  <a:pt x="577960" y="424232"/>
                  <a:pt x="580505" y="424829"/>
                </a:cubicBezTo>
                <a:cubicBezTo>
                  <a:pt x="590687" y="427217"/>
                  <a:pt x="598815" y="430533"/>
                  <a:pt x="604887" y="434778"/>
                </a:cubicBezTo>
                <a:cubicBezTo>
                  <a:pt x="610960" y="439022"/>
                  <a:pt x="612394" y="444156"/>
                  <a:pt x="609190" y="450179"/>
                </a:cubicBezTo>
                <a:cubicBezTo>
                  <a:pt x="605984" y="456202"/>
                  <a:pt x="603711" y="464759"/>
                  <a:pt x="602371" y="475851"/>
                </a:cubicBezTo>
                <a:cubicBezTo>
                  <a:pt x="601030" y="486944"/>
                  <a:pt x="598603" y="498441"/>
                  <a:pt x="595090" y="510343"/>
                </a:cubicBezTo>
                <a:cubicBezTo>
                  <a:pt x="610520" y="506185"/>
                  <a:pt x="620300" y="502445"/>
                  <a:pt x="624429" y="499126"/>
                </a:cubicBezTo>
                <a:cubicBezTo>
                  <a:pt x="628560" y="495806"/>
                  <a:pt x="635242" y="496057"/>
                  <a:pt x="644477" y="499878"/>
                </a:cubicBezTo>
                <a:cubicBezTo>
                  <a:pt x="653712" y="503700"/>
                  <a:pt x="661065" y="507981"/>
                  <a:pt x="666536" y="512720"/>
                </a:cubicBezTo>
                <a:cubicBezTo>
                  <a:pt x="672006" y="517460"/>
                  <a:pt x="672236" y="523468"/>
                  <a:pt x="667224" y="530746"/>
                </a:cubicBezTo>
                <a:cubicBezTo>
                  <a:pt x="662212" y="538023"/>
                  <a:pt x="658599" y="551647"/>
                  <a:pt x="656383" y="571615"/>
                </a:cubicBezTo>
                <a:cubicBezTo>
                  <a:pt x="654168" y="591584"/>
                  <a:pt x="650546" y="612976"/>
                  <a:pt x="645520" y="635792"/>
                </a:cubicBezTo>
                <a:cubicBezTo>
                  <a:pt x="640494" y="658607"/>
                  <a:pt x="634439" y="675213"/>
                  <a:pt x="627355" y="685609"/>
                </a:cubicBezTo>
                <a:cubicBezTo>
                  <a:pt x="620271" y="696006"/>
                  <a:pt x="611896" y="703614"/>
                  <a:pt x="602231" y="708432"/>
                </a:cubicBezTo>
                <a:cubicBezTo>
                  <a:pt x="592565" y="713250"/>
                  <a:pt x="586938" y="710769"/>
                  <a:pt x="585345" y="700989"/>
                </a:cubicBezTo>
                <a:cubicBezTo>
                  <a:pt x="583753" y="691209"/>
                  <a:pt x="578430" y="680160"/>
                  <a:pt x="569374" y="667842"/>
                </a:cubicBezTo>
                <a:cubicBezTo>
                  <a:pt x="560318" y="655524"/>
                  <a:pt x="561491" y="652114"/>
                  <a:pt x="572891" y="657614"/>
                </a:cubicBezTo>
                <a:cubicBezTo>
                  <a:pt x="584291" y="663113"/>
                  <a:pt x="591802" y="666039"/>
                  <a:pt x="595423" y="666390"/>
                </a:cubicBezTo>
                <a:cubicBezTo>
                  <a:pt x="599044" y="666741"/>
                  <a:pt x="602822" y="664314"/>
                  <a:pt x="606759" y="659109"/>
                </a:cubicBezTo>
                <a:cubicBezTo>
                  <a:pt x="610695" y="653903"/>
                  <a:pt x="614883" y="642868"/>
                  <a:pt x="619321" y="626004"/>
                </a:cubicBezTo>
                <a:cubicBezTo>
                  <a:pt x="623759" y="609140"/>
                  <a:pt x="627330" y="588849"/>
                  <a:pt x="630033" y="565130"/>
                </a:cubicBezTo>
                <a:cubicBezTo>
                  <a:pt x="632736" y="541411"/>
                  <a:pt x="632736" y="528175"/>
                  <a:pt x="630033" y="525422"/>
                </a:cubicBezTo>
                <a:cubicBezTo>
                  <a:pt x="627330" y="522669"/>
                  <a:pt x="623068" y="521934"/>
                  <a:pt x="617245" y="523217"/>
                </a:cubicBezTo>
                <a:cubicBezTo>
                  <a:pt x="611423" y="524501"/>
                  <a:pt x="603385" y="526720"/>
                  <a:pt x="593132" y="529875"/>
                </a:cubicBezTo>
                <a:cubicBezTo>
                  <a:pt x="587095" y="560061"/>
                  <a:pt x="578824" y="587483"/>
                  <a:pt x="568320" y="612141"/>
                </a:cubicBezTo>
                <a:cubicBezTo>
                  <a:pt x="557816" y="636799"/>
                  <a:pt x="545895" y="656714"/>
                  <a:pt x="532559" y="671886"/>
                </a:cubicBezTo>
                <a:cubicBezTo>
                  <a:pt x="519223" y="687058"/>
                  <a:pt x="502437" y="699272"/>
                  <a:pt x="482203" y="708529"/>
                </a:cubicBezTo>
                <a:cubicBezTo>
                  <a:pt x="461969" y="717785"/>
                  <a:pt x="460044" y="714971"/>
                  <a:pt x="476427" y="700086"/>
                </a:cubicBezTo>
                <a:cubicBezTo>
                  <a:pt x="492811" y="685201"/>
                  <a:pt x="508137" y="667057"/>
                  <a:pt x="522406" y="645654"/>
                </a:cubicBezTo>
                <a:cubicBezTo>
                  <a:pt x="536675" y="624251"/>
                  <a:pt x="550950" y="587300"/>
                  <a:pt x="565233" y="534801"/>
                </a:cubicBezTo>
                <a:cubicBezTo>
                  <a:pt x="558522" y="537482"/>
                  <a:pt x="552560" y="539052"/>
                  <a:pt x="547348" y="539511"/>
                </a:cubicBezTo>
                <a:cubicBezTo>
                  <a:pt x="542134" y="539970"/>
                  <a:pt x="536392" y="536575"/>
                  <a:pt x="530117" y="529326"/>
                </a:cubicBezTo>
                <a:cubicBezTo>
                  <a:pt x="523843" y="522077"/>
                  <a:pt x="527031" y="518453"/>
                  <a:pt x="539679" y="518453"/>
                </a:cubicBezTo>
                <a:cubicBezTo>
                  <a:pt x="549172" y="518453"/>
                  <a:pt x="558716" y="517348"/>
                  <a:pt x="568309" y="515140"/>
                </a:cubicBezTo>
                <a:cubicBezTo>
                  <a:pt x="571664" y="499208"/>
                  <a:pt x="573791" y="483807"/>
                  <a:pt x="574686" y="468936"/>
                </a:cubicBezTo>
                <a:cubicBezTo>
                  <a:pt x="575583" y="454065"/>
                  <a:pt x="574231" y="442399"/>
                  <a:pt x="570632" y="433939"/>
                </a:cubicBezTo>
                <a:cubicBezTo>
                  <a:pt x="567932" y="427593"/>
                  <a:pt x="569109" y="424299"/>
                  <a:pt x="574161" y="424055"/>
                </a:cubicBezTo>
                <a:close/>
                <a:moveTo>
                  <a:pt x="4434298" y="423630"/>
                </a:moveTo>
                <a:cubicBezTo>
                  <a:pt x="4437910" y="423071"/>
                  <a:pt x="4444228" y="425105"/>
                  <a:pt x="4453252" y="429733"/>
                </a:cubicBezTo>
                <a:cubicBezTo>
                  <a:pt x="4471299" y="438990"/>
                  <a:pt x="4477788" y="448300"/>
                  <a:pt x="4472718" y="457664"/>
                </a:cubicBezTo>
                <a:cubicBezTo>
                  <a:pt x="4467649" y="467029"/>
                  <a:pt x="4458489" y="495386"/>
                  <a:pt x="4445239" y="542738"/>
                </a:cubicBezTo>
                <a:cubicBezTo>
                  <a:pt x="4451133" y="542781"/>
                  <a:pt x="4465186" y="541569"/>
                  <a:pt x="4487399" y="539103"/>
                </a:cubicBezTo>
                <a:cubicBezTo>
                  <a:pt x="4488876" y="532850"/>
                  <a:pt x="4488267" y="525368"/>
                  <a:pt x="4485571" y="516657"/>
                </a:cubicBezTo>
                <a:cubicBezTo>
                  <a:pt x="4482875" y="507945"/>
                  <a:pt x="4488525" y="506579"/>
                  <a:pt x="4502521" y="512559"/>
                </a:cubicBezTo>
                <a:cubicBezTo>
                  <a:pt x="4516517" y="518539"/>
                  <a:pt x="4522805" y="523493"/>
                  <a:pt x="4521385" y="527422"/>
                </a:cubicBezTo>
                <a:cubicBezTo>
                  <a:pt x="4519966" y="531352"/>
                  <a:pt x="4518876" y="533754"/>
                  <a:pt x="4518116" y="534628"/>
                </a:cubicBezTo>
                <a:cubicBezTo>
                  <a:pt x="4543813" y="531975"/>
                  <a:pt x="4562761" y="529738"/>
                  <a:pt x="4574957" y="527917"/>
                </a:cubicBezTo>
                <a:cubicBezTo>
                  <a:pt x="4587153" y="526096"/>
                  <a:pt x="4597507" y="527645"/>
                  <a:pt x="4606018" y="532563"/>
                </a:cubicBezTo>
                <a:cubicBezTo>
                  <a:pt x="4614529" y="537482"/>
                  <a:pt x="4620229" y="543806"/>
                  <a:pt x="4623118" y="551536"/>
                </a:cubicBezTo>
                <a:cubicBezTo>
                  <a:pt x="4626008" y="559265"/>
                  <a:pt x="4617877" y="562226"/>
                  <a:pt x="4598726" y="560419"/>
                </a:cubicBezTo>
                <a:cubicBezTo>
                  <a:pt x="4579574" y="558612"/>
                  <a:pt x="4561839" y="557490"/>
                  <a:pt x="4545520" y="557053"/>
                </a:cubicBezTo>
                <a:cubicBezTo>
                  <a:pt x="4529201" y="556616"/>
                  <a:pt x="4518474" y="556720"/>
                  <a:pt x="4513341" y="557365"/>
                </a:cubicBezTo>
                <a:cubicBezTo>
                  <a:pt x="4509211" y="577197"/>
                  <a:pt x="4502255" y="598148"/>
                  <a:pt x="4492476" y="620218"/>
                </a:cubicBezTo>
                <a:cubicBezTo>
                  <a:pt x="4516008" y="632178"/>
                  <a:pt x="4533363" y="643546"/>
                  <a:pt x="4544541" y="654323"/>
                </a:cubicBezTo>
                <a:cubicBezTo>
                  <a:pt x="4555719" y="665099"/>
                  <a:pt x="4559903" y="677568"/>
                  <a:pt x="4557093" y="691729"/>
                </a:cubicBezTo>
                <a:cubicBezTo>
                  <a:pt x="4554282" y="705890"/>
                  <a:pt x="4545706" y="704718"/>
                  <a:pt x="4531366" y="688212"/>
                </a:cubicBezTo>
                <a:cubicBezTo>
                  <a:pt x="4517026" y="671707"/>
                  <a:pt x="4498964" y="656112"/>
                  <a:pt x="4477182" y="641427"/>
                </a:cubicBezTo>
                <a:cubicBezTo>
                  <a:pt x="4467631" y="655136"/>
                  <a:pt x="4453614" y="667767"/>
                  <a:pt x="4435129" y="679318"/>
                </a:cubicBezTo>
                <a:cubicBezTo>
                  <a:pt x="4416644" y="690869"/>
                  <a:pt x="4398382" y="698014"/>
                  <a:pt x="4380342" y="700753"/>
                </a:cubicBezTo>
                <a:cubicBezTo>
                  <a:pt x="4362302" y="703492"/>
                  <a:pt x="4360951" y="700452"/>
                  <a:pt x="4376288" y="691632"/>
                </a:cubicBezTo>
                <a:cubicBezTo>
                  <a:pt x="4391624" y="682813"/>
                  <a:pt x="4406363" y="673101"/>
                  <a:pt x="4420502" y="662497"/>
                </a:cubicBezTo>
                <a:cubicBezTo>
                  <a:pt x="4434642" y="651892"/>
                  <a:pt x="4446429" y="640395"/>
                  <a:pt x="4455865" y="628005"/>
                </a:cubicBezTo>
                <a:cubicBezTo>
                  <a:pt x="4434082" y="615156"/>
                  <a:pt x="4420316" y="607950"/>
                  <a:pt x="4414565" y="606387"/>
                </a:cubicBezTo>
                <a:cubicBezTo>
                  <a:pt x="4408815" y="604824"/>
                  <a:pt x="4405940" y="602078"/>
                  <a:pt x="4405940" y="598148"/>
                </a:cubicBezTo>
                <a:cubicBezTo>
                  <a:pt x="4405940" y="596141"/>
                  <a:pt x="4407287" y="591993"/>
                  <a:pt x="4409984" y="585705"/>
                </a:cubicBezTo>
                <a:cubicBezTo>
                  <a:pt x="4412680" y="579417"/>
                  <a:pt x="4415375" y="572343"/>
                  <a:pt x="4418071" y="564485"/>
                </a:cubicBezTo>
                <a:cubicBezTo>
                  <a:pt x="4381102" y="569834"/>
                  <a:pt x="4358025" y="574096"/>
                  <a:pt x="4348840" y="577273"/>
                </a:cubicBezTo>
                <a:cubicBezTo>
                  <a:pt x="4339656" y="580449"/>
                  <a:pt x="4329101" y="576387"/>
                  <a:pt x="4317177" y="565087"/>
                </a:cubicBezTo>
                <a:cubicBezTo>
                  <a:pt x="4305253" y="553787"/>
                  <a:pt x="4306261" y="548818"/>
                  <a:pt x="4320199" y="550180"/>
                </a:cubicBezTo>
                <a:cubicBezTo>
                  <a:pt x="4334138" y="551543"/>
                  <a:pt x="4349611" y="551553"/>
                  <a:pt x="4366619" y="550213"/>
                </a:cubicBezTo>
                <a:cubicBezTo>
                  <a:pt x="4383626" y="548872"/>
                  <a:pt x="4401874" y="547384"/>
                  <a:pt x="4421362" y="545749"/>
                </a:cubicBezTo>
                <a:cubicBezTo>
                  <a:pt x="4427271" y="523020"/>
                  <a:pt x="4431351" y="501434"/>
                  <a:pt x="4433602" y="480992"/>
                </a:cubicBezTo>
                <a:cubicBezTo>
                  <a:pt x="4435853" y="460550"/>
                  <a:pt x="4435179" y="444583"/>
                  <a:pt x="4431580" y="433089"/>
                </a:cubicBezTo>
                <a:cubicBezTo>
                  <a:pt x="4429780" y="427342"/>
                  <a:pt x="4430686" y="424189"/>
                  <a:pt x="4434298" y="423630"/>
                </a:cubicBezTo>
                <a:close/>
                <a:moveTo>
                  <a:pt x="4807707" y="416823"/>
                </a:moveTo>
                <a:cubicBezTo>
                  <a:pt x="4810838" y="417344"/>
                  <a:pt x="4814661" y="418399"/>
                  <a:pt x="4819174" y="419989"/>
                </a:cubicBezTo>
                <a:cubicBezTo>
                  <a:pt x="4837229" y="426349"/>
                  <a:pt x="4844438" y="433741"/>
                  <a:pt x="4840803" y="442166"/>
                </a:cubicBezTo>
                <a:cubicBezTo>
                  <a:pt x="4837168" y="450591"/>
                  <a:pt x="4834916" y="461045"/>
                  <a:pt x="4834049" y="473528"/>
                </a:cubicBezTo>
                <a:cubicBezTo>
                  <a:pt x="4833181" y="486011"/>
                  <a:pt x="4832747" y="501431"/>
                  <a:pt x="4832747" y="519786"/>
                </a:cubicBezTo>
                <a:cubicBezTo>
                  <a:pt x="4848737" y="515283"/>
                  <a:pt x="4861234" y="511906"/>
                  <a:pt x="4870239" y="509655"/>
                </a:cubicBezTo>
                <a:cubicBezTo>
                  <a:pt x="4879245" y="507403"/>
                  <a:pt x="4887172" y="509468"/>
                  <a:pt x="4894019" y="515850"/>
                </a:cubicBezTo>
                <a:cubicBezTo>
                  <a:pt x="4900867" y="522231"/>
                  <a:pt x="4899981" y="527412"/>
                  <a:pt x="4891363" y="531391"/>
                </a:cubicBezTo>
                <a:cubicBezTo>
                  <a:pt x="4882744" y="535371"/>
                  <a:pt x="4873850" y="538507"/>
                  <a:pt x="4864679" y="540802"/>
                </a:cubicBezTo>
                <a:cubicBezTo>
                  <a:pt x="4855509" y="543096"/>
                  <a:pt x="4844420" y="545391"/>
                  <a:pt x="4831413" y="547685"/>
                </a:cubicBezTo>
                <a:lnTo>
                  <a:pt x="4831413" y="589975"/>
                </a:lnTo>
                <a:cubicBezTo>
                  <a:pt x="4842241" y="587379"/>
                  <a:pt x="4851856" y="584705"/>
                  <a:pt x="4860259" y="581951"/>
                </a:cubicBezTo>
                <a:cubicBezTo>
                  <a:pt x="4868662" y="579198"/>
                  <a:pt x="4876528" y="581252"/>
                  <a:pt x="4883855" y="588114"/>
                </a:cubicBezTo>
                <a:cubicBezTo>
                  <a:pt x="4891183" y="594976"/>
                  <a:pt x="4891384" y="599941"/>
                  <a:pt x="4884458" y="603010"/>
                </a:cubicBezTo>
                <a:cubicBezTo>
                  <a:pt x="4877531" y="606079"/>
                  <a:pt x="4869289" y="608699"/>
                  <a:pt x="4859732" y="610872"/>
                </a:cubicBezTo>
                <a:cubicBezTo>
                  <a:pt x="4850174" y="613044"/>
                  <a:pt x="4840670" y="615306"/>
                  <a:pt x="4831220" y="617658"/>
                </a:cubicBezTo>
                <a:cubicBezTo>
                  <a:pt x="4830445" y="636874"/>
                  <a:pt x="4830058" y="652842"/>
                  <a:pt x="4830058" y="665562"/>
                </a:cubicBezTo>
                <a:cubicBezTo>
                  <a:pt x="4848242" y="664730"/>
                  <a:pt x="4862976" y="663414"/>
                  <a:pt x="4874262" y="661615"/>
                </a:cubicBezTo>
                <a:cubicBezTo>
                  <a:pt x="4885548" y="659815"/>
                  <a:pt x="4899705" y="658223"/>
                  <a:pt x="4916734" y="656839"/>
                </a:cubicBezTo>
                <a:cubicBezTo>
                  <a:pt x="4933763" y="655455"/>
                  <a:pt x="4947196" y="658861"/>
                  <a:pt x="4957034" y="667057"/>
                </a:cubicBezTo>
                <a:cubicBezTo>
                  <a:pt x="4966871" y="675252"/>
                  <a:pt x="4969747" y="681576"/>
                  <a:pt x="4965660" y="686029"/>
                </a:cubicBezTo>
                <a:cubicBezTo>
                  <a:pt x="4961573" y="690481"/>
                  <a:pt x="4954919" y="691804"/>
                  <a:pt x="4945698" y="689997"/>
                </a:cubicBezTo>
                <a:cubicBezTo>
                  <a:pt x="4936477" y="688191"/>
                  <a:pt x="4925234" y="687068"/>
                  <a:pt x="4911970" y="686631"/>
                </a:cubicBezTo>
                <a:cubicBezTo>
                  <a:pt x="4898705" y="686194"/>
                  <a:pt x="4883971" y="685975"/>
                  <a:pt x="4867766" y="685975"/>
                </a:cubicBezTo>
                <a:cubicBezTo>
                  <a:pt x="4852766" y="685975"/>
                  <a:pt x="4829689" y="687775"/>
                  <a:pt x="4798535" y="691374"/>
                </a:cubicBezTo>
                <a:cubicBezTo>
                  <a:pt x="4767381" y="694974"/>
                  <a:pt x="4744469" y="698121"/>
                  <a:pt x="4729799" y="700817"/>
                </a:cubicBezTo>
                <a:cubicBezTo>
                  <a:pt x="4715129" y="703513"/>
                  <a:pt x="4704782" y="705313"/>
                  <a:pt x="4698759" y="706216"/>
                </a:cubicBezTo>
                <a:cubicBezTo>
                  <a:pt x="4692737" y="707120"/>
                  <a:pt x="4685416" y="703449"/>
                  <a:pt x="4676797" y="695203"/>
                </a:cubicBezTo>
                <a:cubicBezTo>
                  <a:pt x="4668179" y="686957"/>
                  <a:pt x="4666243" y="682444"/>
                  <a:pt x="4670990" y="681662"/>
                </a:cubicBezTo>
                <a:cubicBezTo>
                  <a:pt x="4675736" y="680881"/>
                  <a:pt x="4683946" y="680268"/>
                  <a:pt x="4695619" y="679823"/>
                </a:cubicBezTo>
                <a:cubicBezTo>
                  <a:pt x="4707292" y="679379"/>
                  <a:pt x="4722629" y="678027"/>
                  <a:pt x="4741630" y="675768"/>
                </a:cubicBezTo>
                <a:cubicBezTo>
                  <a:pt x="4760630" y="673510"/>
                  <a:pt x="4781502" y="671162"/>
                  <a:pt x="4804246" y="668724"/>
                </a:cubicBezTo>
                <a:lnTo>
                  <a:pt x="4804246" y="622520"/>
                </a:lnTo>
                <a:cubicBezTo>
                  <a:pt x="4796373" y="623423"/>
                  <a:pt x="4786500" y="623875"/>
                  <a:pt x="4774626" y="623875"/>
                </a:cubicBezTo>
                <a:cubicBezTo>
                  <a:pt x="4763054" y="623875"/>
                  <a:pt x="4753399" y="621168"/>
                  <a:pt x="4745663" y="615755"/>
                </a:cubicBezTo>
                <a:cubicBezTo>
                  <a:pt x="4737926" y="610341"/>
                  <a:pt x="4739704" y="606745"/>
                  <a:pt x="4750997" y="604967"/>
                </a:cubicBezTo>
                <a:cubicBezTo>
                  <a:pt x="4762290" y="603189"/>
                  <a:pt x="4770701" y="601837"/>
                  <a:pt x="4776229" y="600913"/>
                </a:cubicBezTo>
                <a:cubicBezTo>
                  <a:pt x="4781757" y="599988"/>
                  <a:pt x="4791548" y="597962"/>
                  <a:pt x="4805601" y="594836"/>
                </a:cubicBezTo>
                <a:lnTo>
                  <a:pt x="4805601" y="550998"/>
                </a:lnTo>
                <a:cubicBezTo>
                  <a:pt x="4792580" y="553694"/>
                  <a:pt x="4781359" y="555042"/>
                  <a:pt x="4771938" y="555042"/>
                </a:cubicBezTo>
                <a:cubicBezTo>
                  <a:pt x="4763376" y="555042"/>
                  <a:pt x="4754091" y="553694"/>
                  <a:pt x="4744082" y="550998"/>
                </a:cubicBezTo>
                <a:cubicBezTo>
                  <a:pt x="4732265" y="569970"/>
                  <a:pt x="4719542" y="583486"/>
                  <a:pt x="4705912" y="591545"/>
                </a:cubicBezTo>
                <a:cubicBezTo>
                  <a:pt x="4692281" y="599604"/>
                  <a:pt x="4690894" y="595607"/>
                  <a:pt x="4701749" y="579553"/>
                </a:cubicBezTo>
                <a:cubicBezTo>
                  <a:pt x="4712605" y="563499"/>
                  <a:pt x="4722503" y="544609"/>
                  <a:pt x="4731444" y="522884"/>
                </a:cubicBezTo>
                <a:cubicBezTo>
                  <a:pt x="4740385" y="501158"/>
                  <a:pt x="4743730" y="486212"/>
                  <a:pt x="4741479" y="478046"/>
                </a:cubicBezTo>
                <a:cubicBezTo>
                  <a:pt x="4739228" y="469879"/>
                  <a:pt x="4745329" y="469079"/>
                  <a:pt x="4759784" y="475647"/>
                </a:cubicBezTo>
                <a:cubicBezTo>
                  <a:pt x="4774239" y="482215"/>
                  <a:pt x="4779785" y="488001"/>
                  <a:pt x="4776422" y="493006"/>
                </a:cubicBezTo>
                <a:cubicBezTo>
                  <a:pt x="4773060" y="498011"/>
                  <a:pt x="4769145" y="504306"/>
                  <a:pt x="4764678" y="511892"/>
                </a:cubicBezTo>
                <a:cubicBezTo>
                  <a:pt x="4760211" y="519478"/>
                  <a:pt x="4755905" y="527100"/>
                  <a:pt x="4751761" y="534757"/>
                </a:cubicBezTo>
                <a:cubicBezTo>
                  <a:pt x="4751976" y="533768"/>
                  <a:pt x="4757705" y="532617"/>
                  <a:pt x="4768948" y="531305"/>
                </a:cubicBezTo>
                <a:cubicBezTo>
                  <a:pt x="4780190" y="529993"/>
                  <a:pt x="4792408" y="527788"/>
                  <a:pt x="4805601" y="524691"/>
                </a:cubicBezTo>
                <a:cubicBezTo>
                  <a:pt x="4805601" y="491909"/>
                  <a:pt x="4805382" y="470047"/>
                  <a:pt x="4804945" y="459106"/>
                </a:cubicBezTo>
                <a:cubicBezTo>
                  <a:pt x="4804508" y="448164"/>
                  <a:pt x="4802256" y="437319"/>
                  <a:pt x="4798191" y="426571"/>
                </a:cubicBezTo>
                <a:cubicBezTo>
                  <a:pt x="4795142" y="418510"/>
                  <a:pt x="4798314" y="415261"/>
                  <a:pt x="4807707" y="416823"/>
                </a:cubicBezTo>
                <a:close/>
                <a:moveTo>
                  <a:pt x="1588257" y="416823"/>
                </a:moveTo>
                <a:cubicBezTo>
                  <a:pt x="1591388" y="417344"/>
                  <a:pt x="1595211" y="418399"/>
                  <a:pt x="1599724" y="419989"/>
                </a:cubicBezTo>
                <a:cubicBezTo>
                  <a:pt x="1617778" y="426349"/>
                  <a:pt x="1624988" y="433741"/>
                  <a:pt x="1621353" y="442166"/>
                </a:cubicBezTo>
                <a:cubicBezTo>
                  <a:pt x="1617718" y="450591"/>
                  <a:pt x="1615466" y="461045"/>
                  <a:pt x="1614599" y="473528"/>
                </a:cubicBezTo>
                <a:cubicBezTo>
                  <a:pt x="1613731" y="486011"/>
                  <a:pt x="1613297" y="501431"/>
                  <a:pt x="1613297" y="519786"/>
                </a:cubicBezTo>
                <a:cubicBezTo>
                  <a:pt x="1629286" y="515283"/>
                  <a:pt x="1641784" y="511906"/>
                  <a:pt x="1650790" y="509655"/>
                </a:cubicBezTo>
                <a:cubicBezTo>
                  <a:pt x="1659795" y="507403"/>
                  <a:pt x="1667722" y="509468"/>
                  <a:pt x="1674569" y="515850"/>
                </a:cubicBezTo>
                <a:cubicBezTo>
                  <a:pt x="1681417" y="522231"/>
                  <a:pt x="1680531" y="527412"/>
                  <a:pt x="1671913" y="531391"/>
                </a:cubicBezTo>
                <a:cubicBezTo>
                  <a:pt x="1663294" y="535371"/>
                  <a:pt x="1654400" y="538507"/>
                  <a:pt x="1645229" y="540802"/>
                </a:cubicBezTo>
                <a:cubicBezTo>
                  <a:pt x="1636059" y="543096"/>
                  <a:pt x="1624970" y="545391"/>
                  <a:pt x="1611964" y="547685"/>
                </a:cubicBezTo>
                <a:lnTo>
                  <a:pt x="1611964" y="589975"/>
                </a:lnTo>
                <a:cubicBezTo>
                  <a:pt x="1622790" y="587379"/>
                  <a:pt x="1632405" y="584705"/>
                  <a:pt x="1640809" y="581951"/>
                </a:cubicBezTo>
                <a:cubicBezTo>
                  <a:pt x="1649212" y="579198"/>
                  <a:pt x="1657078" y="581252"/>
                  <a:pt x="1664406" y="588114"/>
                </a:cubicBezTo>
                <a:cubicBezTo>
                  <a:pt x="1671734" y="594976"/>
                  <a:pt x="1671934" y="599941"/>
                  <a:pt x="1665008" y="603010"/>
                </a:cubicBezTo>
                <a:cubicBezTo>
                  <a:pt x="1658082" y="606079"/>
                  <a:pt x="1649840" y="608699"/>
                  <a:pt x="1640282" y="610872"/>
                </a:cubicBezTo>
                <a:cubicBezTo>
                  <a:pt x="1630724" y="613044"/>
                  <a:pt x="1621220" y="615306"/>
                  <a:pt x="1611770" y="617658"/>
                </a:cubicBezTo>
                <a:cubicBezTo>
                  <a:pt x="1610996" y="636874"/>
                  <a:pt x="1610608" y="652842"/>
                  <a:pt x="1610608" y="665562"/>
                </a:cubicBezTo>
                <a:cubicBezTo>
                  <a:pt x="1628792" y="664730"/>
                  <a:pt x="1643526" y="663414"/>
                  <a:pt x="1654812" y="661615"/>
                </a:cubicBezTo>
                <a:cubicBezTo>
                  <a:pt x="1666098" y="659815"/>
                  <a:pt x="1680255" y="658223"/>
                  <a:pt x="1697284" y="656839"/>
                </a:cubicBezTo>
                <a:cubicBezTo>
                  <a:pt x="1714313" y="655455"/>
                  <a:pt x="1727746" y="658861"/>
                  <a:pt x="1737584" y="667057"/>
                </a:cubicBezTo>
                <a:cubicBezTo>
                  <a:pt x="1747421" y="675252"/>
                  <a:pt x="1750296" y="681576"/>
                  <a:pt x="1746209" y="686029"/>
                </a:cubicBezTo>
                <a:cubicBezTo>
                  <a:pt x="1742122" y="690481"/>
                  <a:pt x="1735469" y="691804"/>
                  <a:pt x="1726248" y="689997"/>
                </a:cubicBezTo>
                <a:cubicBezTo>
                  <a:pt x="1717027" y="688191"/>
                  <a:pt x="1705784" y="687068"/>
                  <a:pt x="1692520" y="686631"/>
                </a:cubicBezTo>
                <a:cubicBezTo>
                  <a:pt x="1679255" y="686194"/>
                  <a:pt x="1664520" y="685975"/>
                  <a:pt x="1648316" y="685975"/>
                </a:cubicBezTo>
                <a:cubicBezTo>
                  <a:pt x="1633316" y="685975"/>
                  <a:pt x="1610239" y="687775"/>
                  <a:pt x="1579085" y="691374"/>
                </a:cubicBezTo>
                <a:cubicBezTo>
                  <a:pt x="1547931" y="694974"/>
                  <a:pt x="1525019" y="698121"/>
                  <a:pt x="1510349" y="700817"/>
                </a:cubicBezTo>
                <a:cubicBezTo>
                  <a:pt x="1495679" y="703513"/>
                  <a:pt x="1485332" y="705313"/>
                  <a:pt x="1479309" y="706216"/>
                </a:cubicBezTo>
                <a:cubicBezTo>
                  <a:pt x="1473287" y="707120"/>
                  <a:pt x="1465966" y="703449"/>
                  <a:pt x="1457347" y="695203"/>
                </a:cubicBezTo>
                <a:cubicBezTo>
                  <a:pt x="1448729" y="686957"/>
                  <a:pt x="1446793" y="682444"/>
                  <a:pt x="1451540" y="681662"/>
                </a:cubicBezTo>
                <a:cubicBezTo>
                  <a:pt x="1456286" y="680881"/>
                  <a:pt x="1464496" y="680268"/>
                  <a:pt x="1476169" y="679823"/>
                </a:cubicBezTo>
                <a:cubicBezTo>
                  <a:pt x="1487842" y="679379"/>
                  <a:pt x="1503179" y="678027"/>
                  <a:pt x="1522179" y="675768"/>
                </a:cubicBezTo>
                <a:cubicBezTo>
                  <a:pt x="1541180" y="673510"/>
                  <a:pt x="1562052" y="671162"/>
                  <a:pt x="1584796" y="668724"/>
                </a:cubicBezTo>
                <a:lnTo>
                  <a:pt x="1584796" y="622520"/>
                </a:lnTo>
                <a:cubicBezTo>
                  <a:pt x="1576923" y="623423"/>
                  <a:pt x="1567050" y="623875"/>
                  <a:pt x="1555176" y="623875"/>
                </a:cubicBezTo>
                <a:cubicBezTo>
                  <a:pt x="1543604" y="623875"/>
                  <a:pt x="1533949" y="621168"/>
                  <a:pt x="1526213" y="615755"/>
                </a:cubicBezTo>
                <a:cubicBezTo>
                  <a:pt x="1518476" y="610341"/>
                  <a:pt x="1520254" y="606745"/>
                  <a:pt x="1531547" y="604967"/>
                </a:cubicBezTo>
                <a:cubicBezTo>
                  <a:pt x="1542840" y="603189"/>
                  <a:pt x="1551251" y="601837"/>
                  <a:pt x="1556779" y="600913"/>
                </a:cubicBezTo>
                <a:cubicBezTo>
                  <a:pt x="1562307" y="599988"/>
                  <a:pt x="1572098" y="597962"/>
                  <a:pt x="1586151" y="594836"/>
                </a:cubicBezTo>
                <a:lnTo>
                  <a:pt x="1586151" y="550998"/>
                </a:lnTo>
                <a:cubicBezTo>
                  <a:pt x="1573130" y="553694"/>
                  <a:pt x="1561909" y="555042"/>
                  <a:pt x="1552488" y="555042"/>
                </a:cubicBezTo>
                <a:cubicBezTo>
                  <a:pt x="1543926" y="555042"/>
                  <a:pt x="1534641" y="553694"/>
                  <a:pt x="1524632" y="550998"/>
                </a:cubicBezTo>
                <a:cubicBezTo>
                  <a:pt x="1512815" y="569970"/>
                  <a:pt x="1500092" y="583486"/>
                  <a:pt x="1486462" y="591545"/>
                </a:cubicBezTo>
                <a:cubicBezTo>
                  <a:pt x="1472831" y="599604"/>
                  <a:pt x="1471444" y="595607"/>
                  <a:pt x="1482299" y="579553"/>
                </a:cubicBezTo>
                <a:cubicBezTo>
                  <a:pt x="1493155" y="563499"/>
                  <a:pt x="1503053" y="544609"/>
                  <a:pt x="1511994" y="522884"/>
                </a:cubicBezTo>
                <a:cubicBezTo>
                  <a:pt x="1520936" y="501158"/>
                  <a:pt x="1524280" y="486212"/>
                  <a:pt x="1522029" y="478046"/>
                </a:cubicBezTo>
                <a:cubicBezTo>
                  <a:pt x="1519777" y="469879"/>
                  <a:pt x="1525879" y="469079"/>
                  <a:pt x="1540334" y="475647"/>
                </a:cubicBezTo>
                <a:cubicBezTo>
                  <a:pt x="1554789" y="482215"/>
                  <a:pt x="1560335" y="488001"/>
                  <a:pt x="1556972" y="493006"/>
                </a:cubicBezTo>
                <a:cubicBezTo>
                  <a:pt x="1553610" y="498011"/>
                  <a:pt x="1549695" y="504306"/>
                  <a:pt x="1545228" y="511892"/>
                </a:cubicBezTo>
                <a:cubicBezTo>
                  <a:pt x="1540761" y="519478"/>
                  <a:pt x="1536455" y="527100"/>
                  <a:pt x="1532311" y="534757"/>
                </a:cubicBezTo>
                <a:cubicBezTo>
                  <a:pt x="1532526" y="533768"/>
                  <a:pt x="1538255" y="532617"/>
                  <a:pt x="1549498" y="531305"/>
                </a:cubicBezTo>
                <a:cubicBezTo>
                  <a:pt x="1560740" y="529993"/>
                  <a:pt x="1572958" y="527788"/>
                  <a:pt x="1586151" y="524691"/>
                </a:cubicBezTo>
                <a:cubicBezTo>
                  <a:pt x="1586151" y="491909"/>
                  <a:pt x="1585932" y="470047"/>
                  <a:pt x="1585495" y="459106"/>
                </a:cubicBezTo>
                <a:cubicBezTo>
                  <a:pt x="1585058" y="448164"/>
                  <a:pt x="1582806" y="437319"/>
                  <a:pt x="1578741" y="426571"/>
                </a:cubicBezTo>
                <a:cubicBezTo>
                  <a:pt x="1575692" y="418510"/>
                  <a:pt x="1578864" y="415261"/>
                  <a:pt x="1588257" y="416823"/>
                </a:cubicBezTo>
                <a:close/>
                <a:moveTo>
                  <a:pt x="5900702" y="415865"/>
                </a:moveTo>
                <a:cubicBezTo>
                  <a:pt x="5903297" y="416314"/>
                  <a:pt x="5906514" y="417216"/>
                  <a:pt x="5910352" y="418569"/>
                </a:cubicBezTo>
                <a:cubicBezTo>
                  <a:pt x="5925703" y="423983"/>
                  <a:pt x="5932898" y="428676"/>
                  <a:pt x="5931937" y="432648"/>
                </a:cubicBezTo>
                <a:cubicBezTo>
                  <a:pt x="5930977" y="436620"/>
                  <a:pt x="5929847" y="441854"/>
                  <a:pt x="5928550" y="448351"/>
                </a:cubicBezTo>
                <a:cubicBezTo>
                  <a:pt x="5927252" y="454847"/>
                  <a:pt x="5928295" y="479110"/>
                  <a:pt x="5931679" y="521141"/>
                </a:cubicBezTo>
                <a:cubicBezTo>
                  <a:pt x="5942262" y="518675"/>
                  <a:pt x="5950124" y="515807"/>
                  <a:pt x="5955266" y="512537"/>
                </a:cubicBezTo>
                <a:cubicBezTo>
                  <a:pt x="5960406" y="509268"/>
                  <a:pt x="5967042" y="510594"/>
                  <a:pt x="5975173" y="516517"/>
                </a:cubicBezTo>
                <a:cubicBezTo>
                  <a:pt x="5983304" y="522439"/>
                  <a:pt x="5982436" y="527372"/>
                  <a:pt x="5972570" y="531316"/>
                </a:cubicBezTo>
                <a:cubicBezTo>
                  <a:pt x="5962704" y="535259"/>
                  <a:pt x="5950092" y="539217"/>
                  <a:pt x="5934734" y="543190"/>
                </a:cubicBezTo>
                <a:cubicBezTo>
                  <a:pt x="5938276" y="567883"/>
                  <a:pt x="5943273" y="589329"/>
                  <a:pt x="5949726" y="607527"/>
                </a:cubicBezTo>
                <a:cubicBezTo>
                  <a:pt x="5959420" y="585070"/>
                  <a:pt x="5963142" y="569106"/>
                  <a:pt x="5960890" y="559634"/>
                </a:cubicBezTo>
                <a:cubicBezTo>
                  <a:pt x="5958639" y="550163"/>
                  <a:pt x="5964737" y="549729"/>
                  <a:pt x="5979185" y="558333"/>
                </a:cubicBezTo>
                <a:cubicBezTo>
                  <a:pt x="5993633" y="566937"/>
                  <a:pt x="5998243" y="573917"/>
                  <a:pt x="5993016" y="579273"/>
                </a:cubicBezTo>
                <a:cubicBezTo>
                  <a:pt x="5987789" y="584629"/>
                  <a:pt x="5983193" y="591484"/>
                  <a:pt x="5979228" y="599837"/>
                </a:cubicBezTo>
                <a:cubicBezTo>
                  <a:pt x="5975263" y="608190"/>
                  <a:pt x="5968978" y="619888"/>
                  <a:pt x="5960374" y="634931"/>
                </a:cubicBezTo>
                <a:cubicBezTo>
                  <a:pt x="5970886" y="653745"/>
                  <a:pt x="5981834" y="669179"/>
                  <a:pt x="5993220" y="681232"/>
                </a:cubicBezTo>
                <a:cubicBezTo>
                  <a:pt x="6004606" y="693285"/>
                  <a:pt x="6011637" y="696307"/>
                  <a:pt x="6014311" y="690299"/>
                </a:cubicBezTo>
                <a:cubicBezTo>
                  <a:pt x="6016986" y="684290"/>
                  <a:pt x="6021037" y="676191"/>
                  <a:pt x="6026464" y="666003"/>
                </a:cubicBezTo>
                <a:cubicBezTo>
                  <a:pt x="6031892" y="655814"/>
                  <a:pt x="6034154" y="659919"/>
                  <a:pt x="6033250" y="678317"/>
                </a:cubicBezTo>
                <a:cubicBezTo>
                  <a:pt x="6032348" y="696716"/>
                  <a:pt x="6033248" y="711139"/>
                  <a:pt x="6035950" y="721585"/>
                </a:cubicBezTo>
                <a:cubicBezTo>
                  <a:pt x="6038654" y="732032"/>
                  <a:pt x="6033068" y="734904"/>
                  <a:pt x="6019194" y="730200"/>
                </a:cubicBezTo>
                <a:cubicBezTo>
                  <a:pt x="6005320" y="725497"/>
                  <a:pt x="5991446" y="715749"/>
                  <a:pt x="5977572" y="700957"/>
                </a:cubicBezTo>
                <a:cubicBezTo>
                  <a:pt x="5963698" y="686165"/>
                  <a:pt x="5952659" y="669469"/>
                  <a:pt x="5944456" y="650870"/>
                </a:cubicBezTo>
                <a:cubicBezTo>
                  <a:pt x="5928710" y="671162"/>
                  <a:pt x="5910979" y="685007"/>
                  <a:pt x="5891261" y="692407"/>
                </a:cubicBezTo>
                <a:cubicBezTo>
                  <a:pt x="5871544" y="699806"/>
                  <a:pt x="5869206" y="697186"/>
                  <a:pt x="5884249" y="684545"/>
                </a:cubicBezTo>
                <a:cubicBezTo>
                  <a:pt x="5899292" y="671904"/>
                  <a:pt x="5915611" y="653831"/>
                  <a:pt x="5933206" y="630328"/>
                </a:cubicBezTo>
                <a:cubicBezTo>
                  <a:pt x="5923326" y="600414"/>
                  <a:pt x="5916780" y="572616"/>
                  <a:pt x="5913568" y="546932"/>
                </a:cubicBezTo>
                <a:lnTo>
                  <a:pt x="5845638" y="563452"/>
                </a:lnTo>
                <a:cubicBezTo>
                  <a:pt x="5856436" y="567166"/>
                  <a:pt x="5860936" y="570906"/>
                  <a:pt x="5859136" y="574670"/>
                </a:cubicBezTo>
                <a:cubicBezTo>
                  <a:pt x="5857336" y="578434"/>
                  <a:pt x="5856436" y="583084"/>
                  <a:pt x="5856436" y="588619"/>
                </a:cubicBezTo>
                <a:cubicBezTo>
                  <a:pt x="5861512" y="584289"/>
                  <a:pt x="5867532" y="581406"/>
                  <a:pt x="5874494" y="579972"/>
                </a:cubicBezTo>
                <a:cubicBezTo>
                  <a:pt x="5881456" y="578538"/>
                  <a:pt x="5887160" y="580345"/>
                  <a:pt x="5891606" y="585393"/>
                </a:cubicBezTo>
                <a:cubicBezTo>
                  <a:pt x="5896051" y="590441"/>
                  <a:pt x="5893488" y="595173"/>
                  <a:pt x="5883916" y="599590"/>
                </a:cubicBezTo>
                <a:cubicBezTo>
                  <a:pt x="5874344" y="604006"/>
                  <a:pt x="5865184" y="607670"/>
                  <a:pt x="5856436" y="610581"/>
                </a:cubicBezTo>
                <a:lnTo>
                  <a:pt x="5856436" y="621014"/>
                </a:lnTo>
                <a:cubicBezTo>
                  <a:pt x="5859290" y="620110"/>
                  <a:pt x="5866976" y="621871"/>
                  <a:pt x="5879495" y="626295"/>
                </a:cubicBezTo>
                <a:cubicBezTo>
                  <a:pt x="5892014" y="630719"/>
                  <a:pt x="5898274" y="638437"/>
                  <a:pt x="5898274" y="649451"/>
                </a:cubicBezTo>
                <a:cubicBezTo>
                  <a:pt x="5898274" y="662099"/>
                  <a:pt x="5892294" y="664296"/>
                  <a:pt x="5880334" y="656043"/>
                </a:cubicBezTo>
                <a:cubicBezTo>
                  <a:pt x="5868374" y="647791"/>
                  <a:pt x="5860408" y="640667"/>
                  <a:pt x="5856436" y="634673"/>
                </a:cubicBezTo>
                <a:cubicBezTo>
                  <a:pt x="5856436" y="662679"/>
                  <a:pt x="5854995" y="684530"/>
                  <a:pt x="5852112" y="700226"/>
                </a:cubicBezTo>
                <a:cubicBezTo>
                  <a:pt x="5849230" y="715921"/>
                  <a:pt x="5844028" y="718470"/>
                  <a:pt x="5836507" y="707873"/>
                </a:cubicBezTo>
                <a:cubicBezTo>
                  <a:pt x="5828986" y="697275"/>
                  <a:pt x="5827024" y="686208"/>
                  <a:pt x="5830624" y="674671"/>
                </a:cubicBezTo>
                <a:cubicBezTo>
                  <a:pt x="5834224" y="663135"/>
                  <a:pt x="5835743" y="647550"/>
                  <a:pt x="5835184" y="627919"/>
                </a:cubicBezTo>
                <a:cubicBezTo>
                  <a:pt x="5818722" y="657990"/>
                  <a:pt x="5799448" y="677658"/>
                  <a:pt x="5777364" y="686922"/>
                </a:cubicBezTo>
                <a:cubicBezTo>
                  <a:pt x="5755280" y="696185"/>
                  <a:pt x="5752222" y="693812"/>
                  <a:pt x="5768190" y="679802"/>
                </a:cubicBezTo>
                <a:cubicBezTo>
                  <a:pt x="5784158" y="665791"/>
                  <a:pt x="5801822" y="645349"/>
                  <a:pt x="5821180" y="618476"/>
                </a:cubicBezTo>
                <a:cubicBezTo>
                  <a:pt x="5814886" y="621975"/>
                  <a:pt x="5808242" y="624423"/>
                  <a:pt x="5801252" y="625821"/>
                </a:cubicBezTo>
                <a:cubicBezTo>
                  <a:pt x="5794260" y="627220"/>
                  <a:pt x="5787288" y="625190"/>
                  <a:pt x="5780332" y="619734"/>
                </a:cubicBezTo>
                <a:cubicBezTo>
                  <a:pt x="5773378" y="614278"/>
                  <a:pt x="5775586" y="610675"/>
                  <a:pt x="5786958" y="608925"/>
                </a:cubicBezTo>
                <a:cubicBezTo>
                  <a:pt x="5798330" y="607176"/>
                  <a:pt x="5814240" y="603024"/>
                  <a:pt x="5834689" y="596471"/>
                </a:cubicBezTo>
                <a:cubicBezTo>
                  <a:pt x="5834689" y="583493"/>
                  <a:pt x="5832430" y="574630"/>
                  <a:pt x="5827914" y="569884"/>
                </a:cubicBezTo>
                <a:cubicBezTo>
                  <a:pt x="5811724" y="573369"/>
                  <a:pt x="5798176" y="577165"/>
                  <a:pt x="5787270" y="581274"/>
                </a:cubicBezTo>
                <a:cubicBezTo>
                  <a:pt x="5776364" y="585382"/>
                  <a:pt x="5766018" y="583916"/>
                  <a:pt x="5756230" y="576875"/>
                </a:cubicBezTo>
                <a:cubicBezTo>
                  <a:pt x="5746443" y="569834"/>
                  <a:pt x="5746812" y="566001"/>
                  <a:pt x="5757338" y="565377"/>
                </a:cubicBezTo>
                <a:cubicBezTo>
                  <a:pt x="5767864" y="564754"/>
                  <a:pt x="5795447" y="558426"/>
                  <a:pt x="5840088" y="546395"/>
                </a:cubicBezTo>
                <a:lnTo>
                  <a:pt x="5840088" y="521292"/>
                </a:lnTo>
                <a:cubicBezTo>
                  <a:pt x="5824572" y="523988"/>
                  <a:pt x="5812594" y="523278"/>
                  <a:pt x="5804156" y="519163"/>
                </a:cubicBezTo>
                <a:cubicBezTo>
                  <a:pt x="5795716" y="515047"/>
                  <a:pt x="5796938" y="511447"/>
                  <a:pt x="5807822" y="508364"/>
                </a:cubicBezTo>
                <a:cubicBezTo>
                  <a:pt x="5818707" y="505281"/>
                  <a:pt x="5829484" y="502212"/>
                  <a:pt x="5840152" y="499158"/>
                </a:cubicBezTo>
                <a:cubicBezTo>
                  <a:pt x="5840999" y="478637"/>
                  <a:pt x="5838948" y="463802"/>
                  <a:pt x="5834000" y="454653"/>
                </a:cubicBezTo>
                <a:cubicBezTo>
                  <a:pt x="5829054" y="445504"/>
                  <a:pt x="5829208" y="440349"/>
                  <a:pt x="5834464" y="439187"/>
                </a:cubicBezTo>
                <a:cubicBezTo>
                  <a:pt x="5839719" y="438026"/>
                  <a:pt x="5847621" y="440230"/>
                  <a:pt x="5858168" y="445802"/>
                </a:cubicBezTo>
                <a:cubicBezTo>
                  <a:pt x="5868715" y="451373"/>
                  <a:pt x="5872616" y="457431"/>
                  <a:pt x="5869870" y="463978"/>
                </a:cubicBezTo>
                <a:cubicBezTo>
                  <a:pt x="5867123" y="470524"/>
                  <a:pt x="5864897" y="480128"/>
                  <a:pt x="5863190" y="492791"/>
                </a:cubicBezTo>
                <a:cubicBezTo>
                  <a:pt x="5872296" y="487385"/>
                  <a:pt x="5880872" y="487657"/>
                  <a:pt x="5888916" y="493608"/>
                </a:cubicBezTo>
                <a:cubicBezTo>
                  <a:pt x="5896962" y="499559"/>
                  <a:pt x="5888300" y="507095"/>
                  <a:pt x="5862932" y="516216"/>
                </a:cubicBezTo>
                <a:cubicBezTo>
                  <a:pt x="5862200" y="526340"/>
                  <a:pt x="5861835" y="534277"/>
                  <a:pt x="5861835" y="540028"/>
                </a:cubicBezTo>
                <a:cubicBezTo>
                  <a:pt x="5877868" y="536586"/>
                  <a:pt x="5894014" y="532463"/>
                  <a:pt x="5910276" y="527659"/>
                </a:cubicBezTo>
                <a:cubicBezTo>
                  <a:pt x="5907609" y="510594"/>
                  <a:pt x="5905380" y="491314"/>
                  <a:pt x="5903586" y="469818"/>
                </a:cubicBezTo>
                <a:cubicBezTo>
                  <a:pt x="5901794" y="448322"/>
                  <a:pt x="5898636" y="433053"/>
                  <a:pt x="5894112" y="424012"/>
                </a:cubicBezTo>
                <a:cubicBezTo>
                  <a:pt x="5890718" y="417230"/>
                  <a:pt x="5892915" y="414515"/>
                  <a:pt x="5900702" y="415865"/>
                </a:cubicBezTo>
                <a:close/>
                <a:moveTo>
                  <a:pt x="2681252" y="415865"/>
                </a:moveTo>
                <a:cubicBezTo>
                  <a:pt x="2683847" y="416314"/>
                  <a:pt x="2687064" y="417216"/>
                  <a:pt x="2690902" y="418569"/>
                </a:cubicBezTo>
                <a:cubicBezTo>
                  <a:pt x="2706253" y="423983"/>
                  <a:pt x="2713449" y="428676"/>
                  <a:pt x="2712488" y="432648"/>
                </a:cubicBezTo>
                <a:cubicBezTo>
                  <a:pt x="2711527" y="436620"/>
                  <a:pt x="2710398" y="441854"/>
                  <a:pt x="2709100" y="448351"/>
                </a:cubicBezTo>
                <a:cubicBezTo>
                  <a:pt x="2707802" y="454847"/>
                  <a:pt x="2708845" y="479110"/>
                  <a:pt x="2712229" y="521141"/>
                </a:cubicBezTo>
                <a:cubicBezTo>
                  <a:pt x="2722813" y="518675"/>
                  <a:pt x="2730675" y="515807"/>
                  <a:pt x="2735816" y="512537"/>
                </a:cubicBezTo>
                <a:cubicBezTo>
                  <a:pt x="2740956" y="509268"/>
                  <a:pt x="2747592" y="510594"/>
                  <a:pt x="2755723" y="516517"/>
                </a:cubicBezTo>
                <a:cubicBezTo>
                  <a:pt x="2763854" y="522439"/>
                  <a:pt x="2762987" y="527372"/>
                  <a:pt x="2753121" y="531316"/>
                </a:cubicBezTo>
                <a:cubicBezTo>
                  <a:pt x="2743255" y="535259"/>
                  <a:pt x="2730642" y="539217"/>
                  <a:pt x="2715284" y="543190"/>
                </a:cubicBezTo>
                <a:cubicBezTo>
                  <a:pt x="2718826" y="567883"/>
                  <a:pt x="2723824" y="589329"/>
                  <a:pt x="2730277" y="607527"/>
                </a:cubicBezTo>
                <a:cubicBezTo>
                  <a:pt x="2739971" y="585070"/>
                  <a:pt x="2743692" y="569106"/>
                  <a:pt x="2741440" y="559634"/>
                </a:cubicBezTo>
                <a:cubicBezTo>
                  <a:pt x="2739189" y="550163"/>
                  <a:pt x="2745287" y="549729"/>
                  <a:pt x="2759735" y="558333"/>
                </a:cubicBezTo>
                <a:cubicBezTo>
                  <a:pt x="2774183" y="566937"/>
                  <a:pt x="2778793" y="573917"/>
                  <a:pt x="2773566" y="579273"/>
                </a:cubicBezTo>
                <a:cubicBezTo>
                  <a:pt x="2768339" y="584629"/>
                  <a:pt x="2763743" y="591484"/>
                  <a:pt x="2759778" y="599837"/>
                </a:cubicBezTo>
                <a:cubicBezTo>
                  <a:pt x="2755813" y="608190"/>
                  <a:pt x="2749528" y="619888"/>
                  <a:pt x="2740924" y="634931"/>
                </a:cubicBezTo>
                <a:cubicBezTo>
                  <a:pt x="2751436" y="653745"/>
                  <a:pt x="2762385" y="669179"/>
                  <a:pt x="2773770" y="681232"/>
                </a:cubicBezTo>
                <a:cubicBezTo>
                  <a:pt x="2785157" y="693285"/>
                  <a:pt x="2792187" y="696307"/>
                  <a:pt x="2794861" y="690299"/>
                </a:cubicBezTo>
                <a:cubicBezTo>
                  <a:pt x="2797536" y="684290"/>
                  <a:pt x="2801587" y="676191"/>
                  <a:pt x="2807015" y="666003"/>
                </a:cubicBezTo>
                <a:cubicBezTo>
                  <a:pt x="2812443" y="655814"/>
                  <a:pt x="2814705" y="659919"/>
                  <a:pt x="2813801" y="678317"/>
                </a:cubicBezTo>
                <a:cubicBezTo>
                  <a:pt x="2812898" y="696716"/>
                  <a:pt x="2813798" y="711139"/>
                  <a:pt x="2816501" y="721585"/>
                </a:cubicBezTo>
                <a:cubicBezTo>
                  <a:pt x="2819204" y="732032"/>
                  <a:pt x="2813619" y="734904"/>
                  <a:pt x="2799744" y="730200"/>
                </a:cubicBezTo>
                <a:cubicBezTo>
                  <a:pt x="2785870" y="725497"/>
                  <a:pt x="2771996" y="715749"/>
                  <a:pt x="2758122" y="700957"/>
                </a:cubicBezTo>
                <a:cubicBezTo>
                  <a:pt x="2744248" y="686165"/>
                  <a:pt x="2733209" y="669469"/>
                  <a:pt x="2725007" y="650870"/>
                </a:cubicBezTo>
                <a:cubicBezTo>
                  <a:pt x="2709261" y="671162"/>
                  <a:pt x="2691530" y="685007"/>
                  <a:pt x="2671812" y="692407"/>
                </a:cubicBezTo>
                <a:cubicBezTo>
                  <a:pt x="2652094" y="699806"/>
                  <a:pt x="2649756" y="697186"/>
                  <a:pt x="2664799" y="684545"/>
                </a:cubicBezTo>
                <a:cubicBezTo>
                  <a:pt x="2679842" y="671904"/>
                  <a:pt x="2696161" y="653831"/>
                  <a:pt x="2713757" y="630328"/>
                </a:cubicBezTo>
                <a:cubicBezTo>
                  <a:pt x="2703876" y="600414"/>
                  <a:pt x="2697330" y="572616"/>
                  <a:pt x="2694118" y="546932"/>
                </a:cubicBezTo>
                <a:lnTo>
                  <a:pt x="2626188" y="563452"/>
                </a:lnTo>
                <a:cubicBezTo>
                  <a:pt x="2636986" y="567166"/>
                  <a:pt x="2641486" y="570906"/>
                  <a:pt x="2639686" y="574670"/>
                </a:cubicBezTo>
                <a:cubicBezTo>
                  <a:pt x="2637886" y="578434"/>
                  <a:pt x="2636986" y="583084"/>
                  <a:pt x="2636986" y="588619"/>
                </a:cubicBezTo>
                <a:cubicBezTo>
                  <a:pt x="2642063" y="584289"/>
                  <a:pt x="2648082" y="581406"/>
                  <a:pt x="2655044" y="579972"/>
                </a:cubicBezTo>
                <a:cubicBezTo>
                  <a:pt x="2662006" y="578538"/>
                  <a:pt x="2667710" y="580345"/>
                  <a:pt x="2672156" y="585393"/>
                </a:cubicBezTo>
                <a:cubicBezTo>
                  <a:pt x="2676601" y="590441"/>
                  <a:pt x="2674038" y="595173"/>
                  <a:pt x="2664466" y="599590"/>
                </a:cubicBezTo>
                <a:cubicBezTo>
                  <a:pt x="2654894" y="604006"/>
                  <a:pt x="2645734" y="607670"/>
                  <a:pt x="2636986" y="610581"/>
                </a:cubicBezTo>
                <a:lnTo>
                  <a:pt x="2636986" y="621014"/>
                </a:lnTo>
                <a:cubicBezTo>
                  <a:pt x="2639840" y="620110"/>
                  <a:pt x="2647526" y="621871"/>
                  <a:pt x="2660045" y="626295"/>
                </a:cubicBezTo>
                <a:cubicBezTo>
                  <a:pt x="2672564" y="630719"/>
                  <a:pt x="2678824" y="638437"/>
                  <a:pt x="2678824" y="649451"/>
                </a:cubicBezTo>
                <a:cubicBezTo>
                  <a:pt x="2678824" y="662099"/>
                  <a:pt x="2672844" y="664296"/>
                  <a:pt x="2660884" y="656043"/>
                </a:cubicBezTo>
                <a:cubicBezTo>
                  <a:pt x="2648925" y="647791"/>
                  <a:pt x="2640959" y="640667"/>
                  <a:pt x="2636986" y="634673"/>
                </a:cubicBezTo>
                <a:cubicBezTo>
                  <a:pt x="2636986" y="662679"/>
                  <a:pt x="2635545" y="684530"/>
                  <a:pt x="2632663" y="700226"/>
                </a:cubicBezTo>
                <a:cubicBezTo>
                  <a:pt x="2629780" y="715921"/>
                  <a:pt x="2624578" y="718470"/>
                  <a:pt x="2617057" y="707873"/>
                </a:cubicBezTo>
                <a:cubicBezTo>
                  <a:pt x="2609536" y="697275"/>
                  <a:pt x="2607575" y="686208"/>
                  <a:pt x="2611174" y="674671"/>
                </a:cubicBezTo>
                <a:cubicBezTo>
                  <a:pt x="2614773" y="663135"/>
                  <a:pt x="2616293" y="647550"/>
                  <a:pt x="2615734" y="627919"/>
                </a:cubicBezTo>
                <a:cubicBezTo>
                  <a:pt x="2599272" y="657990"/>
                  <a:pt x="2579998" y="677658"/>
                  <a:pt x="2557914" y="686922"/>
                </a:cubicBezTo>
                <a:cubicBezTo>
                  <a:pt x="2535831" y="696185"/>
                  <a:pt x="2532772" y="693812"/>
                  <a:pt x="2548740" y="679802"/>
                </a:cubicBezTo>
                <a:cubicBezTo>
                  <a:pt x="2564708" y="665791"/>
                  <a:pt x="2582372" y="645349"/>
                  <a:pt x="2601731" y="618476"/>
                </a:cubicBezTo>
                <a:cubicBezTo>
                  <a:pt x="2595436" y="621975"/>
                  <a:pt x="2588793" y="624423"/>
                  <a:pt x="2581802" y="625821"/>
                </a:cubicBezTo>
                <a:cubicBezTo>
                  <a:pt x="2574811" y="627220"/>
                  <a:pt x="2567838" y="625190"/>
                  <a:pt x="2560883" y="619734"/>
                </a:cubicBezTo>
                <a:cubicBezTo>
                  <a:pt x="2553928" y="614278"/>
                  <a:pt x="2556136" y="610675"/>
                  <a:pt x="2567508" y="608925"/>
                </a:cubicBezTo>
                <a:cubicBezTo>
                  <a:pt x="2578880" y="607176"/>
                  <a:pt x="2594790" y="603024"/>
                  <a:pt x="2615239" y="596471"/>
                </a:cubicBezTo>
                <a:cubicBezTo>
                  <a:pt x="2615239" y="583493"/>
                  <a:pt x="2612981" y="574630"/>
                  <a:pt x="2608464" y="569884"/>
                </a:cubicBezTo>
                <a:cubicBezTo>
                  <a:pt x="2592274" y="573369"/>
                  <a:pt x="2578726" y="577165"/>
                  <a:pt x="2567820" y="581274"/>
                </a:cubicBezTo>
                <a:cubicBezTo>
                  <a:pt x="2556914" y="585382"/>
                  <a:pt x="2546568" y="583916"/>
                  <a:pt x="2536781" y="576875"/>
                </a:cubicBezTo>
                <a:cubicBezTo>
                  <a:pt x="2526993" y="569834"/>
                  <a:pt x="2527363" y="566001"/>
                  <a:pt x="2537888" y="565377"/>
                </a:cubicBezTo>
                <a:cubicBezTo>
                  <a:pt x="2548414" y="564754"/>
                  <a:pt x="2575997" y="558426"/>
                  <a:pt x="2620639" y="546395"/>
                </a:cubicBezTo>
                <a:lnTo>
                  <a:pt x="2620639" y="521292"/>
                </a:lnTo>
                <a:cubicBezTo>
                  <a:pt x="2605122" y="523988"/>
                  <a:pt x="2593145" y="523278"/>
                  <a:pt x="2584706" y="519163"/>
                </a:cubicBezTo>
                <a:cubicBezTo>
                  <a:pt x="2576266" y="515047"/>
                  <a:pt x="2577489" y="511447"/>
                  <a:pt x="2588373" y="508364"/>
                </a:cubicBezTo>
                <a:cubicBezTo>
                  <a:pt x="2599257" y="505281"/>
                  <a:pt x="2610034" y="502212"/>
                  <a:pt x="2620703" y="499158"/>
                </a:cubicBezTo>
                <a:cubicBezTo>
                  <a:pt x="2621549" y="478637"/>
                  <a:pt x="2619498" y="463802"/>
                  <a:pt x="2614551" y="454653"/>
                </a:cubicBezTo>
                <a:cubicBezTo>
                  <a:pt x="2609604" y="445504"/>
                  <a:pt x="2609758" y="440349"/>
                  <a:pt x="2615014" y="439187"/>
                </a:cubicBezTo>
                <a:cubicBezTo>
                  <a:pt x="2620269" y="438026"/>
                  <a:pt x="2628171" y="440230"/>
                  <a:pt x="2638718" y="445802"/>
                </a:cubicBezTo>
                <a:cubicBezTo>
                  <a:pt x="2649265" y="451373"/>
                  <a:pt x="2653166" y="457431"/>
                  <a:pt x="2650420" y="463978"/>
                </a:cubicBezTo>
                <a:cubicBezTo>
                  <a:pt x="2647674" y="470524"/>
                  <a:pt x="2645447" y="480128"/>
                  <a:pt x="2643741" y="492791"/>
                </a:cubicBezTo>
                <a:cubicBezTo>
                  <a:pt x="2652847" y="487385"/>
                  <a:pt x="2661422" y="487657"/>
                  <a:pt x="2669467" y="493608"/>
                </a:cubicBezTo>
                <a:cubicBezTo>
                  <a:pt x="2677512" y="499559"/>
                  <a:pt x="2668850" y="507095"/>
                  <a:pt x="2643482" y="516216"/>
                </a:cubicBezTo>
                <a:cubicBezTo>
                  <a:pt x="2642751" y="526340"/>
                  <a:pt x="2642385" y="534277"/>
                  <a:pt x="2642385" y="540028"/>
                </a:cubicBezTo>
                <a:cubicBezTo>
                  <a:pt x="2658418" y="536586"/>
                  <a:pt x="2674565" y="532463"/>
                  <a:pt x="2690827" y="527659"/>
                </a:cubicBezTo>
                <a:cubicBezTo>
                  <a:pt x="2688159" y="510594"/>
                  <a:pt x="2685930" y="491314"/>
                  <a:pt x="2684137" y="469818"/>
                </a:cubicBezTo>
                <a:cubicBezTo>
                  <a:pt x="2682345" y="448322"/>
                  <a:pt x="2679186" y="433053"/>
                  <a:pt x="2674662" y="424012"/>
                </a:cubicBezTo>
                <a:cubicBezTo>
                  <a:pt x="2671269" y="417230"/>
                  <a:pt x="2673465" y="414515"/>
                  <a:pt x="2681252" y="415865"/>
                </a:cubicBezTo>
                <a:close/>
                <a:moveTo>
                  <a:pt x="5152289" y="414101"/>
                </a:moveTo>
                <a:cubicBezTo>
                  <a:pt x="5153923" y="414210"/>
                  <a:pt x="5155866" y="414689"/>
                  <a:pt x="5158119" y="415537"/>
                </a:cubicBezTo>
                <a:cubicBezTo>
                  <a:pt x="5167132" y="418928"/>
                  <a:pt x="5173908" y="422925"/>
                  <a:pt x="5178446" y="427529"/>
                </a:cubicBezTo>
                <a:cubicBezTo>
                  <a:pt x="5182985" y="432132"/>
                  <a:pt x="5183031" y="436129"/>
                  <a:pt x="5178586" y="439521"/>
                </a:cubicBezTo>
                <a:cubicBezTo>
                  <a:pt x="5174141" y="442912"/>
                  <a:pt x="5167817" y="448523"/>
                  <a:pt x="5159614" y="456352"/>
                </a:cubicBezTo>
                <a:cubicBezTo>
                  <a:pt x="5187549" y="455521"/>
                  <a:pt x="5209887" y="451936"/>
                  <a:pt x="5226629" y="445597"/>
                </a:cubicBezTo>
                <a:cubicBezTo>
                  <a:pt x="5243371" y="439259"/>
                  <a:pt x="5256411" y="439219"/>
                  <a:pt x="5265746" y="445479"/>
                </a:cubicBezTo>
                <a:cubicBezTo>
                  <a:pt x="5275082" y="451738"/>
                  <a:pt x="5274730" y="457155"/>
                  <a:pt x="5264692" y="461730"/>
                </a:cubicBezTo>
                <a:cubicBezTo>
                  <a:pt x="5254654" y="466304"/>
                  <a:pt x="5240808" y="469947"/>
                  <a:pt x="5223155" y="472657"/>
                </a:cubicBezTo>
                <a:cubicBezTo>
                  <a:pt x="5205503" y="475367"/>
                  <a:pt x="5191216" y="476952"/>
                  <a:pt x="5180296" y="477411"/>
                </a:cubicBezTo>
                <a:cubicBezTo>
                  <a:pt x="5169376" y="477870"/>
                  <a:pt x="5160022" y="475848"/>
                  <a:pt x="5152236" y="471345"/>
                </a:cubicBezTo>
                <a:cubicBezTo>
                  <a:pt x="5128073" y="496139"/>
                  <a:pt x="5108613" y="511114"/>
                  <a:pt x="5093857" y="516269"/>
                </a:cubicBezTo>
                <a:cubicBezTo>
                  <a:pt x="5079101" y="521425"/>
                  <a:pt x="5077237" y="518341"/>
                  <a:pt x="5088264" y="507020"/>
                </a:cubicBezTo>
                <a:cubicBezTo>
                  <a:pt x="5099292" y="495698"/>
                  <a:pt x="5111890" y="480985"/>
                  <a:pt x="5126058" y="462881"/>
                </a:cubicBezTo>
                <a:cubicBezTo>
                  <a:pt x="5140226" y="444776"/>
                  <a:pt x="5146858" y="431512"/>
                  <a:pt x="5145955" y="423087"/>
                </a:cubicBezTo>
                <a:cubicBezTo>
                  <a:pt x="5145277" y="416768"/>
                  <a:pt x="5147389" y="413773"/>
                  <a:pt x="5152289" y="414101"/>
                </a:cubicBezTo>
                <a:close/>
                <a:moveTo>
                  <a:pt x="1932839" y="414101"/>
                </a:moveTo>
                <a:cubicBezTo>
                  <a:pt x="1934472" y="414210"/>
                  <a:pt x="1936416" y="414689"/>
                  <a:pt x="1938669" y="415537"/>
                </a:cubicBezTo>
                <a:cubicBezTo>
                  <a:pt x="1947682" y="418928"/>
                  <a:pt x="1954457" y="422925"/>
                  <a:pt x="1958996" y="427529"/>
                </a:cubicBezTo>
                <a:cubicBezTo>
                  <a:pt x="1963535" y="432132"/>
                  <a:pt x="1963581" y="436129"/>
                  <a:pt x="1959136" y="439521"/>
                </a:cubicBezTo>
                <a:cubicBezTo>
                  <a:pt x="1954690" y="442912"/>
                  <a:pt x="1948366" y="448523"/>
                  <a:pt x="1940164" y="456352"/>
                </a:cubicBezTo>
                <a:cubicBezTo>
                  <a:pt x="1968099" y="455521"/>
                  <a:pt x="1990437" y="451936"/>
                  <a:pt x="2007179" y="445597"/>
                </a:cubicBezTo>
                <a:cubicBezTo>
                  <a:pt x="2023921" y="439259"/>
                  <a:pt x="2036960" y="439219"/>
                  <a:pt x="2046296" y="445479"/>
                </a:cubicBezTo>
                <a:cubicBezTo>
                  <a:pt x="2055631" y="451738"/>
                  <a:pt x="2055280" y="457155"/>
                  <a:pt x="2045242" y="461730"/>
                </a:cubicBezTo>
                <a:cubicBezTo>
                  <a:pt x="2035203" y="466304"/>
                  <a:pt x="2021358" y="469947"/>
                  <a:pt x="2003705" y="472657"/>
                </a:cubicBezTo>
                <a:cubicBezTo>
                  <a:pt x="1986052" y="475367"/>
                  <a:pt x="1971766" y="476952"/>
                  <a:pt x="1960846" y="477411"/>
                </a:cubicBezTo>
                <a:cubicBezTo>
                  <a:pt x="1949926" y="477870"/>
                  <a:pt x="1940573" y="475848"/>
                  <a:pt x="1932786" y="471345"/>
                </a:cubicBezTo>
                <a:cubicBezTo>
                  <a:pt x="1908623" y="496139"/>
                  <a:pt x="1889163" y="511114"/>
                  <a:pt x="1874407" y="516269"/>
                </a:cubicBezTo>
                <a:cubicBezTo>
                  <a:pt x="1859651" y="521425"/>
                  <a:pt x="1857786" y="518341"/>
                  <a:pt x="1868814" y="507020"/>
                </a:cubicBezTo>
                <a:cubicBezTo>
                  <a:pt x="1879842" y="495698"/>
                  <a:pt x="1892440" y="480985"/>
                  <a:pt x="1906608" y="462881"/>
                </a:cubicBezTo>
                <a:cubicBezTo>
                  <a:pt x="1920776" y="444776"/>
                  <a:pt x="1927408" y="431512"/>
                  <a:pt x="1926505" y="423087"/>
                </a:cubicBezTo>
                <a:cubicBezTo>
                  <a:pt x="1925827" y="416768"/>
                  <a:pt x="1927939" y="413773"/>
                  <a:pt x="1932839" y="414101"/>
                </a:cubicBezTo>
                <a:close/>
                <a:moveTo>
                  <a:pt x="5920097" y="216888"/>
                </a:moveTo>
                <a:cubicBezTo>
                  <a:pt x="5921602" y="217111"/>
                  <a:pt x="5923290" y="217714"/>
                  <a:pt x="5925162" y="218699"/>
                </a:cubicBezTo>
                <a:cubicBezTo>
                  <a:pt x="5932647" y="222635"/>
                  <a:pt x="5938211" y="226883"/>
                  <a:pt x="5941854" y="231443"/>
                </a:cubicBezTo>
                <a:cubicBezTo>
                  <a:pt x="5946098" y="238312"/>
                  <a:pt x="5945876" y="242923"/>
                  <a:pt x="5941186" y="245275"/>
                </a:cubicBezTo>
                <a:cubicBezTo>
                  <a:pt x="5936498" y="247626"/>
                  <a:pt x="5928331" y="253958"/>
                  <a:pt x="5916686" y="264268"/>
                </a:cubicBezTo>
                <a:cubicBezTo>
                  <a:pt x="5905042" y="274579"/>
                  <a:pt x="5890110" y="285882"/>
                  <a:pt x="5871892" y="298179"/>
                </a:cubicBezTo>
                <a:cubicBezTo>
                  <a:pt x="5853672" y="310476"/>
                  <a:pt x="5835492" y="318467"/>
                  <a:pt x="5817352" y="322152"/>
                </a:cubicBezTo>
                <a:cubicBezTo>
                  <a:pt x="5799212" y="325838"/>
                  <a:pt x="5798681" y="322393"/>
                  <a:pt x="5815760" y="311817"/>
                </a:cubicBezTo>
                <a:cubicBezTo>
                  <a:pt x="5832839" y="301241"/>
                  <a:pt x="5852661" y="286216"/>
                  <a:pt x="5875226" y="266742"/>
                </a:cubicBezTo>
                <a:cubicBezTo>
                  <a:pt x="5897790" y="247268"/>
                  <a:pt x="5909882" y="233408"/>
                  <a:pt x="5911502" y="225162"/>
                </a:cubicBezTo>
                <a:cubicBezTo>
                  <a:pt x="5912718" y="218978"/>
                  <a:pt x="5915583" y="216220"/>
                  <a:pt x="5920097" y="216888"/>
                </a:cubicBezTo>
                <a:close/>
                <a:moveTo>
                  <a:pt x="5900032" y="181736"/>
                </a:moveTo>
                <a:cubicBezTo>
                  <a:pt x="5903922" y="182551"/>
                  <a:pt x="5909308" y="185612"/>
                  <a:pt x="5916192" y="190918"/>
                </a:cubicBezTo>
                <a:cubicBezTo>
                  <a:pt x="5924050" y="201601"/>
                  <a:pt x="5924936" y="208094"/>
                  <a:pt x="5918848" y="210396"/>
                </a:cubicBezTo>
                <a:cubicBezTo>
                  <a:pt x="5912761" y="212697"/>
                  <a:pt x="5905490" y="217630"/>
                  <a:pt x="5897037" y="225195"/>
                </a:cubicBezTo>
                <a:cubicBezTo>
                  <a:pt x="5888584" y="232759"/>
                  <a:pt x="5877506" y="241109"/>
                  <a:pt x="5863804" y="250243"/>
                </a:cubicBezTo>
                <a:cubicBezTo>
                  <a:pt x="5850102" y="259378"/>
                  <a:pt x="5837772" y="265344"/>
                  <a:pt x="5826816" y="268140"/>
                </a:cubicBezTo>
                <a:cubicBezTo>
                  <a:pt x="5815860" y="270936"/>
                  <a:pt x="5815197" y="267828"/>
                  <a:pt x="5824827" y="258815"/>
                </a:cubicBezTo>
                <a:cubicBezTo>
                  <a:pt x="5834456" y="249802"/>
                  <a:pt x="5847754" y="237255"/>
                  <a:pt x="5864718" y="221172"/>
                </a:cubicBezTo>
                <a:cubicBezTo>
                  <a:pt x="5881682" y="205090"/>
                  <a:pt x="5891060" y="193374"/>
                  <a:pt x="5892853" y="186024"/>
                </a:cubicBezTo>
                <a:cubicBezTo>
                  <a:pt x="5893750" y="182350"/>
                  <a:pt x="5896142" y="180920"/>
                  <a:pt x="5900032" y="181736"/>
                </a:cubicBezTo>
                <a:close/>
                <a:moveTo>
                  <a:pt x="2024809" y="166829"/>
                </a:moveTo>
                <a:cubicBezTo>
                  <a:pt x="2028369" y="167394"/>
                  <a:pt x="2032968" y="168662"/>
                  <a:pt x="2038606" y="170634"/>
                </a:cubicBezTo>
                <a:cubicBezTo>
                  <a:pt x="2061156" y="178521"/>
                  <a:pt x="2076930" y="186964"/>
                  <a:pt x="2085928" y="195962"/>
                </a:cubicBezTo>
                <a:cubicBezTo>
                  <a:pt x="2094927" y="204961"/>
                  <a:pt x="2099426" y="215547"/>
                  <a:pt x="2099426" y="227722"/>
                </a:cubicBezTo>
                <a:cubicBezTo>
                  <a:pt x="2099426" y="241274"/>
                  <a:pt x="2094443" y="245178"/>
                  <a:pt x="2084477" y="239434"/>
                </a:cubicBezTo>
                <a:cubicBezTo>
                  <a:pt x="2074510" y="233691"/>
                  <a:pt x="2063880" y="224947"/>
                  <a:pt x="2052588" y="213203"/>
                </a:cubicBezTo>
                <a:cubicBezTo>
                  <a:pt x="2041295" y="201458"/>
                  <a:pt x="2030701" y="190638"/>
                  <a:pt x="2020806" y="180744"/>
                </a:cubicBezTo>
                <a:cubicBezTo>
                  <a:pt x="2012793" y="169773"/>
                  <a:pt x="2014128" y="165135"/>
                  <a:pt x="2024809" y="166829"/>
                </a:cubicBezTo>
                <a:close/>
                <a:moveTo>
                  <a:pt x="7000069" y="155380"/>
                </a:moveTo>
                <a:cubicBezTo>
                  <a:pt x="7002656" y="155518"/>
                  <a:pt x="7006038" y="156430"/>
                  <a:pt x="7010213" y="158115"/>
                </a:cubicBezTo>
                <a:cubicBezTo>
                  <a:pt x="7026912" y="164855"/>
                  <a:pt x="7035262" y="172756"/>
                  <a:pt x="7035262" y="181819"/>
                </a:cubicBezTo>
                <a:cubicBezTo>
                  <a:pt x="7035262" y="191370"/>
                  <a:pt x="7032888" y="197597"/>
                  <a:pt x="7028142" y="200501"/>
                </a:cubicBezTo>
                <a:cubicBezTo>
                  <a:pt x="7023396" y="203405"/>
                  <a:pt x="7019236" y="203021"/>
                  <a:pt x="7015666" y="199350"/>
                </a:cubicBezTo>
                <a:cubicBezTo>
                  <a:pt x="7012095" y="195679"/>
                  <a:pt x="7006274" y="187570"/>
                  <a:pt x="6998200" y="175022"/>
                </a:cubicBezTo>
                <a:cubicBezTo>
                  <a:pt x="6991682" y="161513"/>
                  <a:pt x="6992305" y="154966"/>
                  <a:pt x="7000069" y="155380"/>
                </a:cubicBezTo>
                <a:close/>
                <a:moveTo>
                  <a:pt x="6675246" y="149650"/>
                </a:moveTo>
                <a:cubicBezTo>
                  <a:pt x="6673502" y="149331"/>
                  <a:pt x="6671272" y="149511"/>
                  <a:pt x="6668554" y="150188"/>
                </a:cubicBezTo>
                <a:cubicBezTo>
                  <a:pt x="6663120" y="151543"/>
                  <a:pt x="6647187" y="154279"/>
                  <a:pt x="6620758" y="158394"/>
                </a:cubicBezTo>
                <a:lnTo>
                  <a:pt x="6620758" y="169601"/>
                </a:lnTo>
                <a:cubicBezTo>
                  <a:pt x="6628028" y="169702"/>
                  <a:pt x="6635536" y="168601"/>
                  <a:pt x="6643279" y="166299"/>
                </a:cubicBezTo>
                <a:cubicBezTo>
                  <a:pt x="6651023" y="163998"/>
                  <a:pt x="6658430" y="165080"/>
                  <a:pt x="6665500" y="169547"/>
                </a:cubicBezTo>
                <a:cubicBezTo>
                  <a:pt x="6672570" y="174014"/>
                  <a:pt x="6671498" y="178087"/>
                  <a:pt x="6662284" y="181765"/>
                </a:cubicBezTo>
                <a:cubicBezTo>
                  <a:pt x="6653070" y="185444"/>
                  <a:pt x="6639228" y="187684"/>
                  <a:pt x="6620758" y="188487"/>
                </a:cubicBezTo>
                <a:lnTo>
                  <a:pt x="6620758" y="203351"/>
                </a:lnTo>
                <a:cubicBezTo>
                  <a:pt x="6629104" y="201616"/>
                  <a:pt x="6638325" y="199830"/>
                  <a:pt x="6648420" y="197995"/>
                </a:cubicBezTo>
                <a:cubicBezTo>
                  <a:pt x="6658516" y="196159"/>
                  <a:pt x="6664976" y="198282"/>
                  <a:pt x="6667801" y="204362"/>
                </a:cubicBezTo>
                <a:cubicBezTo>
                  <a:pt x="6670626" y="210442"/>
                  <a:pt x="6666482" y="214293"/>
                  <a:pt x="6655368" y="215913"/>
                </a:cubicBezTo>
                <a:cubicBezTo>
                  <a:pt x="6644254" y="217533"/>
                  <a:pt x="6632718" y="218344"/>
                  <a:pt x="6620758" y="218344"/>
                </a:cubicBezTo>
                <a:lnTo>
                  <a:pt x="6620758" y="234390"/>
                </a:lnTo>
                <a:cubicBezTo>
                  <a:pt x="6627383" y="233559"/>
                  <a:pt x="6635833" y="231999"/>
                  <a:pt x="6646108" y="229712"/>
                </a:cubicBezTo>
                <a:cubicBezTo>
                  <a:pt x="6656383" y="227425"/>
                  <a:pt x="6663725" y="229221"/>
                  <a:pt x="6668134" y="235100"/>
                </a:cubicBezTo>
                <a:cubicBezTo>
                  <a:pt x="6672544" y="240980"/>
                  <a:pt x="6669619" y="245056"/>
                  <a:pt x="6659358" y="247329"/>
                </a:cubicBezTo>
                <a:cubicBezTo>
                  <a:pt x="6649098" y="249602"/>
                  <a:pt x="6636232" y="250294"/>
                  <a:pt x="6620758" y="249405"/>
                </a:cubicBezTo>
                <a:lnTo>
                  <a:pt x="6620758" y="272184"/>
                </a:lnTo>
                <a:cubicBezTo>
                  <a:pt x="6647876" y="270477"/>
                  <a:pt x="6667615" y="268850"/>
                  <a:pt x="6679976" y="267301"/>
                </a:cubicBezTo>
                <a:cubicBezTo>
                  <a:pt x="6679976" y="247182"/>
                  <a:pt x="6680202" y="223610"/>
                  <a:pt x="6680654" y="196586"/>
                </a:cubicBezTo>
                <a:cubicBezTo>
                  <a:pt x="6681106" y="169562"/>
                  <a:pt x="6680560" y="154734"/>
                  <a:pt x="6679019" y="152103"/>
                </a:cubicBezTo>
                <a:cubicBezTo>
                  <a:pt x="6678248" y="150787"/>
                  <a:pt x="6676990" y="149969"/>
                  <a:pt x="6675246" y="149650"/>
                </a:cubicBezTo>
                <a:close/>
                <a:moveTo>
                  <a:pt x="4482132" y="143821"/>
                </a:moveTo>
                <a:cubicBezTo>
                  <a:pt x="4489411" y="142982"/>
                  <a:pt x="4499298" y="146564"/>
                  <a:pt x="4511796" y="154566"/>
                </a:cubicBezTo>
                <a:cubicBezTo>
                  <a:pt x="4525864" y="164761"/>
                  <a:pt x="4529868" y="172935"/>
                  <a:pt x="4523809" y="179087"/>
                </a:cubicBezTo>
                <a:cubicBezTo>
                  <a:pt x="4517751" y="185239"/>
                  <a:pt x="4513087" y="192811"/>
                  <a:pt x="4509817" y="201802"/>
                </a:cubicBezTo>
                <a:cubicBezTo>
                  <a:pt x="4507121" y="236993"/>
                  <a:pt x="4501543" y="262572"/>
                  <a:pt x="4493082" y="278540"/>
                </a:cubicBezTo>
                <a:cubicBezTo>
                  <a:pt x="4484621" y="294508"/>
                  <a:pt x="4472966" y="305564"/>
                  <a:pt x="4458117" y="311709"/>
                </a:cubicBezTo>
                <a:cubicBezTo>
                  <a:pt x="4443268" y="317854"/>
                  <a:pt x="4435581" y="315997"/>
                  <a:pt x="4435058" y="306138"/>
                </a:cubicBezTo>
                <a:cubicBezTo>
                  <a:pt x="4434534" y="296279"/>
                  <a:pt x="4430885" y="285682"/>
                  <a:pt x="4424109" y="274346"/>
                </a:cubicBezTo>
                <a:cubicBezTo>
                  <a:pt x="4417333" y="263010"/>
                  <a:pt x="4417900" y="258991"/>
                  <a:pt x="4425808" y="262289"/>
                </a:cubicBezTo>
                <a:cubicBezTo>
                  <a:pt x="4433717" y="265587"/>
                  <a:pt x="4442734" y="269345"/>
                  <a:pt x="4452858" y="273561"/>
                </a:cubicBezTo>
                <a:cubicBezTo>
                  <a:pt x="4459870" y="273561"/>
                  <a:pt x="4466165" y="265630"/>
                  <a:pt x="4471744" y="249770"/>
                </a:cubicBezTo>
                <a:cubicBezTo>
                  <a:pt x="4477322" y="233910"/>
                  <a:pt x="4480559" y="219143"/>
                  <a:pt x="4481456" y="205470"/>
                </a:cubicBezTo>
                <a:cubicBezTo>
                  <a:pt x="4482352" y="191796"/>
                  <a:pt x="4482438" y="182425"/>
                  <a:pt x="4481714" y="177356"/>
                </a:cubicBezTo>
                <a:cubicBezTo>
                  <a:pt x="4480990" y="172286"/>
                  <a:pt x="4477910" y="169978"/>
                  <a:pt x="4472475" y="170429"/>
                </a:cubicBezTo>
                <a:cubicBezTo>
                  <a:pt x="4467040" y="170881"/>
                  <a:pt x="4450735" y="173129"/>
                  <a:pt x="4423561" y="177173"/>
                </a:cubicBezTo>
                <a:cubicBezTo>
                  <a:pt x="4435262" y="180787"/>
                  <a:pt x="4438779" y="185738"/>
                  <a:pt x="4434111" y="192026"/>
                </a:cubicBezTo>
                <a:cubicBezTo>
                  <a:pt x="4429444" y="198314"/>
                  <a:pt x="4425999" y="204577"/>
                  <a:pt x="4423776" y="210815"/>
                </a:cubicBezTo>
                <a:cubicBezTo>
                  <a:pt x="4421553" y="217053"/>
                  <a:pt x="4415157" y="227751"/>
                  <a:pt x="4404588" y="242908"/>
                </a:cubicBezTo>
                <a:cubicBezTo>
                  <a:pt x="4394020" y="258066"/>
                  <a:pt x="4381737" y="271015"/>
                  <a:pt x="4367741" y="281756"/>
                </a:cubicBezTo>
                <a:cubicBezTo>
                  <a:pt x="4353745" y="292497"/>
                  <a:pt x="4340850" y="298563"/>
                  <a:pt x="4329055" y="299954"/>
                </a:cubicBezTo>
                <a:cubicBezTo>
                  <a:pt x="4317260" y="301345"/>
                  <a:pt x="4315371" y="298792"/>
                  <a:pt x="4323387" y="292296"/>
                </a:cubicBezTo>
                <a:cubicBezTo>
                  <a:pt x="4331403" y="285800"/>
                  <a:pt x="4341151" y="277257"/>
                  <a:pt x="4352630" y="266667"/>
                </a:cubicBezTo>
                <a:cubicBezTo>
                  <a:pt x="4364110" y="256076"/>
                  <a:pt x="4375177" y="241722"/>
                  <a:pt x="4385831" y="223603"/>
                </a:cubicBezTo>
                <a:cubicBezTo>
                  <a:pt x="4396486" y="205484"/>
                  <a:pt x="4401140" y="192036"/>
                  <a:pt x="4399792" y="183260"/>
                </a:cubicBezTo>
                <a:cubicBezTo>
                  <a:pt x="4394959" y="184924"/>
                  <a:pt x="4388560" y="186913"/>
                  <a:pt x="4380594" y="189229"/>
                </a:cubicBezTo>
                <a:cubicBezTo>
                  <a:pt x="4372628" y="191545"/>
                  <a:pt x="4364027" y="189290"/>
                  <a:pt x="4354792" y="182464"/>
                </a:cubicBezTo>
                <a:cubicBezTo>
                  <a:pt x="4346546" y="173258"/>
                  <a:pt x="4349275" y="168379"/>
                  <a:pt x="4362977" y="167827"/>
                </a:cubicBezTo>
                <a:cubicBezTo>
                  <a:pt x="4376679" y="167275"/>
                  <a:pt x="4397963" y="164740"/>
                  <a:pt x="4426830" y="160223"/>
                </a:cubicBezTo>
                <a:cubicBezTo>
                  <a:pt x="4452040" y="155878"/>
                  <a:pt x="4468338" y="151181"/>
                  <a:pt x="4475723" y="146133"/>
                </a:cubicBezTo>
                <a:cubicBezTo>
                  <a:pt x="4477569" y="144872"/>
                  <a:pt x="4479706" y="144101"/>
                  <a:pt x="4482132" y="143821"/>
                </a:cubicBezTo>
                <a:close/>
                <a:moveTo>
                  <a:pt x="5874935" y="143552"/>
                </a:moveTo>
                <a:cubicBezTo>
                  <a:pt x="5878376" y="142807"/>
                  <a:pt x="5883539" y="144176"/>
                  <a:pt x="5890422" y="147661"/>
                </a:cubicBezTo>
                <a:cubicBezTo>
                  <a:pt x="5902855" y="157455"/>
                  <a:pt x="5906588" y="164102"/>
                  <a:pt x="5901618" y="167601"/>
                </a:cubicBezTo>
                <a:cubicBezTo>
                  <a:pt x="5896650" y="171100"/>
                  <a:pt x="5890774" y="175818"/>
                  <a:pt x="5883990" y="181755"/>
                </a:cubicBezTo>
                <a:cubicBezTo>
                  <a:pt x="5877208" y="187691"/>
                  <a:pt x="5868976" y="194528"/>
                  <a:pt x="5859297" y="202265"/>
                </a:cubicBezTo>
                <a:cubicBezTo>
                  <a:pt x="5849617" y="210001"/>
                  <a:pt x="5838145" y="216193"/>
                  <a:pt x="5824880" y="220839"/>
                </a:cubicBezTo>
                <a:cubicBezTo>
                  <a:pt x="5811616" y="225485"/>
                  <a:pt x="5809830" y="223277"/>
                  <a:pt x="5819524" y="214214"/>
                </a:cubicBezTo>
                <a:cubicBezTo>
                  <a:pt x="5829218" y="205151"/>
                  <a:pt x="5840016" y="194001"/>
                  <a:pt x="5851919" y="180765"/>
                </a:cubicBezTo>
                <a:cubicBezTo>
                  <a:pt x="5863822" y="167529"/>
                  <a:pt x="5869772" y="157986"/>
                  <a:pt x="5869772" y="152135"/>
                </a:cubicBezTo>
                <a:cubicBezTo>
                  <a:pt x="5869772" y="147159"/>
                  <a:pt x="5871493" y="144298"/>
                  <a:pt x="5874935" y="143552"/>
                </a:cubicBezTo>
                <a:close/>
                <a:moveTo>
                  <a:pt x="6335438" y="142068"/>
                </a:moveTo>
                <a:cubicBezTo>
                  <a:pt x="6328003" y="142498"/>
                  <a:pt x="6311910" y="144362"/>
                  <a:pt x="6287158" y="147661"/>
                </a:cubicBezTo>
                <a:cubicBezTo>
                  <a:pt x="6288908" y="180242"/>
                  <a:pt x="6290170" y="202404"/>
                  <a:pt x="6290944" y="214149"/>
                </a:cubicBezTo>
                <a:cubicBezTo>
                  <a:pt x="6308282" y="211554"/>
                  <a:pt x="6325999" y="209015"/>
                  <a:pt x="6344096" y="206534"/>
                </a:cubicBezTo>
                <a:cubicBezTo>
                  <a:pt x="6346520" y="194446"/>
                  <a:pt x="6348180" y="181844"/>
                  <a:pt x="6349076" y="168730"/>
                </a:cubicBezTo>
                <a:cubicBezTo>
                  <a:pt x="6349972" y="155616"/>
                  <a:pt x="6349782" y="147786"/>
                  <a:pt x="6348506" y="145241"/>
                </a:cubicBezTo>
                <a:cubicBezTo>
                  <a:pt x="6347230" y="142695"/>
                  <a:pt x="6342874" y="141638"/>
                  <a:pt x="6335438" y="142068"/>
                </a:cubicBezTo>
                <a:close/>
                <a:moveTo>
                  <a:pt x="4010926" y="129581"/>
                </a:moveTo>
                <a:cubicBezTo>
                  <a:pt x="4014568" y="127106"/>
                  <a:pt x="4017075" y="133437"/>
                  <a:pt x="4018446" y="148575"/>
                </a:cubicBezTo>
                <a:cubicBezTo>
                  <a:pt x="4020274" y="168759"/>
                  <a:pt x="4014818" y="189032"/>
                  <a:pt x="4002077" y="209395"/>
                </a:cubicBezTo>
                <a:cubicBezTo>
                  <a:pt x="3989335" y="229758"/>
                  <a:pt x="3979860" y="234089"/>
                  <a:pt x="3973651" y="222388"/>
                </a:cubicBezTo>
                <a:cubicBezTo>
                  <a:pt x="3967441" y="210686"/>
                  <a:pt x="3967513" y="200426"/>
                  <a:pt x="3973866" y="191606"/>
                </a:cubicBezTo>
                <a:cubicBezTo>
                  <a:pt x="3980219" y="182787"/>
                  <a:pt x="3985596" y="174032"/>
                  <a:pt x="3989999" y="165342"/>
                </a:cubicBezTo>
                <a:cubicBezTo>
                  <a:pt x="3995405" y="156236"/>
                  <a:pt x="4001041" y="146119"/>
                  <a:pt x="4006906" y="134991"/>
                </a:cubicBezTo>
                <a:cubicBezTo>
                  <a:pt x="4008372" y="132209"/>
                  <a:pt x="4009712" y="130406"/>
                  <a:pt x="4010926" y="129581"/>
                </a:cubicBezTo>
                <a:close/>
                <a:moveTo>
                  <a:pt x="2582176" y="129581"/>
                </a:moveTo>
                <a:cubicBezTo>
                  <a:pt x="2585818" y="127106"/>
                  <a:pt x="2588325" y="133437"/>
                  <a:pt x="2589696" y="148575"/>
                </a:cubicBezTo>
                <a:cubicBezTo>
                  <a:pt x="2591524" y="168759"/>
                  <a:pt x="2586068" y="189032"/>
                  <a:pt x="2573327" y="209395"/>
                </a:cubicBezTo>
                <a:cubicBezTo>
                  <a:pt x="2560585" y="229758"/>
                  <a:pt x="2551110" y="234089"/>
                  <a:pt x="2544901" y="222388"/>
                </a:cubicBezTo>
                <a:cubicBezTo>
                  <a:pt x="2538691" y="210686"/>
                  <a:pt x="2538763" y="200426"/>
                  <a:pt x="2545116" y="191606"/>
                </a:cubicBezTo>
                <a:cubicBezTo>
                  <a:pt x="2551469" y="182787"/>
                  <a:pt x="2556846" y="174032"/>
                  <a:pt x="2561249" y="165342"/>
                </a:cubicBezTo>
                <a:cubicBezTo>
                  <a:pt x="2566655" y="156236"/>
                  <a:pt x="2572291" y="146119"/>
                  <a:pt x="2578156" y="134991"/>
                </a:cubicBezTo>
                <a:cubicBezTo>
                  <a:pt x="2579622" y="132209"/>
                  <a:pt x="2580962" y="130406"/>
                  <a:pt x="2582176" y="129581"/>
                </a:cubicBezTo>
                <a:close/>
                <a:moveTo>
                  <a:pt x="791476" y="129581"/>
                </a:moveTo>
                <a:cubicBezTo>
                  <a:pt x="795119" y="127106"/>
                  <a:pt x="797625" y="133437"/>
                  <a:pt x="798997" y="148575"/>
                </a:cubicBezTo>
                <a:cubicBezTo>
                  <a:pt x="800825" y="168759"/>
                  <a:pt x="795368" y="189032"/>
                  <a:pt x="782627" y="209395"/>
                </a:cubicBezTo>
                <a:cubicBezTo>
                  <a:pt x="769886" y="229758"/>
                  <a:pt x="760411" y="234089"/>
                  <a:pt x="754201" y="222388"/>
                </a:cubicBezTo>
                <a:cubicBezTo>
                  <a:pt x="747992" y="210686"/>
                  <a:pt x="748064" y="200426"/>
                  <a:pt x="754416" y="191606"/>
                </a:cubicBezTo>
                <a:cubicBezTo>
                  <a:pt x="760769" y="182787"/>
                  <a:pt x="766147" y="174032"/>
                  <a:pt x="770549" y="165342"/>
                </a:cubicBezTo>
                <a:cubicBezTo>
                  <a:pt x="775955" y="156236"/>
                  <a:pt x="781591" y="146119"/>
                  <a:pt x="787456" y="134991"/>
                </a:cubicBezTo>
                <a:cubicBezTo>
                  <a:pt x="788922" y="132209"/>
                  <a:pt x="790263" y="130406"/>
                  <a:pt x="791476" y="129581"/>
                </a:cubicBezTo>
                <a:close/>
                <a:moveTo>
                  <a:pt x="4166986" y="121795"/>
                </a:moveTo>
                <a:cubicBezTo>
                  <a:pt x="4174299" y="123221"/>
                  <a:pt x="4184445" y="127190"/>
                  <a:pt x="4197423" y="133701"/>
                </a:cubicBezTo>
                <a:cubicBezTo>
                  <a:pt x="4210730" y="139379"/>
                  <a:pt x="4221356" y="148833"/>
                  <a:pt x="4229301" y="162062"/>
                </a:cubicBezTo>
                <a:cubicBezTo>
                  <a:pt x="4237246" y="175291"/>
                  <a:pt x="4238418" y="188656"/>
                  <a:pt x="4232818" y="202157"/>
                </a:cubicBezTo>
                <a:cubicBezTo>
                  <a:pt x="4227218" y="215658"/>
                  <a:pt x="4218510" y="213317"/>
                  <a:pt x="4206694" y="195134"/>
                </a:cubicBezTo>
                <a:cubicBezTo>
                  <a:pt x="4194877" y="176951"/>
                  <a:pt x="4183477" y="159825"/>
                  <a:pt x="4172492" y="143757"/>
                </a:cubicBezTo>
                <a:cubicBezTo>
                  <a:pt x="4161508" y="127688"/>
                  <a:pt x="4159672" y="120368"/>
                  <a:pt x="4166986" y="121795"/>
                </a:cubicBezTo>
                <a:close/>
                <a:moveTo>
                  <a:pt x="2738235" y="121795"/>
                </a:moveTo>
                <a:cubicBezTo>
                  <a:pt x="2745549" y="123221"/>
                  <a:pt x="2755695" y="127190"/>
                  <a:pt x="2768673" y="133701"/>
                </a:cubicBezTo>
                <a:cubicBezTo>
                  <a:pt x="2781980" y="139379"/>
                  <a:pt x="2792607" y="148833"/>
                  <a:pt x="2800551" y="162062"/>
                </a:cubicBezTo>
                <a:cubicBezTo>
                  <a:pt x="2808495" y="175291"/>
                  <a:pt x="2809668" y="188656"/>
                  <a:pt x="2804068" y="202157"/>
                </a:cubicBezTo>
                <a:cubicBezTo>
                  <a:pt x="2798468" y="215658"/>
                  <a:pt x="2789760" y="213317"/>
                  <a:pt x="2777943" y="195134"/>
                </a:cubicBezTo>
                <a:cubicBezTo>
                  <a:pt x="2766127" y="176951"/>
                  <a:pt x="2754727" y="159825"/>
                  <a:pt x="2743742" y="143757"/>
                </a:cubicBezTo>
                <a:cubicBezTo>
                  <a:pt x="2732758" y="127688"/>
                  <a:pt x="2730922" y="120368"/>
                  <a:pt x="2738235" y="121795"/>
                </a:cubicBezTo>
                <a:close/>
                <a:moveTo>
                  <a:pt x="947536" y="121795"/>
                </a:moveTo>
                <a:cubicBezTo>
                  <a:pt x="954850" y="123221"/>
                  <a:pt x="964995" y="127190"/>
                  <a:pt x="977973" y="133701"/>
                </a:cubicBezTo>
                <a:cubicBezTo>
                  <a:pt x="991280" y="139379"/>
                  <a:pt x="1001907" y="148833"/>
                  <a:pt x="1009851" y="162062"/>
                </a:cubicBezTo>
                <a:cubicBezTo>
                  <a:pt x="1017796" y="175291"/>
                  <a:pt x="1018968" y="188656"/>
                  <a:pt x="1013368" y="202157"/>
                </a:cubicBezTo>
                <a:cubicBezTo>
                  <a:pt x="1007768" y="215658"/>
                  <a:pt x="999061" y="213317"/>
                  <a:pt x="987244" y="195134"/>
                </a:cubicBezTo>
                <a:cubicBezTo>
                  <a:pt x="975427" y="176951"/>
                  <a:pt x="964027" y="159825"/>
                  <a:pt x="953042" y="143757"/>
                </a:cubicBezTo>
                <a:cubicBezTo>
                  <a:pt x="942058" y="127688"/>
                  <a:pt x="940222" y="120368"/>
                  <a:pt x="947536" y="121795"/>
                </a:cubicBezTo>
                <a:close/>
                <a:moveTo>
                  <a:pt x="1258792" y="120009"/>
                </a:moveTo>
                <a:cubicBezTo>
                  <a:pt x="1262352" y="120418"/>
                  <a:pt x="1266064" y="121841"/>
                  <a:pt x="1269929" y="124279"/>
                </a:cubicBezTo>
                <a:cubicBezTo>
                  <a:pt x="1277657" y="129155"/>
                  <a:pt x="1284157" y="134468"/>
                  <a:pt x="1289427" y="140218"/>
                </a:cubicBezTo>
                <a:cubicBezTo>
                  <a:pt x="1294697" y="145969"/>
                  <a:pt x="1293328" y="150260"/>
                  <a:pt x="1285319" y="153092"/>
                </a:cubicBezTo>
                <a:cubicBezTo>
                  <a:pt x="1277310" y="155924"/>
                  <a:pt x="1269829" y="159732"/>
                  <a:pt x="1262874" y="164514"/>
                </a:cubicBezTo>
                <a:cubicBezTo>
                  <a:pt x="1255918" y="169297"/>
                  <a:pt x="1250304" y="173064"/>
                  <a:pt x="1246031" y="175818"/>
                </a:cubicBezTo>
                <a:cubicBezTo>
                  <a:pt x="1249358" y="178184"/>
                  <a:pt x="1252032" y="181059"/>
                  <a:pt x="1254054" y="184443"/>
                </a:cubicBezTo>
                <a:cubicBezTo>
                  <a:pt x="1292328" y="180012"/>
                  <a:pt x="1318936" y="177331"/>
                  <a:pt x="1333879" y="176398"/>
                </a:cubicBezTo>
                <a:cubicBezTo>
                  <a:pt x="1348821" y="175466"/>
                  <a:pt x="1359738" y="180425"/>
                  <a:pt x="1366628" y="191273"/>
                </a:cubicBezTo>
                <a:cubicBezTo>
                  <a:pt x="1373519" y="202121"/>
                  <a:pt x="1369866" y="206868"/>
                  <a:pt x="1355668" y="205513"/>
                </a:cubicBezTo>
                <a:cubicBezTo>
                  <a:pt x="1341472" y="204158"/>
                  <a:pt x="1326010" y="203258"/>
                  <a:pt x="1309281" y="202813"/>
                </a:cubicBezTo>
                <a:cubicBezTo>
                  <a:pt x="1292554" y="202369"/>
                  <a:pt x="1275972" y="203258"/>
                  <a:pt x="1259539" y="205480"/>
                </a:cubicBezTo>
                <a:cubicBezTo>
                  <a:pt x="1263095" y="211044"/>
                  <a:pt x="1265100" y="227019"/>
                  <a:pt x="1265551" y="253405"/>
                </a:cubicBezTo>
                <a:cubicBezTo>
                  <a:pt x="1266003" y="279791"/>
                  <a:pt x="1258959" y="299441"/>
                  <a:pt x="1244418" y="312354"/>
                </a:cubicBezTo>
                <a:cubicBezTo>
                  <a:pt x="1229876" y="325268"/>
                  <a:pt x="1220742" y="327215"/>
                  <a:pt x="1217013" y="318194"/>
                </a:cubicBezTo>
                <a:cubicBezTo>
                  <a:pt x="1213285" y="309175"/>
                  <a:pt x="1206588" y="300377"/>
                  <a:pt x="1196923" y="291801"/>
                </a:cubicBezTo>
                <a:cubicBezTo>
                  <a:pt x="1187257" y="283226"/>
                  <a:pt x="1185440" y="279397"/>
                  <a:pt x="1191469" y="280315"/>
                </a:cubicBezTo>
                <a:cubicBezTo>
                  <a:pt x="1197499" y="281233"/>
                  <a:pt x="1205297" y="282132"/>
                  <a:pt x="1214863" y="283014"/>
                </a:cubicBezTo>
                <a:cubicBezTo>
                  <a:pt x="1224427" y="283896"/>
                  <a:pt x="1230411" y="280681"/>
                  <a:pt x="1232813" y="273367"/>
                </a:cubicBezTo>
                <a:cubicBezTo>
                  <a:pt x="1235214" y="266053"/>
                  <a:pt x="1236415" y="254890"/>
                  <a:pt x="1236415" y="239875"/>
                </a:cubicBezTo>
                <a:cubicBezTo>
                  <a:pt x="1236415" y="225091"/>
                  <a:pt x="1235498" y="214766"/>
                  <a:pt x="1233662" y="208901"/>
                </a:cubicBezTo>
                <a:cubicBezTo>
                  <a:pt x="1186999" y="216099"/>
                  <a:pt x="1157003" y="221050"/>
                  <a:pt x="1143674" y="223753"/>
                </a:cubicBezTo>
                <a:cubicBezTo>
                  <a:pt x="1130345" y="226457"/>
                  <a:pt x="1119299" y="225166"/>
                  <a:pt x="1110537" y="219882"/>
                </a:cubicBezTo>
                <a:cubicBezTo>
                  <a:pt x="1101775" y="214597"/>
                  <a:pt x="1098040" y="210299"/>
                  <a:pt x="1099330" y="206986"/>
                </a:cubicBezTo>
                <a:cubicBezTo>
                  <a:pt x="1100620" y="203674"/>
                  <a:pt x="1107203" y="202017"/>
                  <a:pt x="1119077" y="202017"/>
                </a:cubicBezTo>
                <a:cubicBezTo>
                  <a:pt x="1128871" y="202017"/>
                  <a:pt x="1143158" y="200899"/>
                  <a:pt x="1161936" y="198662"/>
                </a:cubicBezTo>
                <a:cubicBezTo>
                  <a:pt x="1180715" y="196425"/>
                  <a:pt x="1203297" y="193714"/>
                  <a:pt x="1229683" y="190531"/>
                </a:cubicBezTo>
                <a:cubicBezTo>
                  <a:pt x="1226528" y="185526"/>
                  <a:pt x="1222362" y="179661"/>
                  <a:pt x="1217185" y="172935"/>
                </a:cubicBezTo>
                <a:cubicBezTo>
                  <a:pt x="1212009" y="166210"/>
                  <a:pt x="1217902" y="164647"/>
                  <a:pt x="1234867" y="168246"/>
                </a:cubicBezTo>
                <a:cubicBezTo>
                  <a:pt x="1235253" y="168447"/>
                  <a:pt x="1236763" y="166124"/>
                  <a:pt x="1239394" y="161277"/>
                </a:cubicBezTo>
                <a:cubicBezTo>
                  <a:pt x="1242026" y="156430"/>
                  <a:pt x="1244664" y="152303"/>
                  <a:pt x="1247311" y="148898"/>
                </a:cubicBezTo>
                <a:cubicBezTo>
                  <a:pt x="1249956" y="145492"/>
                  <a:pt x="1250458" y="143169"/>
                  <a:pt x="1248816" y="141928"/>
                </a:cubicBezTo>
                <a:cubicBezTo>
                  <a:pt x="1247175" y="140688"/>
                  <a:pt x="1238301" y="142541"/>
                  <a:pt x="1222197" y="147489"/>
                </a:cubicBezTo>
                <a:cubicBezTo>
                  <a:pt x="1206093" y="152436"/>
                  <a:pt x="1195098" y="155810"/>
                  <a:pt x="1189211" y="157609"/>
                </a:cubicBezTo>
                <a:cubicBezTo>
                  <a:pt x="1183324" y="159409"/>
                  <a:pt x="1176000" y="156236"/>
                  <a:pt x="1167238" y="148091"/>
                </a:cubicBezTo>
                <a:cubicBezTo>
                  <a:pt x="1158477" y="139946"/>
                  <a:pt x="1160419" y="135873"/>
                  <a:pt x="1173068" y="135873"/>
                </a:cubicBezTo>
                <a:cubicBezTo>
                  <a:pt x="1183665" y="135873"/>
                  <a:pt x="1197270" y="134342"/>
                  <a:pt x="1213884" y="131281"/>
                </a:cubicBezTo>
                <a:cubicBezTo>
                  <a:pt x="1230497" y="128219"/>
                  <a:pt x="1242058" y="125068"/>
                  <a:pt x="1248569" y="121827"/>
                </a:cubicBezTo>
                <a:cubicBezTo>
                  <a:pt x="1251824" y="120206"/>
                  <a:pt x="1255232" y="119601"/>
                  <a:pt x="1258792" y="120009"/>
                </a:cubicBezTo>
                <a:close/>
                <a:moveTo>
                  <a:pt x="6980064" y="77932"/>
                </a:moveTo>
                <a:cubicBezTo>
                  <a:pt x="6983894" y="78569"/>
                  <a:pt x="6988455" y="80592"/>
                  <a:pt x="6993747" y="84001"/>
                </a:cubicBezTo>
                <a:cubicBezTo>
                  <a:pt x="7004330" y="90820"/>
                  <a:pt x="7007718" y="96194"/>
                  <a:pt x="7003910" y="100123"/>
                </a:cubicBezTo>
                <a:cubicBezTo>
                  <a:pt x="7000104" y="104052"/>
                  <a:pt x="6997382" y="108465"/>
                  <a:pt x="6995747" y="113363"/>
                </a:cubicBezTo>
                <a:cubicBezTo>
                  <a:pt x="6994112" y="118260"/>
                  <a:pt x="6991936" y="126599"/>
                  <a:pt x="6989219" y="138379"/>
                </a:cubicBezTo>
                <a:cubicBezTo>
                  <a:pt x="6986502" y="150160"/>
                  <a:pt x="6983408" y="161406"/>
                  <a:pt x="6979937" y="172118"/>
                </a:cubicBezTo>
                <a:cubicBezTo>
                  <a:pt x="6990520" y="184264"/>
                  <a:pt x="6997888" y="195908"/>
                  <a:pt x="7002040" y="207051"/>
                </a:cubicBezTo>
                <a:cubicBezTo>
                  <a:pt x="7006191" y="218193"/>
                  <a:pt x="7006950" y="227812"/>
                  <a:pt x="7004320" y="235907"/>
                </a:cubicBezTo>
                <a:cubicBezTo>
                  <a:pt x="7001688" y="244002"/>
                  <a:pt x="6996586" y="243453"/>
                  <a:pt x="6989014" y="234261"/>
                </a:cubicBezTo>
                <a:cubicBezTo>
                  <a:pt x="6981443" y="225069"/>
                  <a:pt x="6974000" y="213016"/>
                  <a:pt x="6966687" y="198102"/>
                </a:cubicBezTo>
                <a:cubicBezTo>
                  <a:pt x="6962428" y="209575"/>
                  <a:pt x="6955240" y="221058"/>
                  <a:pt x="6945123" y="232551"/>
                </a:cubicBezTo>
                <a:cubicBezTo>
                  <a:pt x="6935006" y="244045"/>
                  <a:pt x="6923627" y="253101"/>
                  <a:pt x="6910986" y="259719"/>
                </a:cubicBezTo>
                <a:cubicBezTo>
                  <a:pt x="6898345" y="266337"/>
                  <a:pt x="6897040" y="263594"/>
                  <a:pt x="6907071" y="251491"/>
                </a:cubicBezTo>
                <a:cubicBezTo>
                  <a:pt x="6917102" y="239388"/>
                  <a:pt x="6925696" y="227292"/>
                  <a:pt x="6932851" y="215203"/>
                </a:cubicBezTo>
                <a:cubicBezTo>
                  <a:pt x="6940007" y="203114"/>
                  <a:pt x="6946195" y="190416"/>
                  <a:pt x="6951414" y="177108"/>
                </a:cubicBezTo>
                <a:cubicBezTo>
                  <a:pt x="6943958" y="165880"/>
                  <a:pt x="6936694" y="154849"/>
                  <a:pt x="6929624" y="144015"/>
                </a:cubicBezTo>
                <a:cubicBezTo>
                  <a:pt x="6922555" y="133181"/>
                  <a:pt x="6924713" y="130625"/>
                  <a:pt x="6936099" y="136346"/>
                </a:cubicBezTo>
                <a:cubicBezTo>
                  <a:pt x="6947486" y="142068"/>
                  <a:pt x="6955165" y="148206"/>
                  <a:pt x="6959136" y="154759"/>
                </a:cubicBezTo>
                <a:cubicBezTo>
                  <a:pt x="6961188" y="146600"/>
                  <a:pt x="6963112" y="136723"/>
                  <a:pt x="6964912" y="125129"/>
                </a:cubicBezTo>
                <a:cubicBezTo>
                  <a:pt x="6966712" y="113535"/>
                  <a:pt x="6966963" y="107501"/>
                  <a:pt x="6965666" y="107028"/>
                </a:cubicBezTo>
                <a:cubicBezTo>
                  <a:pt x="6964368" y="106554"/>
                  <a:pt x="6958696" y="108118"/>
                  <a:pt x="6948650" y="111717"/>
                </a:cubicBezTo>
                <a:cubicBezTo>
                  <a:pt x="6938606" y="115316"/>
                  <a:pt x="6929356" y="114112"/>
                  <a:pt x="6920902" y="108103"/>
                </a:cubicBezTo>
                <a:cubicBezTo>
                  <a:pt x="6912449" y="102095"/>
                  <a:pt x="6913850" y="98495"/>
                  <a:pt x="6925108" y="97305"/>
                </a:cubicBezTo>
                <a:cubicBezTo>
                  <a:pt x="6936365" y="96115"/>
                  <a:pt x="6945603" y="94032"/>
                  <a:pt x="6952824" y="91056"/>
                </a:cubicBezTo>
                <a:cubicBezTo>
                  <a:pt x="6960044" y="88081"/>
                  <a:pt x="6966024" y="84456"/>
                  <a:pt x="6970764" y="80183"/>
                </a:cubicBezTo>
                <a:cubicBezTo>
                  <a:pt x="6973133" y="78046"/>
                  <a:pt x="6976234" y="77296"/>
                  <a:pt x="6980064" y="77932"/>
                </a:cubicBezTo>
                <a:close/>
                <a:moveTo>
                  <a:pt x="4746093" y="77225"/>
                </a:moveTo>
                <a:cubicBezTo>
                  <a:pt x="4745111" y="76831"/>
                  <a:pt x="4736639" y="78605"/>
                  <a:pt x="4720678" y="82549"/>
                </a:cubicBezTo>
                <a:cubicBezTo>
                  <a:pt x="4720790" y="95697"/>
                  <a:pt x="4720869" y="108230"/>
                  <a:pt x="4720917" y="120148"/>
                </a:cubicBezTo>
                <a:lnTo>
                  <a:pt x="4720962" y="152428"/>
                </a:lnTo>
                <a:lnTo>
                  <a:pt x="4730100" y="149382"/>
                </a:lnTo>
                <a:cubicBezTo>
                  <a:pt x="4739464" y="149382"/>
                  <a:pt x="4744716" y="148840"/>
                  <a:pt x="4745856" y="147758"/>
                </a:cubicBezTo>
                <a:cubicBezTo>
                  <a:pt x="4746996" y="146675"/>
                  <a:pt x="4746441" y="139953"/>
                  <a:pt x="4744189" y="127592"/>
                </a:cubicBezTo>
                <a:cubicBezTo>
                  <a:pt x="4741938" y="115230"/>
                  <a:pt x="4741938" y="103844"/>
                  <a:pt x="4744189" y="93433"/>
                </a:cubicBezTo>
                <a:cubicBezTo>
                  <a:pt x="4746441" y="83022"/>
                  <a:pt x="4747075" y="77620"/>
                  <a:pt x="4746093" y="77225"/>
                </a:cubicBezTo>
                <a:close/>
                <a:moveTo>
                  <a:pt x="4389746" y="53553"/>
                </a:moveTo>
                <a:cubicBezTo>
                  <a:pt x="4394852" y="53553"/>
                  <a:pt x="4403115" y="55948"/>
                  <a:pt x="4414537" y="60738"/>
                </a:cubicBezTo>
                <a:cubicBezTo>
                  <a:pt x="4425959" y="65527"/>
                  <a:pt x="4428834" y="70916"/>
                  <a:pt x="4423163" y="76903"/>
                </a:cubicBezTo>
                <a:cubicBezTo>
                  <a:pt x="4417491" y="82890"/>
                  <a:pt x="4412920" y="89353"/>
                  <a:pt x="4409450" y="96294"/>
                </a:cubicBezTo>
                <a:cubicBezTo>
                  <a:pt x="4396601" y="115539"/>
                  <a:pt x="4383562" y="131546"/>
                  <a:pt x="4370333" y="144316"/>
                </a:cubicBezTo>
                <a:cubicBezTo>
                  <a:pt x="4357104" y="157086"/>
                  <a:pt x="4344478" y="167407"/>
                  <a:pt x="4332454" y="175280"/>
                </a:cubicBezTo>
                <a:cubicBezTo>
                  <a:pt x="4320429" y="183153"/>
                  <a:pt x="4310760" y="187799"/>
                  <a:pt x="4303447" y="189219"/>
                </a:cubicBezTo>
                <a:cubicBezTo>
                  <a:pt x="4296133" y="190638"/>
                  <a:pt x="4295176" y="188147"/>
                  <a:pt x="4300575" y="181744"/>
                </a:cubicBezTo>
                <a:cubicBezTo>
                  <a:pt x="4305974" y="175341"/>
                  <a:pt x="4314607" y="166794"/>
                  <a:pt x="4326474" y="156104"/>
                </a:cubicBezTo>
                <a:cubicBezTo>
                  <a:pt x="4338340" y="145413"/>
                  <a:pt x="4350056" y="131840"/>
                  <a:pt x="4361622" y="115384"/>
                </a:cubicBezTo>
                <a:cubicBezTo>
                  <a:pt x="4373187" y="98929"/>
                  <a:pt x="4379626" y="87288"/>
                  <a:pt x="4380938" y="80462"/>
                </a:cubicBezTo>
                <a:cubicBezTo>
                  <a:pt x="4382250" y="73637"/>
                  <a:pt x="4382232" y="67445"/>
                  <a:pt x="4380884" y="61888"/>
                </a:cubicBezTo>
                <a:cubicBezTo>
                  <a:pt x="4379536" y="56332"/>
                  <a:pt x="4382490" y="53553"/>
                  <a:pt x="4389746" y="53553"/>
                </a:cubicBezTo>
                <a:close/>
                <a:moveTo>
                  <a:pt x="1905212" y="51087"/>
                </a:moveTo>
                <a:cubicBezTo>
                  <a:pt x="1909032" y="51695"/>
                  <a:pt x="1912688" y="53295"/>
                  <a:pt x="1916180" y="55887"/>
                </a:cubicBezTo>
                <a:cubicBezTo>
                  <a:pt x="1923164" y="61071"/>
                  <a:pt x="1923949" y="65570"/>
                  <a:pt x="1918535" y="69385"/>
                </a:cubicBezTo>
                <a:cubicBezTo>
                  <a:pt x="1913122" y="73199"/>
                  <a:pt x="1900535" y="76877"/>
                  <a:pt x="1880774" y="80419"/>
                </a:cubicBezTo>
                <a:cubicBezTo>
                  <a:pt x="1890669" y="86672"/>
                  <a:pt x="1894698" y="91623"/>
                  <a:pt x="1892863" y="95272"/>
                </a:cubicBezTo>
                <a:cubicBezTo>
                  <a:pt x="1891027" y="98922"/>
                  <a:pt x="1889694" y="108397"/>
                  <a:pt x="1888862" y="123698"/>
                </a:cubicBezTo>
                <a:cubicBezTo>
                  <a:pt x="1893566" y="122881"/>
                  <a:pt x="1899327" y="121777"/>
                  <a:pt x="1906145" y="120386"/>
                </a:cubicBezTo>
                <a:cubicBezTo>
                  <a:pt x="1912964" y="118995"/>
                  <a:pt x="1918087" y="120898"/>
                  <a:pt x="1921515" y="126097"/>
                </a:cubicBezTo>
                <a:cubicBezTo>
                  <a:pt x="1924942" y="131295"/>
                  <a:pt x="1922124" y="135798"/>
                  <a:pt x="1913061" y="139605"/>
                </a:cubicBezTo>
                <a:cubicBezTo>
                  <a:pt x="1903998" y="143412"/>
                  <a:pt x="1895860" y="146033"/>
                  <a:pt x="1888647" y="147467"/>
                </a:cubicBezTo>
                <a:cubicBezTo>
                  <a:pt x="1887901" y="163456"/>
                  <a:pt x="1887528" y="178930"/>
                  <a:pt x="1887528" y="193886"/>
                </a:cubicBezTo>
                <a:cubicBezTo>
                  <a:pt x="1898455" y="187118"/>
                  <a:pt x="1909286" y="181604"/>
                  <a:pt x="1920019" y="177345"/>
                </a:cubicBezTo>
                <a:cubicBezTo>
                  <a:pt x="1930753" y="173086"/>
                  <a:pt x="1934310" y="174201"/>
                  <a:pt x="1930689" y="180690"/>
                </a:cubicBezTo>
                <a:cubicBezTo>
                  <a:pt x="1927068" y="187179"/>
                  <a:pt x="1913710" y="197669"/>
                  <a:pt x="1890615" y="212159"/>
                </a:cubicBezTo>
                <a:cubicBezTo>
                  <a:pt x="1867520" y="226650"/>
                  <a:pt x="1852058" y="237380"/>
                  <a:pt x="1844228" y="244350"/>
                </a:cubicBezTo>
                <a:cubicBezTo>
                  <a:pt x="1836398" y="251319"/>
                  <a:pt x="1826105" y="250003"/>
                  <a:pt x="1813350" y="240402"/>
                </a:cubicBezTo>
                <a:cubicBezTo>
                  <a:pt x="1800594" y="230802"/>
                  <a:pt x="1798959" y="225399"/>
                  <a:pt x="1808445" y="224194"/>
                </a:cubicBezTo>
                <a:cubicBezTo>
                  <a:pt x="1817932" y="222990"/>
                  <a:pt x="1827013" y="220652"/>
                  <a:pt x="1835688" y="217182"/>
                </a:cubicBezTo>
                <a:cubicBezTo>
                  <a:pt x="1844364" y="213712"/>
                  <a:pt x="1853936" y="209152"/>
                  <a:pt x="1864405" y="203501"/>
                </a:cubicBezTo>
                <a:lnTo>
                  <a:pt x="1864405" y="152221"/>
                </a:lnTo>
                <a:cubicBezTo>
                  <a:pt x="1851613" y="155820"/>
                  <a:pt x="1840768" y="155336"/>
                  <a:pt x="1831870" y="150769"/>
                </a:cubicBezTo>
                <a:cubicBezTo>
                  <a:pt x="1822972" y="146202"/>
                  <a:pt x="1822746" y="142348"/>
                  <a:pt x="1831193" y="139207"/>
                </a:cubicBezTo>
                <a:cubicBezTo>
                  <a:pt x="1839639" y="136067"/>
                  <a:pt x="1850710" y="133027"/>
                  <a:pt x="1864405" y="130087"/>
                </a:cubicBezTo>
                <a:cubicBezTo>
                  <a:pt x="1864405" y="109322"/>
                  <a:pt x="1863042" y="94200"/>
                  <a:pt x="1860318" y="84722"/>
                </a:cubicBezTo>
                <a:cubicBezTo>
                  <a:pt x="1847469" y="88321"/>
                  <a:pt x="1836391" y="87303"/>
                  <a:pt x="1827084" y="81667"/>
                </a:cubicBezTo>
                <a:cubicBezTo>
                  <a:pt x="1817777" y="76031"/>
                  <a:pt x="1817795" y="72002"/>
                  <a:pt x="1827138" y="69578"/>
                </a:cubicBezTo>
                <a:cubicBezTo>
                  <a:pt x="1836481" y="67155"/>
                  <a:pt x="1847763" y="64348"/>
                  <a:pt x="1860984" y="61157"/>
                </a:cubicBezTo>
                <a:cubicBezTo>
                  <a:pt x="1874206" y="57966"/>
                  <a:pt x="1884965" y="54994"/>
                  <a:pt x="1893261" y="52241"/>
                </a:cubicBezTo>
                <a:cubicBezTo>
                  <a:pt x="1897409" y="50864"/>
                  <a:pt x="1901393" y="50480"/>
                  <a:pt x="1905212" y="51087"/>
                </a:cubicBezTo>
                <a:close/>
                <a:moveTo>
                  <a:pt x="2354603" y="50972"/>
                </a:moveTo>
                <a:cubicBezTo>
                  <a:pt x="2350344" y="50972"/>
                  <a:pt x="2332820" y="53861"/>
                  <a:pt x="2302032" y="59641"/>
                </a:cubicBezTo>
                <a:cubicBezTo>
                  <a:pt x="2304685" y="80663"/>
                  <a:pt x="2306370" y="95269"/>
                  <a:pt x="2307087" y="103457"/>
                </a:cubicBezTo>
                <a:cubicBezTo>
                  <a:pt x="2324481" y="100861"/>
                  <a:pt x="2340370" y="97563"/>
                  <a:pt x="2354754" y="93562"/>
                </a:cubicBezTo>
                <a:cubicBezTo>
                  <a:pt x="2356403" y="82807"/>
                  <a:pt x="2357449" y="73020"/>
                  <a:pt x="2357894" y="64201"/>
                </a:cubicBezTo>
                <a:cubicBezTo>
                  <a:pt x="2358339" y="55381"/>
                  <a:pt x="2357242" y="50972"/>
                  <a:pt x="2354603" y="50972"/>
                </a:cubicBezTo>
                <a:close/>
                <a:moveTo>
                  <a:pt x="150155" y="50313"/>
                </a:moveTo>
                <a:cubicBezTo>
                  <a:pt x="153860" y="50408"/>
                  <a:pt x="157867" y="51237"/>
                  <a:pt x="162176" y="52800"/>
                </a:cubicBezTo>
                <a:cubicBezTo>
                  <a:pt x="170795" y="55926"/>
                  <a:pt x="174488" y="59691"/>
                  <a:pt x="173254" y="64093"/>
                </a:cubicBezTo>
                <a:cubicBezTo>
                  <a:pt x="172022" y="68496"/>
                  <a:pt x="162474" y="72575"/>
                  <a:pt x="144613" y="76333"/>
                </a:cubicBezTo>
                <a:lnTo>
                  <a:pt x="139505" y="77420"/>
                </a:lnTo>
                <a:lnTo>
                  <a:pt x="143312" y="79312"/>
                </a:lnTo>
                <a:cubicBezTo>
                  <a:pt x="154613" y="86604"/>
                  <a:pt x="157627" y="92921"/>
                  <a:pt x="152357" y="98262"/>
                </a:cubicBezTo>
                <a:cubicBezTo>
                  <a:pt x="147087" y="103604"/>
                  <a:pt x="141176" y="110283"/>
                  <a:pt x="134622" y="118299"/>
                </a:cubicBezTo>
                <a:cubicBezTo>
                  <a:pt x="140300" y="118385"/>
                  <a:pt x="146869" y="117507"/>
                  <a:pt x="154326" y="115664"/>
                </a:cubicBezTo>
                <a:cubicBezTo>
                  <a:pt x="161783" y="113821"/>
                  <a:pt x="168235" y="115911"/>
                  <a:pt x="173685" y="121934"/>
                </a:cubicBezTo>
                <a:cubicBezTo>
                  <a:pt x="179134" y="127957"/>
                  <a:pt x="175420" y="131808"/>
                  <a:pt x="162542" y="133485"/>
                </a:cubicBezTo>
                <a:cubicBezTo>
                  <a:pt x="149665" y="135163"/>
                  <a:pt x="133605" y="137716"/>
                  <a:pt x="114359" y="141143"/>
                </a:cubicBezTo>
                <a:cubicBezTo>
                  <a:pt x="123365" y="146306"/>
                  <a:pt x="127416" y="150367"/>
                  <a:pt x="126513" y="153329"/>
                </a:cubicBezTo>
                <a:cubicBezTo>
                  <a:pt x="125610" y="156290"/>
                  <a:pt x="125716" y="159011"/>
                  <a:pt x="126836" y="161492"/>
                </a:cubicBezTo>
                <a:cubicBezTo>
                  <a:pt x="131152" y="161607"/>
                  <a:pt x="137526" y="160287"/>
                  <a:pt x="145958" y="157534"/>
                </a:cubicBezTo>
                <a:cubicBezTo>
                  <a:pt x="154390" y="154781"/>
                  <a:pt x="161583" y="156638"/>
                  <a:pt x="167533" y="163105"/>
                </a:cubicBezTo>
                <a:cubicBezTo>
                  <a:pt x="173484" y="169573"/>
                  <a:pt x="170308" y="173638"/>
                  <a:pt x="158004" y="175301"/>
                </a:cubicBezTo>
                <a:cubicBezTo>
                  <a:pt x="145700" y="176965"/>
                  <a:pt x="135203" y="178879"/>
                  <a:pt x="126513" y="181045"/>
                </a:cubicBezTo>
                <a:lnTo>
                  <a:pt x="126513" y="192553"/>
                </a:lnTo>
                <a:cubicBezTo>
                  <a:pt x="139491" y="191649"/>
                  <a:pt x="149486" y="195019"/>
                  <a:pt x="156498" y="202663"/>
                </a:cubicBezTo>
                <a:cubicBezTo>
                  <a:pt x="163511" y="210306"/>
                  <a:pt x="165153" y="217308"/>
                  <a:pt x="161425" y="223667"/>
                </a:cubicBezTo>
                <a:cubicBezTo>
                  <a:pt x="157696" y="230027"/>
                  <a:pt x="151655" y="229715"/>
                  <a:pt x="143301" y="222732"/>
                </a:cubicBezTo>
                <a:cubicBezTo>
                  <a:pt x="134948" y="215748"/>
                  <a:pt x="129352" y="209790"/>
                  <a:pt x="126513" y="204857"/>
                </a:cubicBezTo>
                <a:lnTo>
                  <a:pt x="126513" y="235810"/>
                </a:lnTo>
                <a:cubicBezTo>
                  <a:pt x="126513" y="246565"/>
                  <a:pt x="126258" y="254216"/>
                  <a:pt x="125749" y="258761"/>
                </a:cubicBezTo>
                <a:cubicBezTo>
                  <a:pt x="125240" y="263307"/>
                  <a:pt x="122480" y="268957"/>
                  <a:pt x="117467" y="275712"/>
                </a:cubicBezTo>
                <a:cubicBezTo>
                  <a:pt x="112456" y="282466"/>
                  <a:pt x="107877" y="282688"/>
                  <a:pt x="103734" y="276378"/>
                </a:cubicBezTo>
                <a:cubicBezTo>
                  <a:pt x="99589" y="270069"/>
                  <a:pt x="93100" y="262619"/>
                  <a:pt x="84266" y="254029"/>
                </a:cubicBezTo>
                <a:cubicBezTo>
                  <a:pt x="75433" y="245439"/>
                  <a:pt x="74920" y="241593"/>
                  <a:pt x="82729" y="242489"/>
                </a:cubicBezTo>
                <a:cubicBezTo>
                  <a:pt x="90537" y="243385"/>
                  <a:pt x="95280" y="243618"/>
                  <a:pt x="96958" y="243188"/>
                </a:cubicBezTo>
                <a:cubicBezTo>
                  <a:pt x="98636" y="242758"/>
                  <a:pt x="99904" y="237330"/>
                  <a:pt x="100765" y="226905"/>
                </a:cubicBezTo>
                <a:cubicBezTo>
                  <a:pt x="101626" y="216479"/>
                  <a:pt x="102055" y="202383"/>
                  <a:pt x="102055" y="184615"/>
                </a:cubicBezTo>
                <a:cubicBezTo>
                  <a:pt x="92634" y="186795"/>
                  <a:pt x="84751" y="188663"/>
                  <a:pt x="78405" y="190219"/>
                </a:cubicBezTo>
                <a:lnTo>
                  <a:pt x="64018" y="193942"/>
                </a:lnTo>
                <a:lnTo>
                  <a:pt x="66292" y="195379"/>
                </a:lnTo>
                <a:cubicBezTo>
                  <a:pt x="67853" y="197445"/>
                  <a:pt x="68915" y="201358"/>
                  <a:pt x="69478" y="207115"/>
                </a:cubicBezTo>
                <a:cubicBezTo>
                  <a:pt x="70604" y="218630"/>
                  <a:pt x="67882" y="231705"/>
                  <a:pt x="61315" y="246339"/>
                </a:cubicBezTo>
                <a:cubicBezTo>
                  <a:pt x="54747" y="260973"/>
                  <a:pt x="48197" y="263375"/>
                  <a:pt x="41665" y="253545"/>
                </a:cubicBezTo>
                <a:cubicBezTo>
                  <a:pt x="35133" y="243715"/>
                  <a:pt x="33929" y="235688"/>
                  <a:pt x="38051" y="229464"/>
                </a:cubicBezTo>
                <a:cubicBezTo>
                  <a:pt x="42174" y="223241"/>
                  <a:pt x="45599" y="216945"/>
                  <a:pt x="48323" y="210578"/>
                </a:cubicBezTo>
                <a:cubicBezTo>
                  <a:pt x="51061" y="203251"/>
                  <a:pt x="54991" y="197963"/>
                  <a:pt x="60110" y="194715"/>
                </a:cubicBezTo>
                <a:lnTo>
                  <a:pt x="62056" y="194124"/>
                </a:lnTo>
                <a:lnTo>
                  <a:pt x="58867" y="194410"/>
                </a:lnTo>
                <a:cubicBezTo>
                  <a:pt x="53542" y="193930"/>
                  <a:pt x="47587" y="190633"/>
                  <a:pt x="40999" y="184519"/>
                </a:cubicBezTo>
                <a:cubicBezTo>
                  <a:pt x="32215" y="176366"/>
                  <a:pt x="34058" y="172749"/>
                  <a:pt x="46526" y="173667"/>
                </a:cubicBezTo>
                <a:cubicBezTo>
                  <a:pt x="58995" y="174584"/>
                  <a:pt x="77505" y="172613"/>
                  <a:pt x="102055" y="167751"/>
                </a:cubicBezTo>
                <a:cubicBezTo>
                  <a:pt x="101195" y="161671"/>
                  <a:pt x="99969" y="156838"/>
                  <a:pt x="98377" y="153253"/>
                </a:cubicBezTo>
                <a:cubicBezTo>
                  <a:pt x="96786" y="149668"/>
                  <a:pt x="95337" y="147073"/>
                  <a:pt x="94033" y="145467"/>
                </a:cubicBezTo>
                <a:cubicBezTo>
                  <a:pt x="67603" y="151733"/>
                  <a:pt x="50506" y="156225"/>
                  <a:pt x="42741" y="158943"/>
                </a:cubicBezTo>
                <a:cubicBezTo>
                  <a:pt x="34976" y="161660"/>
                  <a:pt x="27849" y="160409"/>
                  <a:pt x="21359" y="155189"/>
                </a:cubicBezTo>
                <a:cubicBezTo>
                  <a:pt x="14871" y="149970"/>
                  <a:pt x="11626" y="145804"/>
                  <a:pt x="11626" y="142692"/>
                </a:cubicBezTo>
                <a:cubicBezTo>
                  <a:pt x="11626" y="139049"/>
                  <a:pt x="16151" y="137228"/>
                  <a:pt x="25199" y="137228"/>
                </a:cubicBezTo>
                <a:cubicBezTo>
                  <a:pt x="32169" y="137228"/>
                  <a:pt x="43433" y="136117"/>
                  <a:pt x="58992" y="133894"/>
                </a:cubicBezTo>
                <a:lnTo>
                  <a:pt x="91212" y="128111"/>
                </a:lnTo>
                <a:lnTo>
                  <a:pt x="88086" y="126529"/>
                </a:lnTo>
                <a:cubicBezTo>
                  <a:pt x="86303" y="125104"/>
                  <a:pt x="84406" y="123100"/>
                  <a:pt x="82396" y="120515"/>
                </a:cubicBezTo>
                <a:cubicBezTo>
                  <a:pt x="76645" y="110978"/>
                  <a:pt x="73536" y="102378"/>
                  <a:pt x="73070" y="94713"/>
                </a:cubicBezTo>
                <a:cubicBezTo>
                  <a:pt x="72604" y="87048"/>
                  <a:pt x="78247" y="87905"/>
                  <a:pt x="89999" y="97284"/>
                </a:cubicBezTo>
                <a:cubicBezTo>
                  <a:pt x="101751" y="106662"/>
                  <a:pt x="105433" y="115463"/>
                  <a:pt x="101045" y="123687"/>
                </a:cubicBezTo>
                <a:lnTo>
                  <a:pt x="98485" y="126806"/>
                </a:lnTo>
                <a:lnTo>
                  <a:pt x="112445" y="124301"/>
                </a:lnTo>
                <a:cubicBezTo>
                  <a:pt x="121723" y="107451"/>
                  <a:pt x="126362" y="94681"/>
                  <a:pt x="126362" y="85991"/>
                </a:cubicBezTo>
                <a:lnTo>
                  <a:pt x="127262" y="80027"/>
                </a:lnTo>
                <a:lnTo>
                  <a:pt x="99001" y="86044"/>
                </a:lnTo>
                <a:cubicBezTo>
                  <a:pt x="86453" y="88762"/>
                  <a:pt x="75053" y="87435"/>
                  <a:pt x="64800" y="82065"/>
                </a:cubicBezTo>
                <a:cubicBezTo>
                  <a:pt x="54547" y="76695"/>
                  <a:pt x="56020" y="73088"/>
                  <a:pt x="69220" y="71245"/>
                </a:cubicBezTo>
                <a:cubicBezTo>
                  <a:pt x="82421" y="69403"/>
                  <a:pt x="95344" y="66796"/>
                  <a:pt x="107992" y="63426"/>
                </a:cubicBezTo>
                <a:cubicBezTo>
                  <a:pt x="123092" y="58708"/>
                  <a:pt x="133744" y="54976"/>
                  <a:pt x="139946" y="52230"/>
                </a:cubicBezTo>
                <a:cubicBezTo>
                  <a:pt x="143047" y="50857"/>
                  <a:pt x="146450" y="50218"/>
                  <a:pt x="150155" y="50313"/>
                </a:cubicBezTo>
                <a:close/>
                <a:moveTo>
                  <a:pt x="4755176" y="47415"/>
                </a:moveTo>
                <a:cubicBezTo>
                  <a:pt x="4760076" y="47520"/>
                  <a:pt x="4766187" y="49194"/>
                  <a:pt x="4773508" y="52435"/>
                </a:cubicBezTo>
                <a:cubicBezTo>
                  <a:pt x="4786013" y="58400"/>
                  <a:pt x="4789415" y="64133"/>
                  <a:pt x="4783714" y="69632"/>
                </a:cubicBezTo>
                <a:cubicBezTo>
                  <a:pt x="4778014" y="75132"/>
                  <a:pt x="4772163" y="83574"/>
                  <a:pt x="4766162" y="94960"/>
                </a:cubicBezTo>
                <a:cubicBezTo>
                  <a:pt x="4760161" y="106347"/>
                  <a:pt x="4760530" y="120013"/>
                  <a:pt x="4767270" y="135959"/>
                </a:cubicBezTo>
                <a:cubicBezTo>
                  <a:pt x="4774010" y="151905"/>
                  <a:pt x="4777082" y="165124"/>
                  <a:pt x="4776487" y="175613"/>
                </a:cubicBezTo>
                <a:cubicBezTo>
                  <a:pt x="4775892" y="186103"/>
                  <a:pt x="4771249" y="188552"/>
                  <a:pt x="4762559" y="182959"/>
                </a:cubicBezTo>
                <a:cubicBezTo>
                  <a:pt x="4753869" y="177366"/>
                  <a:pt x="4743121" y="170372"/>
                  <a:pt x="4730315" y="161976"/>
                </a:cubicBezTo>
                <a:lnTo>
                  <a:pt x="4720963" y="152830"/>
                </a:lnTo>
                <a:lnTo>
                  <a:pt x="4720965" y="154054"/>
                </a:lnTo>
                <a:cubicBezTo>
                  <a:pt x="4720871" y="218175"/>
                  <a:pt x="4719635" y="260144"/>
                  <a:pt x="4717258" y="279960"/>
                </a:cubicBezTo>
                <a:cubicBezTo>
                  <a:pt x="4714089" y="306382"/>
                  <a:pt x="4707772" y="312473"/>
                  <a:pt x="4698308" y="298233"/>
                </a:cubicBezTo>
                <a:cubicBezTo>
                  <a:pt x="4688843" y="283993"/>
                  <a:pt x="4685911" y="272456"/>
                  <a:pt x="4689510" y="263623"/>
                </a:cubicBezTo>
                <a:cubicBezTo>
                  <a:pt x="4693110" y="254789"/>
                  <a:pt x="4695587" y="238499"/>
                  <a:pt x="4696942" y="214751"/>
                </a:cubicBezTo>
                <a:cubicBezTo>
                  <a:pt x="4698297" y="191004"/>
                  <a:pt x="4698975" y="163829"/>
                  <a:pt x="4698975" y="133227"/>
                </a:cubicBezTo>
                <a:cubicBezTo>
                  <a:pt x="4698975" y="103400"/>
                  <a:pt x="4696723" y="83556"/>
                  <a:pt x="4692220" y="73697"/>
                </a:cubicBezTo>
                <a:cubicBezTo>
                  <a:pt x="4687717" y="63839"/>
                  <a:pt x="4688793" y="59834"/>
                  <a:pt x="4695447" y="61684"/>
                </a:cubicBezTo>
                <a:cubicBezTo>
                  <a:pt x="4702101" y="63534"/>
                  <a:pt x="4707052" y="64660"/>
                  <a:pt x="4710300" y="65061"/>
                </a:cubicBezTo>
                <a:cubicBezTo>
                  <a:pt x="4713548" y="65463"/>
                  <a:pt x="4718753" y="64868"/>
                  <a:pt x="4725916" y="63276"/>
                </a:cubicBezTo>
                <a:cubicBezTo>
                  <a:pt x="4733079" y="61684"/>
                  <a:pt x="4739142" y="57859"/>
                  <a:pt x="4744103" y="51800"/>
                </a:cubicBezTo>
                <a:cubicBezTo>
                  <a:pt x="4746584" y="48771"/>
                  <a:pt x="4750275" y="47309"/>
                  <a:pt x="4755176" y="47415"/>
                </a:cubicBezTo>
                <a:close/>
                <a:moveTo>
                  <a:pt x="577333" y="46871"/>
                </a:moveTo>
                <a:cubicBezTo>
                  <a:pt x="572894" y="47131"/>
                  <a:pt x="566854" y="47824"/>
                  <a:pt x="559210" y="48950"/>
                </a:cubicBezTo>
                <a:cubicBezTo>
                  <a:pt x="543923" y="51201"/>
                  <a:pt x="518542" y="55217"/>
                  <a:pt x="483064" y="60996"/>
                </a:cubicBezTo>
                <a:cubicBezTo>
                  <a:pt x="484842" y="64036"/>
                  <a:pt x="486821" y="70095"/>
                  <a:pt x="489000" y="79172"/>
                </a:cubicBezTo>
                <a:cubicBezTo>
                  <a:pt x="502738" y="76662"/>
                  <a:pt x="517323" y="72884"/>
                  <a:pt x="532752" y="67836"/>
                </a:cubicBezTo>
                <a:cubicBezTo>
                  <a:pt x="548183" y="62788"/>
                  <a:pt x="558830" y="63867"/>
                  <a:pt x="564695" y="71073"/>
                </a:cubicBezTo>
                <a:cubicBezTo>
                  <a:pt x="570560" y="78279"/>
                  <a:pt x="563458" y="84152"/>
                  <a:pt x="543390" y="88690"/>
                </a:cubicBezTo>
                <a:cubicBezTo>
                  <a:pt x="523320" y="93229"/>
                  <a:pt x="506360" y="95864"/>
                  <a:pt x="492507" y="96595"/>
                </a:cubicBezTo>
                <a:cubicBezTo>
                  <a:pt x="495188" y="105587"/>
                  <a:pt x="497081" y="111473"/>
                  <a:pt x="498185" y="114255"/>
                </a:cubicBezTo>
                <a:cubicBezTo>
                  <a:pt x="534968" y="108964"/>
                  <a:pt x="559863" y="105500"/>
                  <a:pt x="572869" y="103866"/>
                </a:cubicBezTo>
                <a:cubicBezTo>
                  <a:pt x="580384" y="86385"/>
                  <a:pt x="585041" y="72905"/>
                  <a:pt x="586840" y="63426"/>
                </a:cubicBezTo>
                <a:cubicBezTo>
                  <a:pt x="588640" y="53947"/>
                  <a:pt x="588307" y="48602"/>
                  <a:pt x="585840" y="47390"/>
                </a:cubicBezTo>
                <a:cubicBezTo>
                  <a:pt x="584606" y="46785"/>
                  <a:pt x="581771" y="46612"/>
                  <a:pt x="577333" y="46871"/>
                </a:cubicBezTo>
                <a:close/>
                <a:moveTo>
                  <a:pt x="2070401" y="46051"/>
                </a:moveTo>
                <a:cubicBezTo>
                  <a:pt x="2074041" y="45983"/>
                  <a:pt x="2077457" y="46577"/>
                  <a:pt x="2080648" y="47831"/>
                </a:cubicBezTo>
                <a:cubicBezTo>
                  <a:pt x="2087029" y="50341"/>
                  <a:pt x="2092432" y="55260"/>
                  <a:pt x="2096856" y="62587"/>
                </a:cubicBezTo>
                <a:cubicBezTo>
                  <a:pt x="2101280" y="69915"/>
                  <a:pt x="2098121" y="73862"/>
                  <a:pt x="2087380" y="74429"/>
                </a:cubicBezTo>
                <a:cubicBezTo>
                  <a:pt x="2076640" y="74995"/>
                  <a:pt x="2065071" y="75719"/>
                  <a:pt x="2052674" y="76601"/>
                </a:cubicBezTo>
                <a:cubicBezTo>
                  <a:pt x="2040276" y="77483"/>
                  <a:pt x="2028421" y="78448"/>
                  <a:pt x="2017106" y="79495"/>
                </a:cubicBezTo>
                <a:cubicBezTo>
                  <a:pt x="2034200" y="90422"/>
                  <a:pt x="2040337" y="98058"/>
                  <a:pt x="2035519" y="102403"/>
                </a:cubicBezTo>
                <a:cubicBezTo>
                  <a:pt x="2030701" y="106748"/>
                  <a:pt x="2020964" y="121002"/>
                  <a:pt x="2006308" y="145166"/>
                </a:cubicBezTo>
                <a:lnTo>
                  <a:pt x="2006308" y="257406"/>
                </a:lnTo>
                <a:cubicBezTo>
                  <a:pt x="2006308" y="275002"/>
                  <a:pt x="2003777" y="288865"/>
                  <a:pt x="1998715" y="298997"/>
                </a:cubicBezTo>
                <a:cubicBezTo>
                  <a:pt x="1993653" y="309128"/>
                  <a:pt x="1988225" y="307278"/>
                  <a:pt x="1982432" y="293447"/>
                </a:cubicBezTo>
                <a:cubicBezTo>
                  <a:pt x="1976638" y="279616"/>
                  <a:pt x="1975315" y="266523"/>
                  <a:pt x="1978463" y="254169"/>
                </a:cubicBezTo>
                <a:cubicBezTo>
                  <a:pt x="1981611" y="241815"/>
                  <a:pt x="1983184" y="214579"/>
                  <a:pt x="1983184" y="172462"/>
                </a:cubicBezTo>
                <a:cubicBezTo>
                  <a:pt x="1981034" y="185684"/>
                  <a:pt x="1971461" y="201021"/>
                  <a:pt x="1954468" y="218473"/>
                </a:cubicBezTo>
                <a:cubicBezTo>
                  <a:pt x="1937475" y="235925"/>
                  <a:pt x="1919116" y="249491"/>
                  <a:pt x="1899391" y="259170"/>
                </a:cubicBezTo>
                <a:cubicBezTo>
                  <a:pt x="1879666" y="268850"/>
                  <a:pt x="1877777" y="265806"/>
                  <a:pt x="1893723" y="250039"/>
                </a:cubicBezTo>
                <a:cubicBezTo>
                  <a:pt x="1909669" y="234272"/>
                  <a:pt x="1924580" y="217885"/>
                  <a:pt x="1938454" y="200877"/>
                </a:cubicBezTo>
                <a:cubicBezTo>
                  <a:pt x="1952328" y="183870"/>
                  <a:pt x="1965890" y="164116"/>
                  <a:pt x="1979141" y="141616"/>
                </a:cubicBezTo>
                <a:cubicBezTo>
                  <a:pt x="1977420" y="138720"/>
                  <a:pt x="1975416" y="134335"/>
                  <a:pt x="1973128" y="128463"/>
                </a:cubicBezTo>
                <a:cubicBezTo>
                  <a:pt x="1970841" y="122590"/>
                  <a:pt x="1975749" y="121002"/>
                  <a:pt x="1987852" y="123698"/>
                </a:cubicBezTo>
                <a:cubicBezTo>
                  <a:pt x="1990276" y="120515"/>
                  <a:pt x="1993703" y="114094"/>
                  <a:pt x="1998134" y="104436"/>
                </a:cubicBezTo>
                <a:cubicBezTo>
                  <a:pt x="2002565" y="94778"/>
                  <a:pt x="2004193" y="87310"/>
                  <a:pt x="2003017" y="82033"/>
                </a:cubicBezTo>
                <a:cubicBezTo>
                  <a:pt x="1976373" y="87310"/>
                  <a:pt x="1958641" y="90877"/>
                  <a:pt x="1949822" y="92734"/>
                </a:cubicBezTo>
                <a:cubicBezTo>
                  <a:pt x="1941003" y="94591"/>
                  <a:pt x="1931538" y="91515"/>
                  <a:pt x="1921429" y="83506"/>
                </a:cubicBezTo>
                <a:cubicBezTo>
                  <a:pt x="1911319" y="75497"/>
                  <a:pt x="1913337" y="71213"/>
                  <a:pt x="1927484" y="70654"/>
                </a:cubicBezTo>
                <a:cubicBezTo>
                  <a:pt x="1941630" y="70095"/>
                  <a:pt x="1959039" y="68241"/>
                  <a:pt x="1979711" y="65093"/>
                </a:cubicBezTo>
                <a:cubicBezTo>
                  <a:pt x="2000382" y="61946"/>
                  <a:pt x="2016687" y="59045"/>
                  <a:pt x="2028625" y="56392"/>
                </a:cubicBezTo>
                <a:cubicBezTo>
                  <a:pt x="2040563" y="53740"/>
                  <a:pt x="2050623" y="51022"/>
                  <a:pt x="2058804" y="48240"/>
                </a:cubicBezTo>
                <a:cubicBezTo>
                  <a:pt x="2062895" y="46849"/>
                  <a:pt x="2066760" y="46119"/>
                  <a:pt x="2070401" y="46051"/>
                </a:cubicBezTo>
                <a:close/>
                <a:moveTo>
                  <a:pt x="5086758" y="44089"/>
                </a:moveTo>
                <a:lnTo>
                  <a:pt x="5109667" y="44089"/>
                </a:lnTo>
                <a:lnTo>
                  <a:pt x="5109667" y="283133"/>
                </a:lnTo>
                <a:lnTo>
                  <a:pt x="5074411" y="283133"/>
                </a:lnTo>
                <a:lnTo>
                  <a:pt x="5074411" y="96875"/>
                </a:lnTo>
                <a:cubicBezTo>
                  <a:pt x="5067270" y="107931"/>
                  <a:pt x="5052421" y="119181"/>
                  <a:pt x="5029863" y="130625"/>
                </a:cubicBezTo>
                <a:lnTo>
                  <a:pt x="5029863" y="99822"/>
                </a:lnTo>
                <a:cubicBezTo>
                  <a:pt x="5052779" y="84263"/>
                  <a:pt x="5071744" y="65685"/>
                  <a:pt x="5086758" y="44089"/>
                </a:cubicBezTo>
                <a:close/>
                <a:moveTo>
                  <a:pt x="5275171" y="41445"/>
                </a:moveTo>
                <a:cubicBezTo>
                  <a:pt x="5279555" y="41454"/>
                  <a:pt x="5283694" y="41938"/>
                  <a:pt x="5287587" y="42895"/>
                </a:cubicBezTo>
                <a:cubicBezTo>
                  <a:pt x="5295374" y="44809"/>
                  <a:pt x="5303365" y="48419"/>
                  <a:pt x="5311561" y="53725"/>
                </a:cubicBezTo>
                <a:cubicBezTo>
                  <a:pt x="5319756" y="59031"/>
                  <a:pt x="5326417" y="66814"/>
                  <a:pt x="5331544" y="77075"/>
                </a:cubicBezTo>
                <a:cubicBezTo>
                  <a:pt x="5336670" y="87335"/>
                  <a:pt x="5338535" y="99718"/>
                  <a:pt x="5337137" y="114223"/>
                </a:cubicBezTo>
                <a:cubicBezTo>
                  <a:pt x="5335738" y="128728"/>
                  <a:pt x="5328607" y="145854"/>
                  <a:pt x="5315744" y="165600"/>
                </a:cubicBezTo>
                <a:cubicBezTo>
                  <a:pt x="5302881" y="185347"/>
                  <a:pt x="5278768" y="214135"/>
                  <a:pt x="5243405" y="251964"/>
                </a:cubicBezTo>
                <a:lnTo>
                  <a:pt x="5340589" y="251964"/>
                </a:lnTo>
                <a:lnTo>
                  <a:pt x="5340589" y="283133"/>
                </a:lnTo>
                <a:lnTo>
                  <a:pt x="5195996" y="283133"/>
                </a:lnTo>
                <a:lnTo>
                  <a:pt x="5195996" y="273432"/>
                </a:lnTo>
                <a:cubicBezTo>
                  <a:pt x="5196929" y="259464"/>
                  <a:pt x="5203342" y="246988"/>
                  <a:pt x="5215238" y="236004"/>
                </a:cubicBezTo>
                <a:cubicBezTo>
                  <a:pt x="5227133" y="225019"/>
                  <a:pt x="5242018" y="208137"/>
                  <a:pt x="5259893" y="185358"/>
                </a:cubicBezTo>
                <a:cubicBezTo>
                  <a:pt x="5277768" y="162578"/>
                  <a:pt x="5289359" y="145036"/>
                  <a:pt x="5294664" y="132733"/>
                </a:cubicBezTo>
                <a:cubicBezTo>
                  <a:pt x="5299970" y="120429"/>
                  <a:pt x="5301989" y="110157"/>
                  <a:pt x="5300720" y="101919"/>
                </a:cubicBezTo>
                <a:cubicBezTo>
                  <a:pt x="5299450" y="93681"/>
                  <a:pt x="5295643" y="86955"/>
                  <a:pt x="5289298" y="81742"/>
                </a:cubicBezTo>
                <a:cubicBezTo>
                  <a:pt x="5282952" y="76530"/>
                  <a:pt x="5275524" y="74357"/>
                  <a:pt x="5267013" y="75225"/>
                </a:cubicBezTo>
                <a:cubicBezTo>
                  <a:pt x="5258502" y="76092"/>
                  <a:pt x="5250303" y="79430"/>
                  <a:pt x="5242416" y="85238"/>
                </a:cubicBezTo>
                <a:cubicBezTo>
                  <a:pt x="5234529" y="91046"/>
                  <a:pt x="5228083" y="100775"/>
                  <a:pt x="5223078" y="114427"/>
                </a:cubicBezTo>
                <a:lnTo>
                  <a:pt x="5190597" y="109609"/>
                </a:lnTo>
                <a:cubicBezTo>
                  <a:pt x="5197968" y="85905"/>
                  <a:pt x="5207569" y="69084"/>
                  <a:pt x="5219400" y="59146"/>
                </a:cubicBezTo>
                <a:cubicBezTo>
                  <a:pt x="5231230" y="49208"/>
                  <a:pt x="5245190" y="43773"/>
                  <a:pt x="5261280" y="42841"/>
                </a:cubicBezTo>
                <a:cubicBezTo>
                  <a:pt x="5266156" y="41902"/>
                  <a:pt x="5270786" y="41437"/>
                  <a:pt x="5275171" y="41445"/>
                </a:cubicBezTo>
                <a:close/>
                <a:moveTo>
                  <a:pt x="4828543" y="37899"/>
                </a:moveTo>
                <a:cubicBezTo>
                  <a:pt x="4830080" y="37845"/>
                  <a:pt x="4832005" y="38173"/>
                  <a:pt x="4834317" y="38883"/>
                </a:cubicBezTo>
                <a:cubicBezTo>
                  <a:pt x="4843567" y="41722"/>
                  <a:pt x="4851916" y="44953"/>
                  <a:pt x="4859366" y="48573"/>
                </a:cubicBezTo>
                <a:cubicBezTo>
                  <a:pt x="4866816" y="52194"/>
                  <a:pt x="4869389" y="56625"/>
                  <a:pt x="4867088" y="61867"/>
                </a:cubicBezTo>
                <a:cubicBezTo>
                  <a:pt x="4864787" y="67108"/>
                  <a:pt x="4862747" y="75063"/>
                  <a:pt x="4860968" y="85733"/>
                </a:cubicBezTo>
                <a:cubicBezTo>
                  <a:pt x="4859191" y="96402"/>
                  <a:pt x="4856537" y="122852"/>
                  <a:pt x="4853010" y="165084"/>
                </a:cubicBezTo>
                <a:cubicBezTo>
                  <a:pt x="4870433" y="185992"/>
                  <a:pt x="4885902" y="203430"/>
                  <a:pt x="4899418" y="217397"/>
                </a:cubicBezTo>
                <a:cubicBezTo>
                  <a:pt x="4912934" y="231365"/>
                  <a:pt x="4925578" y="242493"/>
                  <a:pt x="4937352" y="250781"/>
                </a:cubicBezTo>
                <a:cubicBezTo>
                  <a:pt x="4949125" y="259070"/>
                  <a:pt x="4961182" y="265423"/>
                  <a:pt x="4973521" y="269839"/>
                </a:cubicBezTo>
                <a:cubicBezTo>
                  <a:pt x="4985861" y="274256"/>
                  <a:pt x="4986072" y="277798"/>
                  <a:pt x="4974156" y="280465"/>
                </a:cubicBezTo>
                <a:cubicBezTo>
                  <a:pt x="4962239" y="283133"/>
                  <a:pt x="4949032" y="284696"/>
                  <a:pt x="4934534" y="285155"/>
                </a:cubicBezTo>
                <a:cubicBezTo>
                  <a:pt x="4920036" y="285614"/>
                  <a:pt x="4908646" y="279214"/>
                  <a:pt x="4900364" y="265957"/>
                </a:cubicBezTo>
                <a:cubicBezTo>
                  <a:pt x="4892083" y="252699"/>
                  <a:pt x="4884117" y="240191"/>
                  <a:pt x="4876466" y="228432"/>
                </a:cubicBezTo>
                <a:cubicBezTo>
                  <a:pt x="4868816" y="216673"/>
                  <a:pt x="4859191" y="200712"/>
                  <a:pt x="4847589" y="180550"/>
                </a:cubicBezTo>
                <a:cubicBezTo>
                  <a:pt x="4839200" y="211597"/>
                  <a:pt x="4827104" y="235484"/>
                  <a:pt x="4811301" y="252212"/>
                </a:cubicBezTo>
                <a:cubicBezTo>
                  <a:pt x="4795499" y="268939"/>
                  <a:pt x="4777774" y="280075"/>
                  <a:pt x="4758128" y="285617"/>
                </a:cubicBezTo>
                <a:cubicBezTo>
                  <a:pt x="4738482" y="291160"/>
                  <a:pt x="4738417" y="286711"/>
                  <a:pt x="4757934" y="272270"/>
                </a:cubicBezTo>
                <a:cubicBezTo>
                  <a:pt x="4777451" y="257829"/>
                  <a:pt x="4793204" y="239513"/>
                  <a:pt x="4805192" y="217322"/>
                </a:cubicBezTo>
                <a:cubicBezTo>
                  <a:pt x="4817181" y="195130"/>
                  <a:pt x="4824520" y="172390"/>
                  <a:pt x="4827208" y="149102"/>
                </a:cubicBezTo>
                <a:cubicBezTo>
                  <a:pt x="4829897" y="125813"/>
                  <a:pt x="4831019" y="105601"/>
                  <a:pt x="4830574" y="88464"/>
                </a:cubicBezTo>
                <a:cubicBezTo>
                  <a:pt x="4830130" y="71328"/>
                  <a:pt x="4828330" y="58070"/>
                  <a:pt x="4825175" y="48692"/>
                </a:cubicBezTo>
                <a:cubicBezTo>
                  <a:pt x="4822809" y="41658"/>
                  <a:pt x="4823932" y="38060"/>
                  <a:pt x="4828543" y="37899"/>
                </a:cubicBezTo>
                <a:close/>
                <a:moveTo>
                  <a:pt x="3081494" y="37418"/>
                </a:moveTo>
                <a:cubicBezTo>
                  <a:pt x="3085529" y="36996"/>
                  <a:pt x="3089341" y="37506"/>
                  <a:pt x="3092930" y="38948"/>
                </a:cubicBezTo>
                <a:cubicBezTo>
                  <a:pt x="3100107" y="41830"/>
                  <a:pt x="3107370" y="45906"/>
                  <a:pt x="3114720" y="51176"/>
                </a:cubicBezTo>
                <a:cubicBezTo>
                  <a:pt x="3122069" y="56446"/>
                  <a:pt x="3123636" y="61465"/>
                  <a:pt x="3119420" y="66233"/>
                </a:cubicBezTo>
                <a:cubicBezTo>
                  <a:pt x="3115204" y="71002"/>
                  <a:pt x="3112034" y="77197"/>
                  <a:pt x="3109912" y="84818"/>
                </a:cubicBezTo>
                <a:cubicBezTo>
                  <a:pt x="3107790" y="92440"/>
                  <a:pt x="3106058" y="104791"/>
                  <a:pt x="3104718" y="121870"/>
                </a:cubicBezTo>
                <a:cubicBezTo>
                  <a:pt x="3103377" y="138949"/>
                  <a:pt x="3101305" y="153791"/>
                  <a:pt x="3098501" y="166396"/>
                </a:cubicBezTo>
                <a:cubicBezTo>
                  <a:pt x="3095697" y="179001"/>
                  <a:pt x="3089305" y="189462"/>
                  <a:pt x="3079324" y="197780"/>
                </a:cubicBezTo>
                <a:cubicBezTo>
                  <a:pt x="3069344" y="206097"/>
                  <a:pt x="3062733" y="205932"/>
                  <a:pt x="3059492" y="197285"/>
                </a:cubicBezTo>
                <a:cubicBezTo>
                  <a:pt x="3056251" y="188638"/>
                  <a:pt x="3049809" y="179388"/>
                  <a:pt x="3040165" y="169537"/>
                </a:cubicBezTo>
                <a:cubicBezTo>
                  <a:pt x="3030521" y="159685"/>
                  <a:pt x="3030302" y="155888"/>
                  <a:pt x="3039509" y="158147"/>
                </a:cubicBezTo>
                <a:cubicBezTo>
                  <a:pt x="3048715" y="160406"/>
                  <a:pt x="3055384" y="161535"/>
                  <a:pt x="3059513" y="161535"/>
                </a:cubicBezTo>
                <a:cubicBezTo>
                  <a:pt x="3062195" y="161535"/>
                  <a:pt x="3064665" y="159656"/>
                  <a:pt x="3066924" y="155899"/>
                </a:cubicBezTo>
                <a:cubicBezTo>
                  <a:pt x="3069183" y="152142"/>
                  <a:pt x="3071649" y="143122"/>
                  <a:pt x="3074324" y="128839"/>
                </a:cubicBezTo>
                <a:cubicBezTo>
                  <a:pt x="3076998" y="114556"/>
                  <a:pt x="3078787" y="101231"/>
                  <a:pt x="3079690" y="88862"/>
                </a:cubicBezTo>
                <a:cubicBezTo>
                  <a:pt x="3080594" y="76494"/>
                  <a:pt x="3079626" y="69220"/>
                  <a:pt x="3076786" y="67040"/>
                </a:cubicBezTo>
                <a:cubicBezTo>
                  <a:pt x="3070677" y="66237"/>
                  <a:pt x="3062654" y="66492"/>
                  <a:pt x="3052716" y="67804"/>
                </a:cubicBezTo>
                <a:cubicBezTo>
                  <a:pt x="3042778" y="69116"/>
                  <a:pt x="3027979" y="71091"/>
                  <a:pt x="3008319" y="73730"/>
                </a:cubicBezTo>
                <a:cubicBezTo>
                  <a:pt x="3014887" y="75393"/>
                  <a:pt x="3019676" y="78046"/>
                  <a:pt x="3022688" y="81689"/>
                </a:cubicBezTo>
                <a:cubicBezTo>
                  <a:pt x="3025699" y="85331"/>
                  <a:pt x="3026305" y="89776"/>
                  <a:pt x="3024506" y="95025"/>
                </a:cubicBezTo>
                <a:cubicBezTo>
                  <a:pt x="3022706" y="100273"/>
                  <a:pt x="3021806" y="115259"/>
                  <a:pt x="3021806" y="139982"/>
                </a:cubicBezTo>
                <a:cubicBezTo>
                  <a:pt x="3021806" y="161521"/>
                  <a:pt x="3021354" y="196138"/>
                  <a:pt x="3020451" y="243833"/>
                </a:cubicBezTo>
                <a:cubicBezTo>
                  <a:pt x="3038146" y="242987"/>
                  <a:pt x="3054982" y="241897"/>
                  <a:pt x="3070957" y="240564"/>
                </a:cubicBezTo>
                <a:cubicBezTo>
                  <a:pt x="3086932" y="239230"/>
                  <a:pt x="3100294" y="237642"/>
                  <a:pt x="3111042" y="235799"/>
                </a:cubicBezTo>
                <a:cubicBezTo>
                  <a:pt x="3121789" y="233957"/>
                  <a:pt x="3131394" y="234003"/>
                  <a:pt x="3139855" y="235939"/>
                </a:cubicBezTo>
                <a:cubicBezTo>
                  <a:pt x="3148315" y="237875"/>
                  <a:pt x="3155504" y="242783"/>
                  <a:pt x="3161419" y="250663"/>
                </a:cubicBezTo>
                <a:cubicBezTo>
                  <a:pt x="3167334" y="258543"/>
                  <a:pt x="3167434" y="263451"/>
                  <a:pt x="3161720" y="265387"/>
                </a:cubicBezTo>
                <a:cubicBezTo>
                  <a:pt x="3156005" y="267323"/>
                  <a:pt x="3145605" y="267617"/>
                  <a:pt x="3130519" y="266269"/>
                </a:cubicBezTo>
                <a:cubicBezTo>
                  <a:pt x="3115433" y="264921"/>
                  <a:pt x="3100985" y="264472"/>
                  <a:pt x="3087176" y="264924"/>
                </a:cubicBezTo>
                <a:cubicBezTo>
                  <a:pt x="3073366" y="265376"/>
                  <a:pt x="3062435" y="265824"/>
                  <a:pt x="3054384" y="266269"/>
                </a:cubicBezTo>
                <a:cubicBezTo>
                  <a:pt x="3046331" y="266713"/>
                  <a:pt x="3033777" y="267613"/>
                  <a:pt x="3016719" y="268968"/>
                </a:cubicBezTo>
                <a:cubicBezTo>
                  <a:pt x="2999661" y="270323"/>
                  <a:pt x="2981858" y="272101"/>
                  <a:pt x="2963309" y="274303"/>
                </a:cubicBezTo>
                <a:cubicBezTo>
                  <a:pt x="2944759" y="276504"/>
                  <a:pt x="2928749" y="278526"/>
                  <a:pt x="2915276" y="280369"/>
                </a:cubicBezTo>
                <a:cubicBezTo>
                  <a:pt x="2901803" y="282211"/>
                  <a:pt x="2890069" y="278382"/>
                  <a:pt x="2880074" y="268882"/>
                </a:cubicBezTo>
                <a:cubicBezTo>
                  <a:pt x="2870079" y="259382"/>
                  <a:pt x="2872022" y="255090"/>
                  <a:pt x="2885904" y="256008"/>
                </a:cubicBezTo>
                <a:cubicBezTo>
                  <a:pt x="2899785" y="256926"/>
                  <a:pt x="2913563" y="256725"/>
                  <a:pt x="2927236" y="255406"/>
                </a:cubicBezTo>
                <a:cubicBezTo>
                  <a:pt x="2940909" y="254087"/>
                  <a:pt x="2962932" y="251319"/>
                  <a:pt x="2993305" y="247103"/>
                </a:cubicBezTo>
                <a:cubicBezTo>
                  <a:pt x="2993305" y="226023"/>
                  <a:pt x="2993531" y="209446"/>
                  <a:pt x="2993983" y="197371"/>
                </a:cubicBezTo>
                <a:cubicBezTo>
                  <a:pt x="2994434" y="185297"/>
                  <a:pt x="2994219" y="163578"/>
                  <a:pt x="2993337" y="132216"/>
                </a:cubicBezTo>
                <a:cubicBezTo>
                  <a:pt x="2992455" y="100854"/>
                  <a:pt x="2990623" y="83675"/>
                  <a:pt x="2987841" y="80678"/>
                </a:cubicBezTo>
                <a:cubicBezTo>
                  <a:pt x="2972382" y="83331"/>
                  <a:pt x="2961631" y="85342"/>
                  <a:pt x="2955587" y="86711"/>
                </a:cubicBezTo>
                <a:cubicBezTo>
                  <a:pt x="2949542" y="88081"/>
                  <a:pt x="2941945" y="84471"/>
                  <a:pt x="2932796" y="75881"/>
                </a:cubicBezTo>
                <a:cubicBezTo>
                  <a:pt x="2923647" y="67291"/>
                  <a:pt x="2923597" y="62996"/>
                  <a:pt x="2932646" y="62996"/>
                </a:cubicBezTo>
                <a:cubicBezTo>
                  <a:pt x="2940160" y="62996"/>
                  <a:pt x="2947517" y="62785"/>
                  <a:pt x="2954715" y="62362"/>
                </a:cubicBezTo>
                <a:cubicBezTo>
                  <a:pt x="2961914" y="61939"/>
                  <a:pt x="2980474" y="59494"/>
                  <a:pt x="3010395" y="55027"/>
                </a:cubicBezTo>
                <a:cubicBezTo>
                  <a:pt x="3040316" y="50560"/>
                  <a:pt x="3059757" y="46042"/>
                  <a:pt x="3068720" y="41475"/>
                </a:cubicBezTo>
                <a:cubicBezTo>
                  <a:pt x="3073201" y="39191"/>
                  <a:pt x="3077459" y="37839"/>
                  <a:pt x="3081494" y="37418"/>
                </a:cubicBezTo>
                <a:close/>
                <a:moveTo>
                  <a:pt x="5508930" y="33313"/>
                </a:moveTo>
                <a:cubicBezTo>
                  <a:pt x="5511011" y="33578"/>
                  <a:pt x="5513572" y="34359"/>
                  <a:pt x="5516610" y="35657"/>
                </a:cubicBezTo>
                <a:cubicBezTo>
                  <a:pt x="5528763" y="40848"/>
                  <a:pt x="5537786" y="46075"/>
                  <a:pt x="5543680" y="51338"/>
                </a:cubicBezTo>
                <a:cubicBezTo>
                  <a:pt x="5549574" y="56600"/>
                  <a:pt x="5550155" y="62068"/>
                  <a:pt x="5545423" y="67739"/>
                </a:cubicBezTo>
                <a:cubicBezTo>
                  <a:pt x="5540690" y="73411"/>
                  <a:pt x="5535905" y="81750"/>
                  <a:pt x="5531065" y="92756"/>
                </a:cubicBezTo>
                <a:cubicBezTo>
                  <a:pt x="5526225" y="103762"/>
                  <a:pt x="5521231" y="114987"/>
                  <a:pt x="5516083" y="126430"/>
                </a:cubicBezTo>
                <a:cubicBezTo>
                  <a:pt x="5531011" y="144542"/>
                  <a:pt x="5550069" y="164977"/>
                  <a:pt x="5573257" y="187734"/>
                </a:cubicBezTo>
                <a:cubicBezTo>
                  <a:pt x="5596445" y="210492"/>
                  <a:pt x="5615335" y="226066"/>
                  <a:pt x="5629926" y="234455"/>
                </a:cubicBezTo>
                <a:cubicBezTo>
                  <a:pt x="5644517" y="242844"/>
                  <a:pt x="5661138" y="250720"/>
                  <a:pt x="5679787" y="258084"/>
                </a:cubicBezTo>
                <a:cubicBezTo>
                  <a:pt x="5698436" y="265448"/>
                  <a:pt x="5697630" y="270564"/>
                  <a:pt x="5677366" y="273432"/>
                </a:cubicBezTo>
                <a:cubicBezTo>
                  <a:pt x="5657104" y="276300"/>
                  <a:pt x="5640046" y="277027"/>
                  <a:pt x="5626194" y="275615"/>
                </a:cubicBezTo>
                <a:cubicBezTo>
                  <a:pt x="5612341" y="274202"/>
                  <a:pt x="5601748" y="268244"/>
                  <a:pt x="5594413" y="257740"/>
                </a:cubicBezTo>
                <a:cubicBezTo>
                  <a:pt x="5587078" y="247236"/>
                  <a:pt x="5574110" y="229913"/>
                  <a:pt x="5555511" y="205771"/>
                </a:cubicBezTo>
                <a:cubicBezTo>
                  <a:pt x="5536912" y="181629"/>
                  <a:pt x="5521137" y="158825"/>
                  <a:pt x="5508188" y="137357"/>
                </a:cubicBezTo>
                <a:cubicBezTo>
                  <a:pt x="5494207" y="163858"/>
                  <a:pt x="5480361" y="186476"/>
                  <a:pt x="5466652" y="205212"/>
                </a:cubicBezTo>
                <a:cubicBezTo>
                  <a:pt x="5452943" y="223947"/>
                  <a:pt x="5439424" y="238832"/>
                  <a:pt x="5426094" y="249867"/>
                </a:cubicBezTo>
                <a:cubicBezTo>
                  <a:pt x="5412765" y="260902"/>
                  <a:pt x="5397858" y="269205"/>
                  <a:pt x="5381375" y="274776"/>
                </a:cubicBezTo>
                <a:cubicBezTo>
                  <a:pt x="5364891" y="280347"/>
                  <a:pt x="5364876" y="276113"/>
                  <a:pt x="5381331" y="262074"/>
                </a:cubicBezTo>
                <a:cubicBezTo>
                  <a:pt x="5397787" y="248035"/>
                  <a:pt x="5414013" y="231235"/>
                  <a:pt x="5430009" y="211675"/>
                </a:cubicBezTo>
                <a:cubicBezTo>
                  <a:pt x="5446006" y="192115"/>
                  <a:pt x="5460306" y="169960"/>
                  <a:pt x="5472911" y="145209"/>
                </a:cubicBezTo>
                <a:cubicBezTo>
                  <a:pt x="5485516" y="120457"/>
                  <a:pt x="5494486" y="100385"/>
                  <a:pt x="5499821" y="84990"/>
                </a:cubicBezTo>
                <a:cubicBezTo>
                  <a:pt x="5505155" y="69596"/>
                  <a:pt x="5506249" y="56228"/>
                  <a:pt x="5503101" y="44884"/>
                </a:cubicBezTo>
                <a:cubicBezTo>
                  <a:pt x="5500740" y="36377"/>
                  <a:pt x="5502683" y="32520"/>
                  <a:pt x="5508930" y="33313"/>
                </a:cubicBezTo>
                <a:close/>
                <a:moveTo>
                  <a:pt x="3713340" y="29545"/>
                </a:moveTo>
                <a:cubicBezTo>
                  <a:pt x="3717227" y="29009"/>
                  <a:pt x="3721582" y="29483"/>
                  <a:pt x="3726404" y="30967"/>
                </a:cubicBezTo>
                <a:cubicBezTo>
                  <a:pt x="3736048" y="33936"/>
                  <a:pt x="3742340" y="39399"/>
                  <a:pt x="3745279" y="47358"/>
                </a:cubicBezTo>
                <a:cubicBezTo>
                  <a:pt x="3748219" y="55317"/>
                  <a:pt x="3748033" y="64082"/>
                  <a:pt x="3744720" y="73654"/>
                </a:cubicBezTo>
                <a:cubicBezTo>
                  <a:pt x="3741408" y="83227"/>
                  <a:pt x="3736496" y="92207"/>
                  <a:pt x="3729986" y="100596"/>
                </a:cubicBezTo>
                <a:cubicBezTo>
                  <a:pt x="3723476" y="108985"/>
                  <a:pt x="3714631" y="117661"/>
                  <a:pt x="3703453" y="126624"/>
                </a:cubicBezTo>
                <a:cubicBezTo>
                  <a:pt x="3692275" y="135586"/>
                  <a:pt x="3685011" y="139171"/>
                  <a:pt x="3681663" y="137379"/>
                </a:cubicBezTo>
                <a:cubicBezTo>
                  <a:pt x="3678315" y="135586"/>
                  <a:pt x="3680767" y="130191"/>
                  <a:pt x="3689019" y="121192"/>
                </a:cubicBezTo>
                <a:cubicBezTo>
                  <a:pt x="3697272" y="112194"/>
                  <a:pt x="3703138" y="104870"/>
                  <a:pt x="3706615" y="99219"/>
                </a:cubicBezTo>
                <a:cubicBezTo>
                  <a:pt x="3710092" y="93569"/>
                  <a:pt x="3714046" y="87841"/>
                  <a:pt x="3718478" y="82033"/>
                </a:cubicBezTo>
                <a:cubicBezTo>
                  <a:pt x="3709917" y="82033"/>
                  <a:pt x="3703503" y="79079"/>
                  <a:pt x="3699237" y="73170"/>
                </a:cubicBezTo>
                <a:cubicBezTo>
                  <a:pt x="3694971" y="67262"/>
                  <a:pt x="3693067" y="60565"/>
                  <a:pt x="3693526" y="53080"/>
                </a:cubicBezTo>
                <a:cubicBezTo>
                  <a:pt x="3693985" y="45594"/>
                  <a:pt x="3697168" y="39295"/>
                  <a:pt x="3703076" y="34183"/>
                </a:cubicBezTo>
                <a:cubicBezTo>
                  <a:pt x="3706030" y="31627"/>
                  <a:pt x="3709451" y="30081"/>
                  <a:pt x="3713340" y="29545"/>
                </a:cubicBezTo>
                <a:close/>
                <a:moveTo>
                  <a:pt x="3643151" y="29545"/>
                </a:moveTo>
                <a:cubicBezTo>
                  <a:pt x="3647039" y="29009"/>
                  <a:pt x="3651394" y="29483"/>
                  <a:pt x="3656216" y="30967"/>
                </a:cubicBezTo>
                <a:cubicBezTo>
                  <a:pt x="3665860" y="33936"/>
                  <a:pt x="3672152" y="39399"/>
                  <a:pt x="3675091" y="47358"/>
                </a:cubicBezTo>
                <a:cubicBezTo>
                  <a:pt x="3678031" y="55317"/>
                  <a:pt x="3677845" y="64082"/>
                  <a:pt x="3674532" y="73654"/>
                </a:cubicBezTo>
                <a:cubicBezTo>
                  <a:pt x="3671219" y="83227"/>
                  <a:pt x="3666308" y="92207"/>
                  <a:pt x="3659797" y="100596"/>
                </a:cubicBezTo>
                <a:cubicBezTo>
                  <a:pt x="3653287" y="108985"/>
                  <a:pt x="3644443" y="117661"/>
                  <a:pt x="3633265" y="126624"/>
                </a:cubicBezTo>
                <a:cubicBezTo>
                  <a:pt x="3622087" y="135586"/>
                  <a:pt x="3614823" y="139171"/>
                  <a:pt x="3611475" y="137379"/>
                </a:cubicBezTo>
                <a:cubicBezTo>
                  <a:pt x="3608127" y="135586"/>
                  <a:pt x="3610579" y="130191"/>
                  <a:pt x="3618831" y="121192"/>
                </a:cubicBezTo>
                <a:cubicBezTo>
                  <a:pt x="3627084" y="112194"/>
                  <a:pt x="3632949" y="104870"/>
                  <a:pt x="3636427" y="99219"/>
                </a:cubicBezTo>
                <a:cubicBezTo>
                  <a:pt x="3639904" y="93569"/>
                  <a:pt x="3643858" y="87841"/>
                  <a:pt x="3648289" y="82033"/>
                </a:cubicBezTo>
                <a:cubicBezTo>
                  <a:pt x="3639728" y="82033"/>
                  <a:pt x="3633315" y="79079"/>
                  <a:pt x="3629048" y="73170"/>
                </a:cubicBezTo>
                <a:cubicBezTo>
                  <a:pt x="3624782" y="67262"/>
                  <a:pt x="3622879" y="60565"/>
                  <a:pt x="3623338" y="53080"/>
                </a:cubicBezTo>
                <a:cubicBezTo>
                  <a:pt x="3623797" y="45594"/>
                  <a:pt x="3626980" y="39295"/>
                  <a:pt x="3632888" y="34183"/>
                </a:cubicBezTo>
                <a:cubicBezTo>
                  <a:pt x="3635842" y="31627"/>
                  <a:pt x="3639263" y="30081"/>
                  <a:pt x="3643151" y="29545"/>
                </a:cubicBezTo>
                <a:close/>
                <a:moveTo>
                  <a:pt x="247651" y="29042"/>
                </a:moveTo>
                <a:cubicBezTo>
                  <a:pt x="250356" y="28408"/>
                  <a:pt x="254004" y="29060"/>
                  <a:pt x="258597" y="31000"/>
                </a:cubicBezTo>
                <a:cubicBezTo>
                  <a:pt x="267782" y="34879"/>
                  <a:pt x="275285" y="40037"/>
                  <a:pt x="281107" y="46476"/>
                </a:cubicBezTo>
                <a:cubicBezTo>
                  <a:pt x="286930" y="52915"/>
                  <a:pt x="283315" y="57719"/>
                  <a:pt x="270266" y="60888"/>
                </a:cubicBezTo>
                <a:cubicBezTo>
                  <a:pt x="257216" y="64057"/>
                  <a:pt x="238001" y="71987"/>
                  <a:pt x="212619" y="84679"/>
                </a:cubicBezTo>
                <a:cubicBezTo>
                  <a:pt x="211844" y="93139"/>
                  <a:pt x="211041" y="107946"/>
                  <a:pt x="210209" y="129097"/>
                </a:cubicBezTo>
                <a:cubicBezTo>
                  <a:pt x="232767" y="125613"/>
                  <a:pt x="253166" y="121142"/>
                  <a:pt x="271406" y="115686"/>
                </a:cubicBezTo>
                <a:cubicBezTo>
                  <a:pt x="289647" y="110229"/>
                  <a:pt x="303579" y="111667"/>
                  <a:pt x="313201" y="119998"/>
                </a:cubicBezTo>
                <a:cubicBezTo>
                  <a:pt x="322823" y="128330"/>
                  <a:pt x="321475" y="133073"/>
                  <a:pt x="309157" y="134228"/>
                </a:cubicBezTo>
                <a:cubicBezTo>
                  <a:pt x="296838" y="135382"/>
                  <a:pt x="278253" y="137357"/>
                  <a:pt x="253402" y="140154"/>
                </a:cubicBezTo>
                <a:cubicBezTo>
                  <a:pt x="258192" y="140756"/>
                  <a:pt x="262687" y="143674"/>
                  <a:pt x="266889" y="148908"/>
                </a:cubicBezTo>
                <a:cubicBezTo>
                  <a:pt x="265985" y="162331"/>
                  <a:pt x="265534" y="185899"/>
                  <a:pt x="265534" y="219613"/>
                </a:cubicBezTo>
                <a:cubicBezTo>
                  <a:pt x="265534" y="260482"/>
                  <a:pt x="262196" y="289163"/>
                  <a:pt x="255521" y="305654"/>
                </a:cubicBezTo>
                <a:cubicBezTo>
                  <a:pt x="248846" y="322145"/>
                  <a:pt x="244548" y="320973"/>
                  <a:pt x="242625" y="302137"/>
                </a:cubicBezTo>
                <a:cubicBezTo>
                  <a:pt x="240704" y="283301"/>
                  <a:pt x="239743" y="263895"/>
                  <a:pt x="239743" y="243919"/>
                </a:cubicBezTo>
                <a:lnTo>
                  <a:pt x="239743" y="189928"/>
                </a:lnTo>
                <a:cubicBezTo>
                  <a:pt x="239743" y="166368"/>
                  <a:pt x="238122" y="151095"/>
                  <a:pt x="234882" y="144112"/>
                </a:cubicBezTo>
                <a:cubicBezTo>
                  <a:pt x="225589" y="146807"/>
                  <a:pt x="217365" y="146807"/>
                  <a:pt x="210209" y="144112"/>
                </a:cubicBezTo>
                <a:cubicBezTo>
                  <a:pt x="210209" y="155899"/>
                  <a:pt x="209299" y="167726"/>
                  <a:pt x="207478" y="179593"/>
                </a:cubicBezTo>
                <a:cubicBezTo>
                  <a:pt x="205656" y="191459"/>
                  <a:pt x="203362" y="203154"/>
                  <a:pt x="200594" y="214676"/>
                </a:cubicBezTo>
                <a:cubicBezTo>
                  <a:pt x="197827" y="226198"/>
                  <a:pt x="192671" y="237857"/>
                  <a:pt x="185128" y="249652"/>
                </a:cubicBezTo>
                <a:cubicBezTo>
                  <a:pt x="177585" y="261447"/>
                  <a:pt x="168153" y="269976"/>
                  <a:pt x="156831" y="275238"/>
                </a:cubicBezTo>
                <a:cubicBezTo>
                  <a:pt x="145510" y="280501"/>
                  <a:pt x="142821" y="278243"/>
                  <a:pt x="148765" y="268463"/>
                </a:cubicBezTo>
                <a:cubicBezTo>
                  <a:pt x="154709" y="258683"/>
                  <a:pt x="160348" y="248684"/>
                  <a:pt x="165683" y="238467"/>
                </a:cubicBezTo>
                <a:cubicBezTo>
                  <a:pt x="171018" y="228249"/>
                  <a:pt x="175019" y="215805"/>
                  <a:pt x="177686" y="201135"/>
                </a:cubicBezTo>
                <a:cubicBezTo>
                  <a:pt x="180353" y="186465"/>
                  <a:pt x="182364" y="170587"/>
                  <a:pt x="183720" y="153501"/>
                </a:cubicBezTo>
                <a:cubicBezTo>
                  <a:pt x="185075" y="136414"/>
                  <a:pt x="185311" y="122225"/>
                  <a:pt x="184429" y="110932"/>
                </a:cubicBezTo>
                <a:cubicBezTo>
                  <a:pt x="183547" y="99639"/>
                  <a:pt x="181971" y="91741"/>
                  <a:pt x="179697" y="87238"/>
                </a:cubicBezTo>
                <a:cubicBezTo>
                  <a:pt x="177424" y="82735"/>
                  <a:pt x="177367" y="79140"/>
                  <a:pt x="179525" y="76451"/>
                </a:cubicBezTo>
                <a:cubicBezTo>
                  <a:pt x="181683" y="73762"/>
                  <a:pt x="187473" y="73314"/>
                  <a:pt x="196895" y="75106"/>
                </a:cubicBezTo>
                <a:cubicBezTo>
                  <a:pt x="205384" y="70446"/>
                  <a:pt x="214676" y="64168"/>
                  <a:pt x="224771" y="56274"/>
                </a:cubicBezTo>
                <a:cubicBezTo>
                  <a:pt x="234867" y="48380"/>
                  <a:pt x="240733" y="41224"/>
                  <a:pt x="242367" y="34807"/>
                </a:cubicBezTo>
                <a:cubicBezTo>
                  <a:pt x="243184" y="31598"/>
                  <a:pt x="244946" y="29677"/>
                  <a:pt x="247651" y="29042"/>
                </a:cubicBezTo>
                <a:close/>
                <a:moveTo>
                  <a:pt x="6179083" y="28090"/>
                </a:moveTo>
                <a:cubicBezTo>
                  <a:pt x="6182953" y="27671"/>
                  <a:pt x="6189544" y="29576"/>
                  <a:pt x="6198858" y="33807"/>
                </a:cubicBezTo>
                <a:cubicBezTo>
                  <a:pt x="6212726" y="40245"/>
                  <a:pt x="6217809" y="46121"/>
                  <a:pt x="6214110" y="51434"/>
                </a:cubicBezTo>
                <a:cubicBezTo>
                  <a:pt x="6210410" y="56747"/>
                  <a:pt x="6205513" y="73637"/>
                  <a:pt x="6199418" y="102102"/>
                </a:cubicBezTo>
                <a:cubicBezTo>
                  <a:pt x="6207104" y="100524"/>
                  <a:pt x="6213386" y="98108"/>
                  <a:pt x="6218261" y="94853"/>
                </a:cubicBezTo>
                <a:cubicBezTo>
                  <a:pt x="6223137" y="91598"/>
                  <a:pt x="6229264" y="91185"/>
                  <a:pt x="6236642" y="93616"/>
                </a:cubicBezTo>
                <a:cubicBezTo>
                  <a:pt x="6244020" y="96047"/>
                  <a:pt x="6250233" y="99675"/>
                  <a:pt x="6255280" y="104500"/>
                </a:cubicBezTo>
                <a:cubicBezTo>
                  <a:pt x="6260328" y="109326"/>
                  <a:pt x="6260572" y="114915"/>
                  <a:pt x="6256012" y="121268"/>
                </a:cubicBezTo>
                <a:lnTo>
                  <a:pt x="6253212" y="126955"/>
                </a:lnTo>
                <a:lnTo>
                  <a:pt x="6254646" y="125770"/>
                </a:lnTo>
                <a:cubicBezTo>
                  <a:pt x="6255818" y="125443"/>
                  <a:pt x="6257356" y="125455"/>
                  <a:pt x="6259260" y="125806"/>
                </a:cubicBezTo>
                <a:cubicBezTo>
                  <a:pt x="6266874" y="127212"/>
                  <a:pt x="6272818" y="128337"/>
                  <a:pt x="6277092" y="129183"/>
                </a:cubicBezTo>
                <a:cubicBezTo>
                  <a:pt x="6281365" y="130029"/>
                  <a:pt x="6287330" y="130248"/>
                  <a:pt x="6294988" y="129839"/>
                </a:cubicBezTo>
                <a:cubicBezTo>
                  <a:pt x="6302646" y="129431"/>
                  <a:pt x="6311917" y="128137"/>
                  <a:pt x="6322801" y="125957"/>
                </a:cubicBezTo>
                <a:cubicBezTo>
                  <a:pt x="6333686" y="123777"/>
                  <a:pt x="6341820" y="121056"/>
                  <a:pt x="6347205" y="117794"/>
                </a:cubicBezTo>
                <a:cubicBezTo>
                  <a:pt x="6352590" y="114531"/>
                  <a:pt x="6359610" y="114338"/>
                  <a:pt x="6368264" y="117213"/>
                </a:cubicBezTo>
                <a:cubicBezTo>
                  <a:pt x="6376918" y="120088"/>
                  <a:pt x="6384460" y="124211"/>
                  <a:pt x="6390892" y="129581"/>
                </a:cubicBezTo>
                <a:cubicBezTo>
                  <a:pt x="6397324" y="134952"/>
                  <a:pt x="6397750" y="140448"/>
                  <a:pt x="6392172" y="146069"/>
                </a:cubicBezTo>
                <a:cubicBezTo>
                  <a:pt x="6386594" y="151690"/>
                  <a:pt x="6378585" y="171114"/>
                  <a:pt x="6368145" y="204340"/>
                </a:cubicBezTo>
                <a:cubicBezTo>
                  <a:pt x="6380736" y="218853"/>
                  <a:pt x="6380550" y="226392"/>
                  <a:pt x="6367586" y="226958"/>
                </a:cubicBezTo>
                <a:cubicBezTo>
                  <a:pt x="6354622" y="227525"/>
                  <a:pt x="6329190" y="229529"/>
                  <a:pt x="6291288" y="232971"/>
                </a:cubicBezTo>
                <a:cubicBezTo>
                  <a:pt x="6285094" y="243927"/>
                  <a:pt x="6280142" y="246683"/>
                  <a:pt x="6276436" y="241241"/>
                </a:cubicBezTo>
                <a:cubicBezTo>
                  <a:pt x="6272729" y="235799"/>
                  <a:pt x="6270208" y="227496"/>
                  <a:pt x="6268874" y="216332"/>
                </a:cubicBezTo>
                <a:cubicBezTo>
                  <a:pt x="6267541" y="205169"/>
                  <a:pt x="6265746" y="191664"/>
                  <a:pt x="6263486" y="175818"/>
                </a:cubicBezTo>
                <a:cubicBezTo>
                  <a:pt x="6261228" y="159972"/>
                  <a:pt x="6258055" y="147324"/>
                  <a:pt x="6253968" y="137874"/>
                </a:cubicBezTo>
                <a:cubicBezTo>
                  <a:pt x="6252946" y="135511"/>
                  <a:pt x="6252290" y="133488"/>
                  <a:pt x="6252000" y="131804"/>
                </a:cubicBezTo>
                <a:lnTo>
                  <a:pt x="6252151" y="129109"/>
                </a:lnTo>
                <a:lnTo>
                  <a:pt x="6250223" y="133026"/>
                </a:lnTo>
                <a:cubicBezTo>
                  <a:pt x="6248644" y="137688"/>
                  <a:pt x="6247415" y="143093"/>
                  <a:pt x="6246536" y="149242"/>
                </a:cubicBezTo>
                <a:cubicBezTo>
                  <a:pt x="6244780" y="161538"/>
                  <a:pt x="6242306" y="177248"/>
                  <a:pt x="6239116" y="196371"/>
                </a:cubicBezTo>
                <a:cubicBezTo>
                  <a:pt x="6235925" y="215493"/>
                  <a:pt x="6230566" y="231874"/>
                  <a:pt x="6223036" y="245511"/>
                </a:cubicBezTo>
                <a:cubicBezTo>
                  <a:pt x="6215508" y="259149"/>
                  <a:pt x="6205904" y="268380"/>
                  <a:pt x="6194224" y="273206"/>
                </a:cubicBezTo>
                <a:cubicBezTo>
                  <a:pt x="6182544" y="278031"/>
                  <a:pt x="6176424" y="276382"/>
                  <a:pt x="6175864" y="268258"/>
                </a:cubicBezTo>
                <a:cubicBezTo>
                  <a:pt x="6175305" y="260135"/>
                  <a:pt x="6171863" y="250208"/>
                  <a:pt x="6165539" y="238477"/>
                </a:cubicBezTo>
                <a:cubicBezTo>
                  <a:pt x="6159215" y="226747"/>
                  <a:pt x="6161012" y="223363"/>
                  <a:pt x="6170928" y="228324"/>
                </a:cubicBezTo>
                <a:cubicBezTo>
                  <a:pt x="6180844" y="233286"/>
                  <a:pt x="6187616" y="235767"/>
                  <a:pt x="6191244" y="235767"/>
                </a:cubicBezTo>
                <a:cubicBezTo>
                  <a:pt x="6193739" y="235767"/>
                  <a:pt x="6196614" y="232311"/>
                  <a:pt x="6199870" y="225399"/>
                </a:cubicBezTo>
                <a:cubicBezTo>
                  <a:pt x="6203126" y="218487"/>
                  <a:pt x="6206534" y="208151"/>
                  <a:pt x="6210098" y="194392"/>
                </a:cubicBezTo>
                <a:cubicBezTo>
                  <a:pt x="6213662" y="180632"/>
                  <a:pt x="6216569" y="165012"/>
                  <a:pt x="6218820" y="147532"/>
                </a:cubicBezTo>
                <a:cubicBezTo>
                  <a:pt x="6221072" y="130051"/>
                  <a:pt x="6221341" y="120386"/>
                  <a:pt x="6219627" y="118536"/>
                </a:cubicBezTo>
                <a:cubicBezTo>
                  <a:pt x="6217914" y="116686"/>
                  <a:pt x="6209958" y="118213"/>
                  <a:pt x="6195761" y="123117"/>
                </a:cubicBezTo>
                <a:cubicBezTo>
                  <a:pt x="6184446" y="155354"/>
                  <a:pt x="6173976" y="179263"/>
                  <a:pt x="6164346" y="194844"/>
                </a:cubicBezTo>
                <a:cubicBezTo>
                  <a:pt x="6154716" y="210424"/>
                  <a:pt x="6144395" y="223954"/>
                  <a:pt x="6133382" y="235434"/>
                </a:cubicBezTo>
                <a:cubicBezTo>
                  <a:pt x="6122368" y="246913"/>
                  <a:pt x="6109222" y="256610"/>
                  <a:pt x="6093942" y="264526"/>
                </a:cubicBezTo>
                <a:cubicBezTo>
                  <a:pt x="6078663" y="272442"/>
                  <a:pt x="6077856" y="268975"/>
                  <a:pt x="6091522" y="254126"/>
                </a:cubicBezTo>
                <a:cubicBezTo>
                  <a:pt x="6105189" y="239277"/>
                  <a:pt x="6118492" y="222029"/>
                  <a:pt x="6131435" y="202383"/>
                </a:cubicBezTo>
                <a:cubicBezTo>
                  <a:pt x="6144377" y="182737"/>
                  <a:pt x="6156182" y="157914"/>
                  <a:pt x="6166852" y="127914"/>
                </a:cubicBezTo>
                <a:cubicBezTo>
                  <a:pt x="6153458" y="131385"/>
                  <a:pt x="6142129" y="134504"/>
                  <a:pt x="6132865" y="137271"/>
                </a:cubicBezTo>
                <a:cubicBezTo>
                  <a:pt x="6123602" y="140039"/>
                  <a:pt x="6114130" y="136895"/>
                  <a:pt x="6104450" y="127839"/>
                </a:cubicBezTo>
                <a:cubicBezTo>
                  <a:pt x="6094770" y="118783"/>
                  <a:pt x="6096373" y="114714"/>
                  <a:pt x="6109258" y="115632"/>
                </a:cubicBezTo>
                <a:cubicBezTo>
                  <a:pt x="6122142" y="116550"/>
                  <a:pt x="6142423" y="114076"/>
                  <a:pt x="6170100" y="108211"/>
                </a:cubicBezTo>
                <a:cubicBezTo>
                  <a:pt x="6173340" y="97671"/>
                  <a:pt x="6175860" y="85589"/>
                  <a:pt x="6177660" y="71966"/>
                </a:cubicBezTo>
                <a:cubicBezTo>
                  <a:pt x="6179460" y="58343"/>
                  <a:pt x="6178786" y="46462"/>
                  <a:pt x="6175638" y="36323"/>
                </a:cubicBezTo>
                <a:cubicBezTo>
                  <a:pt x="6174065" y="31254"/>
                  <a:pt x="6175213" y="28510"/>
                  <a:pt x="6179083" y="28090"/>
                </a:cubicBezTo>
                <a:close/>
                <a:moveTo>
                  <a:pt x="1166397" y="27388"/>
                </a:moveTo>
                <a:cubicBezTo>
                  <a:pt x="1169392" y="27250"/>
                  <a:pt x="1174244" y="28752"/>
                  <a:pt x="1180951" y="31892"/>
                </a:cubicBezTo>
                <a:cubicBezTo>
                  <a:pt x="1194367" y="38173"/>
                  <a:pt x="1202268" y="45483"/>
                  <a:pt x="1204655" y="53822"/>
                </a:cubicBezTo>
                <a:cubicBezTo>
                  <a:pt x="1207043" y="62161"/>
                  <a:pt x="1206079" y="70069"/>
                  <a:pt x="1201762" y="77548"/>
                </a:cubicBezTo>
                <a:cubicBezTo>
                  <a:pt x="1197447" y="85026"/>
                  <a:pt x="1191649" y="84370"/>
                  <a:pt x="1184371" y="75580"/>
                </a:cubicBezTo>
                <a:cubicBezTo>
                  <a:pt x="1177094" y="66789"/>
                  <a:pt x="1172057" y="59124"/>
                  <a:pt x="1169260" y="52585"/>
                </a:cubicBezTo>
                <a:cubicBezTo>
                  <a:pt x="1166507" y="46175"/>
                  <a:pt x="1164413" y="39553"/>
                  <a:pt x="1162979" y="32720"/>
                </a:cubicBezTo>
                <a:cubicBezTo>
                  <a:pt x="1162262" y="29304"/>
                  <a:pt x="1163401" y="27526"/>
                  <a:pt x="1166397" y="27388"/>
                </a:cubicBezTo>
                <a:close/>
                <a:moveTo>
                  <a:pt x="4079170" y="27300"/>
                </a:moveTo>
                <a:cubicBezTo>
                  <a:pt x="4087336" y="28712"/>
                  <a:pt x="4096439" y="31699"/>
                  <a:pt x="4106477" y="36259"/>
                </a:cubicBezTo>
                <a:cubicBezTo>
                  <a:pt x="4118007" y="41722"/>
                  <a:pt x="4122402" y="48179"/>
                  <a:pt x="4119663" y="55629"/>
                </a:cubicBezTo>
                <a:cubicBezTo>
                  <a:pt x="4116924" y="63079"/>
                  <a:pt x="4115124" y="72604"/>
                  <a:pt x="4114264" y="84205"/>
                </a:cubicBezTo>
                <a:cubicBezTo>
                  <a:pt x="4113403" y="95806"/>
                  <a:pt x="4112973" y="113051"/>
                  <a:pt x="4112973" y="135938"/>
                </a:cubicBezTo>
                <a:cubicBezTo>
                  <a:pt x="4112973" y="157806"/>
                  <a:pt x="4113866" y="178127"/>
                  <a:pt x="4115651" y="196898"/>
                </a:cubicBezTo>
                <a:cubicBezTo>
                  <a:pt x="4117437" y="215669"/>
                  <a:pt x="4117637" y="232931"/>
                  <a:pt x="4116253" y="248684"/>
                </a:cubicBezTo>
                <a:cubicBezTo>
                  <a:pt x="4114870" y="264437"/>
                  <a:pt x="4109894" y="278393"/>
                  <a:pt x="4101325" y="290554"/>
                </a:cubicBezTo>
                <a:cubicBezTo>
                  <a:pt x="4092757" y="302714"/>
                  <a:pt x="4085454" y="304460"/>
                  <a:pt x="4079417" y="295792"/>
                </a:cubicBezTo>
                <a:cubicBezTo>
                  <a:pt x="4073380" y="287123"/>
                  <a:pt x="4067963" y="279953"/>
                  <a:pt x="4063166" y="274281"/>
                </a:cubicBezTo>
                <a:cubicBezTo>
                  <a:pt x="4058369" y="268610"/>
                  <a:pt x="4052848" y="262343"/>
                  <a:pt x="4046603" y="255481"/>
                </a:cubicBezTo>
                <a:cubicBezTo>
                  <a:pt x="4040358" y="248619"/>
                  <a:pt x="4041824" y="246142"/>
                  <a:pt x="4051002" y="248049"/>
                </a:cubicBezTo>
                <a:cubicBezTo>
                  <a:pt x="4060179" y="249957"/>
                  <a:pt x="4067758" y="251530"/>
                  <a:pt x="4073738" y="252771"/>
                </a:cubicBezTo>
                <a:cubicBezTo>
                  <a:pt x="4079718" y="254011"/>
                  <a:pt x="4083228" y="252810"/>
                  <a:pt x="4084268" y="249168"/>
                </a:cubicBezTo>
                <a:cubicBezTo>
                  <a:pt x="4085307" y="245525"/>
                  <a:pt x="4086275" y="238086"/>
                  <a:pt x="4087171" y="226851"/>
                </a:cubicBezTo>
                <a:cubicBezTo>
                  <a:pt x="4088068" y="215615"/>
                  <a:pt x="4088297" y="184852"/>
                  <a:pt x="4087860" y="134561"/>
                </a:cubicBezTo>
                <a:cubicBezTo>
                  <a:pt x="4087422" y="84270"/>
                  <a:pt x="4083823" y="53467"/>
                  <a:pt x="4077062" y="42153"/>
                </a:cubicBezTo>
                <a:cubicBezTo>
                  <a:pt x="4070300" y="30838"/>
                  <a:pt x="4071003" y="25887"/>
                  <a:pt x="4079170" y="27300"/>
                </a:cubicBezTo>
                <a:close/>
                <a:moveTo>
                  <a:pt x="2650420" y="27300"/>
                </a:moveTo>
                <a:cubicBezTo>
                  <a:pt x="2658586" y="28712"/>
                  <a:pt x="2667689" y="31699"/>
                  <a:pt x="2677727" y="36259"/>
                </a:cubicBezTo>
                <a:cubicBezTo>
                  <a:pt x="2689256" y="41722"/>
                  <a:pt x="2693652" y="48179"/>
                  <a:pt x="2690913" y="55629"/>
                </a:cubicBezTo>
                <a:cubicBezTo>
                  <a:pt x="2688174" y="63079"/>
                  <a:pt x="2686374" y="72604"/>
                  <a:pt x="2685514" y="84205"/>
                </a:cubicBezTo>
                <a:cubicBezTo>
                  <a:pt x="2684653" y="95806"/>
                  <a:pt x="2684223" y="113051"/>
                  <a:pt x="2684223" y="135938"/>
                </a:cubicBezTo>
                <a:cubicBezTo>
                  <a:pt x="2684223" y="157806"/>
                  <a:pt x="2685116" y="178127"/>
                  <a:pt x="2686901" y="196898"/>
                </a:cubicBezTo>
                <a:cubicBezTo>
                  <a:pt x="2688686" y="215669"/>
                  <a:pt x="2688887" y="232931"/>
                  <a:pt x="2687503" y="248684"/>
                </a:cubicBezTo>
                <a:cubicBezTo>
                  <a:pt x="2686120" y="264437"/>
                  <a:pt x="2681144" y="278393"/>
                  <a:pt x="2672575" y="290554"/>
                </a:cubicBezTo>
                <a:cubicBezTo>
                  <a:pt x="2664007" y="302714"/>
                  <a:pt x="2656704" y="304460"/>
                  <a:pt x="2650667" y="295792"/>
                </a:cubicBezTo>
                <a:cubicBezTo>
                  <a:pt x="2644630" y="287123"/>
                  <a:pt x="2639213" y="279953"/>
                  <a:pt x="2634416" y="274281"/>
                </a:cubicBezTo>
                <a:cubicBezTo>
                  <a:pt x="2629619" y="268610"/>
                  <a:pt x="2624098" y="262343"/>
                  <a:pt x="2617853" y="255481"/>
                </a:cubicBezTo>
                <a:cubicBezTo>
                  <a:pt x="2611608" y="248619"/>
                  <a:pt x="2613074" y="246142"/>
                  <a:pt x="2622252" y="248049"/>
                </a:cubicBezTo>
                <a:cubicBezTo>
                  <a:pt x="2631429" y="249957"/>
                  <a:pt x="2639008" y="251530"/>
                  <a:pt x="2644988" y="252771"/>
                </a:cubicBezTo>
                <a:cubicBezTo>
                  <a:pt x="2650968" y="254011"/>
                  <a:pt x="2654478" y="252810"/>
                  <a:pt x="2655518" y="249168"/>
                </a:cubicBezTo>
                <a:cubicBezTo>
                  <a:pt x="2656557" y="245525"/>
                  <a:pt x="2657525" y="238086"/>
                  <a:pt x="2658421" y="226851"/>
                </a:cubicBezTo>
                <a:cubicBezTo>
                  <a:pt x="2659318" y="215615"/>
                  <a:pt x="2659547" y="184852"/>
                  <a:pt x="2659110" y="134561"/>
                </a:cubicBezTo>
                <a:cubicBezTo>
                  <a:pt x="2658672" y="84270"/>
                  <a:pt x="2655073" y="53467"/>
                  <a:pt x="2648312" y="42153"/>
                </a:cubicBezTo>
                <a:cubicBezTo>
                  <a:pt x="2641550" y="30838"/>
                  <a:pt x="2642253" y="25887"/>
                  <a:pt x="2650420" y="27300"/>
                </a:cubicBezTo>
                <a:close/>
                <a:moveTo>
                  <a:pt x="859720" y="27300"/>
                </a:moveTo>
                <a:cubicBezTo>
                  <a:pt x="867887" y="28712"/>
                  <a:pt x="876989" y="31699"/>
                  <a:pt x="887027" y="36259"/>
                </a:cubicBezTo>
                <a:cubicBezTo>
                  <a:pt x="898557" y="41722"/>
                  <a:pt x="902953" y="48179"/>
                  <a:pt x="900213" y="55629"/>
                </a:cubicBezTo>
                <a:cubicBezTo>
                  <a:pt x="897474" y="63079"/>
                  <a:pt x="895675" y="72604"/>
                  <a:pt x="894814" y="84205"/>
                </a:cubicBezTo>
                <a:cubicBezTo>
                  <a:pt x="893954" y="95806"/>
                  <a:pt x="893523" y="113051"/>
                  <a:pt x="893523" y="135938"/>
                </a:cubicBezTo>
                <a:cubicBezTo>
                  <a:pt x="893523" y="157806"/>
                  <a:pt x="894416" y="178127"/>
                  <a:pt x="896202" y="196898"/>
                </a:cubicBezTo>
                <a:cubicBezTo>
                  <a:pt x="897987" y="215669"/>
                  <a:pt x="898187" y="232931"/>
                  <a:pt x="896803" y="248684"/>
                </a:cubicBezTo>
                <a:cubicBezTo>
                  <a:pt x="895420" y="264437"/>
                  <a:pt x="890444" y="278393"/>
                  <a:pt x="881875" y="290554"/>
                </a:cubicBezTo>
                <a:cubicBezTo>
                  <a:pt x="873307" y="302714"/>
                  <a:pt x="866004" y="304460"/>
                  <a:pt x="859967" y="295792"/>
                </a:cubicBezTo>
                <a:cubicBezTo>
                  <a:pt x="853930" y="287123"/>
                  <a:pt x="848513" y="279953"/>
                  <a:pt x="843716" y="274281"/>
                </a:cubicBezTo>
                <a:cubicBezTo>
                  <a:pt x="838920" y="268610"/>
                  <a:pt x="833399" y="262343"/>
                  <a:pt x="827154" y="255481"/>
                </a:cubicBezTo>
                <a:cubicBezTo>
                  <a:pt x="820908" y="248619"/>
                  <a:pt x="822375" y="246142"/>
                  <a:pt x="831553" y="248049"/>
                </a:cubicBezTo>
                <a:cubicBezTo>
                  <a:pt x="840730" y="249957"/>
                  <a:pt x="848309" y="251530"/>
                  <a:pt x="854288" y="252771"/>
                </a:cubicBezTo>
                <a:cubicBezTo>
                  <a:pt x="860268" y="254011"/>
                  <a:pt x="863778" y="252810"/>
                  <a:pt x="864818" y="249168"/>
                </a:cubicBezTo>
                <a:cubicBezTo>
                  <a:pt x="865858" y="245525"/>
                  <a:pt x="866825" y="238086"/>
                  <a:pt x="867722" y="226851"/>
                </a:cubicBezTo>
                <a:cubicBezTo>
                  <a:pt x="868618" y="215615"/>
                  <a:pt x="868848" y="184852"/>
                  <a:pt x="868410" y="134561"/>
                </a:cubicBezTo>
                <a:cubicBezTo>
                  <a:pt x="867973" y="84270"/>
                  <a:pt x="864374" y="53467"/>
                  <a:pt x="857612" y="42153"/>
                </a:cubicBezTo>
                <a:cubicBezTo>
                  <a:pt x="850851" y="30838"/>
                  <a:pt x="851553" y="25887"/>
                  <a:pt x="859720" y="27300"/>
                </a:cubicBezTo>
                <a:close/>
                <a:moveTo>
                  <a:pt x="1717189" y="26457"/>
                </a:moveTo>
                <a:cubicBezTo>
                  <a:pt x="1718648" y="26295"/>
                  <a:pt x="1719865" y="26479"/>
                  <a:pt x="1720838" y="27009"/>
                </a:cubicBezTo>
                <a:cubicBezTo>
                  <a:pt x="1724731" y="29132"/>
                  <a:pt x="1722254" y="34531"/>
                  <a:pt x="1713406" y="43207"/>
                </a:cubicBezTo>
                <a:cubicBezTo>
                  <a:pt x="1704558" y="51882"/>
                  <a:pt x="1697955" y="59275"/>
                  <a:pt x="1693595" y="65384"/>
                </a:cubicBezTo>
                <a:cubicBezTo>
                  <a:pt x="1689236" y="71493"/>
                  <a:pt x="1685421" y="77888"/>
                  <a:pt x="1682152" y="84571"/>
                </a:cubicBezTo>
                <a:cubicBezTo>
                  <a:pt x="1691745" y="83668"/>
                  <a:pt x="1698865" y="86539"/>
                  <a:pt x="1703512" y="93186"/>
                </a:cubicBezTo>
                <a:cubicBezTo>
                  <a:pt x="1708158" y="99833"/>
                  <a:pt x="1709983" y="106748"/>
                  <a:pt x="1708986" y="113933"/>
                </a:cubicBezTo>
                <a:cubicBezTo>
                  <a:pt x="1707989" y="121117"/>
                  <a:pt x="1704064" y="127269"/>
                  <a:pt x="1697209" y="132388"/>
                </a:cubicBezTo>
                <a:cubicBezTo>
                  <a:pt x="1690354" y="137508"/>
                  <a:pt x="1682464" y="138834"/>
                  <a:pt x="1673537" y="136368"/>
                </a:cubicBezTo>
                <a:cubicBezTo>
                  <a:pt x="1664610" y="133901"/>
                  <a:pt x="1658387" y="128567"/>
                  <a:pt x="1654866" y="120364"/>
                </a:cubicBezTo>
                <a:cubicBezTo>
                  <a:pt x="1651345" y="112162"/>
                  <a:pt x="1651198" y="102883"/>
                  <a:pt x="1654425" y="92530"/>
                </a:cubicBezTo>
                <a:cubicBezTo>
                  <a:pt x="1657651" y="82176"/>
                  <a:pt x="1662721" y="72618"/>
                  <a:pt x="1669633" y="63857"/>
                </a:cubicBezTo>
                <a:cubicBezTo>
                  <a:pt x="1676545" y="55095"/>
                  <a:pt x="1685834" y="46232"/>
                  <a:pt x="1697499" y="37270"/>
                </a:cubicBezTo>
                <a:cubicBezTo>
                  <a:pt x="1706249" y="30548"/>
                  <a:pt x="1712812" y="26943"/>
                  <a:pt x="1717189" y="26457"/>
                </a:cubicBezTo>
                <a:close/>
                <a:moveTo>
                  <a:pt x="1644297" y="26457"/>
                </a:moveTo>
                <a:cubicBezTo>
                  <a:pt x="1645757" y="26295"/>
                  <a:pt x="1646975" y="26479"/>
                  <a:pt x="1647950" y="27009"/>
                </a:cubicBezTo>
                <a:cubicBezTo>
                  <a:pt x="1651851" y="29132"/>
                  <a:pt x="1649377" y="34531"/>
                  <a:pt x="1640529" y="43207"/>
                </a:cubicBezTo>
                <a:cubicBezTo>
                  <a:pt x="1631681" y="51882"/>
                  <a:pt x="1625078" y="59271"/>
                  <a:pt x="1620718" y="65373"/>
                </a:cubicBezTo>
                <a:cubicBezTo>
                  <a:pt x="1616359" y="71475"/>
                  <a:pt x="1612537" y="77874"/>
                  <a:pt x="1609253" y="84571"/>
                </a:cubicBezTo>
                <a:cubicBezTo>
                  <a:pt x="1618847" y="83668"/>
                  <a:pt x="1625970" y="86536"/>
                  <a:pt x="1630624" y="93175"/>
                </a:cubicBezTo>
                <a:cubicBezTo>
                  <a:pt x="1635277" y="99815"/>
                  <a:pt x="1637102" y="106730"/>
                  <a:pt x="1636098" y="113922"/>
                </a:cubicBezTo>
                <a:cubicBezTo>
                  <a:pt x="1635094" y="121113"/>
                  <a:pt x="1631169" y="127269"/>
                  <a:pt x="1624321" y="132388"/>
                </a:cubicBezTo>
                <a:cubicBezTo>
                  <a:pt x="1617474" y="137508"/>
                  <a:pt x="1609587" y="138834"/>
                  <a:pt x="1600660" y="136368"/>
                </a:cubicBezTo>
                <a:cubicBezTo>
                  <a:pt x="1591733" y="133901"/>
                  <a:pt x="1585509" y="128567"/>
                  <a:pt x="1581989" y="120364"/>
                </a:cubicBezTo>
                <a:cubicBezTo>
                  <a:pt x="1578468" y="112162"/>
                  <a:pt x="1578318" y="102883"/>
                  <a:pt x="1581537" y="92530"/>
                </a:cubicBezTo>
                <a:cubicBezTo>
                  <a:pt x="1584757" y="82176"/>
                  <a:pt x="1589822" y="72618"/>
                  <a:pt x="1596734" y="63857"/>
                </a:cubicBezTo>
                <a:cubicBezTo>
                  <a:pt x="1603646" y="55095"/>
                  <a:pt x="1612935" y="46232"/>
                  <a:pt x="1624601" y="37270"/>
                </a:cubicBezTo>
                <a:cubicBezTo>
                  <a:pt x="1633350" y="30548"/>
                  <a:pt x="1639916" y="26943"/>
                  <a:pt x="1644297" y="26457"/>
                </a:cubicBezTo>
                <a:close/>
                <a:moveTo>
                  <a:pt x="593802" y="24934"/>
                </a:moveTo>
                <a:cubicBezTo>
                  <a:pt x="597714" y="25199"/>
                  <a:pt x="601536" y="26285"/>
                  <a:pt x="605264" y="28192"/>
                </a:cubicBezTo>
                <a:cubicBezTo>
                  <a:pt x="612721" y="32007"/>
                  <a:pt x="620314" y="37101"/>
                  <a:pt x="628043" y="43476"/>
                </a:cubicBezTo>
                <a:cubicBezTo>
                  <a:pt x="635773" y="49850"/>
                  <a:pt x="636988" y="54969"/>
                  <a:pt x="631689" y="58834"/>
                </a:cubicBezTo>
                <a:cubicBezTo>
                  <a:pt x="626390" y="62699"/>
                  <a:pt x="619274" y="72672"/>
                  <a:pt x="610340" y="88755"/>
                </a:cubicBezTo>
                <a:cubicBezTo>
                  <a:pt x="601406" y="104837"/>
                  <a:pt x="593949" y="116284"/>
                  <a:pt x="587970" y="123096"/>
                </a:cubicBezTo>
                <a:cubicBezTo>
                  <a:pt x="581990" y="129908"/>
                  <a:pt x="577107" y="129714"/>
                  <a:pt x="573322" y="122515"/>
                </a:cubicBezTo>
                <a:cubicBezTo>
                  <a:pt x="562279" y="123390"/>
                  <a:pt x="546591" y="124917"/>
                  <a:pt x="526256" y="127097"/>
                </a:cubicBezTo>
                <a:cubicBezTo>
                  <a:pt x="544253" y="131270"/>
                  <a:pt x="552104" y="136009"/>
                  <a:pt x="549810" y="141315"/>
                </a:cubicBezTo>
                <a:cubicBezTo>
                  <a:pt x="547516" y="146621"/>
                  <a:pt x="545967" y="154702"/>
                  <a:pt x="545164" y="165557"/>
                </a:cubicBezTo>
                <a:cubicBezTo>
                  <a:pt x="557453" y="162847"/>
                  <a:pt x="569044" y="160370"/>
                  <a:pt x="579935" y="158125"/>
                </a:cubicBezTo>
                <a:cubicBezTo>
                  <a:pt x="590827" y="155881"/>
                  <a:pt x="600126" y="158635"/>
                  <a:pt x="607835" y="166385"/>
                </a:cubicBezTo>
                <a:cubicBezTo>
                  <a:pt x="615542" y="174136"/>
                  <a:pt x="611014" y="179335"/>
                  <a:pt x="594250" y="181980"/>
                </a:cubicBezTo>
                <a:cubicBezTo>
                  <a:pt x="577486" y="184626"/>
                  <a:pt x="561031" y="187527"/>
                  <a:pt x="544884" y="190681"/>
                </a:cubicBezTo>
                <a:cubicBezTo>
                  <a:pt x="544167" y="200576"/>
                  <a:pt x="543809" y="208843"/>
                  <a:pt x="543809" y="215483"/>
                </a:cubicBezTo>
                <a:cubicBezTo>
                  <a:pt x="556743" y="213733"/>
                  <a:pt x="567402" y="211948"/>
                  <a:pt x="575783" y="210127"/>
                </a:cubicBezTo>
                <a:cubicBezTo>
                  <a:pt x="584166" y="208305"/>
                  <a:pt x="592178" y="211571"/>
                  <a:pt x="599822" y="219925"/>
                </a:cubicBezTo>
                <a:cubicBezTo>
                  <a:pt x="607465" y="228278"/>
                  <a:pt x="605647" y="233010"/>
                  <a:pt x="594369" y="234121"/>
                </a:cubicBezTo>
                <a:cubicBezTo>
                  <a:pt x="583090" y="235233"/>
                  <a:pt x="566173" y="237043"/>
                  <a:pt x="543615" y="239553"/>
                </a:cubicBezTo>
                <a:lnTo>
                  <a:pt x="542454" y="269474"/>
                </a:lnTo>
                <a:cubicBezTo>
                  <a:pt x="595154" y="265028"/>
                  <a:pt x="627946" y="261895"/>
                  <a:pt x="640831" y="260074"/>
                </a:cubicBezTo>
                <a:cubicBezTo>
                  <a:pt x="653716" y="258252"/>
                  <a:pt x="664389" y="261397"/>
                  <a:pt x="672849" y="269506"/>
                </a:cubicBezTo>
                <a:cubicBezTo>
                  <a:pt x="681309" y="277615"/>
                  <a:pt x="684278" y="283713"/>
                  <a:pt x="681754" y="287800"/>
                </a:cubicBezTo>
                <a:cubicBezTo>
                  <a:pt x="679231" y="291887"/>
                  <a:pt x="671469" y="293031"/>
                  <a:pt x="658469" y="291231"/>
                </a:cubicBezTo>
                <a:cubicBezTo>
                  <a:pt x="645470" y="289432"/>
                  <a:pt x="627211" y="288758"/>
                  <a:pt x="603694" y="289209"/>
                </a:cubicBezTo>
                <a:cubicBezTo>
                  <a:pt x="580175" y="289661"/>
                  <a:pt x="559092" y="290772"/>
                  <a:pt x="540442" y="292543"/>
                </a:cubicBezTo>
                <a:cubicBezTo>
                  <a:pt x="521793" y="294314"/>
                  <a:pt x="498526" y="297000"/>
                  <a:pt x="470641" y="300599"/>
                </a:cubicBezTo>
                <a:cubicBezTo>
                  <a:pt x="442757" y="304198"/>
                  <a:pt x="424677" y="306686"/>
                  <a:pt x="416403" y="308063"/>
                </a:cubicBezTo>
                <a:cubicBezTo>
                  <a:pt x="408129" y="309440"/>
                  <a:pt x="400715" y="308404"/>
                  <a:pt x="394162" y="304955"/>
                </a:cubicBezTo>
                <a:cubicBezTo>
                  <a:pt x="387608" y="301506"/>
                  <a:pt x="382765" y="296985"/>
                  <a:pt x="379631" y="291393"/>
                </a:cubicBezTo>
                <a:cubicBezTo>
                  <a:pt x="376498" y="285800"/>
                  <a:pt x="380804" y="283004"/>
                  <a:pt x="392548" y="283004"/>
                </a:cubicBezTo>
                <a:cubicBezTo>
                  <a:pt x="402529" y="283004"/>
                  <a:pt x="418221" y="282111"/>
                  <a:pt x="439623" y="280326"/>
                </a:cubicBezTo>
                <a:cubicBezTo>
                  <a:pt x="461026" y="278540"/>
                  <a:pt x="487602" y="275977"/>
                  <a:pt x="519351" y="272636"/>
                </a:cubicBezTo>
                <a:lnTo>
                  <a:pt x="519351" y="242650"/>
                </a:lnTo>
                <a:cubicBezTo>
                  <a:pt x="507449" y="245346"/>
                  <a:pt x="498264" y="247146"/>
                  <a:pt x="491797" y="248049"/>
                </a:cubicBezTo>
                <a:cubicBezTo>
                  <a:pt x="485329" y="248953"/>
                  <a:pt x="477281" y="245862"/>
                  <a:pt x="467652" y="238778"/>
                </a:cubicBezTo>
                <a:cubicBezTo>
                  <a:pt x="458022" y="231694"/>
                  <a:pt x="459603" y="227858"/>
                  <a:pt x="472395" y="227270"/>
                </a:cubicBezTo>
                <a:cubicBezTo>
                  <a:pt x="485186" y="226682"/>
                  <a:pt x="500838" y="224782"/>
                  <a:pt x="519351" y="221570"/>
                </a:cubicBezTo>
                <a:lnTo>
                  <a:pt x="519351" y="192703"/>
                </a:lnTo>
                <a:cubicBezTo>
                  <a:pt x="502301" y="196231"/>
                  <a:pt x="489725" y="198465"/>
                  <a:pt x="481622" y="199404"/>
                </a:cubicBezTo>
                <a:cubicBezTo>
                  <a:pt x="473520" y="200343"/>
                  <a:pt x="465568" y="196762"/>
                  <a:pt x="457767" y="188659"/>
                </a:cubicBezTo>
                <a:cubicBezTo>
                  <a:pt x="452089" y="197005"/>
                  <a:pt x="445467" y="203781"/>
                  <a:pt x="437903" y="208987"/>
                </a:cubicBezTo>
                <a:cubicBezTo>
                  <a:pt x="430338" y="214192"/>
                  <a:pt x="421099" y="217953"/>
                  <a:pt x="410187" y="220269"/>
                </a:cubicBezTo>
                <a:cubicBezTo>
                  <a:pt x="399274" y="222585"/>
                  <a:pt x="399091" y="218989"/>
                  <a:pt x="409638" y="209481"/>
                </a:cubicBezTo>
                <a:cubicBezTo>
                  <a:pt x="420185" y="199974"/>
                  <a:pt x="429858" y="189108"/>
                  <a:pt x="438656" y="176882"/>
                </a:cubicBezTo>
                <a:cubicBezTo>
                  <a:pt x="447453" y="164657"/>
                  <a:pt x="451404" y="155214"/>
                  <a:pt x="450507" y="148553"/>
                </a:cubicBezTo>
                <a:cubicBezTo>
                  <a:pt x="449611" y="141892"/>
                  <a:pt x="452960" y="139784"/>
                  <a:pt x="460553" y="142229"/>
                </a:cubicBezTo>
                <a:cubicBezTo>
                  <a:pt x="468147" y="144674"/>
                  <a:pt x="474922" y="148428"/>
                  <a:pt x="480880" y="153490"/>
                </a:cubicBezTo>
                <a:cubicBezTo>
                  <a:pt x="486839" y="158552"/>
                  <a:pt x="487359" y="162800"/>
                  <a:pt x="482440" y="166235"/>
                </a:cubicBezTo>
                <a:cubicBezTo>
                  <a:pt x="477521" y="169669"/>
                  <a:pt x="472330" y="173487"/>
                  <a:pt x="466866" y="177689"/>
                </a:cubicBezTo>
                <a:cubicBezTo>
                  <a:pt x="488621" y="176872"/>
                  <a:pt x="505664" y="174921"/>
                  <a:pt x="517996" y="171838"/>
                </a:cubicBezTo>
                <a:cubicBezTo>
                  <a:pt x="517996" y="154616"/>
                  <a:pt x="516548" y="140426"/>
                  <a:pt x="513652" y="129269"/>
                </a:cubicBezTo>
                <a:lnTo>
                  <a:pt x="498443" y="131593"/>
                </a:lnTo>
                <a:cubicBezTo>
                  <a:pt x="494156" y="142634"/>
                  <a:pt x="489338" y="143154"/>
                  <a:pt x="483989" y="133152"/>
                </a:cubicBezTo>
                <a:cubicBezTo>
                  <a:pt x="478640" y="123150"/>
                  <a:pt x="472714" y="110014"/>
                  <a:pt x="466210" y="93745"/>
                </a:cubicBezTo>
                <a:cubicBezTo>
                  <a:pt x="459707" y="77476"/>
                  <a:pt x="453440" y="65466"/>
                  <a:pt x="447411" y="57715"/>
                </a:cubicBezTo>
                <a:cubicBezTo>
                  <a:pt x="441380" y="49964"/>
                  <a:pt x="441803" y="45526"/>
                  <a:pt x="448679" y="44400"/>
                </a:cubicBezTo>
                <a:cubicBezTo>
                  <a:pt x="455556" y="43275"/>
                  <a:pt x="461643" y="43164"/>
                  <a:pt x="466941" y="44067"/>
                </a:cubicBezTo>
                <a:cubicBezTo>
                  <a:pt x="472240" y="44970"/>
                  <a:pt x="490657" y="42974"/>
                  <a:pt x="522191" y="38076"/>
                </a:cubicBezTo>
                <a:cubicBezTo>
                  <a:pt x="553725" y="33179"/>
                  <a:pt x="573590" y="29354"/>
                  <a:pt x="581785" y="26601"/>
                </a:cubicBezTo>
                <a:cubicBezTo>
                  <a:pt x="585883" y="25224"/>
                  <a:pt x="589888" y="24668"/>
                  <a:pt x="593802" y="24934"/>
                </a:cubicBezTo>
                <a:close/>
                <a:moveTo>
                  <a:pt x="1221740" y="19682"/>
                </a:moveTo>
                <a:cubicBezTo>
                  <a:pt x="1224551" y="19548"/>
                  <a:pt x="1229216" y="21180"/>
                  <a:pt x="1235737" y="24579"/>
                </a:cubicBezTo>
                <a:cubicBezTo>
                  <a:pt x="1248781" y="31376"/>
                  <a:pt x="1255781" y="39697"/>
                  <a:pt x="1256743" y="49541"/>
                </a:cubicBezTo>
                <a:cubicBezTo>
                  <a:pt x="1257703" y="59386"/>
                  <a:pt x="1255574" y="67036"/>
                  <a:pt x="1250354" y="72493"/>
                </a:cubicBezTo>
                <a:cubicBezTo>
                  <a:pt x="1245135" y="77949"/>
                  <a:pt x="1240459" y="77401"/>
                  <a:pt x="1236330" y="70847"/>
                </a:cubicBezTo>
                <a:cubicBezTo>
                  <a:pt x="1232200" y="64294"/>
                  <a:pt x="1228635" y="57031"/>
                  <a:pt x="1225639" y="49057"/>
                </a:cubicBezTo>
                <a:cubicBezTo>
                  <a:pt x="1222928" y="40611"/>
                  <a:pt x="1220674" y="32720"/>
                  <a:pt x="1218873" y="25385"/>
                </a:cubicBezTo>
                <a:cubicBezTo>
                  <a:pt x="1217974" y="21718"/>
                  <a:pt x="1218929" y="19817"/>
                  <a:pt x="1221740" y="19682"/>
                </a:cubicBezTo>
                <a:close/>
                <a:moveTo>
                  <a:pt x="2230390" y="19445"/>
                </a:moveTo>
                <a:cubicBezTo>
                  <a:pt x="2232090" y="19519"/>
                  <a:pt x="2234131" y="19983"/>
                  <a:pt x="2236512" y="20836"/>
                </a:cubicBezTo>
                <a:cubicBezTo>
                  <a:pt x="2246033" y="24249"/>
                  <a:pt x="2253487" y="28888"/>
                  <a:pt x="2258872" y="34753"/>
                </a:cubicBezTo>
                <a:cubicBezTo>
                  <a:pt x="2264256" y="40618"/>
                  <a:pt x="2264557" y="45659"/>
                  <a:pt x="2259775" y="49875"/>
                </a:cubicBezTo>
                <a:cubicBezTo>
                  <a:pt x="2254993" y="54091"/>
                  <a:pt x="2249486" y="62656"/>
                  <a:pt x="2243255" y="75569"/>
                </a:cubicBezTo>
                <a:cubicBezTo>
                  <a:pt x="2237024" y="88482"/>
                  <a:pt x="2229169" y="102152"/>
                  <a:pt x="2219690" y="116578"/>
                </a:cubicBezTo>
                <a:cubicBezTo>
                  <a:pt x="2234088" y="125383"/>
                  <a:pt x="2239939" y="133848"/>
                  <a:pt x="2237243" y="141971"/>
                </a:cubicBezTo>
                <a:cubicBezTo>
                  <a:pt x="2235895" y="146033"/>
                  <a:pt x="2234884" y="152960"/>
                  <a:pt x="2234210" y="162753"/>
                </a:cubicBezTo>
                <a:lnTo>
                  <a:pt x="2234186" y="163282"/>
                </a:lnTo>
                <a:lnTo>
                  <a:pt x="2245428" y="161083"/>
                </a:lnTo>
                <a:cubicBezTo>
                  <a:pt x="2257294" y="160524"/>
                  <a:pt x="2282407" y="156838"/>
                  <a:pt x="2320767" y="150027"/>
                </a:cubicBezTo>
                <a:cubicBezTo>
                  <a:pt x="2320767" y="139286"/>
                  <a:pt x="2319735" y="129219"/>
                  <a:pt x="2317670" y="119826"/>
                </a:cubicBezTo>
                <a:cubicBezTo>
                  <a:pt x="2315418" y="120715"/>
                  <a:pt x="2312142" y="121490"/>
                  <a:pt x="2307840" y="122149"/>
                </a:cubicBezTo>
                <a:cubicBezTo>
                  <a:pt x="2304211" y="131399"/>
                  <a:pt x="2299884" y="133876"/>
                  <a:pt x="2294858" y="129581"/>
                </a:cubicBezTo>
                <a:cubicBezTo>
                  <a:pt x="2289832" y="125286"/>
                  <a:pt x="2285931" y="117105"/>
                  <a:pt x="2283157" y="105038"/>
                </a:cubicBezTo>
                <a:cubicBezTo>
                  <a:pt x="2280382" y="92971"/>
                  <a:pt x="2278116" y="82983"/>
                  <a:pt x="2276359" y="75074"/>
                </a:cubicBezTo>
                <a:cubicBezTo>
                  <a:pt x="2274603" y="67166"/>
                  <a:pt x="2271892" y="59121"/>
                  <a:pt x="2268229" y="50940"/>
                </a:cubicBezTo>
                <a:cubicBezTo>
                  <a:pt x="2264564" y="42759"/>
                  <a:pt x="2266239" y="39138"/>
                  <a:pt x="2273251" y="40077"/>
                </a:cubicBezTo>
                <a:cubicBezTo>
                  <a:pt x="2280263" y="41016"/>
                  <a:pt x="2286111" y="41690"/>
                  <a:pt x="2290793" y="42099"/>
                </a:cubicBezTo>
                <a:cubicBezTo>
                  <a:pt x="2295475" y="42508"/>
                  <a:pt x="2301677" y="42289"/>
                  <a:pt x="2309399" y="41443"/>
                </a:cubicBezTo>
                <a:cubicBezTo>
                  <a:pt x="2317121" y="40597"/>
                  <a:pt x="2326012" y="38643"/>
                  <a:pt x="2336072" y="35581"/>
                </a:cubicBezTo>
                <a:cubicBezTo>
                  <a:pt x="2346131" y="32520"/>
                  <a:pt x="2353850" y="29343"/>
                  <a:pt x="2359228" y="26052"/>
                </a:cubicBezTo>
                <a:cubicBezTo>
                  <a:pt x="2364605" y="22761"/>
                  <a:pt x="2371607" y="22309"/>
                  <a:pt x="2380233" y="24697"/>
                </a:cubicBezTo>
                <a:cubicBezTo>
                  <a:pt x="2388858" y="27085"/>
                  <a:pt x="2397104" y="31233"/>
                  <a:pt x="2404969" y="37141"/>
                </a:cubicBezTo>
                <a:cubicBezTo>
                  <a:pt x="2412835" y="43049"/>
                  <a:pt x="2412397" y="49484"/>
                  <a:pt x="2403657" y="56446"/>
                </a:cubicBezTo>
                <a:cubicBezTo>
                  <a:pt x="2394917" y="63408"/>
                  <a:pt x="2388037" y="75393"/>
                  <a:pt x="2383018" y="92401"/>
                </a:cubicBezTo>
                <a:cubicBezTo>
                  <a:pt x="2391121" y="103902"/>
                  <a:pt x="2389869" y="110218"/>
                  <a:pt x="2379265" y="111351"/>
                </a:cubicBezTo>
                <a:cubicBezTo>
                  <a:pt x="2368660" y="112484"/>
                  <a:pt x="2354166" y="114549"/>
                  <a:pt x="2335781" y="117546"/>
                </a:cubicBezTo>
                <a:cubicBezTo>
                  <a:pt x="2347483" y="121060"/>
                  <a:pt x="2352208" y="125602"/>
                  <a:pt x="2349957" y="131173"/>
                </a:cubicBezTo>
                <a:cubicBezTo>
                  <a:pt x="2347705" y="136744"/>
                  <a:pt x="2346580" y="141451"/>
                  <a:pt x="2346580" y="145295"/>
                </a:cubicBezTo>
                <a:cubicBezTo>
                  <a:pt x="2367430" y="141810"/>
                  <a:pt x="2386080" y="137791"/>
                  <a:pt x="2402528" y="133238"/>
                </a:cubicBezTo>
                <a:cubicBezTo>
                  <a:pt x="2418976" y="128685"/>
                  <a:pt x="2432435" y="131037"/>
                  <a:pt x="2442903" y="140293"/>
                </a:cubicBezTo>
                <a:cubicBezTo>
                  <a:pt x="2453371" y="149550"/>
                  <a:pt x="2451683" y="154752"/>
                  <a:pt x="2437837" y="155899"/>
                </a:cubicBezTo>
                <a:cubicBezTo>
                  <a:pt x="2423992" y="157046"/>
                  <a:pt x="2410107" y="158294"/>
                  <a:pt x="2396182" y="159642"/>
                </a:cubicBezTo>
                <a:cubicBezTo>
                  <a:pt x="2382258" y="160990"/>
                  <a:pt x="2365724" y="162732"/>
                  <a:pt x="2346580" y="164869"/>
                </a:cubicBezTo>
                <a:cubicBezTo>
                  <a:pt x="2353233" y="170705"/>
                  <a:pt x="2364361" y="181199"/>
                  <a:pt x="2379964" y="196349"/>
                </a:cubicBezTo>
                <a:cubicBezTo>
                  <a:pt x="2395566" y="211500"/>
                  <a:pt x="2410171" y="222366"/>
                  <a:pt x="2423780" y="228948"/>
                </a:cubicBezTo>
                <a:cubicBezTo>
                  <a:pt x="2437389" y="235530"/>
                  <a:pt x="2450647" y="241625"/>
                  <a:pt x="2463553" y="247232"/>
                </a:cubicBezTo>
                <a:cubicBezTo>
                  <a:pt x="2476459" y="252839"/>
                  <a:pt x="2476689" y="256625"/>
                  <a:pt x="2464241" y="258589"/>
                </a:cubicBezTo>
                <a:cubicBezTo>
                  <a:pt x="2451794" y="260554"/>
                  <a:pt x="2437740" y="261536"/>
                  <a:pt x="2422081" y="261536"/>
                </a:cubicBezTo>
                <a:cubicBezTo>
                  <a:pt x="2406249" y="261536"/>
                  <a:pt x="2393415" y="254979"/>
                  <a:pt x="2383577" y="241865"/>
                </a:cubicBezTo>
                <a:cubicBezTo>
                  <a:pt x="2373740" y="228751"/>
                  <a:pt x="2361407" y="207868"/>
                  <a:pt x="2346580" y="179216"/>
                </a:cubicBezTo>
                <a:lnTo>
                  <a:pt x="2346580" y="247963"/>
                </a:lnTo>
                <a:cubicBezTo>
                  <a:pt x="2346580" y="260984"/>
                  <a:pt x="2346042" y="275500"/>
                  <a:pt x="2344966" y="291511"/>
                </a:cubicBezTo>
                <a:cubicBezTo>
                  <a:pt x="2343891" y="307522"/>
                  <a:pt x="2339919" y="313706"/>
                  <a:pt x="2333050" y="310064"/>
                </a:cubicBezTo>
                <a:cubicBezTo>
                  <a:pt x="2326181" y="306421"/>
                  <a:pt x="2321291" y="300409"/>
                  <a:pt x="2318380" y="292027"/>
                </a:cubicBezTo>
                <a:cubicBezTo>
                  <a:pt x="2315469" y="283645"/>
                  <a:pt x="2315139" y="274163"/>
                  <a:pt x="2317390" y="263580"/>
                </a:cubicBezTo>
                <a:cubicBezTo>
                  <a:pt x="2319642" y="252997"/>
                  <a:pt x="2321219" y="229371"/>
                  <a:pt x="2322123" y="192703"/>
                </a:cubicBezTo>
                <a:cubicBezTo>
                  <a:pt x="2321606" y="200676"/>
                  <a:pt x="2314243" y="212224"/>
                  <a:pt x="2300032" y="227346"/>
                </a:cubicBezTo>
                <a:cubicBezTo>
                  <a:pt x="2285820" y="242467"/>
                  <a:pt x="2269752" y="254424"/>
                  <a:pt x="2251827" y="263214"/>
                </a:cubicBezTo>
                <a:cubicBezTo>
                  <a:pt x="2233902" y="272005"/>
                  <a:pt x="2231998" y="269205"/>
                  <a:pt x="2246116" y="254814"/>
                </a:cubicBezTo>
                <a:cubicBezTo>
                  <a:pt x="2260234" y="240424"/>
                  <a:pt x="2274205" y="224306"/>
                  <a:pt x="2288029" y="206459"/>
                </a:cubicBezTo>
                <a:cubicBezTo>
                  <a:pt x="2301853" y="188613"/>
                  <a:pt x="2310514" y="176377"/>
                  <a:pt x="2314013" y="169752"/>
                </a:cubicBezTo>
                <a:cubicBezTo>
                  <a:pt x="2293206" y="175072"/>
                  <a:pt x="2278503" y="178879"/>
                  <a:pt x="2269906" y="181174"/>
                </a:cubicBezTo>
                <a:cubicBezTo>
                  <a:pt x="2261309" y="183468"/>
                  <a:pt x="2253745" y="183156"/>
                  <a:pt x="2247213" y="180238"/>
                </a:cubicBezTo>
                <a:lnTo>
                  <a:pt x="2233886" y="169945"/>
                </a:lnTo>
                <a:lnTo>
                  <a:pt x="2233452" y="179591"/>
                </a:lnTo>
                <a:cubicBezTo>
                  <a:pt x="2233283" y="185920"/>
                  <a:pt x="2233199" y="192965"/>
                  <a:pt x="2233199" y="200727"/>
                </a:cubicBezTo>
                <a:cubicBezTo>
                  <a:pt x="2233199" y="231185"/>
                  <a:pt x="2232959" y="252921"/>
                  <a:pt x="2232478" y="265935"/>
                </a:cubicBezTo>
                <a:cubicBezTo>
                  <a:pt x="2231998" y="278949"/>
                  <a:pt x="2230069" y="288668"/>
                  <a:pt x="2226692" y="295092"/>
                </a:cubicBezTo>
                <a:cubicBezTo>
                  <a:pt x="2223315" y="301517"/>
                  <a:pt x="2217679" y="298964"/>
                  <a:pt x="2209785" y="287435"/>
                </a:cubicBezTo>
                <a:cubicBezTo>
                  <a:pt x="2201891" y="275905"/>
                  <a:pt x="2199969" y="265258"/>
                  <a:pt x="2204020" y="255492"/>
                </a:cubicBezTo>
                <a:cubicBezTo>
                  <a:pt x="2208071" y="245726"/>
                  <a:pt x="2210319" y="229884"/>
                  <a:pt x="2210764" y="207965"/>
                </a:cubicBezTo>
                <a:cubicBezTo>
                  <a:pt x="2211208" y="186046"/>
                  <a:pt x="2211430" y="168332"/>
                  <a:pt x="2211430" y="154824"/>
                </a:cubicBezTo>
                <a:cubicBezTo>
                  <a:pt x="2211430" y="141860"/>
                  <a:pt x="2211115" y="132890"/>
                  <a:pt x="2210484" y="127914"/>
                </a:cubicBezTo>
                <a:cubicBezTo>
                  <a:pt x="2206211" y="137565"/>
                  <a:pt x="2199686" y="147245"/>
                  <a:pt x="2190910" y="156953"/>
                </a:cubicBezTo>
                <a:cubicBezTo>
                  <a:pt x="2182133" y="166662"/>
                  <a:pt x="2171439" y="175047"/>
                  <a:pt x="2158827" y="182109"/>
                </a:cubicBezTo>
                <a:cubicBezTo>
                  <a:pt x="2146215" y="189172"/>
                  <a:pt x="2145369" y="185537"/>
                  <a:pt x="2156289" y="171204"/>
                </a:cubicBezTo>
                <a:cubicBezTo>
                  <a:pt x="2167209" y="156871"/>
                  <a:pt x="2178487" y="140086"/>
                  <a:pt x="2190125" y="120848"/>
                </a:cubicBezTo>
                <a:cubicBezTo>
                  <a:pt x="2201762" y="101611"/>
                  <a:pt x="2210699" y="83807"/>
                  <a:pt x="2216937" y="67438"/>
                </a:cubicBezTo>
                <a:cubicBezTo>
                  <a:pt x="2223175" y="51069"/>
                  <a:pt x="2225617" y="38356"/>
                  <a:pt x="2224261" y="29300"/>
                </a:cubicBezTo>
                <a:cubicBezTo>
                  <a:pt x="2223245" y="22508"/>
                  <a:pt x="2225288" y="19223"/>
                  <a:pt x="2230390" y="19445"/>
                </a:cubicBezTo>
                <a:close/>
                <a:moveTo>
                  <a:pt x="3364562" y="19176"/>
                </a:moveTo>
                <a:cubicBezTo>
                  <a:pt x="3367153" y="19643"/>
                  <a:pt x="3370364" y="20637"/>
                  <a:pt x="3374194" y="22159"/>
                </a:cubicBezTo>
                <a:cubicBezTo>
                  <a:pt x="3389517" y="28246"/>
                  <a:pt x="3399215" y="33122"/>
                  <a:pt x="3403287" y="36786"/>
                </a:cubicBezTo>
                <a:cubicBezTo>
                  <a:pt x="3407360" y="40450"/>
                  <a:pt x="3408256" y="45895"/>
                  <a:pt x="3405976" y="53123"/>
                </a:cubicBezTo>
                <a:cubicBezTo>
                  <a:pt x="3403696" y="60350"/>
                  <a:pt x="3401886" y="71084"/>
                  <a:pt x="3400544" y="85324"/>
                </a:cubicBezTo>
                <a:cubicBezTo>
                  <a:pt x="3399204" y="99564"/>
                  <a:pt x="3398111" y="122257"/>
                  <a:pt x="3397264" y="153404"/>
                </a:cubicBezTo>
                <a:cubicBezTo>
                  <a:pt x="3416695" y="151654"/>
                  <a:pt x="3435284" y="149894"/>
                  <a:pt x="3453030" y="148123"/>
                </a:cubicBezTo>
                <a:cubicBezTo>
                  <a:pt x="3470776" y="146352"/>
                  <a:pt x="3483184" y="144993"/>
                  <a:pt x="3490253" y="144047"/>
                </a:cubicBezTo>
                <a:cubicBezTo>
                  <a:pt x="3497323" y="143101"/>
                  <a:pt x="3504120" y="142878"/>
                  <a:pt x="3510645" y="143380"/>
                </a:cubicBezTo>
                <a:cubicBezTo>
                  <a:pt x="3517170" y="143882"/>
                  <a:pt x="3524200" y="146678"/>
                  <a:pt x="3531736" y="151769"/>
                </a:cubicBezTo>
                <a:cubicBezTo>
                  <a:pt x="3539272" y="156860"/>
                  <a:pt x="3542419" y="162030"/>
                  <a:pt x="3541179" y="167278"/>
                </a:cubicBezTo>
                <a:cubicBezTo>
                  <a:pt x="3539939" y="172527"/>
                  <a:pt x="3531342" y="174251"/>
                  <a:pt x="3515388" y="172451"/>
                </a:cubicBezTo>
                <a:cubicBezTo>
                  <a:pt x="3499435" y="170652"/>
                  <a:pt x="3481861" y="170429"/>
                  <a:pt x="3462666" y="171785"/>
                </a:cubicBezTo>
                <a:cubicBezTo>
                  <a:pt x="3443472" y="173140"/>
                  <a:pt x="3421607" y="174627"/>
                  <a:pt x="3397070" y="176248"/>
                </a:cubicBezTo>
                <a:cubicBezTo>
                  <a:pt x="3396253" y="198992"/>
                  <a:pt x="3395414" y="222423"/>
                  <a:pt x="3394554" y="246544"/>
                </a:cubicBezTo>
                <a:cubicBezTo>
                  <a:pt x="3406471" y="246615"/>
                  <a:pt x="3421628" y="245508"/>
                  <a:pt x="3440027" y="243220"/>
                </a:cubicBezTo>
                <a:cubicBezTo>
                  <a:pt x="3458425" y="240933"/>
                  <a:pt x="3472317" y="244425"/>
                  <a:pt x="3481703" y="253696"/>
                </a:cubicBezTo>
                <a:cubicBezTo>
                  <a:pt x="3491089" y="262967"/>
                  <a:pt x="3492913" y="268617"/>
                  <a:pt x="3487177" y="270646"/>
                </a:cubicBezTo>
                <a:cubicBezTo>
                  <a:pt x="3481442" y="272675"/>
                  <a:pt x="3474163" y="273242"/>
                  <a:pt x="3465344" y="272345"/>
                </a:cubicBezTo>
                <a:cubicBezTo>
                  <a:pt x="3456525" y="271449"/>
                  <a:pt x="3444601" y="271001"/>
                  <a:pt x="3429573" y="271001"/>
                </a:cubicBezTo>
                <a:cubicBezTo>
                  <a:pt x="3414530" y="271001"/>
                  <a:pt x="3392152" y="272575"/>
                  <a:pt x="3362439" y="275722"/>
                </a:cubicBezTo>
                <a:cubicBezTo>
                  <a:pt x="3332726" y="278870"/>
                  <a:pt x="3314941" y="280670"/>
                  <a:pt x="3309083" y="281121"/>
                </a:cubicBezTo>
                <a:cubicBezTo>
                  <a:pt x="3303225" y="281573"/>
                  <a:pt x="3294832" y="277271"/>
                  <a:pt x="3283905" y="268215"/>
                </a:cubicBezTo>
                <a:cubicBezTo>
                  <a:pt x="3272977" y="259159"/>
                  <a:pt x="3275767" y="255090"/>
                  <a:pt x="3292272" y="256008"/>
                </a:cubicBezTo>
                <a:cubicBezTo>
                  <a:pt x="3308778" y="256926"/>
                  <a:pt x="3334268" y="254861"/>
                  <a:pt x="3368741" y="249813"/>
                </a:cubicBezTo>
                <a:lnTo>
                  <a:pt x="3368741" y="179216"/>
                </a:lnTo>
                <a:cubicBezTo>
                  <a:pt x="3318436" y="185440"/>
                  <a:pt x="3286533" y="189470"/>
                  <a:pt x="3273031" y="191305"/>
                </a:cubicBezTo>
                <a:cubicBezTo>
                  <a:pt x="3259530" y="193141"/>
                  <a:pt x="3248488" y="189925"/>
                  <a:pt x="3239905" y="181658"/>
                </a:cubicBezTo>
                <a:cubicBezTo>
                  <a:pt x="3231323" y="173391"/>
                  <a:pt x="3228681" y="168189"/>
                  <a:pt x="3231979" y="166052"/>
                </a:cubicBezTo>
                <a:cubicBezTo>
                  <a:pt x="3235277" y="163915"/>
                  <a:pt x="3240899" y="163306"/>
                  <a:pt x="3248843" y="164224"/>
                </a:cubicBezTo>
                <a:cubicBezTo>
                  <a:pt x="3256788" y="165141"/>
                  <a:pt x="3271282" y="164704"/>
                  <a:pt x="3292326" y="162912"/>
                </a:cubicBezTo>
                <a:cubicBezTo>
                  <a:pt x="3313371" y="161119"/>
                  <a:pt x="3338842" y="158975"/>
                  <a:pt x="3368741" y="156480"/>
                </a:cubicBezTo>
                <a:cubicBezTo>
                  <a:pt x="3368741" y="111552"/>
                  <a:pt x="3368078" y="81807"/>
                  <a:pt x="3366752" y="67244"/>
                </a:cubicBezTo>
                <a:cubicBezTo>
                  <a:pt x="3365426" y="52682"/>
                  <a:pt x="3362503" y="40005"/>
                  <a:pt x="3357986" y="29214"/>
                </a:cubicBezTo>
                <a:cubicBezTo>
                  <a:pt x="3354598" y="21121"/>
                  <a:pt x="3356790" y="17775"/>
                  <a:pt x="3364562" y="19176"/>
                </a:cubicBezTo>
                <a:close/>
                <a:moveTo>
                  <a:pt x="6865814" y="18513"/>
                </a:moveTo>
                <a:cubicBezTo>
                  <a:pt x="6872633" y="19474"/>
                  <a:pt x="6880534" y="22281"/>
                  <a:pt x="6889519" y="26934"/>
                </a:cubicBezTo>
                <a:cubicBezTo>
                  <a:pt x="6898503" y="31587"/>
                  <a:pt x="6901407" y="37169"/>
                  <a:pt x="6898230" y="43680"/>
                </a:cubicBezTo>
                <a:cubicBezTo>
                  <a:pt x="6895054" y="50190"/>
                  <a:pt x="6893043" y="71916"/>
                  <a:pt x="6892196" y="108856"/>
                </a:cubicBezTo>
                <a:cubicBezTo>
                  <a:pt x="6895122" y="108928"/>
                  <a:pt x="6899349" y="108046"/>
                  <a:pt x="6904877" y="106210"/>
                </a:cubicBezTo>
                <a:cubicBezTo>
                  <a:pt x="6910406" y="104375"/>
                  <a:pt x="6915522" y="105196"/>
                  <a:pt x="6920224" y="108673"/>
                </a:cubicBezTo>
                <a:cubicBezTo>
                  <a:pt x="6924928" y="112151"/>
                  <a:pt x="6925900" y="116378"/>
                  <a:pt x="6923140" y="121354"/>
                </a:cubicBezTo>
                <a:cubicBezTo>
                  <a:pt x="6920379" y="126330"/>
                  <a:pt x="6910064" y="130940"/>
                  <a:pt x="6892196" y="135185"/>
                </a:cubicBezTo>
                <a:lnTo>
                  <a:pt x="6892196" y="152522"/>
                </a:lnTo>
                <a:cubicBezTo>
                  <a:pt x="6898678" y="153239"/>
                  <a:pt x="6906598" y="156308"/>
                  <a:pt x="6915955" y="161728"/>
                </a:cubicBezTo>
                <a:cubicBezTo>
                  <a:pt x="6925312" y="167149"/>
                  <a:pt x="6929686" y="175018"/>
                  <a:pt x="6929076" y="185336"/>
                </a:cubicBezTo>
                <a:cubicBezTo>
                  <a:pt x="6928467" y="195654"/>
                  <a:pt x="6922336" y="197016"/>
                  <a:pt x="6910685" y="189423"/>
                </a:cubicBezTo>
                <a:cubicBezTo>
                  <a:pt x="6899034" y="181830"/>
                  <a:pt x="6892871" y="175273"/>
                  <a:pt x="6892196" y="169752"/>
                </a:cubicBezTo>
                <a:lnTo>
                  <a:pt x="6892196" y="241209"/>
                </a:lnTo>
                <a:cubicBezTo>
                  <a:pt x="6892196" y="261056"/>
                  <a:pt x="6891250" y="276185"/>
                  <a:pt x="6889357" y="286596"/>
                </a:cubicBezTo>
                <a:cubicBezTo>
                  <a:pt x="6887464" y="297007"/>
                  <a:pt x="6884646" y="304431"/>
                  <a:pt x="6880904" y="308870"/>
                </a:cubicBezTo>
                <a:cubicBezTo>
                  <a:pt x="6877161" y="313308"/>
                  <a:pt x="6872458" y="309988"/>
                  <a:pt x="6866793" y="298910"/>
                </a:cubicBezTo>
                <a:cubicBezTo>
                  <a:pt x="6861128" y="287833"/>
                  <a:pt x="6859419" y="277888"/>
                  <a:pt x="6861663" y="269076"/>
                </a:cubicBezTo>
                <a:cubicBezTo>
                  <a:pt x="6863907" y="260264"/>
                  <a:pt x="6865710" y="247261"/>
                  <a:pt x="6867072" y="230067"/>
                </a:cubicBezTo>
                <a:cubicBezTo>
                  <a:pt x="6868435" y="212873"/>
                  <a:pt x="6869554" y="191420"/>
                  <a:pt x="6870428" y="165708"/>
                </a:cubicBezTo>
                <a:cubicBezTo>
                  <a:pt x="6865394" y="180019"/>
                  <a:pt x="6857848" y="193349"/>
                  <a:pt x="6847789" y="205696"/>
                </a:cubicBezTo>
                <a:cubicBezTo>
                  <a:pt x="6837729" y="218042"/>
                  <a:pt x="6823916" y="228636"/>
                  <a:pt x="6806349" y="237477"/>
                </a:cubicBezTo>
                <a:cubicBezTo>
                  <a:pt x="6788782" y="246318"/>
                  <a:pt x="6786620" y="243525"/>
                  <a:pt x="6799864" y="229099"/>
                </a:cubicBezTo>
                <a:cubicBezTo>
                  <a:pt x="6813107" y="214673"/>
                  <a:pt x="6825938" y="197701"/>
                  <a:pt x="6838356" y="178184"/>
                </a:cubicBezTo>
                <a:cubicBezTo>
                  <a:pt x="6850776" y="158667"/>
                  <a:pt x="6858318" y="145961"/>
                  <a:pt x="6860985" y="140068"/>
                </a:cubicBezTo>
                <a:cubicBezTo>
                  <a:pt x="6857128" y="141831"/>
                  <a:pt x="6851574" y="143172"/>
                  <a:pt x="6844326" y="144090"/>
                </a:cubicBezTo>
                <a:cubicBezTo>
                  <a:pt x="6837076" y="145008"/>
                  <a:pt x="6829042" y="143086"/>
                  <a:pt x="6820223" y="138325"/>
                </a:cubicBezTo>
                <a:cubicBezTo>
                  <a:pt x="6811404" y="133564"/>
                  <a:pt x="6812914" y="129958"/>
                  <a:pt x="6824752" y="127506"/>
                </a:cubicBezTo>
                <a:cubicBezTo>
                  <a:pt x="6836589" y="125053"/>
                  <a:pt x="6851370" y="121002"/>
                  <a:pt x="6869094" y="115352"/>
                </a:cubicBezTo>
                <a:lnTo>
                  <a:pt x="6869094" y="64394"/>
                </a:lnTo>
                <a:cubicBezTo>
                  <a:pt x="6869094" y="52564"/>
                  <a:pt x="6866844" y="41719"/>
                  <a:pt x="6862340" y="31860"/>
                </a:cubicBezTo>
                <a:cubicBezTo>
                  <a:pt x="6857838" y="22001"/>
                  <a:pt x="6858996" y="17552"/>
                  <a:pt x="6865814" y="18513"/>
                </a:cubicBezTo>
                <a:close/>
                <a:moveTo>
                  <a:pt x="7034125" y="15876"/>
                </a:moveTo>
                <a:cubicBezTo>
                  <a:pt x="7035854" y="15752"/>
                  <a:pt x="7038098" y="15985"/>
                  <a:pt x="7040854" y="16577"/>
                </a:cubicBezTo>
                <a:cubicBezTo>
                  <a:pt x="7051882" y="18943"/>
                  <a:pt x="7060232" y="22019"/>
                  <a:pt x="7065904" y="25805"/>
                </a:cubicBezTo>
                <a:cubicBezTo>
                  <a:pt x="7071575" y="29591"/>
                  <a:pt x="7073056" y="34233"/>
                  <a:pt x="7070345" y="39733"/>
                </a:cubicBezTo>
                <a:cubicBezTo>
                  <a:pt x="7067634" y="45232"/>
                  <a:pt x="7066688" y="67822"/>
                  <a:pt x="7067506" y="107501"/>
                </a:cubicBezTo>
                <a:cubicBezTo>
                  <a:pt x="7075924" y="105780"/>
                  <a:pt x="7084550" y="103776"/>
                  <a:pt x="7093382" y="101489"/>
                </a:cubicBezTo>
                <a:cubicBezTo>
                  <a:pt x="7102216" y="99202"/>
                  <a:pt x="7110036" y="101381"/>
                  <a:pt x="7116840" y="108028"/>
                </a:cubicBezTo>
                <a:cubicBezTo>
                  <a:pt x="7123644" y="114675"/>
                  <a:pt x="7121754" y="119421"/>
                  <a:pt x="7111172" y="122268"/>
                </a:cubicBezTo>
                <a:cubicBezTo>
                  <a:pt x="7100588" y="125114"/>
                  <a:pt x="7086084" y="127742"/>
                  <a:pt x="7067656" y="130151"/>
                </a:cubicBezTo>
                <a:cubicBezTo>
                  <a:pt x="7067656" y="150557"/>
                  <a:pt x="7067872" y="171666"/>
                  <a:pt x="7068302" y="193478"/>
                </a:cubicBezTo>
                <a:cubicBezTo>
                  <a:pt x="7068732" y="215289"/>
                  <a:pt x="7069632" y="236330"/>
                  <a:pt x="7071002" y="256600"/>
                </a:cubicBezTo>
                <a:cubicBezTo>
                  <a:pt x="7072371" y="276870"/>
                  <a:pt x="7068140" y="293110"/>
                  <a:pt x="7058310" y="305321"/>
                </a:cubicBezTo>
                <a:cubicBezTo>
                  <a:pt x="7048480" y="317531"/>
                  <a:pt x="7041801" y="319973"/>
                  <a:pt x="7038273" y="312645"/>
                </a:cubicBezTo>
                <a:cubicBezTo>
                  <a:pt x="7034746" y="305317"/>
                  <a:pt x="7030175" y="298842"/>
                  <a:pt x="7024560" y="293221"/>
                </a:cubicBezTo>
                <a:cubicBezTo>
                  <a:pt x="7018946" y="287600"/>
                  <a:pt x="7013002" y="281337"/>
                  <a:pt x="7006728" y="274432"/>
                </a:cubicBezTo>
                <a:cubicBezTo>
                  <a:pt x="7000454" y="267527"/>
                  <a:pt x="7002376" y="265430"/>
                  <a:pt x="7012494" y="268140"/>
                </a:cubicBezTo>
                <a:cubicBezTo>
                  <a:pt x="7022610" y="270850"/>
                  <a:pt x="7030178" y="272205"/>
                  <a:pt x="7035197" y="272205"/>
                </a:cubicBezTo>
                <a:cubicBezTo>
                  <a:pt x="7038969" y="272205"/>
                  <a:pt x="7041471" y="267939"/>
                  <a:pt x="7042704" y="259407"/>
                </a:cubicBezTo>
                <a:cubicBezTo>
                  <a:pt x="7043938" y="250874"/>
                  <a:pt x="7044328" y="244683"/>
                  <a:pt x="7043877" y="240833"/>
                </a:cubicBezTo>
                <a:cubicBezTo>
                  <a:pt x="7043425" y="236982"/>
                  <a:pt x="7043199" y="201143"/>
                  <a:pt x="7043199" y="133313"/>
                </a:cubicBezTo>
                <a:cubicBezTo>
                  <a:pt x="7030910" y="135120"/>
                  <a:pt x="7022843" y="136024"/>
                  <a:pt x="7019000" y="136024"/>
                </a:cubicBezTo>
                <a:cubicBezTo>
                  <a:pt x="7015659" y="136024"/>
                  <a:pt x="7009858" y="133299"/>
                  <a:pt x="7001598" y="127850"/>
                </a:cubicBezTo>
                <a:cubicBezTo>
                  <a:pt x="6993338" y="122400"/>
                  <a:pt x="6994184" y="119676"/>
                  <a:pt x="7004136" y="119676"/>
                </a:cubicBezTo>
                <a:cubicBezTo>
                  <a:pt x="7011006" y="119676"/>
                  <a:pt x="7024026" y="117690"/>
                  <a:pt x="7043199" y="113717"/>
                </a:cubicBezTo>
                <a:lnTo>
                  <a:pt x="7041866" y="76741"/>
                </a:lnTo>
                <a:cubicBezTo>
                  <a:pt x="7040991" y="52449"/>
                  <a:pt x="7037847" y="35757"/>
                  <a:pt x="7032434" y="26665"/>
                </a:cubicBezTo>
                <a:cubicBezTo>
                  <a:pt x="7028373" y="19846"/>
                  <a:pt x="7028937" y="16250"/>
                  <a:pt x="7034125" y="15876"/>
                </a:cubicBezTo>
                <a:close/>
                <a:moveTo>
                  <a:pt x="6516734" y="15759"/>
                </a:moveTo>
                <a:cubicBezTo>
                  <a:pt x="6521868" y="15759"/>
                  <a:pt x="6529239" y="17860"/>
                  <a:pt x="6538846" y="22062"/>
                </a:cubicBezTo>
                <a:cubicBezTo>
                  <a:pt x="6548455" y="26264"/>
                  <a:pt x="6551222" y="32322"/>
                  <a:pt x="6547150" y="40238"/>
                </a:cubicBezTo>
                <a:cubicBezTo>
                  <a:pt x="6543077" y="48154"/>
                  <a:pt x="6540618" y="68775"/>
                  <a:pt x="6539772" y="102102"/>
                </a:cubicBezTo>
                <a:cubicBezTo>
                  <a:pt x="6541664" y="101284"/>
                  <a:pt x="6546752" y="100406"/>
                  <a:pt x="6555034" y="99467"/>
                </a:cubicBezTo>
                <a:cubicBezTo>
                  <a:pt x="6563315" y="98528"/>
                  <a:pt x="6569814" y="99230"/>
                  <a:pt x="6574532" y="101575"/>
                </a:cubicBezTo>
                <a:cubicBezTo>
                  <a:pt x="6579250" y="103919"/>
                  <a:pt x="6580469" y="107720"/>
                  <a:pt x="6578189" y="112975"/>
                </a:cubicBezTo>
                <a:cubicBezTo>
                  <a:pt x="6575909" y="118231"/>
                  <a:pt x="6562558" y="122601"/>
                  <a:pt x="6538137" y="126086"/>
                </a:cubicBezTo>
                <a:cubicBezTo>
                  <a:pt x="6537420" y="137587"/>
                  <a:pt x="6537062" y="148048"/>
                  <a:pt x="6537062" y="157469"/>
                </a:cubicBezTo>
                <a:cubicBezTo>
                  <a:pt x="6551158" y="157469"/>
                  <a:pt x="6560533" y="160366"/>
                  <a:pt x="6565186" y="166160"/>
                </a:cubicBezTo>
                <a:cubicBezTo>
                  <a:pt x="6569840" y="171953"/>
                  <a:pt x="6570922" y="178499"/>
                  <a:pt x="6568434" y="185799"/>
                </a:cubicBezTo>
                <a:cubicBezTo>
                  <a:pt x="6565946" y="193098"/>
                  <a:pt x="6560464" y="193607"/>
                  <a:pt x="6551990" y="187326"/>
                </a:cubicBezTo>
                <a:cubicBezTo>
                  <a:pt x="6543514" y="181045"/>
                  <a:pt x="6538538" y="175187"/>
                  <a:pt x="6537062" y="169752"/>
                </a:cubicBezTo>
                <a:cubicBezTo>
                  <a:pt x="6537062" y="196640"/>
                  <a:pt x="6536824" y="221032"/>
                  <a:pt x="6536352" y="242930"/>
                </a:cubicBezTo>
                <a:cubicBezTo>
                  <a:pt x="6535878" y="264827"/>
                  <a:pt x="6534950" y="280358"/>
                  <a:pt x="6533566" y="289521"/>
                </a:cubicBezTo>
                <a:cubicBezTo>
                  <a:pt x="6532182" y="298685"/>
                  <a:pt x="6529608" y="305987"/>
                  <a:pt x="6525844" y="311430"/>
                </a:cubicBezTo>
                <a:cubicBezTo>
                  <a:pt x="6522080" y="316872"/>
                  <a:pt x="6517358" y="312889"/>
                  <a:pt x="6511679" y="299481"/>
                </a:cubicBezTo>
                <a:cubicBezTo>
                  <a:pt x="6506000" y="286072"/>
                  <a:pt x="6504516" y="275203"/>
                  <a:pt x="6507226" y="266871"/>
                </a:cubicBezTo>
                <a:cubicBezTo>
                  <a:pt x="6509937" y="258539"/>
                  <a:pt x="6511963" y="244966"/>
                  <a:pt x="6513304" y="226152"/>
                </a:cubicBezTo>
                <a:cubicBezTo>
                  <a:pt x="6514644" y="207338"/>
                  <a:pt x="6515766" y="185842"/>
                  <a:pt x="6516670" y="161664"/>
                </a:cubicBezTo>
                <a:cubicBezTo>
                  <a:pt x="6507248" y="185727"/>
                  <a:pt x="6497238" y="203745"/>
                  <a:pt x="6486641" y="215719"/>
                </a:cubicBezTo>
                <a:cubicBezTo>
                  <a:pt x="6476044" y="227693"/>
                  <a:pt x="6464450" y="236975"/>
                  <a:pt x="6451859" y="243564"/>
                </a:cubicBezTo>
                <a:cubicBezTo>
                  <a:pt x="6439268" y="250154"/>
                  <a:pt x="6436214" y="249390"/>
                  <a:pt x="6442696" y="241274"/>
                </a:cubicBezTo>
                <a:cubicBezTo>
                  <a:pt x="6449178" y="233157"/>
                  <a:pt x="6457545" y="222190"/>
                  <a:pt x="6467798" y="208374"/>
                </a:cubicBezTo>
                <a:cubicBezTo>
                  <a:pt x="6478052" y="194557"/>
                  <a:pt x="6486508" y="180098"/>
                  <a:pt x="6493170" y="164998"/>
                </a:cubicBezTo>
                <a:cubicBezTo>
                  <a:pt x="6499831" y="149898"/>
                  <a:pt x="6504961" y="138885"/>
                  <a:pt x="6508560" y="131958"/>
                </a:cubicBezTo>
                <a:cubicBezTo>
                  <a:pt x="6503599" y="133765"/>
                  <a:pt x="6496404" y="135342"/>
                  <a:pt x="6486975" y="136690"/>
                </a:cubicBezTo>
                <a:cubicBezTo>
                  <a:pt x="6477546" y="138038"/>
                  <a:pt x="6468662" y="135916"/>
                  <a:pt x="6460324" y="130323"/>
                </a:cubicBezTo>
                <a:cubicBezTo>
                  <a:pt x="6451984" y="124731"/>
                  <a:pt x="6451730" y="121572"/>
                  <a:pt x="6459560" y="120848"/>
                </a:cubicBezTo>
                <a:cubicBezTo>
                  <a:pt x="6467390" y="120124"/>
                  <a:pt x="6486870" y="116392"/>
                  <a:pt x="6518003" y="109652"/>
                </a:cubicBezTo>
                <a:cubicBezTo>
                  <a:pt x="6518003" y="89461"/>
                  <a:pt x="6517788" y="72160"/>
                  <a:pt x="6517358" y="57748"/>
                </a:cubicBezTo>
                <a:cubicBezTo>
                  <a:pt x="6516928" y="43336"/>
                  <a:pt x="6514906" y="32735"/>
                  <a:pt x="6511292" y="25945"/>
                </a:cubicBezTo>
                <a:cubicBezTo>
                  <a:pt x="6507678" y="19154"/>
                  <a:pt x="6509492" y="15759"/>
                  <a:pt x="6516734" y="15759"/>
                </a:cubicBezTo>
                <a:close/>
                <a:moveTo>
                  <a:pt x="6647732" y="13124"/>
                </a:moveTo>
                <a:cubicBezTo>
                  <a:pt x="6653224" y="14092"/>
                  <a:pt x="6660674" y="17179"/>
                  <a:pt x="6670081" y="22385"/>
                </a:cubicBezTo>
                <a:cubicBezTo>
                  <a:pt x="6679488" y="27590"/>
                  <a:pt x="6682564" y="32598"/>
                  <a:pt x="6679309" y="37410"/>
                </a:cubicBezTo>
                <a:cubicBezTo>
                  <a:pt x="6676054" y="42221"/>
                  <a:pt x="6670934" y="57489"/>
                  <a:pt x="6663950" y="83216"/>
                </a:cubicBezTo>
                <a:cubicBezTo>
                  <a:pt x="6673960" y="81524"/>
                  <a:pt x="6685375" y="78849"/>
                  <a:pt x="6698195" y="75192"/>
                </a:cubicBezTo>
                <a:cubicBezTo>
                  <a:pt x="6711015" y="71536"/>
                  <a:pt x="6722011" y="73626"/>
                  <a:pt x="6731182" y="81463"/>
                </a:cubicBezTo>
                <a:cubicBezTo>
                  <a:pt x="6740352" y="89300"/>
                  <a:pt x="6737128" y="94050"/>
                  <a:pt x="6721512" y="95713"/>
                </a:cubicBezTo>
                <a:cubicBezTo>
                  <a:pt x="6705896" y="97377"/>
                  <a:pt x="6684128" y="100740"/>
                  <a:pt x="6656207" y="105802"/>
                </a:cubicBezTo>
                <a:cubicBezTo>
                  <a:pt x="6650313" y="124315"/>
                  <a:pt x="6646148" y="134783"/>
                  <a:pt x="6643710" y="137207"/>
                </a:cubicBezTo>
                <a:cubicBezTo>
                  <a:pt x="6662194" y="133822"/>
                  <a:pt x="6673953" y="130725"/>
                  <a:pt x="6678986" y="127914"/>
                </a:cubicBezTo>
                <a:cubicBezTo>
                  <a:pt x="6684020" y="125104"/>
                  <a:pt x="6689240" y="124928"/>
                  <a:pt x="6694646" y="127387"/>
                </a:cubicBezTo>
                <a:cubicBezTo>
                  <a:pt x="6700052" y="129847"/>
                  <a:pt x="6705512" y="133199"/>
                  <a:pt x="6711026" y="137443"/>
                </a:cubicBezTo>
                <a:cubicBezTo>
                  <a:pt x="6716540" y="141688"/>
                  <a:pt x="6717476" y="146786"/>
                  <a:pt x="6713833" y="152737"/>
                </a:cubicBezTo>
                <a:cubicBezTo>
                  <a:pt x="6710191" y="158688"/>
                  <a:pt x="6707702" y="174287"/>
                  <a:pt x="6706369" y="199533"/>
                </a:cubicBezTo>
                <a:cubicBezTo>
                  <a:pt x="6705036" y="224779"/>
                  <a:pt x="6703946" y="246293"/>
                  <a:pt x="6703100" y="264075"/>
                </a:cubicBezTo>
                <a:cubicBezTo>
                  <a:pt x="6718343" y="263200"/>
                  <a:pt x="6729564" y="262762"/>
                  <a:pt x="6736763" y="262762"/>
                </a:cubicBezTo>
                <a:cubicBezTo>
                  <a:pt x="6744894" y="262762"/>
                  <a:pt x="6752032" y="264551"/>
                  <a:pt x="6758177" y="268129"/>
                </a:cubicBezTo>
                <a:cubicBezTo>
                  <a:pt x="6764322" y="271707"/>
                  <a:pt x="6768598" y="277128"/>
                  <a:pt x="6771008" y="284391"/>
                </a:cubicBezTo>
                <a:cubicBezTo>
                  <a:pt x="6773416" y="291654"/>
                  <a:pt x="6766659" y="293712"/>
                  <a:pt x="6750734" y="290564"/>
                </a:cubicBezTo>
                <a:cubicBezTo>
                  <a:pt x="6734810" y="287417"/>
                  <a:pt x="6716476" y="286288"/>
                  <a:pt x="6695732" y="287177"/>
                </a:cubicBezTo>
                <a:cubicBezTo>
                  <a:pt x="6674990" y="288066"/>
                  <a:pt x="6652866" y="290091"/>
                  <a:pt x="6629362" y="293253"/>
                </a:cubicBezTo>
                <a:cubicBezTo>
                  <a:pt x="6605859" y="296415"/>
                  <a:pt x="6588228" y="299118"/>
                  <a:pt x="6576468" y="301363"/>
                </a:cubicBezTo>
                <a:cubicBezTo>
                  <a:pt x="6564710" y="303607"/>
                  <a:pt x="6554277" y="300205"/>
                  <a:pt x="6545170" y="291156"/>
                </a:cubicBezTo>
                <a:cubicBezTo>
                  <a:pt x="6536065" y="282107"/>
                  <a:pt x="6537528" y="278038"/>
                  <a:pt x="6549559" y="278949"/>
                </a:cubicBezTo>
                <a:cubicBezTo>
                  <a:pt x="6561590" y="279860"/>
                  <a:pt x="6578068" y="278709"/>
                  <a:pt x="6598990" y="275497"/>
                </a:cubicBezTo>
                <a:cubicBezTo>
                  <a:pt x="6598990" y="227658"/>
                  <a:pt x="6598552" y="197335"/>
                  <a:pt x="6597678" y="184529"/>
                </a:cubicBezTo>
                <a:cubicBezTo>
                  <a:pt x="6596803" y="171724"/>
                  <a:pt x="6595003" y="160635"/>
                  <a:pt x="6592278" y="151264"/>
                </a:cubicBezTo>
                <a:cubicBezTo>
                  <a:pt x="6589554" y="141892"/>
                  <a:pt x="6591207" y="137934"/>
                  <a:pt x="6597236" y="139390"/>
                </a:cubicBezTo>
                <a:cubicBezTo>
                  <a:pt x="6603266" y="140846"/>
                  <a:pt x="6607400" y="141971"/>
                  <a:pt x="6609637" y="142767"/>
                </a:cubicBezTo>
                <a:cubicBezTo>
                  <a:pt x="6611874" y="143563"/>
                  <a:pt x="6617022" y="142936"/>
                  <a:pt x="6625082" y="140885"/>
                </a:cubicBezTo>
                <a:cubicBezTo>
                  <a:pt x="6628394" y="128983"/>
                  <a:pt x="6631398" y="118364"/>
                  <a:pt x="6634094" y="109028"/>
                </a:cubicBezTo>
                <a:cubicBezTo>
                  <a:pt x="6629018" y="110634"/>
                  <a:pt x="6621909" y="112384"/>
                  <a:pt x="6612767" y="114277"/>
                </a:cubicBezTo>
                <a:cubicBezTo>
                  <a:pt x="6603625" y="116170"/>
                  <a:pt x="6596122" y="113495"/>
                  <a:pt x="6590256" y="106253"/>
                </a:cubicBezTo>
                <a:cubicBezTo>
                  <a:pt x="6584392" y="99012"/>
                  <a:pt x="6585984" y="95391"/>
                  <a:pt x="6595032" y="95391"/>
                </a:cubicBezTo>
                <a:cubicBezTo>
                  <a:pt x="6601972" y="95391"/>
                  <a:pt x="6616126" y="93333"/>
                  <a:pt x="6637493" y="89217"/>
                </a:cubicBezTo>
                <a:cubicBezTo>
                  <a:pt x="6639730" y="83323"/>
                  <a:pt x="6641748" y="73070"/>
                  <a:pt x="6643548" y="58457"/>
                </a:cubicBezTo>
                <a:cubicBezTo>
                  <a:pt x="6645348" y="43845"/>
                  <a:pt x="6645122" y="32394"/>
                  <a:pt x="6642870" y="24105"/>
                </a:cubicBezTo>
                <a:cubicBezTo>
                  <a:pt x="6640620" y="15817"/>
                  <a:pt x="6642240" y="12156"/>
                  <a:pt x="6647732" y="13124"/>
                </a:cubicBezTo>
                <a:close/>
                <a:moveTo>
                  <a:pt x="4428874" y="10360"/>
                </a:moveTo>
                <a:cubicBezTo>
                  <a:pt x="4444160" y="10360"/>
                  <a:pt x="4455113" y="15792"/>
                  <a:pt x="4461731" y="26654"/>
                </a:cubicBezTo>
                <a:cubicBezTo>
                  <a:pt x="4468349" y="37517"/>
                  <a:pt x="4479724" y="51463"/>
                  <a:pt x="4495857" y="68492"/>
                </a:cubicBezTo>
                <a:cubicBezTo>
                  <a:pt x="4511989" y="85521"/>
                  <a:pt x="4527566" y="100442"/>
                  <a:pt x="4542588" y="113255"/>
                </a:cubicBezTo>
                <a:cubicBezTo>
                  <a:pt x="4557609" y="126068"/>
                  <a:pt x="4574595" y="136673"/>
                  <a:pt x="4593546" y="145069"/>
                </a:cubicBezTo>
                <a:cubicBezTo>
                  <a:pt x="4612496" y="153465"/>
                  <a:pt x="4617544" y="159004"/>
                  <a:pt x="4608689" y="161685"/>
                </a:cubicBezTo>
                <a:cubicBezTo>
                  <a:pt x="4599834" y="164367"/>
                  <a:pt x="4585042" y="165242"/>
                  <a:pt x="4564313" y="164310"/>
                </a:cubicBezTo>
                <a:cubicBezTo>
                  <a:pt x="4543585" y="163378"/>
                  <a:pt x="4531033" y="159778"/>
                  <a:pt x="4526660" y="153512"/>
                </a:cubicBezTo>
                <a:cubicBezTo>
                  <a:pt x="4522286" y="147245"/>
                  <a:pt x="4514295" y="135826"/>
                  <a:pt x="4502686" y="119256"/>
                </a:cubicBezTo>
                <a:cubicBezTo>
                  <a:pt x="4491078" y="102686"/>
                  <a:pt x="4481391" y="89142"/>
                  <a:pt x="4473626" y="78623"/>
                </a:cubicBezTo>
                <a:cubicBezTo>
                  <a:pt x="4465861" y="68105"/>
                  <a:pt x="4458475" y="58020"/>
                  <a:pt x="4451470" y="48369"/>
                </a:cubicBezTo>
                <a:cubicBezTo>
                  <a:pt x="4444465" y="38718"/>
                  <a:pt x="4438672" y="32645"/>
                  <a:pt x="4434090" y="30150"/>
                </a:cubicBezTo>
                <a:cubicBezTo>
                  <a:pt x="4429508" y="27655"/>
                  <a:pt x="4425400" y="25887"/>
                  <a:pt x="4421764" y="24848"/>
                </a:cubicBezTo>
                <a:cubicBezTo>
                  <a:pt x="4418129" y="23808"/>
                  <a:pt x="4415695" y="21133"/>
                  <a:pt x="4414462" y="16824"/>
                </a:cubicBezTo>
                <a:cubicBezTo>
                  <a:pt x="4413228" y="12515"/>
                  <a:pt x="4418032" y="10360"/>
                  <a:pt x="4428874" y="10360"/>
                </a:cubicBezTo>
                <a:close/>
                <a:moveTo>
                  <a:pt x="101201" y="10304"/>
                </a:moveTo>
                <a:cubicBezTo>
                  <a:pt x="105176" y="9800"/>
                  <a:pt x="112015" y="10640"/>
                  <a:pt x="121716" y="12823"/>
                </a:cubicBezTo>
                <a:cubicBezTo>
                  <a:pt x="141118" y="17190"/>
                  <a:pt x="149156" y="25991"/>
                  <a:pt x="145829" y="39227"/>
                </a:cubicBezTo>
                <a:cubicBezTo>
                  <a:pt x="142502" y="52463"/>
                  <a:pt x="133697" y="53295"/>
                  <a:pt x="119414" y="41722"/>
                </a:cubicBezTo>
                <a:cubicBezTo>
                  <a:pt x="108545" y="30853"/>
                  <a:pt x="101360" y="22227"/>
                  <a:pt x="97861" y="15846"/>
                </a:cubicBezTo>
                <a:cubicBezTo>
                  <a:pt x="96112" y="12655"/>
                  <a:pt x="97224" y="10808"/>
                  <a:pt x="101201" y="10304"/>
                </a:cubicBezTo>
                <a:close/>
                <a:moveTo>
                  <a:pt x="5873103" y="1744"/>
                </a:moveTo>
                <a:cubicBezTo>
                  <a:pt x="5874667" y="1942"/>
                  <a:pt x="5876529" y="2470"/>
                  <a:pt x="5878688" y="3327"/>
                </a:cubicBezTo>
                <a:cubicBezTo>
                  <a:pt x="5887329" y="6754"/>
                  <a:pt x="5893878" y="11088"/>
                  <a:pt x="5898338" y="16329"/>
                </a:cubicBezTo>
                <a:cubicBezTo>
                  <a:pt x="5902798" y="21571"/>
                  <a:pt x="5902730" y="25389"/>
                  <a:pt x="5898134" y="27784"/>
                </a:cubicBezTo>
                <a:cubicBezTo>
                  <a:pt x="5893538" y="30179"/>
                  <a:pt x="5888634" y="34201"/>
                  <a:pt x="5883421" y="39851"/>
                </a:cubicBezTo>
                <a:cubicBezTo>
                  <a:pt x="5878208" y="45501"/>
                  <a:pt x="5871060" y="51216"/>
                  <a:pt x="5861975" y="56995"/>
                </a:cubicBezTo>
                <a:cubicBezTo>
                  <a:pt x="5852891" y="62774"/>
                  <a:pt x="5851162" y="65452"/>
                  <a:pt x="5856791" y="65029"/>
                </a:cubicBezTo>
                <a:cubicBezTo>
                  <a:pt x="5862420" y="64606"/>
                  <a:pt x="5883396" y="61971"/>
                  <a:pt x="5919720" y="57124"/>
                </a:cubicBezTo>
                <a:cubicBezTo>
                  <a:pt x="5904418" y="34925"/>
                  <a:pt x="5903290" y="26188"/>
                  <a:pt x="5916332" y="30913"/>
                </a:cubicBezTo>
                <a:cubicBezTo>
                  <a:pt x="5929374" y="35639"/>
                  <a:pt x="5939301" y="40919"/>
                  <a:pt x="5946112" y="46756"/>
                </a:cubicBezTo>
                <a:cubicBezTo>
                  <a:pt x="5952924" y="52592"/>
                  <a:pt x="5956330" y="59820"/>
                  <a:pt x="5956330" y="68438"/>
                </a:cubicBezTo>
                <a:cubicBezTo>
                  <a:pt x="5956330" y="79294"/>
                  <a:pt x="5952777" y="84467"/>
                  <a:pt x="5945672" y="83958"/>
                </a:cubicBezTo>
                <a:cubicBezTo>
                  <a:pt x="5938566" y="83449"/>
                  <a:pt x="5932059" y="78756"/>
                  <a:pt x="5926151" y="69879"/>
                </a:cubicBezTo>
                <a:cubicBezTo>
                  <a:pt x="5891634" y="79774"/>
                  <a:pt x="5869299" y="85374"/>
                  <a:pt x="5859146" y="86679"/>
                </a:cubicBezTo>
                <a:cubicBezTo>
                  <a:pt x="5872641" y="92386"/>
                  <a:pt x="5877954" y="96997"/>
                  <a:pt x="5875086" y="100510"/>
                </a:cubicBezTo>
                <a:cubicBezTo>
                  <a:pt x="5872218" y="104023"/>
                  <a:pt x="5870052" y="106805"/>
                  <a:pt x="5868590" y="108856"/>
                </a:cubicBezTo>
                <a:cubicBezTo>
                  <a:pt x="5906706" y="102618"/>
                  <a:pt x="5933128" y="97459"/>
                  <a:pt x="5947855" y="93379"/>
                </a:cubicBezTo>
                <a:cubicBezTo>
                  <a:pt x="5962582" y="89300"/>
                  <a:pt x="5973976" y="92135"/>
                  <a:pt x="5982034" y="101887"/>
                </a:cubicBezTo>
                <a:cubicBezTo>
                  <a:pt x="5990094" y="111638"/>
                  <a:pt x="5987402" y="117066"/>
                  <a:pt x="5973958" y="118170"/>
                </a:cubicBezTo>
                <a:cubicBezTo>
                  <a:pt x="5960514" y="119274"/>
                  <a:pt x="5937538" y="120959"/>
                  <a:pt x="5905028" y="123225"/>
                </a:cubicBezTo>
                <a:cubicBezTo>
                  <a:pt x="5928675" y="142312"/>
                  <a:pt x="5946249" y="156053"/>
                  <a:pt x="5957750" y="164450"/>
                </a:cubicBezTo>
                <a:cubicBezTo>
                  <a:pt x="5969250" y="172846"/>
                  <a:pt x="5981171" y="180127"/>
                  <a:pt x="5993510" y="186293"/>
                </a:cubicBezTo>
                <a:cubicBezTo>
                  <a:pt x="6005850" y="192460"/>
                  <a:pt x="6020284" y="197500"/>
                  <a:pt x="6036811" y="201415"/>
                </a:cubicBezTo>
                <a:cubicBezTo>
                  <a:pt x="6053338" y="205330"/>
                  <a:pt x="6056547" y="209582"/>
                  <a:pt x="6046436" y="214171"/>
                </a:cubicBezTo>
                <a:cubicBezTo>
                  <a:pt x="6036326" y="218759"/>
                  <a:pt x="6021556" y="221054"/>
                  <a:pt x="6002126" y="221054"/>
                </a:cubicBezTo>
                <a:cubicBezTo>
                  <a:pt x="5982910" y="221054"/>
                  <a:pt x="5969666" y="217171"/>
                  <a:pt x="5962396" y="209406"/>
                </a:cubicBezTo>
                <a:cubicBezTo>
                  <a:pt x="5955126" y="201641"/>
                  <a:pt x="5946041" y="191219"/>
                  <a:pt x="5935142" y="178141"/>
                </a:cubicBezTo>
                <a:cubicBezTo>
                  <a:pt x="5924244" y="165063"/>
                  <a:pt x="5909136" y="147424"/>
                  <a:pt x="5889820" y="125225"/>
                </a:cubicBezTo>
                <a:lnTo>
                  <a:pt x="5861770" y="130280"/>
                </a:lnTo>
                <a:cubicBezTo>
                  <a:pt x="5850514" y="152795"/>
                  <a:pt x="5836170" y="173226"/>
                  <a:pt x="5818740" y="191574"/>
                </a:cubicBezTo>
                <a:cubicBezTo>
                  <a:pt x="5801309" y="209922"/>
                  <a:pt x="5781161" y="223470"/>
                  <a:pt x="5758296" y="232218"/>
                </a:cubicBezTo>
                <a:cubicBezTo>
                  <a:pt x="5735430" y="240965"/>
                  <a:pt x="5732916" y="238305"/>
                  <a:pt x="5750756" y="224237"/>
                </a:cubicBezTo>
                <a:cubicBezTo>
                  <a:pt x="5768596" y="210170"/>
                  <a:pt x="5785051" y="194718"/>
                  <a:pt x="5800122" y="177883"/>
                </a:cubicBezTo>
                <a:cubicBezTo>
                  <a:pt x="5815194" y="161047"/>
                  <a:pt x="5825813" y="146643"/>
                  <a:pt x="5831978" y="134668"/>
                </a:cubicBezTo>
                <a:cubicBezTo>
                  <a:pt x="5816979" y="137264"/>
                  <a:pt x="5805396" y="139039"/>
                  <a:pt x="5797229" y="139992"/>
                </a:cubicBezTo>
                <a:cubicBezTo>
                  <a:pt x="5789062" y="140946"/>
                  <a:pt x="5781114" y="137347"/>
                  <a:pt x="5773384" y="129194"/>
                </a:cubicBezTo>
                <a:cubicBezTo>
                  <a:pt x="5765656" y="121042"/>
                  <a:pt x="5766921" y="117421"/>
                  <a:pt x="5777182" y="118331"/>
                </a:cubicBezTo>
                <a:cubicBezTo>
                  <a:pt x="5787442" y="119242"/>
                  <a:pt x="5808188" y="117589"/>
                  <a:pt x="5839422" y="113373"/>
                </a:cubicBezTo>
                <a:cubicBezTo>
                  <a:pt x="5841658" y="106648"/>
                  <a:pt x="5842777" y="102023"/>
                  <a:pt x="5842777" y="99499"/>
                </a:cubicBezTo>
                <a:cubicBezTo>
                  <a:pt x="5842777" y="97133"/>
                  <a:pt x="5842612" y="94910"/>
                  <a:pt x="5842282" y="92831"/>
                </a:cubicBezTo>
                <a:cubicBezTo>
                  <a:pt x="5836374" y="94509"/>
                  <a:pt x="5829806" y="96502"/>
                  <a:pt x="5822578" y="98811"/>
                </a:cubicBezTo>
                <a:cubicBezTo>
                  <a:pt x="5815352" y="101120"/>
                  <a:pt x="5811738" y="96394"/>
                  <a:pt x="5811738" y="84635"/>
                </a:cubicBezTo>
                <a:cubicBezTo>
                  <a:pt x="5811738" y="74583"/>
                  <a:pt x="5814480" y="68557"/>
                  <a:pt x="5819966" y="66556"/>
                </a:cubicBezTo>
                <a:cubicBezTo>
                  <a:pt x="5825450" y="64556"/>
                  <a:pt x="5831194" y="61412"/>
                  <a:pt x="5837196" y="57124"/>
                </a:cubicBezTo>
                <a:cubicBezTo>
                  <a:pt x="5843196" y="52836"/>
                  <a:pt x="5849901" y="45497"/>
                  <a:pt x="5857308" y="35108"/>
                </a:cubicBezTo>
                <a:cubicBezTo>
                  <a:pt x="5864714" y="24719"/>
                  <a:pt x="5867970" y="15967"/>
                  <a:pt x="5867073" y="8855"/>
                </a:cubicBezTo>
                <a:cubicBezTo>
                  <a:pt x="5866401" y="3520"/>
                  <a:pt x="5868411" y="1150"/>
                  <a:pt x="5873103" y="1744"/>
                </a:cubicBezTo>
                <a:close/>
                <a:moveTo>
                  <a:pt x="1291353" y="358"/>
                </a:moveTo>
                <a:cubicBezTo>
                  <a:pt x="1298279" y="1806"/>
                  <a:pt x="1306629" y="5797"/>
                  <a:pt x="1316401" y="12329"/>
                </a:cubicBezTo>
                <a:cubicBezTo>
                  <a:pt x="1326174" y="18861"/>
                  <a:pt x="1329483" y="23191"/>
                  <a:pt x="1326329" y="25321"/>
                </a:cubicBezTo>
                <a:cubicBezTo>
                  <a:pt x="1323174" y="27450"/>
                  <a:pt x="1319155" y="32294"/>
                  <a:pt x="1314272" y="39851"/>
                </a:cubicBezTo>
                <a:cubicBezTo>
                  <a:pt x="1309389" y="47408"/>
                  <a:pt x="1303653" y="56016"/>
                  <a:pt x="1297064" y="65674"/>
                </a:cubicBezTo>
                <a:cubicBezTo>
                  <a:pt x="1290475" y="75332"/>
                  <a:pt x="1285609" y="81179"/>
                  <a:pt x="1282469" y="83216"/>
                </a:cubicBezTo>
                <a:cubicBezTo>
                  <a:pt x="1306919" y="81495"/>
                  <a:pt x="1324174" y="79039"/>
                  <a:pt x="1334234" y="75849"/>
                </a:cubicBezTo>
                <a:cubicBezTo>
                  <a:pt x="1344294" y="72658"/>
                  <a:pt x="1353568" y="73966"/>
                  <a:pt x="1362057" y="79774"/>
                </a:cubicBezTo>
                <a:cubicBezTo>
                  <a:pt x="1370547" y="85582"/>
                  <a:pt x="1378078" y="92878"/>
                  <a:pt x="1384654" y="101661"/>
                </a:cubicBezTo>
                <a:cubicBezTo>
                  <a:pt x="1391229" y="110444"/>
                  <a:pt x="1388881" y="115650"/>
                  <a:pt x="1377609" y="117277"/>
                </a:cubicBezTo>
                <a:cubicBezTo>
                  <a:pt x="1366338" y="118905"/>
                  <a:pt x="1352812" y="124010"/>
                  <a:pt x="1337030" y="132593"/>
                </a:cubicBezTo>
                <a:cubicBezTo>
                  <a:pt x="1321249" y="141175"/>
                  <a:pt x="1314975" y="141695"/>
                  <a:pt x="1318208" y="134152"/>
                </a:cubicBezTo>
                <a:cubicBezTo>
                  <a:pt x="1321442" y="126609"/>
                  <a:pt x="1325267" y="119210"/>
                  <a:pt x="1329684" y="111954"/>
                </a:cubicBezTo>
                <a:cubicBezTo>
                  <a:pt x="1334101" y="104697"/>
                  <a:pt x="1335905" y="100370"/>
                  <a:pt x="1335094" y="98972"/>
                </a:cubicBezTo>
                <a:cubicBezTo>
                  <a:pt x="1334284" y="97574"/>
                  <a:pt x="1326125" y="97542"/>
                  <a:pt x="1310616" y="98875"/>
                </a:cubicBezTo>
                <a:cubicBezTo>
                  <a:pt x="1295107" y="100209"/>
                  <a:pt x="1275826" y="102457"/>
                  <a:pt x="1252774" y="105619"/>
                </a:cubicBezTo>
                <a:cubicBezTo>
                  <a:pt x="1229723" y="108781"/>
                  <a:pt x="1207750" y="111939"/>
                  <a:pt x="1186856" y="115094"/>
                </a:cubicBezTo>
                <a:cubicBezTo>
                  <a:pt x="1165962" y="118249"/>
                  <a:pt x="1153400" y="119375"/>
                  <a:pt x="1149170" y="118471"/>
                </a:cubicBezTo>
                <a:cubicBezTo>
                  <a:pt x="1145140" y="134862"/>
                  <a:pt x="1138665" y="148406"/>
                  <a:pt x="1129745" y="159104"/>
                </a:cubicBezTo>
                <a:cubicBezTo>
                  <a:pt x="1120826" y="169802"/>
                  <a:pt x="1114330" y="169953"/>
                  <a:pt x="1110257" y="159556"/>
                </a:cubicBezTo>
                <a:cubicBezTo>
                  <a:pt x="1106185" y="149159"/>
                  <a:pt x="1106651" y="140243"/>
                  <a:pt x="1111655" y="132808"/>
                </a:cubicBezTo>
                <a:cubicBezTo>
                  <a:pt x="1116660" y="125372"/>
                  <a:pt x="1120708" y="117708"/>
                  <a:pt x="1123798" y="109813"/>
                </a:cubicBezTo>
                <a:cubicBezTo>
                  <a:pt x="1126889" y="101919"/>
                  <a:pt x="1129201" y="95513"/>
                  <a:pt x="1130735" y="90594"/>
                </a:cubicBezTo>
                <a:cubicBezTo>
                  <a:pt x="1132270" y="85675"/>
                  <a:pt x="1135672" y="85600"/>
                  <a:pt x="1140942" y="90368"/>
                </a:cubicBezTo>
                <a:cubicBezTo>
                  <a:pt x="1146212" y="95136"/>
                  <a:pt x="1148847" y="98603"/>
                  <a:pt x="1148847" y="100768"/>
                </a:cubicBezTo>
                <a:cubicBezTo>
                  <a:pt x="1158986" y="100840"/>
                  <a:pt x="1172433" y="99743"/>
                  <a:pt x="1189189" y="97477"/>
                </a:cubicBezTo>
                <a:cubicBezTo>
                  <a:pt x="1205946" y="95211"/>
                  <a:pt x="1230593" y="91935"/>
                  <a:pt x="1263132" y="87647"/>
                </a:cubicBezTo>
                <a:cubicBezTo>
                  <a:pt x="1270574" y="73579"/>
                  <a:pt x="1276532" y="58827"/>
                  <a:pt x="1281006" y="43389"/>
                </a:cubicBezTo>
                <a:cubicBezTo>
                  <a:pt x="1285480" y="27952"/>
                  <a:pt x="1286592" y="16559"/>
                  <a:pt x="1284341" y="9210"/>
                </a:cubicBezTo>
                <a:cubicBezTo>
                  <a:pt x="1282089" y="1860"/>
                  <a:pt x="1284426" y="-1090"/>
                  <a:pt x="1291353" y="358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ts val="32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843756" y="3642771"/>
            <a:ext cx="3633983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（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32-12×2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）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÷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（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3-2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）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4572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=(32-24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）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÷1</a:t>
            </a:r>
          </a:p>
          <a:p>
            <a:pPr marL="0" marR="0" lvl="0" indent="0" algn="l" defTabSz="4572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=8÷1</a:t>
            </a:r>
          </a:p>
          <a:p>
            <a:pPr marL="0" marR="0" lvl="0" indent="0" algn="l" defTabSz="4572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=8(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人）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4572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女生的人数：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12-8=4(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人）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" name="Text Box 32"/>
          <p:cNvSpPr txBox="1">
            <a:spLocks noChangeArrowheads="1"/>
          </p:cNvSpPr>
          <p:nvPr/>
        </p:nvSpPr>
        <p:spPr bwMode="auto">
          <a:xfrm>
            <a:off x="3843754" y="5593244"/>
            <a:ext cx="4026278" cy="461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Script"/>
                <a:ea typeface="楷体" panose="02010609060101010101" pitchFamily="49" charset="-122"/>
              </a:defRPr>
            </a:lvl1pPr>
            <a:lvl2pPr marL="742950" indent="-285750">
              <a:spcBef>
                <a:spcPct val="15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15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15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15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答：男生有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8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人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,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女生有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4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人。</a:t>
            </a:r>
          </a:p>
        </p:txBody>
      </p:sp>
      <p:sp>
        <p:nvSpPr>
          <p:cNvPr id="13" name="圆角矩形 12"/>
          <p:cNvSpPr/>
          <p:nvPr/>
        </p:nvSpPr>
        <p:spPr>
          <a:xfrm>
            <a:off x="4693691" y="3663084"/>
            <a:ext cx="813617" cy="359603"/>
          </a:xfrm>
          <a:prstGeom prst="roundRect">
            <a:avLst/>
          </a:prstGeom>
          <a:noFill/>
          <a:ln w="19050">
            <a:solidFill>
              <a:srgbClr val="2007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" name="圆角矩形标注 13"/>
          <p:cNvSpPr/>
          <p:nvPr/>
        </p:nvSpPr>
        <p:spPr>
          <a:xfrm>
            <a:off x="1479755" y="3119418"/>
            <a:ext cx="4468965" cy="390165"/>
          </a:xfrm>
          <a:prstGeom prst="wedgeRoundRectCallout">
            <a:avLst>
              <a:gd name="adj1" fmla="val 31672"/>
              <a:gd name="adj2" fmla="val 99763"/>
              <a:gd name="adj3" fmla="val 16667"/>
            </a:avLst>
          </a:prstGeom>
          <a:noFill/>
          <a:ln>
            <a:solidFill>
              <a:srgbClr val="2007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007B7"/>
                </a:solidFill>
                <a:effectLst/>
                <a:uLnTx/>
                <a:uFillTx/>
                <a:cs typeface="+mn-ea"/>
                <a:sym typeface="+mn-lt"/>
              </a:rPr>
              <a:t>假设全是女生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2007B7"/>
                </a:solidFill>
                <a:effectLst/>
                <a:uLnTx/>
                <a:uFillTx/>
                <a:cs typeface="+mn-ea"/>
                <a:sym typeface="+mn-lt"/>
              </a:rPr>
              <a:t>,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007B7"/>
                </a:solidFill>
                <a:effectLst/>
                <a:uLnTx/>
                <a:uFillTx/>
                <a:cs typeface="+mn-ea"/>
                <a:sym typeface="+mn-lt"/>
              </a:rPr>
              <a:t>女生植树的总数</a:t>
            </a:r>
          </a:p>
        </p:txBody>
      </p:sp>
      <p:sp>
        <p:nvSpPr>
          <p:cNvPr id="15" name="圆角矩形 14"/>
          <p:cNvSpPr/>
          <p:nvPr/>
        </p:nvSpPr>
        <p:spPr>
          <a:xfrm>
            <a:off x="4218971" y="4068364"/>
            <a:ext cx="1003812" cy="359603"/>
          </a:xfrm>
          <a:prstGeom prst="roundRect">
            <a:avLst/>
          </a:prstGeom>
          <a:noFill/>
          <a:ln w="19050">
            <a:solidFill>
              <a:srgbClr val="2007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6" name="圆角矩形标注 15"/>
          <p:cNvSpPr/>
          <p:nvPr/>
        </p:nvSpPr>
        <p:spPr>
          <a:xfrm>
            <a:off x="1172139" y="3842689"/>
            <a:ext cx="2754964" cy="762005"/>
          </a:xfrm>
          <a:prstGeom prst="wedgeRoundRectCallout">
            <a:avLst>
              <a:gd name="adj1" fmla="val 59596"/>
              <a:gd name="adj2" fmla="val -4074"/>
              <a:gd name="adj3" fmla="val 16667"/>
            </a:avLst>
          </a:prstGeom>
          <a:noFill/>
          <a:ln>
            <a:solidFill>
              <a:srgbClr val="2007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007B7"/>
                </a:solidFill>
                <a:effectLst/>
                <a:uLnTx/>
                <a:uFillTx/>
                <a:cs typeface="+mn-ea"/>
                <a:sym typeface="+mn-lt"/>
              </a:rPr>
              <a:t>女生植树总棵数与实际相差的棵数</a:t>
            </a:r>
          </a:p>
        </p:txBody>
      </p:sp>
      <p:sp>
        <p:nvSpPr>
          <p:cNvPr id="17" name="圆角矩形 16"/>
          <p:cNvSpPr/>
          <p:nvPr/>
        </p:nvSpPr>
        <p:spPr>
          <a:xfrm>
            <a:off x="6189193" y="3691464"/>
            <a:ext cx="813617" cy="359603"/>
          </a:xfrm>
          <a:prstGeom prst="roundRect">
            <a:avLst/>
          </a:prstGeom>
          <a:noFill/>
          <a:ln w="19050">
            <a:solidFill>
              <a:srgbClr val="2007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8" name="圆角矩形标注 17"/>
          <p:cNvSpPr/>
          <p:nvPr/>
        </p:nvSpPr>
        <p:spPr>
          <a:xfrm>
            <a:off x="6407676" y="3119417"/>
            <a:ext cx="3164113" cy="390165"/>
          </a:xfrm>
          <a:prstGeom prst="wedgeRoundRectCallout">
            <a:avLst>
              <a:gd name="adj1" fmla="val -32131"/>
              <a:gd name="adj2" fmla="val 94396"/>
              <a:gd name="adj3" fmla="val 16667"/>
            </a:avLst>
          </a:prstGeom>
          <a:noFill/>
          <a:ln>
            <a:solidFill>
              <a:srgbClr val="2007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007B7"/>
                </a:solidFill>
                <a:effectLst/>
                <a:uLnTx/>
                <a:uFillTx/>
                <a:cs typeface="+mn-ea"/>
                <a:sym typeface="+mn-lt"/>
              </a:rPr>
              <a:t>每个男生少算了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2007B7"/>
                </a:solidFill>
                <a:effectLst/>
                <a:uLnTx/>
                <a:uFillTx/>
                <a:cs typeface="+mn-ea"/>
                <a:sym typeface="+mn-lt"/>
              </a:rPr>
              <a:t>1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007B7"/>
                </a:solidFill>
                <a:effectLst/>
                <a:uLnTx/>
                <a:uFillTx/>
                <a:cs typeface="+mn-ea"/>
                <a:sym typeface="+mn-lt"/>
              </a:rPr>
              <a:t>棵树</a:t>
            </a:r>
          </a:p>
        </p:txBody>
      </p:sp>
      <p:sp>
        <p:nvSpPr>
          <p:cNvPr id="19" name="圆角矩形 18"/>
          <p:cNvSpPr/>
          <p:nvPr/>
        </p:nvSpPr>
        <p:spPr>
          <a:xfrm>
            <a:off x="4080057" y="4824167"/>
            <a:ext cx="1003812" cy="359603"/>
          </a:xfrm>
          <a:prstGeom prst="roundRect">
            <a:avLst/>
          </a:prstGeom>
          <a:noFill/>
          <a:ln w="19050">
            <a:solidFill>
              <a:srgbClr val="2007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0" name="圆角矩形标注 19"/>
          <p:cNvSpPr/>
          <p:nvPr/>
        </p:nvSpPr>
        <p:spPr>
          <a:xfrm>
            <a:off x="1957183" y="4812496"/>
            <a:ext cx="1768420" cy="446776"/>
          </a:xfrm>
          <a:prstGeom prst="wedgeRoundRectCallout">
            <a:avLst>
              <a:gd name="adj1" fmla="val 67073"/>
              <a:gd name="adj2" fmla="val -17378"/>
              <a:gd name="adj3" fmla="val 16667"/>
            </a:avLst>
          </a:prstGeom>
          <a:noFill/>
          <a:ln>
            <a:solidFill>
              <a:srgbClr val="2007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007B7"/>
                </a:solidFill>
                <a:effectLst/>
                <a:uLnTx/>
                <a:uFillTx/>
                <a:cs typeface="+mn-ea"/>
                <a:sym typeface="+mn-lt"/>
              </a:rPr>
              <a:t>男生的人数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812800" y="17417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2400" dirty="0">
                <a:solidFill>
                  <a:prstClr val="black"/>
                </a:solidFill>
                <a:cs typeface="+mn-ea"/>
                <a:sym typeface="+mn-lt"/>
              </a:rPr>
              <a:t>课堂练习</a:t>
            </a: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561" r="62419"/>
          <a:stretch>
            <a:fillRect/>
          </a:stretch>
        </p:blipFill>
        <p:spPr>
          <a:xfrm>
            <a:off x="9930775" y="4013500"/>
            <a:ext cx="1951430" cy="28715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899"/>
          <a:stretch>
            <a:fillRect/>
          </a:stretch>
        </p:blipFill>
        <p:spPr>
          <a:xfrm>
            <a:off x="0" y="0"/>
            <a:ext cx="12125983" cy="6858000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6093958" y="1948913"/>
            <a:ext cx="3776663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-342900" algn="ctr">
              <a:lnSpc>
                <a:spcPct val="90000"/>
              </a:lnSpc>
              <a:spcBef>
                <a:spcPts val="1000"/>
              </a:spcBef>
              <a:defRPr/>
            </a:pPr>
            <a:r>
              <a:rPr lang="zh-CN" altLang="en-US" sz="6000" b="1" dirty="0">
                <a:solidFill>
                  <a:schemeClr val="bg1"/>
                </a:solidFill>
                <a:cs typeface="+mn-ea"/>
                <a:sym typeface="+mn-lt"/>
              </a:rPr>
              <a:t>课堂小结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6379708" y="3301660"/>
            <a:ext cx="4162425" cy="4635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219200">
              <a:lnSpc>
                <a:spcPct val="150000"/>
              </a:lnSpc>
              <a:defRPr/>
            </a:pP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学而不思则惘，思而不学则殆</a:t>
            </a:r>
          </a:p>
        </p:txBody>
      </p:sp>
      <p:sp>
        <p:nvSpPr>
          <p:cNvPr id="15" name="椭圆 14"/>
          <p:cNvSpPr>
            <a:spLocks noChangeAspect="1"/>
          </p:cNvSpPr>
          <p:nvPr/>
        </p:nvSpPr>
        <p:spPr>
          <a:xfrm>
            <a:off x="3620633" y="2088016"/>
            <a:ext cx="2087563" cy="2085975"/>
          </a:xfrm>
          <a:prstGeom prst="ellipse">
            <a:avLst/>
          </a:prstGeom>
          <a:gradFill>
            <a:gsLst>
              <a:gs pos="0">
                <a:srgbClr val="C00000"/>
              </a:gs>
              <a:gs pos="22000">
                <a:srgbClr val="FFC000"/>
              </a:gs>
              <a:gs pos="84000">
                <a:srgbClr val="00B0F0"/>
              </a:gs>
              <a:gs pos="62000">
                <a:srgbClr val="00B050"/>
              </a:gs>
              <a:gs pos="42000">
                <a:srgbClr val="92D050"/>
              </a:gs>
              <a:gs pos="100000">
                <a:srgbClr val="7030A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4800" dirty="0">
                <a:solidFill>
                  <a:schemeClr val="tx1"/>
                </a:solidFill>
                <a:cs typeface="+mn-ea"/>
                <a:sym typeface="+mn-lt"/>
              </a:rPr>
              <a:t>03</a:t>
            </a:r>
            <a:endParaRPr lang="zh-CN" altLang="en-US" sz="480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3922258" y="2237241"/>
            <a:ext cx="1800225" cy="180022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8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4</a:t>
            </a:r>
            <a:endParaRPr lang="zh-CN" altLang="en-US" sz="80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17" name="直接连接符 16"/>
          <p:cNvCxnSpPr/>
          <p:nvPr/>
        </p:nvCxnSpPr>
        <p:spPr>
          <a:xfrm flipV="1">
            <a:off x="5708196" y="3143704"/>
            <a:ext cx="4705350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1498528" y="1756849"/>
            <a:ext cx="138564" cy="500137"/>
          </a:xfrm>
          <a:prstGeom prst="rect">
            <a:avLst/>
          </a:prstGeom>
          <a:noFill/>
          <a:effectLst>
            <a:softEdge rad="0"/>
          </a:effectLst>
        </p:spPr>
        <p:txBody>
          <a:bodyPr wrap="none" lIns="68580" tIns="34290" rIns="68580" bIns="3429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" name="Text Box 32"/>
          <p:cNvSpPr txBox="1">
            <a:spLocks noChangeArrowheads="1"/>
          </p:cNvSpPr>
          <p:nvPr/>
        </p:nvSpPr>
        <p:spPr bwMode="auto">
          <a:xfrm>
            <a:off x="1498526" y="2284296"/>
            <a:ext cx="4349316" cy="461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Script"/>
                <a:ea typeface="楷体" panose="02010609060101010101" pitchFamily="49" charset="-122"/>
              </a:defRPr>
            </a:lvl1pPr>
            <a:lvl2pPr marL="742950" indent="-285750">
              <a:spcBef>
                <a:spcPct val="15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15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15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15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解决鸡兔同笼问题的方法</a:t>
            </a:r>
            <a:r>
              <a:rPr kumimoji="0" lang="en-US" altLang="zh-CN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:</a:t>
            </a:r>
            <a:endParaRPr kumimoji="0" lang="zh-CN" altLang="en-US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6FCFC"/>
              </a:clrFrom>
              <a:clrTo>
                <a:srgbClr val="F6FC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31"/>
          <a:stretch>
            <a:fillRect/>
          </a:stretch>
        </p:blipFill>
        <p:spPr bwMode="auto">
          <a:xfrm rot="17018996">
            <a:off x="6041983" y="4638793"/>
            <a:ext cx="883208" cy="1093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文本框 27"/>
          <p:cNvSpPr txBox="1"/>
          <p:nvPr/>
        </p:nvSpPr>
        <p:spPr>
          <a:xfrm>
            <a:off x="1725102" y="2843842"/>
            <a:ext cx="74013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Script"/>
                <a:ea typeface="楷体" panose="02010609060101010101" pitchFamily="49" charset="-122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抬脚法</a:t>
            </a:r>
            <a:r>
              <a:rPr kumimoji="0" lang="zh-CN" altLang="en-US" sz="2000" b="1" i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—-</a:t>
            </a:r>
            <a:r>
              <a:rPr kumimoji="0" lang="en-US" altLang="zh-CN" sz="2000" b="1" i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鸡抬起一只脚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,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兔子抬起两只脚。</a:t>
            </a: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1578216" y="3342474"/>
            <a:ext cx="8045997" cy="1696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l" defTabSz="457200" rtl="0" eaLnBrk="0" fontAlgn="auto" latinLnBrk="0" hangingPunct="0">
              <a:lnSpc>
                <a:spcPts val="32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（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1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）假如让鸡抬起一只脚，兔子抬起两只脚，</a:t>
            </a: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  <a:p>
            <a:pPr marL="0" marR="0" lvl="0" indent="0" algn="l" defTabSz="457200" rtl="0" eaLnBrk="0" fontAlgn="auto" latinLnBrk="0" hangingPunct="0">
              <a:lnSpc>
                <a:spcPts val="32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    还有 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26÷2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＝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13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只脚。</a:t>
            </a: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  <a:p>
            <a:pPr marL="0" marR="0" lvl="0" indent="0" algn="l" defTabSz="457200" rtl="0" eaLnBrk="0" fontAlgn="auto" latinLnBrk="0" hangingPunct="0">
              <a:lnSpc>
                <a:spcPts val="32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（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2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）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脚的总数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-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头的总数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=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兔子的只数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，有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13-8=5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只兔子，</a:t>
            </a: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  <a:p>
            <a:pPr marL="0" marR="0" lvl="0" indent="0" algn="l" defTabSz="457200" rtl="0" eaLnBrk="0" fontAlgn="auto" latinLnBrk="0" hangingPunct="0">
              <a:lnSpc>
                <a:spcPts val="32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    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有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8-5=3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只鸡。</a:t>
            </a: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7784" y="4790215"/>
            <a:ext cx="664961" cy="1104086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5025" y="4774752"/>
            <a:ext cx="669190" cy="1111109"/>
          </a:xfrm>
          <a:prstGeom prst="rect">
            <a:avLst/>
          </a:prstGeom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6FCFC"/>
              </a:clrFrom>
              <a:clrTo>
                <a:srgbClr val="F6FC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31"/>
          <a:stretch>
            <a:fillRect/>
          </a:stretch>
        </p:blipFill>
        <p:spPr bwMode="auto">
          <a:xfrm>
            <a:off x="7282830" y="4686352"/>
            <a:ext cx="883207" cy="109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" name="组合 12"/>
          <p:cNvGrpSpPr/>
          <p:nvPr/>
        </p:nvGrpSpPr>
        <p:grpSpPr>
          <a:xfrm>
            <a:off x="812800" y="981499"/>
            <a:ext cx="11047494" cy="5876501"/>
            <a:chOff x="1516344" y="1196751"/>
            <a:chExt cx="11047494" cy="5876501"/>
          </a:xfrm>
        </p:grpSpPr>
        <p:grpSp>
          <p:nvGrpSpPr>
            <p:cNvPr id="14" name="组合 13"/>
            <p:cNvGrpSpPr/>
            <p:nvPr/>
          </p:nvGrpSpPr>
          <p:grpSpPr>
            <a:xfrm>
              <a:off x="1516344" y="1196751"/>
              <a:ext cx="11047494" cy="5876501"/>
              <a:chOff x="1516344" y="1280656"/>
              <a:chExt cx="11047494" cy="5876501"/>
            </a:xfrm>
          </p:grpSpPr>
          <p:pic>
            <p:nvPicPr>
              <p:cNvPr id="16" name="图片 15"/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9596" b="37904"/>
              <a:stretch>
                <a:fillRect/>
              </a:stretch>
            </p:blipFill>
            <p:spPr>
              <a:xfrm>
                <a:off x="5042837" y="1280656"/>
                <a:ext cx="2166271" cy="921041"/>
              </a:xfrm>
              <a:prstGeom prst="rect">
                <a:avLst/>
              </a:prstGeom>
            </p:spPr>
          </p:pic>
          <p:sp>
            <p:nvSpPr>
              <p:cNvPr id="17" name="矩形: 圆角 16"/>
              <p:cNvSpPr/>
              <p:nvPr/>
            </p:nvSpPr>
            <p:spPr>
              <a:xfrm>
                <a:off x="1516344" y="2056006"/>
                <a:ext cx="9145016" cy="4265209"/>
              </a:xfrm>
              <a:prstGeom prst="roundRect">
                <a:avLst/>
              </a:prstGeom>
              <a:noFill/>
              <a:ln w="57150">
                <a:solidFill>
                  <a:srgbClr val="F1604B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pic>
            <p:nvPicPr>
              <p:cNvPr id="18" name="图片 17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268853" y="4802382"/>
                <a:ext cx="2294985" cy="2354775"/>
              </a:xfrm>
              <a:prstGeom prst="rect">
                <a:avLst/>
              </a:prstGeom>
            </p:spPr>
          </p:pic>
        </p:grpSp>
        <p:sp>
          <p:nvSpPr>
            <p:cNvPr id="15" name="Rectangle 5"/>
            <p:cNvSpPr>
              <a:spLocks noChangeArrowheads="1"/>
            </p:cNvSpPr>
            <p:nvPr/>
          </p:nvSpPr>
          <p:spPr bwMode="auto">
            <a:xfrm>
              <a:off x="5403726" y="1384162"/>
              <a:ext cx="1613262" cy="500137"/>
            </a:xfrm>
            <a:prstGeom prst="rect">
              <a:avLst/>
            </a:prstGeom>
            <a:noFill/>
            <a:effectLst>
              <a:softEdge rad="0"/>
            </a:effectLst>
          </p:spPr>
          <p:txBody>
            <a:bodyPr wrap="none" lIns="68580" tIns="34290" rIns="68580" bIns="34290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gradFill flip="none" rotWithShape="1">
                    <a:gsLst>
                      <a:gs pos="9000">
                        <a:srgbClr val="0194A3"/>
                      </a:gs>
                      <a:gs pos="42000">
                        <a:srgbClr val="FF9A05"/>
                      </a:gs>
                      <a:gs pos="67000">
                        <a:srgbClr val="71B96F"/>
                      </a:gs>
                      <a:gs pos="92000">
                        <a:srgbClr val="D3443C"/>
                      </a:gs>
                    </a:gsLst>
                    <a:path path="circle">
                      <a:fillToRect l="100000" t="100000"/>
                    </a:path>
                    <a:tileRect r="-100000" b="-100000"/>
                  </a:gradFill>
                  <a:effectLst/>
                  <a:uLnTx/>
                  <a:uFillTx/>
                  <a:cs typeface="+mn-ea"/>
                  <a:sym typeface="+mn-lt"/>
                </a:rPr>
                <a:t>知识小结</a:t>
              </a:r>
            </a:p>
          </p:txBody>
        </p:sp>
      </p:grpSp>
      <p:sp>
        <p:nvSpPr>
          <p:cNvPr id="19" name="文本框 18"/>
          <p:cNvSpPr txBox="1"/>
          <p:nvPr/>
        </p:nvSpPr>
        <p:spPr>
          <a:xfrm>
            <a:off x="812800" y="17417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2400" dirty="0">
                <a:solidFill>
                  <a:prstClr val="black"/>
                </a:solidFill>
                <a:cs typeface="+mn-ea"/>
                <a:sym typeface="+mn-lt"/>
              </a:rPr>
              <a:t>课堂小结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31800" y="349250"/>
            <a:ext cx="11328400" cy="6159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22400" y="2078962"/>
            <a:ext cx="9347200" cy="3371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感谢您下载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平台上提供的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作品，为了您和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以及原创作者的利益，请勿复制、传播、销售，否则将承担法律责任！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将对作品进行维权，按照传播下载次数进行十倍的索取赔偿！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1.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在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出售的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模板是免版税类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(RF: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Royalty-Free)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正版受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中国人民共和国著作法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世界版权公约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的保护，作品的所有权、版权和著作权归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所有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您下载的是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模板素材的使用权。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2.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不得将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素材，本身用于再出售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或者出租、出借、转让、分销、发布或者作为礼物供他人使用，不得转授权、出卖、转让本协议或者本协议中的权利。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182930" y="1025730"/>
            <a:ext cx="1871025" cy="6773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版权声明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5816600" y="1852612"/>
            <a:ext cx="558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3000"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899"/>
          <a:stretch>
            <a:fillRect/>
          </a:stretch>
        </p:blipFill>
        <p:spPr>
          <a:xfrm>
            <a:off x="0" y="0"/>
            <a:ext cx="12125983" cy="6858000"/>
          </a:xfrm>
          <a:prstGeom prst="rect">
            <a:avLst/>
          </a:prstGeom>
        </p:spPr>
      </p:pic>
      <p:cxnSp>
        <p:nvCxnSpPr>
          <p:cNvPr id="6" name="直接连接符 5"/>
          <p:cNvCxnSpPr/>
          <p:nvPr/>
        </p:nvCxnSpPr>
        <p:spPr>
          <a:xfrm>
            <a:off x="4024313" y="3834946"/>
            <a:ext cx="5969000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3983038" y="2590346"/>
            <a:ext cx="6010275" cy="5715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30"/>
          <p:cNvGrpSpPr/>
          <p:nvPr/>
        </p:nvGrpSpPr>
        <p:grpSpPr bwMode="auto">
          <a:xfrm>
            <a:off x="4859055" y="4233447"/>
            <a:ext cx="5068887" cy="399494"/>
            <a:chOff x="7206155" y="5040852"/>
            <a:chExt cx="5067096" cy="398488"/>
          </a:xfrm>
        </p:grpSpPr>
        <p:sp>
          <p:nvSpPr>
            <p:cNvPr id="9" name="文本框 8"/>
            <p:cNvSpPr txBox="1"/>
            <p:nvPr/>
          </p:nvSpPr>
          <p:spPr>
            <a:xfrm>
              <a:off x="9397717" y="5040852"/>
              <a:ext cx="2875534" cy="36840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1219200"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fld id="{DA49AB0B-674F-4E91-8EAF-1E8B3A081EB2}" type="datetime2">
                <a:rPr lang="zh-CN" altLang="en-US" sz="1800">
                  <a:solidFill>
                    <a:schemeClr val="bg1"/>
                  </a:solidFill>
                  <a:cs typeface="+mn-ea"/>
                  <a:sym typeface="+mn-lt"/>
                </a:rPr>
                <a:t>2021年1月9日</a:t>
              </a:fld>
              <a:endParaRPr lang="zh-CN" altLang="en-US" sz="18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7206155" y="5070938"/>
              <a:ext cx="2159824" cy="36840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1219200"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r>
                <a:rPr lang="zh-CN" altLang="en-US" sz="1800">
                  <a:solidFill>
                    <a:schemeClr val="bg1"/>
                  </a:solidFill>
                  <a:cs typeface="+mn-ea"/>
                  <a:sym typeface="+mn-lt"/>
                </a:rPr>
                <a:t>讲师：</a:t>
              </a:r>
              <a:r>
                <a:rPr lang="en-US" altLang="zh-CN" sz="1800">
                  <a:solidFill>
                    <a:schemeClr val="bg1"/>
                  </a:solidFill>
                  <a:cs typeface="+mn-ea"/>
                  <a:sym typeface="+mn-lt"/>
                </a:rPr>
                <a:t>xippt</a:t>
              </a:r>
              <a:endParaRPr lang="zh-CN" altLang="en-US" sz="18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1" name="副标题 2"/>
          <p:cNvSpPr>
            <a:spLocks noChangeArrowheads="1"/>
          </p:cNvSpPr>
          <p:nvPr/>
        </p:nvSpPr>
        <p:spPr bwMode="auto">
          <a:xfrm>
            <a:off x="3352800" y="2892746"/>
            <a:ext cx="7089913" cy="74295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  <a:lvl6pPr marL="25146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6pPr>
            <a:lvl7pPr marL="29718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7pPr>
            <a:lvl8pPr marL="34290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8pPr>
            <a:lvl9pPr marL="38862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9pPr>
          </a:lstStyle>
          <a:p>
            <a:pPr marL="0" algn="ctr" defTabSz="914400">
              <a:lnSpc>
                <a:spcPct val="90000"/>
              </a:lnSpc>
              <a:spcBef>
                <a:spcPts val="1000"/>
              </a:spcBef>
            </a:pPr>
            <a:r>
              <a:rPr lang="zh-CN" altLang="en-US" sz="48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感谢各位的聆听</a:t>
            </a:r>
          </a:p>
        </p:txBody>
      </p:sp>
      <p:grpSp>
        <p:nvGrpSpPr>
          <p:cNvPr id="12" name="PA_组合 42"/>
          <p:cNvGrpSpPr/>
          <p:nvPr>
            <p:custDataLst>
              <p:tags r:id="rId1"/>
            </p:custDataLst>
          </p:nvPr>
        </p:nvGrpSpPr>
        <p:grpSpPr>
          <a:xfrm>
            <a:off x="6224992" y="1445759"/>
            <a:ext cx="540000" cy="540000"/>
            <a:chOff x="5309025" y="2094564"/>
            <a:chExt cx="1461661" cy="1461661"/>
          </a:xfrm>
        </p:grpSpPr>
        <p:sp>
          <p:nvSpPr>
            <p:cNvPr id="13" name="椭圆 1"/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14" name="Oval 8"/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6EADAA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15" name="PA_组合 45"/>
          <p:cNvGrpSpPr/>
          <p:nvPr>
            <p:custDataLst>
              <p:tags r:id="rId2"/>
            </p:custDataLst>
          </p:nvPr>
        </p:nvGrpSpPr>
        <p:grpSpPr>
          <a:xfrm>
            <a:off x="6764992" y="1445759"/>
            <a:ext cx="540000" cy="540000"/>
            <a:chOff x="5309025" y="2094564"/>
            <a:chExt cx="1461661" cy="1461661"/>
          </a:xfrm>
        </p:grpSpPr>
        <p:sp>
          <p:nvSpPr>
            <p:cNvPr id="16" name="椭圆 1"/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17" name="Oval 8"/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F3913F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18" name="PA_组合 48"/>
          <p:cNvGrpSpPr/>
          <p:nvPr>
            <p:custDataLst>
              <p:tags r:id="rId3"/>
            </p:custDataLst>
          </p:nvPr>
        </p:nvGrpSpPr>
        <p:grpSpPr>
          <a:xfrm>
            <a:off x="7261520" y="1445759"/>
            <a:ext cx="540000" cy="540000"/>
            <a:chOff x="5309025" y="2094564"/>
            <a:chExt cx="1461661" cy="1461661"/>
          </a:xfrm>
        </p:grpSpPr>
        <p:sp>
          <p:nvSpPr>
            <p:cNvPr id="19" name="椭圆 1"/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20" name="Oval 8"/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56CA93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21" name="PA_组合 51"/>
          <p:cNvGrpSpPr/>
          <p:nvPr>
            <p:custDataLst>
              <p:tags r:id="rId4"/>
            </p:custDataLst>
          </p:nvPr>
        </p:nvGrpSpPr>
        <p:grpSpPr>
          <a:xfrm>
            <a:off x="7764096" y="1445759"/>
            <a:ext cx="540000" cy="540000"/>
            <a:chOff x="5309025" y="2094564"/>
            <a:chExt cx="1461661" cy="1461661"/>
          </a:xfrm>
        </p:grpSpPr>
        <p:sp>
          <p:nvSpPr>
            <p:cNvPr id="22" name="椭圆 1"/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23" name="Oval 8"/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FB6060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sp>
        <p:nvSpPr>
          <p:cNvPr id="24" name="PA_文本框 26"/>
          <p:cNvSpPr txBox="1"/>
          <p:nvPr>
            <p:custDataLst>
              <p:tags r:id="rId5"/>
            </p:custDataLst>
          </p:nvPr>
        </p:nvSpPr>
        <p:spPr>
          <a:xfrm>
            <a:off x="6198905" y="1445759"/>
            <a:ext cx="540000" cy="540000"/>
          </a:xfrm>
          <a:prstGeom prst="rect">
            <a:avLst/>
          </a:prstGeom>
          <a:noFill/>
        </p:spPr>
        <p:txBody>
          <a:bodyPr wrap="square" lIns="121889" tIns="60944" rIns="121889" bIns="60944" rtlCol="0">
            <a:noAutofit/>
          </a:bodyPr>
          <a:lstStyle/>
          <a:p>
            <a:pPr algn="ctr"/>
            <a:r>
              <a:rPr lang="zh-CN" alt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四</a:t>
            </a:r>
            <a:endParaRPr lang="zh-CN" altLang="en-US" sz="32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25" name="PA_文本框 26"/>
          <p:cNvSpPr txBox="1"/>
          <p:nvPr>
            <p:custDataLst>
              <p:tags r:id="rId6"/>
            </p:custDataLst>
          </p:nvPr>
        </p:nvSpPr>
        <p:spPr>
          <a:xfrm>
            <a:off x="6764992" y="1445759"/>
            <a:ext cx="540000" cy="540000"/>
          </a:xfrm>
          <a:prstGeom prst="rect">
            <a:avLst/>
          </a:prstGeom>
          <a:noFill/>
        </p:spPr>
        <p:txBody>
          <a:bodyPr wrap="square" lIns="121889" tIns="60944" rIns="121889" bIns="60944" rtlCol="0">
            <a:noAutofit/>
          </a:bodyPr>
          <a:lstStyle/>
          <a:p>
            <a:pPr algn="ctr"/>
            <a:r>
              <a:rPr lang="zh-CN" alt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下</a:t>
            </a:r>
          </a:p>
        </p:txBody>
      </p:sp>
      <p:sp>
        <p:nvSpPr>
          <p:cNvPr id="26" name="PA_矩形 56"/>
          <p:cNvSpPr/>
          <p:nvPr>
            <p:custDataLst>
              <p:tags r:id="rId7"/>
            </p:custDataLst>
          </p:nvPr>
        </p:nvSpPr>
        <p:spPr>
          <a:xfrm>
            <a:off x="7248857" y="1469342"/>
            <a:ext cx="540000" cy="540000"/>
          </a:xfrm>
          <a:prstGeom prst="rect">
            <a:avLst/>
          </a:prstGeom>
        </p:spPr>
        <p:txBody>
          <a:bodyPr wrap="square" lIns="121889" tIns="60944" rIns="121889" bIns="60944">
            <a:noAutofit/>
          </a:bodyPr>
          <a:lstStyle/>
          <a:p>
            <a:pPr algn="ctr"/>
            <a:r>
              <a:rPr lang="zh-CN" alt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数</a:t>
            </a:r>
          </a:p>
        </p:txBody>
      </p:sp>
      <p:sp>
        <p:nvSpPr>
          <p:cNvPr id="27" name="PA_矩形 57"/>
          <p:cNvSpPr/>
          <p:nvPr>
            <p:custDataLst>
              <p:tags r:id="rId8"/>
            </p:custDataLst>
          </p:nvPr>
        </p:nvSpPr>
        <p:spPr>
          <a:xfrm>
            <a:off x="7764096" y="1445759"/>
            <a:ext cx="540000" cy="540000"/>
          </a:xfrm>
          <a:prstGeom prst="rect">
            <a:avLst/>
          </a:prstGeom>
        </p:spPr>
        <p:txBody>
          <a:bodyPr wrap="square" lIns="121889" tIns="60944" rIns="121889" bIns="60944">
            <a:noAutofit/>
          </a:bodyPr>
          <a:lstStyle/>
          <a:p>
            <a:pPr algn="ctr"/>
            <a:r>
              <a:rPr lang="zh-CN" alt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学</a:t>
            </a:r>
          </a:p>
        </p:txBody>
      </p:sp>
      <p:pic>
        <p:nvPicPr>
          <p:cNvPr id="28" name="Picture 2" descr="“书”的图片搜索结果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0149" y="1182234"/>
            <a:ext cx="990171" cy="835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55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5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5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55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5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55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899"/>
          <a:stretch>
            <a:fillRect/>
          </a:stretch>
        </p:blipFill>
        <p:spPr>
          <a:xfrm>
            <a:off x="0" y="0"/>
            <a:ext cx="12125983" cy="6858000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6093958" y="1948913"/>
            <a:ext cx="3776663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-342900" algn="ctr" defTabSz="914400" eaLnBrk="1" hangingPunct="1">
              <a:lnSpc>
                <a:spcPct val="90000"/>
              </a:lnSpc>
              <a:spcBef>
                <a:spcPts val="1000"/>
              </a:spcBef>
              <a:defRPr/>
            </a:pPr>
            <a:r>
              <a:rPr lang="zh-CN" altLang="en-US" sz="6000" b="1" dirty="0">
                <a:solidFill>
                  <a:schemeClr val="bg1"/>
                </a:solidFill>
                <a:cs typeface="+mn-ea"/>
                <a:sym typeface="+mn-lt"/>
              </a:rPr>
              <a:t>温故知新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6379708" y="3301660"/>
            <a:ext cx="4162425" cy="4635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2192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学而时习之，不亦说乎</a:t>
            </a:r>
            <a:endParaRPr lang="en-US" altLang="zh-CN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5" name="椭圆 14"/>
          <p:cNvSpPr>
            <a:spLocks noChangeAspect="1"/>
          </p:cNvSpPr>
          <p:nvPr/>
        </p:nvSpPr>
        <p:spPr>
          <a:xfrm>
            <a:off x="3620633" y="2088016"/>
            <a:ext cx="2087563" cy="2085975"/>
          </a:xfrm>
          <a:prstGeom prst="ellipse">
            <a:avLst/>
          </a:prstGeom>
          <a:gradFill>
            <a:gsLst>
              <a:gs pos="0">
                <a:srgbClr val="C00000"/>
              </a:gs>
              <a:gs pos="22000">
                <a:srgbClr val="FFC000"/>
              </a:gs>
              <a:gs pos="84000">
                <a:srgbClr val="00B0F0"/>
              </a:gs>
              <a:gs pos="62000">
                <a:srgbClr val="00B050"/>
              </a:gs>
              <a:gs pos="42000">
                <a:srgbClr val="92D050"/>
              </a:gs>
              <a:gs pos="100000">
                <a:srgbClr val="7030A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4800" dirty="0">
                <a:solidFill>
                  <a:schemeClr val="tx1"/>
                </a:solidFill>
                <a:cs typeface="+mn-ea"/>
                <a:sym typeface="+mn-lt"/>
              </a:rPr>
              <a:t>03</a:t>
            </a:r>
            <a:endParaRPr lang="zh-CN" altLang="en-US" sz="480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3922258" y="2237241"/>
            <a:ext cx="1800225" cy="180022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8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1</a:t>
            </a:r>
            <a:endParaRPr lang="zh-CN" altLang="en-US" sz="80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17" name="直接连接符 16"/>
          <p:cNvCxnSpPr/>
          <p:nvPr/>
        </p:nvCxnSpPr>
        <p:spPr>
          <a:xfrm flipV="1">
            <a:off x="5708196" y="3143704"/>
            <a:ext cx="4705350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>
            <a:spLocks noChangeArrowheads="1"/>
          </p:cNvSpPr>
          <p:nvPr/>
        </p:nvSpPr>
        <p:spPr bwMode="auto">
          <a:xfrm flipH="1">
            <a:off x="917377" y="1362744"/>
            <a:ext cx="9991922" cy="1315232"/>
          </a:xfrm>
          <a:prstGeom prst="rect">
            <a:avLst/>
          </a:prstGeo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   大约一千五百年前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,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我国古代数学名著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《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孙子算经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》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中记载一道数学趣题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——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“鸡兔同笼”问题。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3317015" y="3073542"/>
            <a:ext cx="5001486" cy="2982584"/>
            <a:chOff x="2843808" y="345257"/>
            <a:chExt cx="4824536" cy="2924620"/>
          </a:xfrm>
        </p:grpSpPr>
        <p:pic>
          <p:nvPicPr>
            <p:cNvPr id="4" name="Picture 1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3808" y="593555"/>
              <a:ext cx="3689781" cy="7353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CC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" name="Picture 13" descr="142副本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5856" y="345257"/>
              <a:ext cx="4392488" cy="29246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" name="文本框 5"/>
          <p:cNvSpPr txBox="1"/>
          <p:nvPr/>
        </p:nvSpPr>
        <p:spPr>
          <a:xfrm>
            <a:off x="812800" y="17417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温故知新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125007" y="5048634"/>
            <a:ext cx="359255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从上面数，有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35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个头，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 flipH="1">
            <a:off x="1279801" y="4314683"/>
            <a:ext cx="3505340" cy="523220"/>
          </a:xfrm>
          <a:prstGeom prst="rect">
            <a:avLst/>
          </a:prstGeo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这道题的意思就是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: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3081615" y="1269962"/>
            <a:ext cx="4283655" cy="2554515"/>
            <a:chOff x="2843808" y="345257"/>
            <a:chExt cx="4824536" cy="2924620"/>
          </a:xfrm>
        </p:grpSpPr>
        <p:pic>
          <p:nvPicPr>
            <p:cNvPr id="7" name="Picture 1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3808" y="593555"/>
              <a:ext cx="3689781" cy="7353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CC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" name="Picture 13" descr="142副本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5856" y="345257"/>
              <a:ext cx="4392488" cy="29246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9" name="Picture 11" descr="C:\Users\wangwei\AppData\Local\Temp\SNAGHTML22207d7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0082" y="2243396"/>
            <a:ext cx="1406525" cy="1071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圆角矩形 9"/>
          <p:cNvSpPr/>
          <p:nvPr/>
        </p:nvSpPr>
        <p:spPr>
          <a:xfrm>
            <a:off x="1196731" y="5014484"/>
            <a:ext cx="7634121" cy="1163292"/>
          </a:xfrm>
          <a:prstGeom prst="round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笼子里有若干只鸡和兔。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273198" y="5588038"/>
            <a:ext cx="361683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从下面数，有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94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只脚。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4890029" y="5588038"/>
            <a:ext cx="30180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鸡和兔各有几只？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8565" y="4128000"/>
            <a:ext cx="1338103" cy="1983258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812800" y="17417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温故知新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899"/>
          <a:stretch>
            <a:fillRect/>
          </a:stretch>
        </p:blipFill>
        <p:spPr>
          <a:xfrm>
            <a:off x="0" y="0"/>
            <a:ext cx="12125983" cy="6858000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6093958" y="1948913"/>
            <a:ext cx="3776663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-342900" algn="ctr">
              <a:lnSpc>
                <a:spcPct val="90000"/>
              </a:lnSpc>
              <a:spcBef>
                <a:spcPts val="1000"/>
              </a:spcBef>
              <a:defRPr/>
            </a:pPr>
            <a:r>
              <a:rPr lang="zh-CN" altLang="en-US" sz="6000" b="1" dirty="0">
                <a:solidFill>
                  <a:schemeClr val="bg1"/>
                </a:solidFill>
                <a:cs typeface="+mn-ea"/>
                <a:sym typeface="+mn-lt"/>
              </a:rPr>
              <a:t>新知探究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6379708" y="3301660"/>
            <a:ext cx="4162425" cy="4635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219200">
              <a:lnSpc>
                <a:spcPct val="150000"/>
              </a:lnSpc>
              <a:defRPr/>
            </a:pP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学，然后知不足。</a:t>
            </a:r>
          </a:p>
        </p:txBody>
      </p:sp>
      <p:sp>
        <p:nvSpPr>
          <p:cNvPr id="15" name="椭圆 14"/>
          <p:cNvSpPr>
            <a:spLocks noChangeAspect="1"/>
          </p:cNvSpPr>
          <p:nvPr/>
        </p:nvSpPr>
        <p:spPr>
          <a:xfrm>
            <a:off x="3620633" y="2088016"/>
            <a:ext cx="2087563" cy="2085975"/>
          </a:xfrm>
          <a:prstGeom prst="ellipse">
            <a:avLst/>
          </a:prstGeom>
          <a:gradFill>
            <a:gsLst>
              <a:gs pos="0">
                <a:srgbClr val="C00000"/>
              </a:gs>
              <a:gs pos="22000">
                <a:srgbClr val="FFC000"/>
              </a:gs>
              <a:gs pos="84000">
                <a:srgbClr val="00B0F0"/>
              </a:gs>
              <a:gs pos="62000">
                <a:srgbClr val="00B050"/>
              </a:gs>
              <a:gs pos="42000">
                <a:srgbClr val="92D050"/>
              </a:gs>
              <a:gs pos="100000">
                <a:srgbClr val="7030A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4800" dirty="0">
                <a:solidFill>
                  <a:schemeClr val="tx1"/>
                </a:solidFill>
                <a:cs typeface="+mn-ea"/>
                <a:sym typeface="+mn-lt"/>
              </a:rPr>
              <a:t>03</a:t>
            </a:r>
            <a:endParaRPr lang="zh-CN" altLang="en-US" sz="480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3922258" y="2237241"/>
            <a:ext cx="1800225" cy="180022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8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2</a:t>
            </a:r>
            <a:endParaRPr lang="zh-CN" altLang="en-US" sz="80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17" name="直接连接符 16"/>
          <p:cNvCxnSpPr/>
          <p:nvPr/>
        </p:nvCxnSpPr>
        <p:spPr>
          <a:xfrm flipV="1">
            <a:off x="5708196" y="3143704"/>
            <a:ext cx="4705350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6"/>
          <p:cNvSpPr txBox="1">
            <a:spLocks noChangeArrowheads="1"/>
          </p:cNvSpPr>
          <p:nvPr/>
        </p:nvSpPr>
        <p:spPr bwMode="auto">
          <a:xfrm>
            <a:off x="980389" y="1507735"/>
            <a:ext cx="844739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想一想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: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请你猜一猜，大概有多少只鸡，多少只兔？</a:t>
            </a: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8131" y="2656419"/>
            <a:ext cx="775233" cy="826068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6599271" y="3656935"/>
            <a:ext cx="13388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60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只脚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4645073" y="3656935"/>
            <a:ext cx="13388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40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只脚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0823" y="2583591"/>
            <a:ext cx="717556" cy="95698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580881" y="3656935"/>
            <a:ext cx="28616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cs typeface="+mn-ea"/>
                <a:sym typeface="+mn-lt"/>
              </a:rPr>
              <a:t>20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cs typeface="+mn-ea"/>
                <a:sym typeface="+mn-lt"/>
              </a:rPr>
              <a:t>只鸡，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cs typeface="+mn-ea"/>
                <a:sym typeface="+mn-lt"/>
              </a:rPr>
              <a:t>15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cs typeface="+mn-ea"/>
                <a:sym typeface="+mn-lt"/>
              </a:rPr>
              <a:t>只兔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6041388" y="3656935"/>
            <a:ext cx="3930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+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7937922" y="3656935"/>
            <a:ext cx="19928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=  100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只脚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5852" y="3441499"/>
            <a:ext cx="907926" cy="954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矩形 24"/>
          <p:cNvSpPr/>
          <p:nvPr/>
        </p:nvSpPr>
        <p:spPr>
          <a:xfrm>
            <a:off x="6593415" y="4626991"/>
            <a:ext cx="13388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20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只脚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4639217" y="4626991"/>
            <a:ext cx="13388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60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只脚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1575025" y="4626991"/>
            <a:ext cx="26532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cs typeface="+mn-ea"/>
                <a:sym typeface="+mn-lt"/>
              </a:rPr>
              <a:t>30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cs typeface="+mn-ea"/>
                <a:sym typeface="+mn-lt"/>
              </a:rPr>
              <a:t>只鸡，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cs typeface="+mn-ea"/>
                <a:sym typeface="+mn-lt"/>
              </a:rPr>
              <a:t>5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cs typeface="+mn-ea"/>
                <a:sym typeface="+mn-lt"/>
              </a:rPr>
              <a:t>只兔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6035532" y="4626991"/>
            <a:ext cx="3930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+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7932064" y="4626991"/>
            <a:ext cx="17267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=  80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只脚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6805" y="4411555"/>
            <a:ext cx="907926" cy="954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" name="矩形 30"/>
          <p:cNvSpPr/>
          <p:nvPr/>
        </p:nvSpPr>
        <p:spPr>
          <a:xfrm>
            <a:off x="4988598" y="5390930"/>
            <a:ext cx="9220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……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32" name="图片 3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561" r="62419"/>
          <a:stretch>
            <a:fillRect/>
          </a:stretch>
        </p:blipFill>
        <p:spPr>
          <a:xfrm>
            <a:off x="9930775" y="4013500"/>
            <a:ext cx="1951430" cy="2871524"/>
          </a:xfrm>
          <a:prstGeom prst="rect">
            <a:avLst/>
          </a:prstGeom>
        </p:spPr>
      </p:pic>
      <p:sp>
        <p:nvSpPr>
          <p:cNvPr id="33" name="文本框 32"/>
          <p:cNvSpPr txBox="1"/>
          <p:nvPr/>
        </p:nvSpPr>
        <p:spPr>
          <a:xfrm>
            <a:off x="812800" y="17417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2400" dirty="0">
                <a:solidFill>
                  <a:prstClr val="black"/>
                </a:solidFill>
                <a:cs typeface="+mn-ea"/>
                <a:sym typeface="+mn-lt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9" grpId="0"/>
      <p:bldP spid="20" grpId="0"/>
      <p:bldP spid="4" grpId="0"/>
      <p:bldP spid="22" grpId="0"/>
      <p:bldP spid="23" grpId="0"/>
      <p:bldP spid="25" grpId="0"/>
      <p:bldP spid="26" grpId="0"/>
      <p:bldP spid="27" grpId="0"/>
      <p:bldP spid="28" grpId="0"/>
      <p:bldP spid="29" grpId="0"/>
      <p:bldP spid="3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6"/>
          <p:cNvSpPr txBox="1">
            <a:spLocks noChangeArrowheads="1"/>
          </p:cNvSpPr>
          <p:nvPr/>
        </p:nvSpPr>
        <p:spPr bwMode="auto">
          <a:xfrm>
            <a:off x="1064654" y="1263858"/>
            <a:ext cx="844739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说一说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: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你猜到正确答案了吗？</a:t>
            </a: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9401" y="2460451"/>
            <a:ext cx="775233" cy="826068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6180541" y="3460967"/>
            <a:ext cx="13388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60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只脚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4226343" y="3460967"/>
            <a:ext cx="13388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40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只脚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2093" y="2387623"/>
            <a:ext cx="717556" cy="95698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162151" y="3460967"/>
            <a:ext cx="28616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cs typeface="+mn-ea"/>
                <a:sym typeface="+mn-lt"/>
              </a:rPr>
              <a:t>20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cs typeface="+mn-ea"/>
                <a:sym typeface="+mn-lt"/>
              </a:rPr>
              <a:t>只鸡，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cs typeface="+mn-ea"/>
                <a:sym typeface="+mn-lt"/>
              </a:rPr>
              <a:t>15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cs typeface="+mn-ea"/>
                <a:sym typeface="+mn-lt"/>
              </a:rPr>
              <a:t>只兔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5622658" y="3460967"/>
            <a:ext cx="3930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+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7519192" y="3460967"/>
            <a:ext cx="19928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=  100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只脚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7122" y="3245531"/>
            <a:ext cx="907926" cy="954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Box 6"/>
          <p:cNvSpPr txBox="1">
            <a:spLocks noChangeArrowheads="1"/>
          </p:cNvSpPr>
          <p:nvPr/>
        </p:nvSpPr>
        <p:spPr bwMode="auto">
          <a:xfrm>
            <a:off x="1064654" y="1925958"/>
            <a:ext cx="985586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你能想到一些比较好的方法吗？</a:t>
            </a:r>
          </a:p>
        </p:txBody>
      </p:sp>
      <p:sp>
        <p:nvSpPr>
          <p:cNvPr id="34" name="圆角矩形标注 33"/>
          <p:cNvSpPr/>
          <p:nvPr/>
        </p:nvSpPr>
        <p:spPr>
          <a:xfrm>
            <a:off x="6243736" y="4336600"/>
            <a:ext cx="2387359" cy="1295236"/>
          </a:xfrm>
          <a:prstGeom prst="wedgeRoundRectCallout">
            <a:avLst>
              <a:gd name="adj1" fmla="val 60857"/>
              <a:gd name="adj2" fmla="val -22445"/>
              <a:gd name="adj3" fmla="val 16667"/>
            </a:avLst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可以先从比较简答的数据入手。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812800" y="17417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2400" dirty="0">
                <a:solidFill>
                  <a:prstClr val="black"/>
                </a:solidFill>
                <a:cs typeface="+mn-ea"/>
                <a:sym typeface="+mn-lt"/>
              </a:rPr>
              <a:t>新知探究</a:t>
            </a: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561" r="62419"/>
          <a:stretch>
            <a:fillRect/>
          </a:stretch>
        </p:blipFill>
        <p:spPr>
          <a:xfrm>
            <a:off x="8878987" y="4336600"/>
            <a:ext cx="1728148" cy="25429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8" grpId="0"/>
      <p:bldP spid="3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本框 16"/>
          <p:cNvSpPr txBox="1">
            <a:spLocks noChangeArrowheads="1"/>
          </p:cNvSpPr>
          <p:nvPr/>
        </p:nvSpPr>
        <p:spPr bwMode="auto">
          <a:xfrm>
            <a:off x="2515431" y="2159367"/>
            <a:ext cx="7056139" cy="751802"/>
          </a:xfrm>
          <a:custGeom>
            <a:avLst/>
            <a:gdLst/>
            <a:ahLst/>
            <a:cxnLst/>
            <a:rect l="l" t="t" r="r" b="b"/>
            <a:pathLst>
              <a:path w="7056139" h="751802">
                <a:moveTo>
                  <a:pt x="5786397" y="658427"/>
                </a:moveTo>
                <a:lnTo>
                  <a:pt x="5832450" y="658427"/>
                </a:lnTo>
                <a:lnTo>
                  <a:pt x="5832450" y="704459"/>
                </a:lnTo>
                <a:lnTo>
                  <a:pt x="5786397" y="704459"/>
                </a:lnTo>
                <a:close/>
                <a:moveTo>
                  <a:pt x="1478544" y="653122"/>
                </a:moveTo>
                <a:cubicBezTo>
                  <a:pt x="1482527" y="652479"/>
                  <a:pt x="1486930" y="652777"/>
                  <a:pt x="1491752" y="654017"/>
                </a:cubicBezTo>
                <a:cubicBezTo>
                  <a:pt x="1501395" y="656498"/>
                  <a:pt x="1507694" y="661715"/>
                  <a:pt x="1510648" y="669666"/>
                </a:cubicBezTo>
                <a:cubicBezTo>
                  <a:pt x="1513602" y="677618"/>
                  <a:pt x="1513187" y="687566"/>
                  <a:pt x="1509401" y="699512"/>
                </a:cubicBezTo>
                <a:cubicBezTo>
                  <a:pt x="1505614" y="711457"/>
                  <a:pt x="1498738" y="722883"/>
                  <a:pt x="1488772" y="733788"/>
                </a:cubicBezTo>
                <a:cubicBezTo>
                  <a:pt x="1478806" y="744694"/>
                  <a:pt x="1469198" y="750631"/>
                  <a:pt x="1459949" y="751599"/>
                </a:cubicBezTo>
                <a:cubicBezTo>
                  <a:pt x="1450699" y="752567"/>
                  <a:pt x="1448892" y="750083"/>
                  <a:pt x="1454528" y="744146"/>
                </a:cubicBezTo>
                <a:cubicBezTo>
                  <a:pt x="1460164" y="738209"/>
                  <a:pt x="1465358" y="732218"/>
                  <a:pt x="1470112" y="726174"/>
                </a:cubicBezTo>
                <a:cubicBezTo>
                  <a:pt x="1474866" y="720129"/>
                  <a:pt x="1478999" y="712891"/>
                  <a:pt x="1482512" y="704459"/>
                </a:cubicBezTo>
                <a:cubicBezTo>
                  <a:pt x="1476189" y="704459"/>
                  <a:pt x="1470872" y="702842"/>
                  <a:pt x="1466562" y="699609"/>
                </a:cubicBezTo>
                <a:cubicBezTo>
                  <a:pt x="1462253" y="696375"/>
                  <a:pt x="1459335" y="692145"/>
                  <a:pt x="1457808" y="686918"/>
                </a:cubicBezTo>
                <a:cubicBezTo>
                  <a:pt x="1456281" y="681691"/>
                  <a:pt x="1456001" y="676808"/>
                  <a:pt x="1456969" y="672269"/>
                </a:cubicBezTo>
                <a:cubicBezTo>
                  <a:pt x="1457937" y="667730"/>
                  <a:pt x="1461565" y="662934"/>
                  <a:pt x="1467854" y="657879"/>
                </a:cubicBezTo>
                <a:cubicBezTo>
                  <a:pt x="1470997" y="655351"/>
                  <a:pt x="1474561" y="653766"/>
                  <a:pt x="1478544" y="653122"/>
                </a:cubicBezTo>
                <a:close/>
                <a:moveTo>
                  <a:pt x="3287385" y="642940"/>
                </a:moveTo>
                <a:cubicBezTo>
                  <a:pt x="3284013" y="643130"/>
                  <a:pt x="3280734" y="644410"/>
                  <a:pt x="3277547" y="646779"/>
                </a:cubicBezTo>
                <a:cubicBezTo>
                  <a:pt x="3271172" y="651519"/>
                  <a:pt x="3267985" y="657836"/>
                  <a:pt x="3267985" y="665730"/>
                </a:cubicBezTo>
                <a:cubicBezTo>
                  <a:pt x="3267985" y="673624"/>
                  <a:pt x="3271534" y="679550"/>
                  <a:pt x="3278633" y="683508"/>
                </a:cubicBezTo>
                <a:cubicBezTo>
                  <a:pt x="3285731" y="687466"/>
                  <a:pt x="3292679" y="687265"/>
                  <a:pt x="3299476" y="682906"/>
                </a:cubicBezTo>
                <a:cubicBezTo>
                  <a:pt x="3306274" y="678532"/>
                  <a:pt x="3309468" y="672222"/>
                  <a:pt x="3309059" y="663977"/>
                </a:cubicBezTo>
                <a:cubicBezTo>
                  <a:pt x="3308651" y="655731"/>
                  <a:pt x="3304890" y="649619"/>
                  <a:pt x="3297777" y="645639"/>
                </a:cubicBezTo>
                <a:cubicBezTo>
                  <a:pt x="3294221" y="643650"/>
                  <a:pt x="3290757" y="642750"/>
                  <a:pt x="3287385" y="642940"/>
                </a:cubicBezTo>
                <a:close/>
                <a:moveTo>
                  <a:pt x="4826711" y="641918"/>
                </a:moveTo>
                <a:cubicBezTo>
                  <a:pt x="4824381" y="641323"/>
                  <a:pt x="4816759" y="641904"/>
                  <a:pt x="4803846" y="643660"/>
                </a:cubicBezTo>
                <a:cubicBezTo>
                  <a:pt x="4790933" y="645417"/>
                  <a:pt x="4774122" y="647923"/>
                  <a:pt x="4753415" y="651178"/>
                </a:cubicBezTo>
                <a:cubicBezTo>
                  <a:pt x="4756125" y="663511"/>
                  <a:pt x="4758692" y="678518"/>
                  <a:pt x="4761116" y="696199"/>
                </a:cubicBezTo>
                <a:cubicBezTo>
                  <a:pt x="4776976" y="695367"/>
                  <a:pt x="4797898" y="692442"/>
                  <a:pt x="4823883" y="687423"/>
                </a:cubicBezTo>
                <a:cubicBezTo>
                  <a:pt x="4826306" y="677715"/>
                  <a:pt x="4827966" y="667852"/>
                  <a:pt x="4828863" y="657836"/>
                </a:cubicBezTo>
                <a:cubicBezTo>
                  <a:pt x="4829759" y="647819"/>
                  <a:pt x="4829042" y="642513"/>
                  <a:pt x="4826711" y="641918"/>
                </a:cubicBezTo>
                <a:close/>
                <a:moveTo>
                  <a:pt x="3807481" y="636823"/>
                </a:moveTo>
                <a:cubicBezTo>
                  <a:pt x="3816454" y="637158"/>
                  <a:pt x="3824507" y="640552"/>
                  <a:pt x="3831637" y="647005"/>
                </a:cubicBezTo>
                <a:cubicBezTo>
                  <a:pt x="3841145" y="655609"/>
                  <a:pt x="3835975" y="659911"/>
                  <a:pt x="3816129" y="659911"/>
                </a:cubicBezTo>
                <a:cubicBezTo>
                  <a:pt x="3799408" y="659911"/>
                  <a:pt x="3777976" y="661937"/>
                  <a:pt x="3751834" y="665988"/>
                </a:cubicBezTo>
                <a:cubicBezTo>
                  <a:pt x="3725692" y="670039"/>
                  <a:pt x="3706992" y="673190"/>
                  <a:pt x="3695735" y="675442"/>
                </a:cubicBezTo>
                <a:cubicBezTo>
                  <a:pt x="3684478" y="677693"/>
                  <a:pt x="3673820" y="674520"/>
                  <a:pt x="3663760" y="665923"/>
                </a:cubicBezTo>
                <a:cubicBezTo>
                  <a:pt x="3653701" y="657326"/>
                  <a:pt x="3656343" y="653028"/>
                  <a:pt x="3671687" y="653028"/>
                </a:cubicBezTo>
                <a:cubicBezTo>
                  <a:pt x="3684206" y="653028"/>
                  <a:pt x="3698489" y="652135"/>
                  <a:pt x="3714535" y="650350"/>
                </a:cubicBezTo>
                <a:cubicBezTo>
                  <a:pt x="3730582" y="648565"/>
                  <a:pt x="3745266" y="646790"/>
                  <a:pt x="3758588" y="645026"/>
                </a:cubicBezTo>
                <a:cubicBezTo>
                  <a:pt x="3772211" y="642287"/>
                  <a:pt x="3785415" y="639781"/>
                  <a:pt x="3798200" y="637508"/>
                </a:cubicBezTo>
                <a:cubicBezTo>
                  <a:pt x="3801396" y="636940"/>
                  <a:pt x="3804489" y="636712"/>
                  <a:pt x="3807481" y="636823"/>
                </a:cubicBezTo>
                <a:close/>
                <a:moveTo>
                  <a:pt x="1194877" y="627517"/>
                </a:moveTo>
                <a:lnTo>
                  <a:pt x="1170806" y="632529"/>
                </a:lnTo>
                <a:cubicBezTo>
                  <a:pt x="1165372" y="644732"/>
                  <a:pt x="1162809" y="651347"/>
                  <a:pt x="1163117" y="652372"/>
                </a:cubicBezTo>
                <a:cubicBezTo>
                  <a:pt x="1163425" y="653397"/>
                  <a:pt x="1164827" y="654268"/>
                  <a:pt x="1167322" y="654985"/>
                </a:cubicBezTo>
                <a:cubicBezTo>
                  <a:pt x="1169818" y="655702"/>
                  <a:pt x="1174040" y="657294"/>
                  <a:pt x="1179992" y="659761"/>
                </a:cubicBezTo>
                <a:cubicBezTo>
                  <a:pt x="1185470" y="653107"/>
                  <a:pt x="1190431" y="642359"/>
                  <a:pt x="1194877" y="627517"/>
                </a:cubicBezTo>
                <a:close/>
                <a:moveTo>
                  <a:pt x="3289866" y="620020"/>
                </a:moveTo>
                <a:cubicBezTo>
                  <a:pt x="3295388" y="620142"/>
                  <a:pt x="3301032" y="621415"/>
                  <a:pt x="3306801" y="623839"/>
                </a:cubicBezTo>
                <a:cubicBezTo>
                  <a:pt x="3318337" y="628685"/>
                  <a:pt x="3325999" y="636365"/>
                  <a:pt x="3329784" y="646876"/>
                </a:cubicBezTo>
                <a:cubicBezTo>
                  <a:pt x="3333570" y="657387"/>
                  <a:pt x="3334015" y="667784"/>
                  <a:pt x="3331118" y="678066"/>
                </a:cubicBezTo>
                <a:cubicBezTo>
                  <a:pt x="3328221" y="688348"/>
                  <a:pt x="3322801" y="696217"/>
                  <a:pt x="3314856" y="701674"/>
                </a:cubicBezTo>
                <a:cubicBezTo>
                  <a:pt x="3306912" y="707130"/>
                  <a:pt x="3297472" y="709858"/>
                  <a:pt x="3286538" y="709858"/>
                </a:cubicBezTo>
                <a:cubicBezTo>
                  <a:pt x="3275603" y="709858"/>
                  <a:pt x="3265702" y="705420"/>
                  <a:pt x="3256832" y="696543"/>
                </a:cubicBezTo>
                <a:cubicBezTo>
                  <a:pt x="3247963" y="687667"/>
                  <a:pt x="3243528" y="678123"/>
                  <a:pt x="3243528" y="667913"/>
                </a:cubicBezTo>
                <a:cubicBezTo>
                  <a:pt x="3243528" y="657703"/>
                  <a:pt x="3245916" y="648773"/>
                  <a:pt x="3250691" y="641122"/>
                </a:cubicBezTo>
                <a:cubicBezTo>
                  <a:pt x="3255466" y="633472"/>
                  <a:pt x="3263127" y="627467"/>
                  <a:pt x="3273675" y="623107"/>
                </a:cubicBezTo>
                <a:cubicBezTo>
                  <a:pt x="3278948" y="620927"/>
                  <a:pt x="3284346" y="619899"/>
                  <a:pt x="3289866" y="620020"/>
                </a:cubicBezTo>
                <a:close/>
                <a:moveTo>
                  <a:pt x="4836714" y="612148"/>
                </a:moveTo>
                <a:cubicBezTo>
                  <a:pt x="4840944" y="612298"/>
                  <a:pt x="4845694" y="613678"/>
                  <a:pt x="4850964" y="616288"/>
                </a:cubicBezTo>
                <a:cubicBezTo>
                  <a:pt x="4861504" y="621508"/>
                  <a:pt x="4870377" y="627488"/>
                  <a:pt x="4877583" y="634228"/>
                </a:cubicBezTo>
                <a:cubicBezTo>
                  <a:pt x="4884789" y="640968"/>
                  <a:pt x="4884184" y="647833"/>
                  <a:pt x="4875765" y="654824"/>
                </a:cubicBezTo>
                <a:cubicBezTo>
                  <a:pt x="4867348" y="661815"/>
                  <a:pt x="4859411" y="671993"/>
                  <a:pt x="4851954" y="685358"/>
                </a:cubicBezTo>
                <a:cubicBezTo>
                  <a:pt x="4865448" y="701476"/>
                  <a:pt x="4865477" y="709815"/>
                  <a:pt x="4852040" y="710375"/>
                </a:cubicBezTo>
                <a:cubicBezTo>
                  <a:pt x="4838603" y="710934"/>
                  <a:pt x="4808632" y="712934"/>
                  <a:pt x="4762127" y="716376"/>
                </a:cubicBezTo>
                <a:cubicBezTo>
                  <a:pt x="4758470" y="730028"/>
                  <a:pt x="4753415" y="732831"/>
                  <a:pt x="4746962" y="724786"/>
                </a:cubicBezTo>
                <a:cubicBezTo>
                  <a:pt x="4740509" y="716742"/>
                  <a:pt x="4735041" y="702649"/>
                  <a:pt x="4730560" y="682508"/>
                </a:cubicBezTo>
                <a:cubicBezTo>
                  <a:pt x="4726079" y="662367"/>
                  <a:pt x="4721544" y="648930"/>
                  <a:pt x="4716955" y="642198"/>
                </a:cubicBezTo>
                <a:cubicBezTo>
                  <a:pt x="4712366" y="635465"/>
                  <a:pt x="4713305" y="631532"/>
                  <a:pt x="4719773" y="630399"/>
                </a:cubicBezTo>
                <a:cubicBezTo>
                  <a:pt x="4726240" y="629266"/>
                  <a:pt x="4732367" y="629377"/>
                  <a:pt x="4738154" y="630733"/>
                </a:cubicBezTo>
                <a:cubicBezTo>
                  <a:pt x="4743940" y="632088"/>
                  <a:pt x="4753168" y="632109"/>
                  <a:pt x="4765837" y="630797"/>
                </a:cubicBezTo>
                <a:cubicBezTo>
                  <a:pt x="4778507" y="629485"/>
                  <a:pt x="4790036" y="627743"/>
                  <a:pt x="4800426" y="625570"/>
                </a:cubicBezTo>
                <a:cubicBezTo>
                  <a:pt x="4810815" y="623398"/>
                  <a:pt x="4819201" y="620002"/>
                  <a:pt x="4825582" y="615385"/>
                </a:cubicBezTo>
                <a:cubicBezTo>
                  <a:pt x="4828773" y="613076"/>
                  <a:pt x="4832483" y="611997"/>
                  <a:pt x="4836714" y="612148"/>
                </a:cubicBezTo>
                <a:close/>
                <a:moveTo>
                  <a:pt x="4489596" y="607300"/>
                </a:moveTo>
                <a:cubicBezTo>
                  <a:pt x="4492913" y="606886"/>
                  <a:pt x="4498367" y="607885"/>
                  <a:pt x="4505960" y="610298"/>
                </a:cubicBezTo>
                <a:cubicBezTo>
                  <a:pt x="4521147" y="615123"/>
                  <a:pt x="4529944" y="621540"/>
                  <a:pt x="4532354" y="629550"/>
                </a:cubicBezTo>
                <a:cubicBezTo>
                  <a:pt x="4534763" y="637558"/>
                  <a:pt x="4534110" y="644395"/>
                  <a:pt x="4530396" y="650060"/>
                </a:cubicBezTo>
                <a:cubicBezTo>
                  <a:pt x="4526682" y="655724"/>
                  <a:pt x="4520971" y="655867"/>
                  <a:pt x="4513263" y="650490"/>
                </a:cubicBezTo>
                <a:cubicBezTo>
                  <a:pt x="4505555" y="645112"/>
                  <a:pt x="4499414" y="639218"/>
                  <a:pt x="4494840" y="632808"/>
                </a:cubicBezTo>
                <a:cubicBezTo>
                  <a:pt x="4490910" y="625939"/>
                  <a:pt x="4487985" y="619264"/>
                  <a:pt x="4486063" y="612782"/>
                </a:cubicBezTo>
                <a:cubicBezTo>
                  <a:pt x="4485102" y="609541"/>
                  <a:pt x="4486280" y="607714"/>
                  <a:pt x="4489596" y="607300"/>
                </a:cubicBezTo>
                <a:close/>
                <a:moveTo>
                  <a:pt x="5565963" y="606695"/>
                </a:moveTo>
                <a:cubicBezTo>
                  <a:pt x="5569692" y="607448"/>
                  <a:pt x="5574553" y="609104"/>
                  <a:pt x="5580547" y="611664"/>
                </a:cubicBezTo>
                <a:cubicBezTo>
                  <a:pt x="5601799" y="619995"/>
                  <a:pt x="5617792" y="631206"/>
                  <a:pt x="5628526" y="645295"/>
                </a:cubicBezTo>
                <a:cubicBezTo>
                  <a:pt x="5639260" y="659384"/>
                  <a:pt x="5641927" y="674567"/>
                  <a:pt x="5636528" y="690843"/>
                </a:cubicBezTo>
                <a:cubicBezTo>
                  <a:pt x="5631129" y="707119"/>
                  <a:pt x="5620592" y="704767"/>
                  <a:pt x="5604918" y="683788"/>
                </a:cubicBezTo>
                <a:cubicBezTo>
                  <a:pt x="5589245" y="662808"/>
                  <a:pt x="5575270" y="642983"/>
                  <a:pt x="5562994" y="624312"/>
                </a:cubicBezTo>
                <a:cubicBezTo>
                  <a:pt x="5553788" y="610309"/>
                  <a:pt x="5554778" y="604436"/>
                  <a:pt x="5565963" y="606695"/>
                </a:cubicBezTo>
                <a:close/>
                <a:moveTo>
                  <a:pt x="2708463" y="606695"/>
                </a:moveTo>
                <a:cubicBezTo>
                  <a:pt x="2712192" y="607448"/>
                  <a:pt x="2717053" y="609104"/>
                  <a:pt x="2723047" y="611664"/>
                </a:cubicBezTo>
                <a:cubicBezTo>
                  <a:pt x="2744299" y="619995"/>
                  <a:pt x="2760292" y="631206"/>
                  <a:pt x="2771026" y="645295"/>
                </a:cubicBezTo>
                <a:cubicBezTo>
                  <a:pt x="2781759" y="659384"/>
                  <a:pt x="2784427" y="674567"/>
                  <a:pt x="2779028" y="690843"/>
                </a:cubicBezTo>
                <a:cubicBezTo>
                  <a:pt x="2773629" y="707119"/>
                  <a:pt x="2763092" y="704767"/>
                  <a:pt x="2747418" y="683788"/>
                </a:cubicBezTo>
                <a:cubicBezTo>
                  <a:pt x="2731744" y="662808"/>
                  <a:pt x="2717770" y="642983"/>
                  <a:pt x="2705495" y="624312"/>
                </a:cubicBezTo>
                <a:cubicBezTo>
                  <a:pt x="2696288" y="610309"/>
                  <a:pt x="2697278" y="604436"/>
                  <a:pt x="2708463" y="606695"/>
                </a:cubicBezTo>
                <a:close/>
                <a:moveTo>
                  <a:pt x="5456936" y="592733"/>
                </a:moveTo>
                <a:cubicBezTo>
                  <a:pt x="5458646" y="592992"/>
                  <a:pt x="5460697" y="593667"/>
                  <a:pt x="5463090" y="594757"/>
                </a:cubicBezTo>
                <a:cubicBezTo>
                  <a:pt x="5472662" y="599116"/>
                  <a:pt x="5480201" y="604042"/>
                  <a:pt x="5485708" y="609534"/>
                </a:cubicBezTo>
                <a:cubicBezTo>
                  <a:pt x="5492663" y="615342"/>
                  <a:pt x="5493746" y="620662"/>
                  <a:pt x="5488956" y="625495"/>
                </a:cubicBezTo>
                <a:cubicBezTo>
                  <a:pt x="5484167" y="630327"/>
                  <a:pt x="5477451" y="637290"/>
                  <a:pt x="5468812" y="646381"/>
                </a:cubicBezTo>
                <a:cubicBezTo>
                  <a:pt x="5460172" y="655473"/>
                  <a:pt x="5447803" y="666691"/>
                  <a:pt x="5431707" y="680034"/>
                </a:cubicBezTo>
                <a:cubicBezTo>
                  <a:pt x="5415609" y="693378"/>
                  <a:pt x="5399125" y="702358"/>
                  <a:pt x="5382254" y="706976"/>
                </a:cubicBezTo>
                <a:cubicBezTo>
                  <a:pt x="5365383" y="711593"/>
                  <a:pt x="5360945" y="710453"/>
                  <a:pt x="5368939" y="703556"/>
                </a:cubicBezTo>
                <a:cubicBezTo>
                  <a:pt x="5376934" y="696658"/>
                  <a:pt x="5387610" y="687419"/>
                  <a:pt x="5400968" y="675840"/>
                </a:cubicBezTo>
                <a:cubicBezTo>
                  <a:pt x="5414326" y="664260"/>
                  <a:pt x="5426304" y="651228"/>
                  <a:pt x="5436901" y="636745"/>
                </a:cubicBezTo>
                <a:cubicBezTo>
                  <a:pt x="5447499" y="622261"/>
                  <a:pt x="5452120" y="610552"/>
                  <a:pt x="5450765" y="601618"/>
                </a:cubicBezTo>
                <a:cubicBezTo>
                  <a:pt x="5449748" y="594918"/>
                  <a:pt x="5451805" y="591956"/>
                  <a:pt x="5456936" y="592733"/>
                </a:cubicBezTo>
                <a:close/>
                <a:moveTo>
                  <a:pt x="2599435" y="592733"/>
                </a:moveTo>
                <a:cubicBezTo>
                  <a:pt x="2601145" y="592992"/>
                  <a:pt x="2603197" y="593667"/>
                  <a:pt x="2605590" y="594757"/>
                </a:cubicBezTo>
                <a:cubicBezTo>
                  <a:pt x="2615162" y="599116"/>
                  <a:pt x="2622701" y="604042"/>
                  <a:pt x="2628208" y="609534"/>
                </a:cubicBezTo>
                <a:cubicBezTo>
                  <a:pt x="2635163" y="615342"/>
                  <a:pt x="2636246" y="620662"/>
                  <a:pt x="2631456" y="625495"/>
                </a:cubicBezTo>
                <a:cubicBezTo>
                  <a:pt x="2626667" y="630327"/>
                  <a:pt x="2619952" y="637290"/>
                  <a:pt x="2611312" y="646381"/>
                </a:cubicBezTo>
                <a:cubicBezTo>
                  <a:pt x="2602672" y="655473"/>
                  <a:pt x="2590303" y="666691"/>
                  <a:pt x="2574206" y="680034"/>
                </a:cubicBezTo>
                <a:cubicBezTo>
                  <a:pt x="2558109" y="693378"/>
                  <a:pt x="2541626" y="702358"/>
                  <a:pt x="2524754" y="706976"/>
                </a:cubicBezTo>
                <a:cubicBezTo>
                  <a:pt x="2507883" y="711593"/>
                  <a:pt x="2503445" y="710453"/>
                  <a:pt x="2511439" y="703556"/>
                </a:cubicBezTo>
                <a:cubicBezTo>
                  <a:pt x="2519434" y="696658"/>
                  <a:pt x="2530110" y="687419"/>
                  <a:pt x="2543468" y="675840"/>
                </a:cubicBezTo>
                <a:cubicBezTo>
                  <a:pt x="2556826" y="664260"/>
                  <a:pt x="2568804" y="651228"/>
                  <a:pt x="2579401" y="636745"/>
                </a:cubicBezTo>
                <a:cubicBezTo>
                  <a:pt x="2589998" y="622261"/>
                  <a:pt x="2594620" y="610552"/>
                  <a:pt x="2593265" y="601618"/>
                </a:cubicBezTo>
                <a:cubicBezTo>
                  <a:pt x="2592248" y="594918"/>
                  <a:pt x="2594305" y="591956"/>
                  <a:pt x="2599435" y="592733"/>
                </a:cubicBezTo>
                <a:close/>
                <a:moveTo>
                  <a:pt x="2970906" y="576061"/>
                </a:moveTo>
                <a:lnTo>
                  <a:pt x="2970906" y="587658"/>
                </a:lnTo>
                <a:cubicBezTo>
                  <a:pt x="2971121" y="599008"/>
                  <a:pt x="2971311" y="609250"/>
                  <a:pt x="2971474" y="618382"/>
                </a:cubicBezTo>
                <a:lnTo>
                  <a:pt x="2971822" y="638748"/>
                </a:lnTo>
                <a:lnTo>
                  <a:pt x="2972331" y="632798"/>
                </a:lnTo>
                <a:cubicBezTo>
                  <a:pt x="2973206" y="629030"/>
                  <a:pt x="2975065" y="626663"/>
                  <a:pt x="2977908" y="625699"/>
                </a:cubicBezTo>
                <a:cubicBezTo>
                  <a:pt x="2983594" y="623770"/>
                  <a:pt x="2989893" y="616762"/>
                  <a:pt x="2996805" y="604673"/>
                </a:cubicBezTo>
                <a:cubicBezTo>
                  <a:pt x="3003717" y="592584"/>
                  <a:pt x="3007173" y="583105"/>
                  <a:pt x="3007173" y="576236"/>
                </a:cubicBezTo>
                <a:cubicBezTo>
                  <a:pt x="2998626" y="578932"/>
                  <a:pt x="2992571" y="580506"/>
                  <a:pt x="2989007" y="580958"/>
                </a:cubicBezTo>
                <a:cubicBezTo>
                  <a:pt x="2987225" y="581184"/>
                  <a:pt x="2984763" y="580865"/>
                  <a:pt x="2981621" y="580003"/>
                </a:cubicBezTo>
                <a:close/>
                <a:moveTo>
                  <a:pt x="2398422" y="572042"/>
                </a:moveTo>
                <a:cubicBezTo>
                  <a:pt x="2385673" y="573748"/>
                  <a:pt x="2376402" y="579972"/>
                  <a:pt x="2370609" y="590713"/>
                </a:cubicBezTo>
                <a:cubicBezTo>
                  <a:pt x="2364816" y="601453"/>
                  <a:pt x="2362353" y="613055"/>
                  <a:pt x="2363220" y="625516"/>
                </a:cubicBezTo>
                <a:cubicBezTo>
                  <a:pt x="2364088" y="637978"/>
                  <a:pt x="2368286" y="648181"/>
                  <a:pt x="2375815" y="656126"/>
                </a:cubicBezTo>
                <a:cubicBezTo>
                  <a:pt x="2383343" y="664070"/>
                  <a:pt x="2393105" y="668236"/>
                  <a:pt x="2405101" y="668623"/>
                </a:cubicBezTo>
                <a:cubicBezTo>
                  <a:pt x="2417097" y="669010"/>
                  <a:pt x="2427267" y="664823"/>
                  <a:pt x="2435613" y="656061"/>
                </a:cubicBezTo>
                <a:cubicBezTo>
                  <a:pt x="2443959" y="647299"/>
                  <a:pt x="2448132" y="633970"/>
                  <a:pt x="2448132" y="616073"/>
                </a:cubicBezTo>
                <a:cubicBezTo>
                  <a:pt x="2448132" y="598177"/>
                  <a:pt x="2443034" y="585937"/>
                  <a:pt x="2432839" y="579355"/>
                </a:cubicBezTo>
                <a:cubicBezTo>
                  <a:pt x="2422643" y="572773"/>
                  <a:pt x="2411170" y="570335"/>
                  <a:pt x="2398422" y="572042"/>
                </a:cubicBezTo>
                <a:close/>
                <a:moveTo>
                  <a:pt x="814535" y="562728"/>
                </a:moveTo>
                <a:cubicBezTo>
                  <a:pt x="807795" y="563588"/>
                  <a:pt x="795986" y="565201"/>
                  <a:pt x="779108" y="567568"/>
                </a:cubicBezTo>
                <a:cubicBezTo>
                  <a:pt x="781746" y="590870"/>
                  <a:pt x="783521" y="610248"/>
                  <a:pt x="784431" y="625699"/>
                </a:cubicBezTo>
                <a:cubicBezTo>
                  <a:pt x="785342" y="641151"/>
                  <a:pt x="786184" y="654311"/>
                  <a:pt x="786959" y="665181"/>
                </a:cubicBezTo>
                <a:cubicBezTo>
                  <a:pt x="793441" y="665181"/>
                  <a:pt x="805616" y="664400"/>
                  <a:pt x="823484" y="662837"/>
                </a:cubicBezTo>
                <a:cubicBezTo>
                  <a:pt x="823484" y="620820"/>
                  <a:pt x="822602" y="594742"/>
                  <a:pt x="820838" y="584604"/>
                </a:cubicBezTo>
                <a:cubicBezTo>
                  <a:pt x="819074" y="574465"/>
                  <a:pt x="816973" y="567173"/>
                  <a:pt x="814535" y="562728"/>
                </a:cubicBezTo>
                <a:close/>
                <a:moveTo>
                  <a:pt x="4189822" y="559821"/>
                </a:moveTo>
                <a:cubicBezTo>
                  <a:pt x="4186162" y="559963"/>
                  <a:pt x="4181288" y="560483"/>
                  <a:pt x="4175200" y="561383"/>
                </a:cubicBezTo>
                <a:cubicBezTo>
                  <a:pt x="4163026" y="563183"/>
                  <a:pt x="4148233" y="565266"/>
                  <a:pt x="4130825" y="567632"/>
                </a:cubicBezTo>
                <a:cubicBezTo>
                  <a:pt x="4132588" y="593889"/>
                  <a:pt x="4133858" y="612001"/>
                  <a:pt x="4134632" y="621967"/>
                </a:cubicBezTo>
                <a:cubicBezTo>
                  <a:pt x="4151152" y="621150"/>
                  <a:pt x="4170626" y="619078"/>
                  <a:pt x="4193054" y="615751"/>
                </a:cubicBezTo>
                <a:cubicBezTo>
                  <a:pt x="4194703" y="605842"/>
                  <a:pt x="4196417" y="594470"/>
                  <a:pt x="4198195" y="581635"/>
                </a:cubicBezTo>
                <a:cubicBezTo>
                  <a:pt x="4199973" y="568801"/>
                  <a:pt x="4199629" y="561767"/>
                  <a:pt x="4197162" y="560534"/>
                </a:cubicBezTo>
                <a:cubicBezTo>
                  <a:pt x="4195929" y="559917"/>
                  <a:pt x="4193482" y="559680"/>
                  <a:pt x="4189822" y="559821"/>
                </a:cubicBezTo>
                <a:close/>
                <a:moveTo>
                  <a:pt x="881260" y="555973"/>
                </a:moveTo>
                <a:cubicBezTo>
                  <a:pt x="864181" y="557737"/>
                  <a:pt x="849927" y="559250"/>
                  <a:pt x="838498" y="560512"/>
                </a:cubicBezTo>
                <a:cubicBezTo>
                  <a:pt x="841093" y="561473"/>
                  <a:pt x="842642" y="562939"/>
                  <a:pt x="843144" y="564911"/>
                </a:cubicBezTo>
                <a:cubicBezTo>
                  <a:pt x="843646" y="566883"/>
                  <a:pt x="843897" y="571052"/>
                  <a:pt x="843897" y="577419"/>
                </a:cubicBezTo>
                <a:cubicBezTo>
                  <a:pt x="849360" y="577505"/>
                  <a:pt x="855936" y="576175"/>
                  <a:pt x="863622" y="573429"/>
                </a:cubicBezTo>
                <a:cubicBezTo>
                  <a:pt x="871308" y="570683"/>
                  <a:pt x="877367" y="572726"/>
                  <a:pt x="881798" y="579560"/>
                </a:cubicBezTo>
                <a:cubicBezTo>
                  <a:pt x="886229" y="586393"/>
                  <a:pt x="883329" y="590921"/>
                  <a:pt x="873097" y="593143"/>
                </a:cubicBezTo>
                <a:cubicBezTo>
                  <a:pt x="862865" y="595366"/>
                  <a:pt x="853132" y="596477"/>
                  <a:pt x="843897" y="596477"/>
                </a:cubicBezTo>
                <a:lnTo>
                  <a:pt x="843897" y="615213"/>
                </a:lnTo>
                <a:cubicBezTo>
                  <a:pt x="849317" y="615313"/>
                  <a:pt x="855416" y="614213"/>
                  <a:pt x="862192" y="611911"/>
                </a:cubicBezTo>
                <a:cubicBezTo>
                  <a:pt x="868967" y="609609"/>
                  <a:pt x="874585" y="611567"/>
                  <a:pt x="879045" y="617783"/>
                </a:cubicBezTo>
                <a:cubicBezTo>
                  <a:pt x="883505" y="624000"/>
                  <a:pt x="881343" y="628528"/>
                  <a:pt x="872560" y="631367"/>
                </a:cubicBezTo>
                <a:cubicBezTo>
                  <a:pt x="863776" y="634206"/>
                  <a:pt x="854222" y="635626"/>
                  <a:pt x="843897" y="635626"/>
                </a:cubicBezTo>
                <a:lnTo>
                  <a:pt x="843897" y="659761"/>
                </a:lnTo>
                <a:lnTo>
                  <a:pt x="880378" y="656190"/>
                </a:lnTo>
                <a:cubicBezTo>
                  <a:pt x="882042" y="638595"/>
                  <a:pt x="883100" y="619182"/>
                  <a:pt x="883551" y="597951"/>
                </a:cubicBezTo>
                <a:cubicBezTo>
                  <a:pt x="884003" y="576720"/>
                  <a:pt x="883239" y="562728"/>
                  <a:pt x="881260" y="555973"/>
                </a:cubicBezTo>
                <a:close/>
                <a:moveTo>
                  <a:pt x="952287" y="548133"/>
                </a:moveTo>
                <a:cubicBezTo>
                  <a:pt x="948172" y="547065"/>
                  <a:pt x="932734" y="548416"/>
                  <a:pt x="905976" y="552188"/>
                </a:cubicBezTo>
                <a:cubicBezTo>
                  <a:pt x="914981" y="559128"/>
                  <a:pt x="918104" y="565079"/>
                  <a:pt x="915344" y="570041"/>
                </a:cubicBezTo>
                <a:cubicBezTo>
                  <a:pt x="912583" y="575003"/>
                  <a:pt x="910313" y="583937"/>
                  <a:pt x="908535" y="596843"/>
                </a:cubicBezTo>
                <a:cubicBezTo>
                  <a:pt x="906757" y="609749"/>
                  <a:pt x="905008" y="628470"/>
                  <a:pt x="903287" y="653007"/>
                </a:cubicBezTo>
                <a:cubicBezTo>
                  <a:pt x="916967" y="651200"/>
                  <a:pt x="926737" y="651318"/>
                  <a:pt x="932595" y="653361"/>
                </a:cubicBezTo>
                <a:cubicBezTo>
                  <a:pt x="938453" y="655405"/>
                  <a:pt x="941944" y="658330"/>
                  <a:pt x="943071" y="662138"/>
                </a:cubicBezTo>
                <a:cubicBezTo>
                  <a:pt x="944196" y="665945"/>
                  <a:pt x="946369" y="660650"/>
                  <a:pt x="949588" y="646252"/>
                </a:cubicBezTo>
                <a:cubicBezTo>
                  <a:pt x="952807" y="631855"/>
                  <a:pt x="955091" y="616980"/>
                  <a:pt x="956439" y="601629"/>
                </a:cubicBezTo>
                <a:cubicBezTo>
                  <a:pt x="957787" y="586278"/>
                  <a:pt x="958461" y="573282"/>
                  <a:pt x="958461" y="562642"/>
                </a:cubicBezTo>
                <a:cubicBezTo>
                  <a:pt x="958461" y="554038"/>
                  <a:pt x="956403" y="549201"/>
                  <a:pt x="952287" y="548133"/>
                </a:cubicBezTo>
                <a:close/>
                <a:moveTo>
                  <a:pt x="4423791" y="539776"/>
                </a:moveTo>
                <a:cubicBezTo>
                  <a:pt x="4410842" y="542487"/>
                  <a:pt x="4401105" y="544394"/>
                  <a:pt x="4394580" y="545498"/>
                </a:cubicBezTo>
                <a:cubicBezTo>
                  <a:pt x="4388055" y="546602"/>
                  <a:pt x="4385019" y="547574"/>
                  <a:pt x="4385470" y="548413"/>
                </a:cubicBezTo>
                <a:cubicBezTo>
                  <a:pt x="4385922" y="549252"/>
                  <a:pt x="4389468" y="560720"/>
                  <a:pt x="4396107" y="582818"/>
                </a:cubicBezTo>
                <a:cubicBezTo>
                  <a:pt x="4403249" y="582890"/>
                  <a:pt x="4410433" y="582209"/>
                  <a:pt x="4417661" y="580775"/>
                </a:cubicBezTo>
                <a:cubicBezTo>
                  <a:pt x="4419037" y="576903"/>
                  <a:pt x="4420181" y="573063"/>
                  <a:pt x="4421091" y="569256"/>
                </a:cubicBezTo>
                <a:cubicBezTo>
                  <a:pt x="4422002" y="565449"/>
                  <a:pt x="4422679" y="559630"/>
                  <a:pt x="4423124" y="551800"/>
                </a:cubicBezTo>
                <a:cubicBezTo>
                  <a:pt x="4423569" y="543971"/>
                  <a:pt x="4423791" y="539963"/>
                  <a:pt x="4423791" y="539776"/>
                </a:cubicBezTo>
                <a:close/>
                <a:moveTo>
                  <a:pt x="2947633" y="534341"/>
                </a:moveTo>
                <a:lnTo>
                  <a:pt x="2945427" y="540658"/>
                </a:lnTo>
                <a:cubicBezTo>
                  <a:pt x="2937447" y="543670"/>
                  <a:pt x="2930531" y="544731"/>
                  <a:pt x="2924681" y="543842"/>
                </a:cubicBezTo>
                <a:lnTo>
                  <a:pt x="2922315" y="581485"/>
                </a:lnTo>
                <a:cubicBezTo>
                  <a:pt x="2921784" y="581485"/>
                  <a:pt x="2925089" y="580355"/>
                  <a:pt x="2932231" y="578097"/>
                </a:cubicBezTo>
                <a:cubicBezTo>
                  <a:pt x="2935801" y="576968"/>
                  <a:pt x="2938970" y="576927"/>
                  <a:pt x="2941736" y="577976"/>
                </a:cubicBezTo>
                <a:lnTo>
                  <a:pt x="2947193" y="582911"/>
                </a:lnTo>
                <a:lnTo>
                  <a:pt x="2947408" y="561128"/>
                </a:lnTo>
                <a:cubicBezTo>
                  <a:pt x="2947491" y="552167"/>
                  <a:pt x="2947560" y="544100"/>
                  <a:pt x="2947616" y="536926"/>
                </a:cubicBezTo>
                <a:close/>
                <a:moveTo>
                  <a:pt x="4204702" y="530809"/>
                </a:moveTo>
                <a:cubicBezTo>
                  <a:pt x="4208914" y="530951"/>
                  <a:pt x="4213639" y="532205"/>
                  <a:pt x="4218877" y="534571"/>
                </a:cubicBezTo>
                <a:cubicBezTo>
                  <a:pt x="4229353" y="539303"/>
                  <a:pt x="4237992" y="544340"/>
                  <a:pt x="4244797" y="549682"/>
                </a:cubicBezTo>
                <a:cubicBezTo>
                  <a:pt x="4251601" y="555023"/>
                  <a:pt x="4251063" y="560971"/>
                  <a:pt x="4243184" y="567525"/>
                </a:cubicBezTo>
                <a:cubicBezTo>
                  <a:pt x="4235304" y="574078"/>
                  <a:pt x="4226201" y="590297"/>
                  <a:pt x="4215876" y="616181"/>
                </a:cubicBezTo>
                <a:cubicBezTo>
                  <a:pt x="4229370" y="629689"/>
                  <a:pt x="4231400" y="636755"/>
                  <a:pt x="4221964" y="637379"/>
                </a:cubicBezTo>
                <a:cubicBezTo>
                  <a:pt x="4212528" y="638003"/>
                  <a:pt x="4201332" y="638541"/>
                  <a:pt x="4188375" y="638993"/>
                </a:cubicBezTo>
                <a:cubicBezTo>
                  <a:pt x="4175419" y="639444"/>
                  <a:pt x="4157490" y="640896"/>
                  <a:pt x="4134589" y="643348"/>
                </a:cubicBezTo>
                <a:cubicBezTo>
                  <a:pt x="4133728" y="656212"/>
                  <a:pt x="4130502" y="663539"/>
                  <a:pt x="4124909" y="665332"/>
                </a:cubicBezTo>
                <a:cubicBezTo>
                  <a:pt x="4119317" y="667124"/>
                  <a:pt x="4115294" y="658761"/>
                  <a:pt x="4112842" y="640240"/>
                </a:cubicBezTo>
                <a:cubicBezTo>
                  <a:pt x="4110390" y="621720"/>
                  <a:pt x="4107816" y="604831"/>
                  <a:pt x="4105120" y="589573"/>
                </a:cubicBezTo>
                <a:cubicBezTo>
                  <a:pt x="4102424" y="574315"/>
                  <a:pt x="4099258" y="562401"/>
                  <a:pt x="4095623" y="553833"/>
                </a:cubicBezTo>
                <a:cubicBezTo>
                  <a:pt x="4091988" y="545265"/>
                  <a:pt x="4094497" y="541691"/>
                  <a:pt x="4103152" y="543110"/>
                </a:cubicBezTo>
                <a:cubicBezTo>
                  <a:pt x="4111806" y="544530"/>
                  <a:pt x="4117814" y="545878"/>
                  <a:pt x="4121177" y="547154"/>
                </a:cubicBezTo>
                <a:cubicBezTo>
                  <a:pt x="4124540" y="548430"/>
                  <a:pt x="4135076" y="548208"/>
                  <a:pt x="4152787" y="546487"/>
                </a:cubicBezTo>
                <a:cubicBezTo>
                  <a:pt x="4173623" y="542142"/>
                  <a:pt x="4187228" y="537887"/>
                  <a:pt x="4193602" y="533721"/>
                </a:cubicBezTo>
                <a:cubicBezTo>
                  <a:pt x="4196789" y="531638"/>
                  <a:pt x="4200489" y="530667"/>
                  <a:pt x="4204702" y="530809"/>
                </a:cubicBezTo>
                <a:close/>
                <a:moveTo>
                  <a:pt x="4480799" y="529139"/>
                </a:moveTo>
                <a:cubicBezTo>
                  <a:pt x="4477956" y="529491"/>
                  <a:pt x="4473932" y="530340"/>
                  <a:pt x="4468726" y="531688"/>
                </a:cubicBezTo>
                <a:lnTo>
                  <a:pt x="4449582" y="534571"/>
                </a:lnTo>
                <a:cubicBezTo>
                  <a:pt x="4455891" y="539719"/>
                  <a:pt x="4457874" y="545032"/>
                  <a:pt x="4455529" y="550510"/>
                </a:cubicBezTo>
                <a:cubicBezTo>
                  <a:pt x="4453185" y="555988"/>
                  <a:pt x="4449854" y="564506"/>
                  <a:pt x="4445538" y="576064"/>
                </a:cubicBezTo>
                <a:cubicBezTo>
                  <a:pt x="4462631" y="573468"/>
                  <a:pt x="4473960" y="571131"/>
                  <a:pt x="4479524" y="569052"/>
                </a:cubicBezTo>
                <a:cubicBezTo>
                  <a:pt x="4482851" y="557379"/>
                  <a:pt x="4484966" y="548205"/>
                  <a:pt x="4485870" y="541529"/>
                </a:cubicBezTo>
                <a:cubicBezTo>
                  <a:pt x="4486773" y="534854"/>
                  <a:pt x="4486744" y="530871"/>
                  <a:pt x="4485784" y="529580"/>
                </a:cubicBezTo>
                <a:cubicBezTo>
                  <a:pt x="4485303" y="528935"/>
                  <a:pt x="4483641" y="528788"/>
                  <a:pt x="4480799" y="529139"/>
                </a:cubicBezTo>
                <a:close/>
                <a:moveTo>
                  <a:pt x="3133159" y="521557"/>
                </a:moveTo>
                <a:cubicBezTo>
                  <a:pt x="3126060" y="522905"/>
                  <a:pt x="3120116" y="523880"/>
                  <a:pt x="3115327" y="524482"/>
                </a:cubicBezTo>
                <a:lnTo>
                  <a:pt x="3115327" y="587080"/>
                </a:lnTo>
                <a:lnTo>
                  <a:pt x="3120338" y="586195"/>
                </a:lnTo>
                <a:cubicBezTo>
                  <a:pt x="3130993" y="587543"/>
                  <a:pt x="3137303" y="587414"/>
                  <a:pt x="3139268" y="585808"/>
                </a:cubicBezTo>
                <a:cubicBezTo>
                  <a:pt x="3141232" y="584202"/>
                  <a:pt x="3142881" y="578577"/>
                  <a:pt x="3144215" y="568933"/>
                </a:cubicBezTo>
                <a:cubicBezTo>
                  <a:pt x="3145549" y="559290"/>
                  <a:pt x="3145814" y="548646"/>
                  <a:pt x="3145011" y="537001"/>
                </a:cubicBezTo>
                <a:cubicBezTo>
                  <a:pt x="3144208" y="525357"/>
                  <a:pt x="3140257" y="520209"/>
                  <a:pt x="3133159" y="521557"/>
                </a:cubicBezTo>
                <a:close/>
                <a:moveTo>
                  <a:pt x="3764579" y="504682"/>
                </a:moveTo>
                <a:cubicBezTo>
                  <a:pt x="3777062" y="506582"/>
                  <a:pt x="3786086" y="510149"/>
                  <a:pt x="3791650" y="515384"/>
                </a:cubicBezTo>
                <a:cubicBezTo>
                  <a:pt x="3797214" y="520618"/>
                  <a:pt x="3798210" y="526892"/>
                  <a:pt x="3794640" y="534205"/>
                </a:cubicBezTo>
                <a:cubicBezTo>
                  <a:pt x="3791069" y="541519"/>
                  <a:pt x="3780579" y="538930"/>
                  <a:pt x="3763170" y="526440"/>
                </a:cubicBezTo>
                <a:cubicBezTo>
                  <a:pt x="3751626" y="510035"/>
                  <a:pt x="3752096" y="502782"/>
                  <a:pt x="3764579" y="504682"/>
                </a:cubicBezTo>
                <a:close/>
                <a:moveTo>
                  <a:pt x="4771871" y="488496"/>
                </a:moveTo>
                <a:cubicBezTo>
                  <a:pt x="4767942" y="495623"/>
                  <a:pt x="4761790" y="502735"/>
                  <a:pt x="4753415" y="509834"/>
                </a:cubicBezTo>
                <a:cubicBezTo>
                  <a:pt x="4762119" y="511067"/>
                  <a:pt x="4768813" y="513795"/>
                  <a:pt x="4773495" y="518019"/>
                </a:cubicBezTo>
                <a:cubicBezTo>
                  <a:pt x="4778177" y="522242"/>
                  <a:pt x="4785566" y="528541"/>
                  <a:pt x="4795661" y="536915"/>
                </a:cubicBezTo>
                <a:cubicBezTo>
                  <a:pt x="4802645" y="527393"/>
                  <a:pt x="4808349" y="518208"/>
                  <a:pt x="4812773" y="509361"/>
                </a:cubicBezTo>
                <a:cubicBezTo>
                  <a:pt x="4817197" y="500513"/>
                  <a:pt x="4819408" y="494432"/>
                  <a:pt x="4819408" y="491120"/>
                </a:cubicBezTo>
                <a:cubicBezTo>
                  <a:pt x="4819408" y="489370"/>
                  <a:pt x="4816139" y="489170"/>
                  <a:pt x="4809600" y="490518"/>
                </a:cubicBezTo>
                <a:cubicBezTo>
                  <a:pt x="4803061" y="491866"/>
                  <a:pt x="4796608" y="493214"/>
                  <a:pt x="4790240" y="494562"/>
                </a:cubicBezTo>
                <a:cubicBezTo>
                  <a:pt x="4783873" y="495909"/>
                  <a:pt x="4777751" y="493888"/>
                  <a:pt x="4771871" y="488496"/>
                </a:cubicBezTo>
                <a:close/>
                <a:moveTo>
                  <a:pt x="5552583" y="484056"/>
                </a:moveTo>
                <a:cubicBezTo>
                  <a:pt x="5545837" y="484764"/>
                  <a:pt x="5536551" y="486244"/>
                  <a:pt x="5524728" y="488496"/>
                </a:cubicBezTo>
                <a:lnTo>
                  <a:pt x="5473189" y="497293"/>
                </a:lnTo>
                <a:cubicBezTo>
                  <a:pt x="5476717" y="519650"/>
                  <a:pt x="5479291" y="538708"/>
                  <a:pt x="5480911" y="554468"/>
                </a:cubicBezTo>
                <a:cubicBezTo>
                  <a:pt x="5507240" y="549076"/>
                  <a:pt x="5533554" y="544759"/>
                  <a:pt x="5559854" y="541519"/>
                </a:cubicBezTo>
                <a:cubicBezTo>
                  <a:pt x="5562263" y="531237"/>
                  <a:pt x="5564594" y="519539"/>
                  <a:pt x="5566845" y="506424"/>
                </a:cubicBezTo>
                <a:cubicBezTo>
                  <a:pt x="5569096" y="493310"/>
                  <a:pt x="5568552" y="485918"/>
                  <a:pt x="5565210" y="484247"/>
                </a:cubicBezTo>
                <a:cubicBezTo>
                  <a:pt x="5563540" y="483412"/>
                  <a:pt x="5559331" y="483348"/>
                  <a:pt x="5552583" y="484056"/>
                </a:cubicBezTo>
                <a:close/>
                <a:moveTo>
                  <a:pt x="2695084" y="484056"/>
                </a:moveTo>
                <a:cubicBezTo>
                  <a:pt x="2688337" y="484764"/>
                  <a:pt x="2679051" y="486244"/>
                  <a:pt x="2667228" y="488496"/>
                </a:cubicBezTo>
                <a:lnTo>
                  <a:pt x="2615689" y="497293"/>
                </a:lnTo>
                <a:cubicBezTo>
                  <a:pt x="2619217" y="519650"/>
                  <a:pt x="2621791" y="538708"/>
                  <a:pt x="2623411" y="554468"/>
                </a:cubicBezTo>
                <a:cubicBezTo>
                  <a:pt x="2649740" y="549076"/>
                  <a:pt x="2676054" y="544759"/>
                  <a:pt x="2702354" y="541519"/>
                </a:cubicBezTo>
                <a:cubicBezTo>
                  <a:pt x="2704763" y="531237"/>
                  <a:pt x="2707094" y="519539"/>
                  <a:pt x="2709345" y="506424"/>
                </a:cubicBezTo>
                <a:cubicBezTo>
                  <a:pt x="2711596" y="493310"/>
                  <a:pt x="2711052" y="485918"/>
                  <a:pt x="2707710" y="484247"/>
                </a:cubicBezTo>
                <a:cubicBezTo>
                  <a:pt x="2706040" y="483412"/>
                  <a:pt x="2701831" y="483348"/>
                  <a:pt x="2695084" y="484056"/>
                </a:cubicBezTo>
                <a:close/>
                <a:moveTo>
                  <a:pt x="3679194" y="482379"/>
                </a:moveTo>
                <a:cubicBezTo>
                  <a:pt x="3681822" y="481925"/>
                  <a:pt x="3684650" y="482186"/>
                  <a:pt x="3687680" y="483161"/>
                </a:cubicBezTo>
                <a:cubicBezTo>
                  <a:pt x="3693738" y="485111"/>
                  <a:pt x="3699575" y="488055"/>
                  <a:pt x="3705189" y="491991"/>
                </a:cubicBezTo>
                <a:cubicBezTo>
                  <a:pt x="3710803" y="495927"/>
                  <a:pt x="3711502" y="500290"/>
                  <a:pt x="3707286" y="505080"/>
                </a:cubicBezTo>
                <a:cubicBezTo>
                  <a:pt x="3703070" y="509870"/>
                  <a:pt x="3698962" y="519592"/>
                  <a:pt x="3694961" y="534248"/>
                </a:cubicBezTo>
                <a:cubicBezTo>
                  <a:pt x="3690960" y="548904"/>
                  <a:pt x="3685934" y="561896"/>
                  <a:pt x="3679882" y="573225"/>
                </a:cubicBezTo>
                <a:cubicBezTo>
                  <a:pt x="3688501" y="580653"/>
                  <a:pt x="3696277" y="588798"/>
                  <a:pt x="3703210" y="597660"/>
                </a:cubicBezTo>
                <a:cubicBezTo>
                  <a:pt x="3710144" y="606523"/>
                  <a:pt x="3712115" y="616188"/>
                  <a:pt x="3709125" y="626656"/>
                </a:cubicBezTo>
                <a:cubicBezTo>
                  <a:pt x="3706136" y="637125"/>
                  <a:pt x="3699586" y="636422"/>
                  <a:pt x="3689476" y="624548"/>
                </a:cubicBezTo>
                <a:cubicBezTo>
                  <a:pt x="3679366" y="612675"/>
                  <a:pt x="3672239" y="603318"/>
                  <a:pt x="3668095" y="596477"/>
                </a:cubicBezTo>
                <a:cubicBezTo>
                  <a:pt x="3660021" y="611707"/>
                  <a:pt x="3650664" y="624645"/>
                  <a:pt x="3640024" y="635293"/>
                </a:cubicBezTo>
                <a:cubicBezTo>
                  <a:pt x="3629383" y="645940"/>
                  <a:pt x="3618040" y="653379"/>
                  <a:pt x="3605994" y="657610"/>
                </a:cubicBezTo>
                <a:cubicBezTo>
                  <a:pt x="3593949" y="661840"/>
                  <a:pt x="3592070" y="659668"/>
                  <a:pt x="3600359" y="651092"/>
                </a:cubicBezTo>
                <a:cubicBezTo>
                  <a:pt x="3608647" y="642517"/>
                  <a:pt x="3617251" y="632213"/>
                  <a:pt x="3626171" y="620182"/>
                </a:cubicBezTo>
                <a:cubicBezTo>
                  <a:pt x="3635091" y="608150"/>
                  <a:pt x="3643042" y="595137"/>
                  <a:pt x="3650026" y="581141"/>
                </a:cubicBezTo>
                <a:cubicBezTo>
                  <a:pt x="3634596" y="564449"/>
                  <a:pt x="3623540" y="552005"/>
                  <a:pt x="3616857" y="543809"/>
                </a:cubicBezTo>
                <a:cubicBezTo>
                  <a:pt x="3610175" y="535614"/>
                  <a:pt x="3611999" y="533431"/>
                  <a:pt x="3622331" y="537260"/>
                </a:cubicBezTo>
                <a:cubicBezTo>
                  <a:pt x="3632663" y="541088"/>
                  <a:pt x="3645201" y="549076"/>
                  <a:pt x="3659942" y="561222"/>
                </a:cubicBezTo>
                <a:cubicBezTo>
                  <a:pt x="3662409" y="552718"/>
                  <a:pt x="3664746" y="544283"/>
                  <a:pt x="3666955" y="535915"/>
                </a:cubicBezTo>
                <a:cubicBezTo>
                  <a:pt x="3669163" y="527548"/>
                  <a:pt x="3670715" y="520252"/>
                  <a:pt x="3671612" y="514028"/>
                </a:cubicBezTo>
                <a:cubicBezTo>
                  <a:pt x="3672508" y="507805"/>
                  <a:pt x="3669378" y="506231"/>
                  <a:pt x="3662222" y="509307"/>
                </a:cubicBezTo>
                <a:cubicBezTo>
                  <a:pt x="3655067" y="512383"/>
                  <a:pt x="3647151" y="515082"/>
                  <a:pt x="3638475" y="517405"/>
                </a:cubicBezTo>
                <a:cubicBezTo>
                  <a:pt x="3629799" y="519729"/>
                  <a:pt x="3620779" y="518151"/>
                  <a:pt x="3611415" y="512673"/>
                </a:cubicBezTo>
                <a:cubicBezTo>
                  <a:pt x="3602051" y="507195"/>
                  <a:pt x="3602847" y="503811"/>
                  <a:pt x="3613803" y="502520"/>
                </a:cubicBezTo>
                <a:cubicBezTo>
                  <a:pt x="3624759" y="501230"/>
                  <a:pt x="3636069" y="499075"/>
                  <a:pt x="3647735" y="496056"/>
                </a:cubicBezTo>
                <a:cubicBezTo>
                  <a:pt x="3659401" y="493038"/>
                  <a:pt x="3667460" y="489646"/>
                  <a:pt x="3671913" y="485882"/>
                </a:cubicBezTo>
                <a:cubicBezTo>
                  <a:pt x="3674139" y="484000"/>
                  <a:pt x="3676566" y="482832"/>
                  <a:pt x="3679194" y="482379"/>
                </a:cubicBezTo>
                <a:close/>
                <a:moveTo>
                  <a:pt x="2947568" y="480612"/>
                </a:moveTo>
                <a:cubicBezTo>
                  <a:pt x="2947424" y="479572"/>
                  <a:pt x="2940304" y="481032"/>
                  <a:pt x="2926208" y="484989"/>
                </a:cubicBezTo>
                <a:lnTo>
                  <a:pt x="2925003" y="527494"/>
                </a:lnTo>
                <a:cubicBezTo>
                  <a:pt x="2925218" y="527494"/>
                  <a:pt x="2928104" y="526365"/>
                  <a:pt x="2933661" y="524106"/>
                </a:cubicBezTo>
                <a:cubicBezTo>
                  <a:pt x="2936440" y="522977"/>
                  <a:pt x="2939165" y="522772"/>
                  <a:pt x="2941838" y="523493"/>
                </a:cubicBezTo>
                <a:lnTo>
                  <a:pt x="2947681" y="527163"/>
                </a:lnTo>
                <a:lnTo>
                  <a:pt x="2947741" y="518086"/>
                </a:lnTo>
                <a:cubicBezTo>
                  <a:pt x="2947769" y="512699"/>
                  <a:pt x="2947783" y="508206"/>
                  <a:pt x="2947783" y="504607"/>
                </a:cubicBezTo>
                <a:cubicBezTo>
                  <a:pt x="2947783" y="489650"/>
                  <a:pt x="2947711" y="481652"/>
                  <a:pt x="2947568" y="480612"/>
                </a:cubicBezTo>
                <a:close/>
                <a:moveTo>
                  <a:pt x="1134040" y="477019"/>
                </a:moveTo>
                <a:cubicBezTo>
                  <a:pt x="1136516" y="477258"/>
                  <a:pt x="1139503" y="477810"/>
                  <a:pt x="1143005" y="478676"/>
                </a:cubicBezTo>
                <a:cubicBezTo>
                  <a:pt x="1157008" y="482139"/>
                  <a:pt x="1163139" y="490489"/>
                  <a:pt x="1161396" y="503725"/>
                </a:cubicBezTo>
                <a:cubicBezTo>
                  <a:pt x="1159653" y="516961"/>
                  <a:pt x="1152659" y="518567"/>
                  <a:pt x="1140413" y="508543"/>
                </a:cubicBezTo>
                <a:cubicBezTo>
                  <a:pt x="1132955" y="498304"/>
                  <a:pt x="1128023" y="489901"/>
                  <a:pt x="1125613" y="483333"/>
                </a:cubicBezTo>
                <a:cubicBezTo>
                  <a:pt x="1123806" y="478407"/>
                  <a:pt x="1126615" y="476303"/>
                  <a:pt x="1134040" y="477019"/>
                </a:cubicBezTo>
                <a:close/>
                <a:moveTo>
                  <a:pt x="1220727" y="458130"/>
                </a:moveTo>
                <a:cubicBezTo>
                  <a:pt x="1221600" y="457889"/>
                  <a:pt x="1222487" y="457972"/>
                  <a:pt x="1223388" y="458381"/>
                </a:cubicBezTo>
                <a:cubicBezTo>
                  <a:pt x="1226995" y="460016"/>
                  <a:pt x="1232133" y="463207"/>
                  <a:pt x="1238801" y="467953"/>
                </a:cubicBezTo>
                <a:cubicBezTo>
                  <a:pt x="1246530" y="474320"/>
                  <a:pt x="1247351" y="479031"/>
                  <a:pt x="1241263" y="482086"/>
                </a:cubicBezTo>
                <a:cubicBezTo>
                  <a:pt x="1235176" y="485140"/>
                  <a:pt x="1224123" y="491919"/>
                  <a:pt x="1208105" y="502424"/>
                </a:cubicBezTo>
                <a:cubicBezTo>
                  <a:pt x="1192087" y="512928"/>
                  <a:pt x="1188155" y="512186"/>
                  <a:pt x="1196307" y="500197"/>
                </a:cubicBezTo>
                <a:cubicBezTo>
                  <a:pt x="1204459" y="488209"/>
                  <a:pt x="1210109" y="477834"/>
                  <a:pt x="1213257" y="469072"/>
                </a:cubicBezTo>
                <a:cubicBezTo>
                  <a:pt x="1215618" y="462500"/>
                  <a:pt x="1218108" y="458853"/>
                  <a:pt x="1220727" y="458130"/>
                </a:cubicBezTo>
                <a:close/>
                <a:moveTo>
                  <a:pt x="2409113" y="457306"/>
                </a:moveTo>
                <a:lnTo>
                  <a:pt x="2446949" y="457306"/>
                </a:lnTo>
                <a:lnTo>
                  <a:pt x="2390248" y="545025"/>
                </a:lnTo>
                <a:cubicBezTo>
                  <a:pt x="2412275" y="538729"/>
                  <a:pt x="2430953" y="540067"/>
                  <a:pt x="2446283" y="549036"/>
                </a:cubicBezTo>
                <a:cubicBezTo>
                  <a:pt x="2461612" y="558006"/>
                  <a:pt x="2471840" y="567851"/>
                  <a:pt x="2476967" y="578570"/>
                </a:cubicBezTo>
                <a:cubicBezTo>
                  <a:pt x="2482094" y="589289"/>
                  <a:pt x="2484890" y="600912"/>
                  <a:pt x="2485356" y="613438"/>
                </a:cubicBezTo>
                <a:cubicBezTo>
                  <a:pt x="2485822" y="625964"/>
                  <a:pt x="2483933" y="638358"/>
                  <a:pt x="2479688" y="650619"/>
                </a:cubicBezTo>
                <a:cubicBezTo>
                  <a:pt x="2475443" y="662880"/>
                  <a:pt x="2467854" y="674008"/>
                  <a:pt x="2456919" y="684003"/>
                </a:cubicBezTo>
                <a:cubicBezTo>
                  <a:pt x="2445985" y="693998"/>
                  <a:pt x="2430813" y="699454"/>
                  <a:pt x="2411404" y="700372"/>
                </a:cubicBezTo>
                <a:cubicBezTo>
                  <a:pt x="2391994" y="701290"/>
                  <a:pt x="2375385" y="697716"/>
                  <a:pt x="2361575" y="689649"/>
                </a:cubicBezTo>
                <a:cubicBezTo>
                  <a:pt x="2347765" y="681583"/>
                  <a:pt x="2338268" y="670211"/>
                  <a:pt x="2333084" y="655534"/>
                </a:cubicBezTo>
                <a:cubicBezTo>
                  <a:pt x="2327901" y="640857"/>
                  <a:pt x="2325760" y="626807"/>
                  <a:pt x="2326664" y="613385"/>
                </a:cubicBezTo>
                <a:cubicBezTo>
                  <a:pt x="2327567" y="599962"/>
                  <a:pt x="2330041" y="588766"/>
                  <a:pt x="2334085" y="579796"/>
                </a:cubicBezTo>
                <a:cubicBezTo>
                  <a:pt x="2338129" y="570826"/>
                  <a:pt x="2344302" y="559394"/>
                  <a:pt x="2352605" y="545498"/>
                </a:cubicBezTo>
                <a:close/>
                <a:moveTo>
                  <a:pt x="87959" y="455128"/>
                </a:moveTo>
                <a:cubicBezTo>
                  <a:pt x="89631" y="455122"/>
                  <a:pt x="91694" y="455479"/>
                  <a:pt x="94148" y="456198"/>
                </a:cubicBezTo>
                <a:cubicBezTo>
                  <a:pt x="103964" y="459073"/>
                  <a:pt x="112314" y="463357"/>
                  <a:pt x="119197" y="469050"/>
                </a:cubicBezTo>
                <a:cubicBezTo>
                  <a:pt x="126080" y="474743"/>
                  <a:pt x="127174" y="480877"/>
                  <a:pt x="122477" y="487452"/>
                </a:cubicBezTo>
                <a:cubicBezTo>
                  <a:pt x="117781" y="494027"/>
                  <a:pt x="112576" y="504797"/>
                  <a:pt x="106861" y="519761"/>
                </a:cubicBezTo>
                <a:cubicBezTo>
                  <a:pt x="101146" y="534725"/>
                  <a:pt x="95650" y="550782"/>
                  <a:pt x="90373" y="567933"/>
                </a:cubicBezTo>
                <a:cubicBezTo>
                  <a:pt x="112299" y="574831"/>
                  <a:pt x="126331" y="584270"/>
                  <a:pt x="132469" y="596252"/>
                </a:cubicBezTo>
                <a:cubicBezTo>
                  <a:pt x="138607" y="608233"/>
                  <a:pt x="139065" y="619364"/>
                  <a:pt x="133846" y="629646"/>
                </a:cubicBezTo>
                <a:cubicBezTo>
                  <a:pt x="128626" y="639928"/>
                  <a:pt x="120054" y="636494"/>
                  <a:pt x="108130" y="619343"/>
                </a:cubicBezTo>
                <a:cubicBezTo>
                  <a:pt x="96206" y="602192"/>
                  <a:pt x="88244" y="588719"/>
                  <a:pt x="84243" y="578925"/>
                </a:cubicBezTo>
                <a:cubicBezTo>
                  <a:pt x="77230" y="599044"/>
                  <a:pt x="67271" y="617862"/>
                  <a:pt x="54365" y="635379"/>
                </a:cubicBezTo>
                <a:cubicBezTo>
                  <a:pt x="41459" y="652895"/>
                  <a:pt x="27560" y="665637"/>
                  <a:pt x="12667" y="673603"/>
                </a:cubicBezTo>
                <a:cubicBezTo>
                  <a:pt x="-2225" y="681569"/>
                  <a:pt x="-3985" y="678166"/>
                  <a:pt x="7386" y="663396"/>
                </a:cubicBezTo>
                <a:cubicBezTo>
                  <a:pt x="18758" y="648626"/>
                  <a:pt x="29786" y="631665"/>
                  <a:pt x="40469" y="612513"/>
                </a:cubicBezTo>
                <a:cubicBezTo>
                  <a:pt x="51152" y="593362"/>
                  <a:pt x="59875" y="574548"/>
                  <a:pt x="66636" y="556070"/>
                </a:cubicBezTo>
                <a:cubicBezTo>
                  <a:pt x="73398" y="537593"/>
                  <a:pt x="78567" y="519965"/>
                  <a:pt x="82145" y="503187"/>
                </a:cubicBezTo>
                <a:cubicBezTo>
                  <a:pt x="85723" y="486409"/>
                  <a:pt x="86164" y="473664"/>
                  <a:pt x="83468" y="464953"/>
                </a:cubicBezTo>
                <a:cubicBezTo>
                  <a:pt x="81446" y="458419"/>
                  <a:pt x="82943" y="455144"/>
                  <a:pt x="87959" y="455128"/>
                </a:cubicBezTo>
                <a:close/>
                <a:moveTo>
                  <a:pt x="2227552" y="454663"/>
                </a:moveTo>
                <a:cubicBezTo>
                  <a:pt x="2231936" y="454672"/>
                  <a:pt x="2236075" y="455155"/>
                  <a:pt x="2239968" y="456112"/>
                </a:cubicBezTo>
                <a:cubicBezTo>
                  <a:pt x="2247755" y="458026"/>
                  <a:pt x="2255746" y="461636"/>
                  <a:pt x="2263942" y="466942"/>
                </a:cubicBezTo>
                <a:cubicBezTo>
                  <a:pt x="2272137" y="472248"/>
                  <a:pt x="2278798" y="480031"/>
                  <a:pt x="2283925" y="490292"/>
                </a:cubicBezTo>
                <a:cubicBezTo>
                  <a:pt x="2289051" y="500552"/>
                  <a:pt x="2290916" y="512935"/>
                  <a:pt x="2289517" y="527440"/>
                </a:cubicBezTo>
                <a:cubicBezTo>
                  <a:pt x="2288119" y="541945"/>
                  <a:pt x="2280989" y="559071"/>
                  <a:pt x="2268125" y="578817"/>
                </a:cubicBezTo>
                <a:cubicBezTo>
                  <a:pt x="2255262" y="598564"/>
                  <a:pt x="2231149" y="627352"/>
                  <a:pt x="2195786" y="665181"/>
                </a:cubicBezTo>
                <a:lnTo>
                  <a:pt x="2292970" y="665181"/>
                </a:lnTo>
                <a:lnTo>
                  <a:pt x="2292970" y="696350"/>
                </a:lnTo>
                <a:lnTo>
                  <a:pt x="2148377" y="696350"/>
                </a:lnTo>
                <a:lnTo>
                  <a:pt x="2148377" y="686649"/>
                </a:lnTo>
                <a:cubicBezTo>
                  <a:pt x="2149310" y="672681"/>
                  <a:pt x="2155723" y="660205"/>
                  <a:pt x="2167618" y="649221"/>
                </a:cubicBezTo>
                <a:cubicBezTo>
                  <a:pt x="2179514" y="638236"/>
                  <a:pt x="2194399" y="621354"/>
                  <a:pt x="2212274" y="598575"/>
                </a:cubicBezTo>
                <a:cubicBezTo>
                  <a:pt x="2230149" y="575795"/>
                  <a:pt x="2241739" y="558254"/>
                  <a:pt x="2247045" y="545950"/>
                </a:cubicBezTo>
                <a:cubicBezTo>
                  <a:pt x="2252351" y="533646"/>
                  <a:pt x="2254370" y="523375"/>
                  <a:pt x="2253100" y="515136"/>
                </a:cubicBezTo>
                <a:cubicBezTo>
                  <a:pt x="2251831" y="506898"/>
                  <a:pt x="2248024" y="500172"/>
                  <a:pt x="2241678" y="494959"/>
                </a:cubicBezTo>
                <a:cubicBezTo>
                  <a:pt x="2235333" y="489747"/>
                  <a:pt x="2227905" y="487574"/>
                  <a:pt x="2219394" y="488442"/>
                </a:cubicBezTo>
                <a:cubicBezTo>
                  <a:pt x="2210883" y="489309"/>
                  <a:pt x="2202684" y="492647"/>
                  <a:pt x="2194797" y="498455"/>
                </a:cubicBezTo>
                <a:cubicBezTo>
                  <a:pt x="2186910" y="504263"/>
                  <a:pt x="2180464" y="513992"/>
                  <a:pt x="2175459" y="527644"/>
                </a:cubicBezTo>
                <a:lnTo>
                  <a:pt x="2142978" y="522826"/>
                </a:lnTo>
                <a:cubicBezTo>
                  <a:pt x="2150349" y="499122"/>
                  <a:pt x="2159950" y="482301"/>
                  <a:pt x="2171781" y="472363"/>
                </a:cubicBezTo>
                <a:cubicBezTo>
                  <a:pt x="2183611" y="462425"/>
                  <a:pt x="2197572" y="456990"/>
                  <a:pt x="2213661" y="456058"/>
                </a:cubicBezTo>
                <a:cubicBezTo>
                  <a:pt x="2218537" y="455119"/>
                  <a:pt x="2223167" y="454654"/>
                  <a:pt x="2227552" y="454663"/>
                </a:cubicBezTo>
                <a:close/>
                <a:moveTo>
                  <a:pt x="5578853" y="450530"/>
                </a:moveTo>
                <a:cubicBezTo>
                  <a:pt x="5582764" y="450702"/>
                  <a:pt x="5586899" y="452222"/>
                  <a:pt x="5591259" y="455090"/>
                </a:cubicBezTo>
                <a:cubicBezTo>
                  <a:pt x="5599978" y="460826"/>
                  <a:pt x="5608127" y="467566"/>
                  <a:pt x="5615706" y="475310"/>
                </a:cubicBezTo>
                <a:cubicBezTo>
                  <a:pt x="5623284" y="483054"/>
                  <a:pt x="5623087" y="489467"/>
                  <a:pt x="5615114" y="494551"/>
                </a:cubicBezTo>
                <a:cubicBezTo>
                  <a:pt x="5607141" y="499634"/>
                  <a:pt x="5597182" y="515893"/>
                  <a:pt x="5585236" y="543325"/>
                </a:cubicBezTo>
                <a:cubicBezTo>
                  <a:pt x="5598731" y="556877"/>
                  <a:pt x="5595023" y="564169"/>
                  <a:pt x="5574115" y="565201"/>
                </a:cubicBezTo>
                <a:cubicBezTo>
                  <a:pt x="5553207" y="566234"/>
                  <a:pt x="5521874" y="569797"/>
                  <a:pt x="5480115" y="575892"/>
                </a:cubicBezTo>
                <a:cubicBezTo>
                  <a:pt x="5472300" y="590519"/>
                  <a:pt x="5465578" y="588960"/>
                  <a:pt x="5459950" y="571214"/>
                </a:cubicBezTo>
                <a:cubicBezTo>
                  <a:pt x="5454321" y="553468"/>
                  <a:pt x="5449965" y="536887"/>
                  <a:pt x="5446882" y="521471"/>
                </a:cubicBezTo>
                <a:cubicBezTo>
                  <a:pt x="5443799" y="506055"/>
                  <a:pt x="5439063" y="493533"/>
                  <a:pt x="5432674" y="483903"/>
                </a:cubicBezTo>
                <a:cubicBezTo>
                  <a:pt x="5426286" y="474274"/>
                  <a:pt x="5428068" y="469459"/>
                  <a:pt x="5438020" y="469459"/>
                </a:cubicBezTo>
                <a:cubicBezTo>
                  <a:pt x="5445735" y="469459"/>
                  <a:pt x="5452898" y="470355"/>
                  <a:pt x="5459508" y="472148"/>
                </a:cubicBezTo>
                <a:cubicBezTo>
                  <a:pt x="5466120" y="473940"/>
                  <a:pt x="5484088" y="472635"/>
                  <a:pt x="5513413" y="468233"/>
                </a:cubicBezTo>
                <a:cubicBezTo>
                  <a:pt x="5542739" y="463830"/>
                  <a:pt x="5560865" y="459105"/>
                  <a:pt x="5567791" y="454058"/>
                </a:cubicBezTo>
                <a:cubicBezTo>
                  <a:pt x="5571254" y="451534"/>
                  <a:pt x="5574942" y="450358"/>
                  <a:pt x="5578853" y="450530"/>
                </a:cubicBezTo>
                <a:close/>
                <a:moveTo>
                  <a:pt x="2721353" y="450530"/>
                </a:moveTo>
                <a:cubicBezTo>
                  <a:pt x="2725264" y="450702"/>
                  <a:pt x="2729400" y="452222"/>
                  <a:pt x="2733759" y="455090"/>
                </a:cubicBezTo>
                <a:cubicBezTo>
                  <a:pt x="2742478" y="460826"/>
                  <a:pt x="2750627" y="467566"/>
                  <a:pt x="2758206" y="475310"/>
                </a:cubicBezTo>
                <a:cubicBezTo>
                  <a:pt x="2765785" y="483054"/>
                  <a:pt x="2765587" y="489467"/>
                  <a:pt x="2757614" y="494551"/>
                </a:cubicBezTo>
                <a:cubicBezTo>
                  <a:pt x="2749641" y="499634"/>
                  <a:pt x="2739682" y="515893"/>
                  <a:pt x="2727736" y="543325"/>
                </a:cubicBezTo>
                <a:cubicBezTo>
                  <a:pt x="2741231" y="556877"/>
                  <a:pt x="2737523" y="564169"/>
                  <a:pt x="2716615" y="565201"/>
                </a:cubicBezTo>
                <a:cubicBezTo>
                  <a:pt x="2695707" y="566234"/>
                  <a:pt x="2664374" y="569797"/>
                  <a:pt x="2622615" y="575892"/>
                </a:cubicBezTo>
                <a:cubicBezTo>
                  <a:pt x="2614800" y="590519"/>
                  <a:pt x="2608078" y="588960"/>
                  <a:pt x="2602449" y="571214"/>
                </a:cubicBezTo>
                <a:cubicBezTo>
                  <a:pt x="2596821" y="553468"/>
                  <a:pt x="2592465" y="536887"/>
                  <a:pt x="2589382" y="521471"/>
                </a:cubicBezTo>
                <a:cubicBezTo>
                  <a:pt x="2586299" y="506055"/>
                  <a:pt x="2581563" y="493533"/>
                  <a:pt x="2575174" y="483903"/>
                </a:cubicBezTo>
                <a:cubicBezTo>
                  <a:pt x="2568786" y="474274"/>
                  <a:pt x="2570568" y="469459"/>
                  <a:pt x="2580520" y="469459"/>
                </a:cubicBezTo>
                <a:cubicBezTo>
                  <a:pt x="2588235" y="469459"/>
                  <a:pt x="2595398" y="470355"/>
                  <a:pt x="2602008" y="472148"/>
                </a:cubicBezTo>
                <a:cubicBezTo>
                  <a:pt x="2608619" y="473940"/>
                  <a:pt x="2626588" y="472635"/>
                  <a:pt x="2655913" y="468233"/>
                </a:cubicBezTo>
                <a:cubicBezTo>
                  <a:pt x="2685239" y="463830"/>
                  <a:pt x="2703365" y="459105"/>
                  <a:pt x="2710291" y="454058"/>
                </a:cubicBezTo>
                <a:cubicBezTo>
                  <a:pt x="2713755" y="451534"/>
                  <a:pt x="2717442" y="450358"/>
                  <a:pt x="2721353" y="450530"/>
                </a:cubicBezTo>
                <a:close/>
                <a:moveTo>
                  <a:pt x="5182146" y="450527"/>
                </a:moveTo>
                <a:cubicBezTo>
                  <a:pt x="5185608" y="450407"/>
                  <a:pt x="5189654" y="451182"/>
                  <a:pt x="5194286" y="452853"/>
                </a:cubicBezTo>
                <a:cubicBezTo>
                  <a:pt x="5203550" y="456194"/>
                  <a:pt x="5211161" y="460317"/>
                  <a:pt x="5217120" y="465221"/>
                </a:cubicBezTo>
                <a:cubicBezTo>
                  <a:pt x="5223078" y="470126"/>
                  <a:pt x="5222619" y="475812"/>
                  <a:pt x="5215743" y="482279"/>
                </a:cubicBezTo>
                <a:cubicBezTo>
                  <a:pt x="5208867" y="488747"/>
                  <a:pt x="5204131" y="499107"/>
                  <a:pt x="5201535" y="513362"/>
                </a:cubicBezTo>
                <a:cubicBezTo>
                  <a:pt x="5198940" y="527616"/>
                  <a:pt x="5196749" y="551051"/>
                  <a:pt x="5194964" y="583668"/>
                </a:cubicBezTo>
                <a:cubicBezTo>
                  <a:pt x="5193179" y="616285"/>
                  <a:pt x="5194190" y="638942"/>
                  <a:pt x="5197997" y="651641"/>
                </a:cubicBezTo>
                <a:cubicBezTo>
                  <a:pt x="5201804" y="664339"/>
                  <a:pt x="5214449" y="670899"/>
                  <a:pt x="5235930" y="671323"/>
                </a:cubicBezTo>
                <a:cubicBezTo>
                  <a:pt x="5257412" y="671746"/>
                  <a:pt x="5271555" y="670756"/>
                  <a:pt x="5278359" y="668354"/>
                </a:cubicBezTo>
                <a:cubicBezTo>
                  <a:pt x="5285164" y="665952"/>
                  <a:pt x="5290054" y="660922"/>
                  <a:pt x="5293030" y="653265"/>
                </a:cubicBezTo>
                <a:cubicBezTo>
                  <a:pt x="5296005" y="645607"/>
                  <a:pt x="5300659" y="634877"/>
                  <a:pt x="5306990" y="621074"/>
                </a:cubicBezTo>
                <a:cubicBezTo>
                  <a:pt x="5313321" y="607272"/>
                  <a:pt x="5316031" y="609782"/>
                  <a:pt x="5315121" y="628603"/>
                </a:cubicBezTo>
                <a:cubicBezTo>
                  <a:pt x="5314210" y="647425"/>
                  <a:pt x="5316010" y="662041"/>
                  <a:pt x="5320520" y="672452"/>
                </a:cubicBezTo>
                <a:cubicBezTo>
                  <a:pt x="5325029" y="682863"/>
                  <a:pt x="5319716" y="690574"/>
                  <a:pt x="5304581" y="695586"/>
                </a:cubicBezTo>
                <a:cubicBezTo>
                  <a:pt x="5289444" y="700598"/>
                  <a:pt x="5270333" y="702875"/>
                  <a:pt x="5247245" y="702416"/>
                </a:cubicBezTo>
                <a:cubicBezTo>
                  <a:pt x="5224157" y="701957"/>
                  <a:pt x="5205855" y="697863"/>
                  <a:pt x="5192340" y="690133"/>
                </a:cubicBezTo>
                <a:cubicBezTo>
                  <a:pt x="5178824" y="682404"/>
                  <a:pt x="5171138" y="666658"/>
                  <a:pt x="5169281" y="642897"/>
                </a:cubicBezTo>
                <a:cubicBezTo>
                  <a:pt x="5167424" y="619135"/>
                  <a:pt x="5168073" y="587271"/>
                  <a:pt x="5171227" y="547305"/>
                </a:cubicBezTo>
                <a:cubicBezTo>
                  <a:pt x="5174382" y="507339"/>
                  <a:pt x="5175662" y="485746"/>
                  <a:pt x="5175067" y="482527"/>
                </a:cubicBezTo>
                <a:cubicBezTo>
                  <a:pt x="5174472" y="479307"/>
                  <a:pt x="5170804" y="478597"/>
                  <a:pt x="5164064" y="480397"/>
                </a:cubicBezTo>
                <a:cubicBezTo>
                  <a:pt x="5157324" y="482197"/>
                  <a:pt x="5140647" y="486832"/>
                  <a:pt x="5114031" y="494303"/>
                </a:cubicBezTo>
                <a:cubicBezTo>
                  <a:pt x="5114892" y="521177"/>
                  <a:pt x="5113723" y="549667"/>
                  <a:pt x="5110525" y="579775"/>
                </a:cubicBezTo>
                <a:cubicBezTo>
                  <a:pt x="5107327" y="609882"/>
                  <a:pt x="5099229" y="633988"/>
                  <a:pt x="5086229" y="652092"/>
                </a:cubicBezTo>
                <a:cubicBezTo>
                  <a:pt x="5073230" y="670197"/>
                  <a:pt x="5056814" y="684576"/>
                  <a:pt x="5036981" y="695231"/>
                </a:cubicBezTo>
                <a:cubicBezTo>
                  <a:pt x="5017149" y="705886"/>
                  <a:pt x="5016507" y="701121"/>
                  <a:pt x="5035056" y="680938"/>
                </a:cubicBezTo>
                <a:cubicBezTo>
                  <a:pt x="5053605" y="660754"/>
                  <a:pt x="5066651" y="640670"/>
                  <a:pt x="5074194" y="620687"/>
                </a:cubicBezTo>
                <a:cubicBezTo>
                  <a:pt x="5081737" y="600704"/>
                  <a:pt x="5086186" y="576104"/>
                  <a:pt x="5087541" y="546885"/>
                </a:cubicBezTo>
                <a:cubicBezTo>
                  <a:pt x="5088897" y="517667"/>
                  <a:pt x="5087323" y="498584"/>
                  <a:pt x="5082820" y="489636"/>
                </a:cubicBezTo>
                <a:cubicBezTo>
                  <a:pt x="5078317" y="480687"/>
                  <a:pt x="5079694" y="476213"/>
                  <a:pt x="5086950" y="476213"/>
                </a:cubicBezTo>
                <a:cubicBezTo>
                  <a:pt x="5091352" y="476213"/>
                  <a:pt x="5095966" y="476210"/>
                  <a:pt x="5100792" y="476202"/>
                </a:cubicBezTo>
                <a:cubicBezTo>
                  <a:pt x="5105617" y="476195"/>
                  <a:pt x="5113483" y="475105"/>
                  <a:pt x="5124389" y="472933"/>
                </a:cubicBezTo>
                <a:cubicBezTo>
                  <a:pt x="5135294" y="470760"/>
                  <a:pt x="5145064" y="467946"/>
                  <a:pt x="5153696" y="464490"/>
                </a:cubicBezTo>
                <a:cubicBezTo>
                  <a:pt x="5162329" y="461034"/>
                  <a:pt x="5168937" y="457395"/>
                  <a:pt x="5173518" y="453574"/>
                </a:cubicBezTo>
                <a:cubicBezTo>
                  <a:pt x="5175809" y="451663"/>
                  <a:pt x="5178685" y="450647"/>
                  <a:pt x="5182146" y="450527"/>
                </a:cubicBezTo>
                <a:close/>
                <a:moveTo>
                  <a:pt x="1279956" y="449963"/>
                </a:moveTo>
                <a:cubicBezTo>
                  <a:pt x="1283336" y="450273"/>
                  <a:pt x="1288525" y="452193"/>
                  <a:pt x="1295523" y="455725"/>
                </a:cubicBezTo>
                <a:cubicBezTo>
                  <a:pt x="1309520" y="462787"/>
                  <a:pt x="1314417" y="469437"/>
                  <a:pt x="1310215" y="475675"/>
                </a:cubicBezTo>
                <a:cubicBezTo>
                  <a:pt x="1306014" y="481913"/>
                  <a:pt x="1301902" y="490614"/>
                  <a:pt x="1297879" y="501778"/>
                </a:cubicBezTo>
                <a:cubicBezTo>
                  <a:pt x="1293856" y="512942"/>
                  <a:pt x="1286576" y="526454"/>
                  <a:pt x="1276035" y="542314"/>
                </a:cubicBezTo>
                <a:cubicBezTo>
                  <a:pt x="1293731" y="538916"/>
                  <a:pt x="1309892" y="533567"/>
                  <a:pt x="1324519" y="526268"/>
                </a:cubicBezTo>
                <a:cubicBezTo>
                  <a:pt x="1339146" y="518969"/>
                  <a:pt x="1350919" y="518735"/>
                  <a:pt x="1359839" y="525569"/>
                </a:cubicBezTo>
                <a:cubicBezTo>
                  <a:pt x="1368759" y="532402"/>
                  <a:pt x="1367795" y="538027"/>
                  <a:pt x="1356946" y="542443"/>
                </a:cubicBezTo>
                <a:cubicBezTo>
                  <a:pt x="1346098" y="546860"/>
                  <a:pt x="1328126" y="550947"/>
                  <a:pt x="1303031" y="554704"/>
                </a:cubicBezTo>
                <a:cubicBezTo>
                  <a:pt x="1316524" y="557271"/>
                  <a:pt x="1321662" y="563495"/>
                  <a:pt x="1318443" y="573375"/>
                </a:cubicBezTo>
                <a:cubicBezTo>
                  <a:pt x="1315223" y="583256"/>
                  <a:pt x="1312484" y="594072"/>
                  <a:pt x="1310226" y="605824"/>
                </a:cubicBezTo>
                <a:cubicBezTo>
                  <a:pt x="1307967" y="617575"/>
                  <a:pt x="1303769" y="630600"/>
                  <a:pt x="1297631" y="644897"/>
                </a:cubicBezTo>
                <a:cubicBezTo>
                  <a:pt x="1305232" y="653888"/>
                  <a:pt x="1314076" y="662553"/>
                  <a:pt x="1324164" y="670892"/>
                </a:cubicBezTo>
                <a:cubicBezTo>
                  <a:pt x="1334252" y="679231"/>
                  <a:pt x="1344736" y="685573"/>
                  <a:pt x="1355613" y="689918"/>
                </a:cubicBezTo>
                <a:cubicBezTo>
                  <a:pt x="1366490" y="694263"/>
                  <a:pt x="1376416" y="698917"/>
                  <a:pt x="1385394" y="703878"/>
                </a:cubicBezTo>
                <a:cubicBezTo>
                  <a:pt x="1394371" y="708840"/>
                  <a:pt x="1389788" y="712203"/>
                  <a:pt x="1371648" y="713967"/>
                </a:cubicBezTo>
                <a:cubicBezTo>
                  <a:pt x="1353508" y="715731"/>
                  <a:pt x="1339813" y="715892"/>
                  <a:pt x="1330563" y="714451"/>
                </a:cubicBezTo>
                <a:cubicBezTo>
                  <a:pt x="1321315" y="713010"/>
                  <a:pt x="1314564" y="708983"/>
                  <a:pt x="1310312" y="702373"/>
                </a:cubicBezTo>
                <a:cubicBezTo>
                  <a:pt x="1306060" y="695762"/>
                  <a:pt x="1296742" y="682060"/>
                  <a:pt x="1282359" y="661266"/>
                </a:cubicBezTo>
                <a:cubicBezTo>
                  <a:pt x="1276207" y="669684"/>
                  <a:pt x="1268954" y="676679"/>
                  <a:pt x="1260601" y="682250"/>
                </a:cubicBezTo>
                <a:cubicBezTo>
                  <a:pt x="1252248" y="687821"/>
                  <a:pt x="1242131" y="692015"/>
                  <a:pt x="1230251" y="694833"/>
                </a:cubicBezTo>
                <a:cubicBezTo>
                  <a:pt x="1227280" y="695538"/>
                  <a:pt x="1224986" y="695911"/>
                  <a:pt x="1223368" y="695952"/>
                </a:cubicBezTo>
                <a:lnTo>
                  <a:pt x="1221652" y="695422"/>
                </a:lnTo>
                <a:lnTo>
                  <a:pt x="1221076" y="705459"/>
                </a:lnTo>
                <a:cubicBezTo>
                  <a:pt x="1218638" y="715591"/>
                  <a:pt x="1213641" y="716871"/>
                  <a:pt x="1206083" y="709299"/>
                </a:cubicBezTo>
                <a:cubicBezTo>
                  <a:pt x="1198526" y="701727"/>
                  <a:pt x="1191650" y="695167"/>
                  <a:pt x="1185455" y="689617"/>
                </a:cubicBezTo>
                <a:cubicBezTo>
                  <a:pt x="1172392" y="700157"/>
                  <a:pt x="1159639" y="707729"/>
                  <a:pt x="1147199" y="712332"/>
                </a:cubicBezTo>
                <a:cubicBezTo>
                  <a:pt x="1134759" y="716935"/>
                  <a:pt x="1121598" y="719699"/>
                  <a:pt x="1107717" y="720624"/>
                </a:cubicBezTo>
                <a:cubicBezTo>
                  <a:pt x="1093836" y="721549"/>
                  <a:pt x="1092244" y="718882"/>
                  <a:pt x="1102941" y="712622"/>
                </a:cubicBezTo>
                <a:cubicBezTo>
                  <a:pt x="1113640" y="706363"/>
                  <a:pt x="1124631" y="700627"/>
                  <a:pt x="1135917" y="695414"/>
                </a:cubicBezTo>
                <a:cubicBezTo>
                  <a:pt x="1147202" y="690201"/>
                  <a:pt x="1157413" y="683587"/>
                  <a:pt x="1166548" y="675571"/>
                </a:cubicBezTo>
                <a:cubicBezTo>
                  <a:pt x="1157011" y="669247"/>
                  <a:pt x="1149902" y="664930"/>
                  <a:pt x="1145220" y="662622"/>
                </a:cubicBezTo>
                <a:cubicBezTo>
                  <a:pt x="1140538" y="660313"/>
                  <a:pt x="1139337" y="656918"/>
                  <a:pt x="1141617" y="652436"/>
                </a:cubicBezTo>
                <a:cubicBezTo>
                  <a:pt x="1143897" y="647955"/>
                  <a:pt x="1145905" y="642796"/>
                  <a:pt x="1147640" y="636960"/>
                </a:cubicBezTo>
                <a:cubicBezTo>
                  <a:pt x="1127850" y="639598"/>
                  <a:pt x="1114306" y="642958"/>
                  <a:pt x="1107007" y="647037"/>
                </a:cubicBezTo>
                <a:cubicBezTo>
                  <a:pt x="1099708" y="651117"/>
                  <a:pt x="1090932" y="648181"/>
                  <a:pt x="1080678" y="638229"/>
                </a:cubicBezTo>
                <a:cubicBezTo>
                  <a:pt x="1070425" y="628277"/>
                  <a:pt x="1071748" y="623760"/>
                  <a:pt x="1084647" y="624677"/>
                </a:cubicBezTo>
                <a:cubicBezTo>
                  <a:pt x="1097546" y="625595"/>
                  <a:pt x="1120043" y="623523"/>
                  <a:pt x="1152136" y="618461"/>
                </a:cubicBezTo>
                <a:cubicBezTo>
                  <a:pt x="1154545" y="608380"/>
                  <a:pt x="1154849" y="599245"/>
                  <a:pt x="1153050" y="591057"/>
                </a:cubicBezTo>
                <a:cubicBezTo>
                  <a:pt x="1151250" y="582868"/>
                  <a:pt x="1156674" y="581829"/>
                  <a:pt x="1169322" y="587938"/>
                </a:cubicBezTo>
                <a:cubicBezTo>
                  <a:pt x="1181971" y="594047"/>
                  <a:pt x="1187262" y="598965"/>
                  <a:pt x="1185197" y="602694"/>
                </a:cubicBezTo>
                <a:cubicBezTo>
                  <a:pt x="1183132" y="606422"/>
                  <a:pt x="1180113" y="610144"/>
                  <a:pt x="1176141" y="613858"/>
                </a:cubicBezTo>
                <a:lnTo>
                  <a:pt x="1195544" y="611664"/>
                </a:lnTo>
                <a:cubicBezTo>
                  <a:pt x="1196906" y="607734"/>
                  <a:pt x="1197361" y="603070"/>
                  <a:pt x="1196909" y="597671"/>
                </a:cubicBezTo>
                <a:cubicBezTo>
                  <a:pt x="1196458" y="592272"/>
                  <a:pt x="1200175" y="591799"/>
                  <a:pt x="1208062" y="596252"/>
                </a:cubicBezTo>
                <a:cubicBezTo>
                  <a:pt x="1215950" y="600704"/>
                  <a:pt x="1221152" y="604537"/>
                  <a:pt x="1223669" y="607749"/>
                </a:cubicBezTo>
                <a:cubicBezTo>
                  <a:pt x="1226185" y="610961"/>
                  <a:pt x="1226228" y="615159"/>
                  <a:pt x="1223797" y="620343"/>
                </a:cubicBezTo>
                <a:cubicBezTo>
                  <a:pt x="1221366" y="625527"/>
                  <a:pt x="1218355" y="632841"/>
                  <a:pt x="1214763" y="642284"/>
                </a:cubicBezTo>
                <a:cubicBezTo>
                  <a:pt x="1211171" y="651727"/>
                  <a:pt x="1206399" y="661051"/>
                  <a:pt x="1200448" y="670258"/>
                </a:cubicBezTo>
                <a:cubicBezTo>
                  <a:pt x="1206055" y="673857"/>
                  <a:pt x="1211504" y="678091"/>
                  <a:pt x="1216796" y="682960"/>
                </a:cubicBezTo>
                <a:lnTo>
                  <a:pt x="1221810" y="692190"/>
                </a:lnTo>
                <a:lnTo>
                  <a:pt x="1227067" y="687369"/>
                </a:lnTo>
                <a:cubicBezTo>
                  <a:pt x="1236826" y="679575"/>
                  <a:pt x="1245228" y="672154"/>
                  <a:pt x="1252277" y="665106"/>
                </a:cubicBezTo>
                <a:cubicBezTo>
                  <a:pt x="1259325" y="658058"/>
                  <a:pt x="1265387" y="650999"/>
                  <a:pt x="1270464" y="643929"/>
                </a:cubicBezTo>
                <a:cubicBezTo>
                  <a:pt x="1264426" y="634221"/>
                  <a:pt x="1258590" y="625685"/>
                  <a:pt x="1252955" y="618321"/>
                </a:cubicBezTo>
                <a:cubicBezTo>
                  <a:pt x="1247319" y="610957"/>
                  <a:pt x="1242307" y="604217"/>
                  <a:pt x="1237919" y="598101"/>
                </a:cubicBezTo>
                <a:cubicBezTo>
                  <a:pt x="1233531" y="591985"/>
                  <a:pt x="1234850" y="588357"/>
                  <a:pt x="1241877" y="587217"/>
                </a:cubicBezTo>
                <a:cubicBezTo>
                  <a:pt x="1248904" y="586077"/>
                  <a:pt x="1254188" y="587730"/>
                  <a:pt x="1257730" y="592175"/>
                </a:cubicBezTo>
                <a:cubicBezTo>
                  <a:pt x="1261272" y="596621"/>
                  <a:pt x="1268937" y="607899"/>
                  <a:pt x="1280724" y="626011"/>
                </a:cubicBezTo>
                <a:cubicBezTo>
                  <a:pt x="1284696" y="616719"/>
                  <a:pt x="1287357" y="605623"/>
                  <a:pt x="1288705" y="592724"/>
                </a:cubicBezTo>
                <a:cubicBezTo>
                  <a:pt x="1290053" y="579825"/>
                  <a:pt x="1290376" y="568026"/>
                  <a:pt x="1289673" y="557329"/>
                </a:cubicBezTo>
                <a:cubicBezTo>
                  <a:pt x="1285041" y="558232"/>
                  <a:pt x="1278782" y="558232"/>
                  <a:pt x="1270894" y="557329"/>
                </a:cubicBezTo>
                <a:cubicBezTo>
                  <a:pt x="1260785" y="569274"/>
                  <a:pt x="1250086" y="578111"/>
                  <a:pt x="1238801" y="583840"/>
                </a:cubicBezTo>
                <a:cubicBezTo>
                  <a:pt x="1227515" y="589569"/>
                  <a:pt x="1227526" y="584632"/>
                  <a:pt x="1238833" y="569030"/>
                </a:cubicBezTo>
                <a:cubicBezTo>
                  <a:pt x="1250140" y="553428"/>
                  <a:pt x="1259591" y="534302"/>
                  <a:pt x="1267183" y="511651"/>
                </a:cubicBezTo>
                <a:cubicBezTo>
                  <a:pt x="1274777" y="489001"/>
                  <a:pt x="1278136" y="475163"/>
                  <a:pt x="1277261" y="470137"/>
                </a:cubicBezTo>
                <a:cubicBezTo>
                  <a:pt x="1276387" y="465110"/>
                  <a:pt x="1275712" y="459686"/>
                  <a:pt x="1275239" y="453864"/>
                </a:cubicBezTo>
                <a:cubicBezTo>
                  <a:pt x="1275003" y="450953"/>
                  <a:pt x="1276574" y="449652"/>
                  <a:pt x="1279956" y="449963"/>
                </a:cubicBezTo>
                <a:close/>
                <a:moveTo>
                  <a:pt x="618233" y="449762"/>
                </a:moveTo>
                <a:cubicBezTo>
                  <a:pt x="635152" y="448845"/>
                  <a:pt x="647330" y="451643"/>
                  <a:pt x="654768" y="458155"/>
                </a:cubicBezTo>
                <a:cubicBezTo>
                  <a:pt x="664684" y="466838"/>
                  <a:pt x="667874" y="473166"/>
                  <a:pt x="664340" y="477138"/>
                </a:cubicBezTo>
                <a:cubicBezTo>
                  <a:pt x="660805" y="481110"/>
                  <a:pt x="650906" y="482645"/>
                  <a:pt x="634644" y="481741"/>
                </a:cubicBezTo>
                <a:cubicBezTo>
                  <a:pt x="618383" y="480838"/>
                  <a:pt x="603092" y="480838"/>
                  <a:pt x="588774" y="481741"/>
                </a:cubicBezTo>
                <a:cubicBezTo>
                  <a:pt x="574455" y="482645"/>
                  <a:pt x="553271" y="484244"/>
                  <a:pt x="525222" y="486538"/>
                </a:cubicBezTo>
                <a:cubicBezTo>
                  <a:pt x="533309" y="495257"/>
                  <a:pt x="536232" y="501348"/>
                  <a:pt x="533987" y="504811"/>
                </a:cubicBezTo>
                <a:cubicBezTo>
                  <a:pt x="531743" y="508274"/>
                  <a:pt x="530620" y="522589"/>
                  <a:pt x="530620" y="547757"/>
                </a:cubicBezTo>
                <a:cubicBezTo>
                  <a:pt x="550812" y="547757"/>
                  <a:pt x="568411" y="550176"/>
                  <a:pt x="583418" y="555016"/>
                </a:cubicBezTo>
                <a:cubicBezTo>
                  <a:pt x="598424" y="559856"/>
                  <a:pt x="607097" y="569550"/>
                  <a:pt x="609435" y="584098"/>
                </a:cubicBezTo>
                <a:cubicBezTo>
                  <a:pt x="611772" y="598646"/>
                  <a:pt x="601425" y="600260"/>
                  <a:pt x="578395" y="588938"/>
                </a:cubicBezTo>
                <a:cubicBezTo>
                  <a:pt x="555364" y="577616"/>
                  <a:pt x="539440" y="568428"/>
                  <a:pt x="530620" y="561373"/>
                </a:cubicBezTo>
                <a:cubicBezTo>
                  <a:pt x="531467" y="629159"/>
                  <a:pt x="530466" y="674678"/>
                  <a:pt x="527620" y="697931"/>
                </a:cubicBezTo>
                <a:cubicBezTo>
                  <a:pt x="524773" y="721183"/>
                  <a:pt x="520346" y="732810"/>
                  <a:pt x="514338" y="732810"/>
                </a:cubicBezTo>
                <a:cubicBezTo>
                  <a:pt x="509877" y="732810"/>
                  <a:pt x="505149" y="727482"/>
                  <a:pt x="500151" y="716828"/>
                </a:cubicBezTo>
                <a:cubicBezTo>
                  <a:pt x="495154" y="706173"/>
                  <a:pt x="493580" y="697002"/>
                  <a:pt x="495430" y="689316"/>
                </a:cubicBezTo>
                <a:cubicBezTo>
                  <a:pt x="497280" y="681630"/>
                  <a:pt x="499080" y="673420"/>
                  <a:pt x="500829" y="664687"/>
                </a:cubicBezTo>
                <a:cubicBezTo>
                  <a:pt x="502579" y="655953"/>
                  <a:pt x="503905" y="626262"/>
                  <a:pt x="504809" y="575612"/>
                </a:cubicBezTo>
                <a:cubicBezTo>
                  <a:pt x="505712" y="524963"/>
                  <a:pt x="502994" y="496376"/>
                  <a:pt x="496656" y="489851"/>
                </a:cubicBezTo>
                <a:cubicBezTo>
                  <a:pt x="452029" y="497050"/>
                  <a:pt x="424055" y="501771"/>
                  <a:pt x="412733" y="504015"/>
                </a:cubicBezTo>
                <a:cubicBezTo>
                  <a:pt x="401412" y="506260"/>
                  <a:pt x="390757" y="502183"/>
                  <a:pt x="380769" y="491787"/>
                </a:cubicBezTo>
                <a:cubicBezTo>
                  <a:pt x="370781" y="481390"/>
                  <a:pt x="371147" y="476647"/>
                  <a:pt x="381866" y="477558"/>
                </a:cubicBezTo>
                <a:cubicBezTo>
                  <a:pt x="392586" y="478468"/>
                  <a:pt x="411084" y="477590"/>
                  <a:pt x="437363" y="474923"/>
                </a:cubicBezTo>
                <a:cubicBezTo>
                  <a:pt x="463641" y="472255"/>
                  <a:pt x="490579" y="468885"/>
                  <a:pt x="518177" y="464813"/>
                </a:cubicBezTo>
                <a:cubicBezTo>
                  <a:pt x="545775" y="460740"/>
                  <a:pt x="572960" y="456442"/>
                  <a:pt x="599733" y="451917"/>
                </a:cubicBezTo>
                <a:cubicBezTo>
                  <a:pt x="606427" y="450786"/>
                  <a:pt x="612593" y="450068"/>
                  <a:pt x="618233" y="449762"/>
                </a:cubicBezTo>
                <a:close/>
                <a:moveTo>
                  <a:pt x="5814962" y="449347"/>
                </a:moveTo>
                <a:cubicBezTo>
                  <a:pt x="5840947" y="445647"/>
                  <a:pt x="5861575" y="458467"/>
                  <a:pt x="5876847" y="487807"/>
                </a:cubicBezTo>
                <a:cubicBezTo>
                  <a:pt x="5885939" y="519772"/>
                  <a:pt x="5873499" y="551492"/>
                  <a:pt x="5839527" y="582969"/>
                </a:cubicBezTo>
                <a:cubicBezTo>
                  <a:pt x="5829403" y="598170"/>
                  <a:pt x="5824341" y="616166"/>
                  <a:pt x="5824341" y="636960"/>
                </a:cubicBezTo>
                <a:lnTo>
                  <a:pt x="5791903" y="636960"/>
                </a:lnTo>
                <a:cubicBezTo>
                  <a:pt x="5790928" y="600450"/>
                  <a:pt x="5805878" y="567202"/>
                  <a:pt x="5836752" y="537216"/>
                </a:cubicBezTo>
                <a:cubicBezTo>
                  <a:pt x="5843678" y="526863"/>
                  <a:pt x="5846704" y="515857"/>
                  <a:pt x="5845830" y="504198"/>
                </a:cubicBezTo>
                <a:cubicBezTo>
                  <a:pt x="5841112" y="488324"/>
                  <a:pt x="5832157" y="480838"/>
                  <a:pt x="5818963" y="481741"/>
                </a:cubicBezTo>
                <a:lnTo>
                  <a:pt x="5813672" y="481741"/>
                </a:lnTo>
                <a:cubicBezTo>
                  <a:pt x="5797396" y="482516"/>
                  <a:pt x="5789709" y="496462"/>
                  <a:pt x="5790613" y="523579"/>
                </a:cubicBezTo>
                <a:lnTo>
                  <a:pt x="5756798" y="523579"/>
                </a:lnTo>
                <a:cubicBezTo>
                  <a:pt x="5755838" y="486466"/>
                  <a:pt x="5767575" y="463680"/>
                  <a:pt x="5792011" y="455219"/>
                </a:cubicBezTo>
                <a:cubicBezTo>
                  <a:pt x="5795983" y="452236"/>
                  <a:pt x="5803634" y="450279"/>
                  <a:pt x="5814962" y="449347"/>
                </a:cubicBezTo>
                <a:close/>
                <a:moveTo>
                  <a:pt x="931573" y="447239"/>
                </a:moveTo>
                <a:cubicBezTo>
                  <a:pt x="938729" y="445833"/>
                  <a:pt x="946149" y="448619"/>
                  <a:pt x="953836" y="455596"/>
                </a:cubicBezTo>
                <a:cubicBezTo>
                  <a:pt x="961523" y="462572"/>
                  <a:pt x="960321" y="467767"/>
                  <a:pt x="950233" y="471180"/>
                </a:cubicBezTo>
                <a:cubicBezTo>
                  <a:pt x="940145" y="474593"/>
                  <a:pt x="914149" y="479117"/>
                  <a:pt x="872248" y="484753"/>
                </a:cubicBezTo>
                <a:cubicBezTo>
                  <a:pt x="881239" y="492454"/>
                  <a:pt x="881902" y="498889"/>
                  <a:pt x="874237" y="504058"/>
                </a:cubicBezTo>
                <a:cubicBezTo>
                  <a:pt x="866572" y="509228"/>
                  <a:pt x="853311" y="522432"/>
                  <a:pt x="834454" y="543670"/>
                </a:cubicBezTo>
                <a:cubicBezTo>
                  <a:pt x="862761" y="540113"/>
                  <a:pt x="887387" y="536776"/>
                  <a:pt x="908331" y="533657"/>
                </a:cubicBezTo>
                <a:cubicBezTo>
                  <a:pt x="929275" y="530538"/>
                  <a:pt x="943339" y="527601"/>
                  <a:pt x="950523" y="524848"/>
                </a:cubicBezTo>
                <a:cubicBezTo>
                  <a:pt x="957708" y="522095"/>
                  <a:pt x="964656" y="522188"/>
                  <a:pt x="971367" y="525128"/>
                </a:cubicBezTo>
                <a:cubicBezTo>
                  <a:pt x="978078" y="528067"/>
                  <a:pt x="986180" y="533768"/>
                  <a:pt x="995674" y="542228"/>
                </a:cubicBezTo>
                <a:cubicBezTo>
                  <a:pt x="1005167" y="550689"/>
                  <a:pt x="1007371" y="557691"/>
                  <a:pt x="1002288" y="563233"/>
                </a:cubicBezTo>
                <a:cubicBezTo>
                  <a:pt x="997205" y="568776"/>
                  <a:pt x="993365" y="577821"/>
                  <a:pt x="990770" y="590368"/>
                </a:cubicBezTo>
                <a:cubicBezTo>
                  <a:pt x="988173" y="602916"/>
                  <a:pt x="985965" y="618730"/>
                  <a:pt x="984144" y="637809"/>
                </a:cubicBezTo>
                <a:cubicBezTo>
                  <a:pt x="982323" y="656889"/>
                  <a:pt x="978591" y="672545"/>
                  <a:pt x="972948" y="684777"/>
                </a:cubicBezTo>
                <a:cubicBezTo>
                  <a:pt x="967305" y="697009"/>
                  <a:pt x="960321" y="705596"/>
                  <a:pt x="951997" y="710536"/>
                </a:cubicBezTo>
                <a:cubicBezTo>
                  <a:pt x="943673" y="715476"/>
                  <a:pt x="938191" y="711597"/>
                  <a:pt x="935552" y="698899"/>
                </a:cubicBezTo>
                <a:cubicBezTo>
                  <a:pt x="932914" y="686200"/>
                  <a:pt x="930598" y="677191"/>
                  <a:pt x="928604" y="671871"/>
                </a:cubicBezTo>
                <a:cubicBezTo>
                  <a:pt x="917992" y="671097"/>
                  <a:pt x="896981" y="672061"/>
                  <a:pt x="865569" y="674764"/>
                </a:cubicBezTo>
                <a:cubicBezTo>
                  <a:pt x="834156" y="677467"/>
                  <a:pt x="807702" y="679643"/>
                  <a:pt x="786206" y="681293"/>
                </a:cubicBezTo>
                <a:cubicBezTo>
                  <a:pt x="779022" y="699433"/>
                  <a:pt x="772870" y="703240"/>
                  <a:pt x="767750" y="692715"/>
                </a:cubicBezTo>
                <a:cubicBezTo>
                  <a:pt x="762631" y="682189"/>
                  <a:pt x="759616" y="667408"/>
                  <a:pt x="758705" y="648371"/>
                </a:cubicBezTo>
                <a:cubicBezTo>
                  <a:pt x="757795" y="629334"/>
                  <a:pt x="756027" y="612793"/>
                  <a:pt x="753403" y="598747"/>
                </a:cubicBezTo>
                <a:cubicBezTo>
                  <a:pt x="750778" y="584701"/>
                  <a:pt x="746957" y="571784"/>
                  <a:pt x="741938" y="559996"/>
                </a:cubicBezTo>
                <a:cubicBezTo>
                  <a:pt x="736919" y="548208"/>
                  <a:pt x="738682" y="543017"/>
                  <a:pt x="747229" y="544422"/>
                </a:cubicBezTo>
                <a:cubicBezTo>
                  <a:pt x="755776" y="545828"/>
                  <a:pt x="762419" y="547179"/>
                  <a:pt x="767159" y="548477"/>
                </a:cubicBezTo>
                <a:cubicBezTo>
                  <a:pt x="771898" y="549775"/>
                  <a:pt x="787948" y="549191"/>
                  <a:pt x="815310" y="546724"/>
                </a:cubicBezTo>
                <a:cubicBezTo>
                  <a:pt x="828015" y="527250"/>
                  <a:pt x="835479" y="513727"/>
                  <a:pt x="837702" y="506156"/>
                </a:cubicBezTo>
                <a:cubicBezTo>
                  <a:pt x="839925" y="498584"/>
                  <a:pt x="841036" y="492697"/>
                  <a:pt x="841036" y="488496"/>
                </a:cubicBezTo>
                <a:cubicBezTo>
                  <a:pt x="836418" y="489342"/>
                  <a:pt x="831023" y="490227"/>
                  <a:pt x="824849" y="491152"/>
                </a:cubicBezTo>
                <a:cubicBezTo>
                  <a:pt x="818676" y="492077"/>
                  <a:pt x="813288" y="492296"/>
                  <a:pt x="808684" y="491808"/>
                </a:cubicBezTo>
                <a:cubicBezTo>
                  <a:pt x="804081" y="491321"/>
                  <a:pt x="797973" y="487474"/>
                  <a:pt x="790358" y="480268"/>
                </a:cubicBezTo>
                <a:cubicBezTo>
                  <a:pt x="782743" y="473062"/>
                  <a:pt x="787511" y="469459"/>
                  <a:pt x="804662" y="469459"/>
                </a:cubicBezTo>
                <a:cubicBezTo>
                  <a:pt x="818759" y="469459"/>
                  <a:pt x="837340" y="467462"/>
                  <a:pt x="860406" y="463468"/>
                </a:cubicBezTo>
                <a:cubicBezTo>
                  <a:pt x="883472" y="459475"/>
                  <a:pt x="899311" y="456123"/>
                  <a:pt x="907922" y="453412"/>
                </a:cubicBezTo>
                <a:cubicBezTo>
                  <a:pt x="916533" y="450702"/>
                  <a:pt x="924417" y="448644"/>
                  <a:pt x="931573" y="447239"/>
                </a:cubicBezTo>
                <a:close/>
                <a:moveTo>
                  <a:pt x="182469" y="441840"/>
                </a:moveTo>
                <a:cubicBezTo>
                  <a:pt x="184111" y="441691"/>
                  <a:pt x="186158" y="441974"/>
                  <a:pt x="188611" y="442689"/>
                </a:cubicBezTo>
                <a:cubicBezTo>
                  <a:pt x="198419" y="445550"/>
                  <a:pt x="206769" y="449802"/>
                  <a:pt x="213660" y="455445"/>
                </a:cubicBezTo>
                <a:cubicBezTo>
                  <a:pt x="220550" y="461088"/>
                  <a:pt x="222378" y="466681"/>
                  <a:pt x="219145" y="472223"/>
                </a:cubicBezTo>
                <a:cubicBezTo>
                  <a:pt x="215911" y="477766"/>
                  <a:pt x="212495" y="489087"/>
                  <a:pt x="208895" y="506188"/>
                </a:cubicBezTo>
                <a:cubicBezTo>
                  <a:pt x="205296" y="523289"/>
                  <a:pt x="200886" y="542049"/>
                  <a:pt x="195666" y="562470"/>
                </a:cubicBezTo>
                <a:cubicBezTo>
                  <a:pt x="217750" y="595897"/>
                  <a:pt x="236091" y="619239"/>
                  <a:pt x="250690" y="632496"/>
                </a:cubicBezTo>
                <a:cubicBezTo>
                  <a:pt x="265288" y="645754"/>
                  <a:pt x="282037" y="656835"/>
                  <a:pt x="300938" y="665741"/>
                </a:cubicBezTo>
                <a:cubicBezTo>
                  <a:pt x="319838" y="674646"/>
                  <a:pt x="321852" y="679726"/>
                  <a:pt x="306982" y="680981"/>
                </a:cubicBezTo>
                <a:cubicBezTo>
                  <a:pt x="292111" y="682235"/>
                  <a:pt x="277057" y="682626"/>
                  <a:pt x="261821" y="682153"/>
                </a:cubicBezTo>
                <a:cubicBezTo>
                  <a:pt x="246585" y="681680"/>
                  <a:pt x="234037" y="672986"/>
                  <a:pt x="224178" y="656072"/>
                </a:cubicBezTo>
                <a:cubicBezTo>
                  <a:pt x="214319" y="639157"/>
                  <a:pt x="202636" y="613442"/>
                  <a:pt x="189127" y="578925"/>
                </a:cubicBezTo>
                <a:cubicBezTo>
                  <a:pt x="177798" y="613600"/>
                  <a:pt x="164791" y="640348"/>
                  <a:pt x="150107" y="659169"/>
                </a:cubicBezTo>
                <a:cubicBezTo>
                  <a:pt x="135423" y="677991"/>
                  <a:pt x="118620" y="692044"/>
                  <a:pt x="99698" y="701329"/>
                </a:cubicBezTo>
                <a:cubicBezTo>
                  <a:pt x="80776" y="710615"/>
                  <a:pt x="79682" y="706305"/>
                  <a:pt x="96417" y="688402"/>
                </a:cubicBezTo>
                <a:cubicBezTo>
                  <a:pt x="113153" y="670498"/>
                  <a:pt x="127801" y="649210"/>
                  <a:pt x="140363" y="624538"/>
                </a:cubicBezTo>
                <a:cubicBezTo>
                  <a:pt x="152925" y="599865"/>
                  <a:pt x="162106" y="576408"/>
                  <a:pt x="167907" y="554167"/>
                </a:cubicBezTo>
                <a:cubicBezTo>
                  <a:pt x="173708" y="531925"/>
                  <a:pt x="177730" y="512551"/>
                  <a:pt x="179975" y="496046"/>
                </a:cubicBezTo>
                <a:cubicBezTo>
                  <a:pt x="182218" y="479540"/>
                  <a:pt x="181767" y="465806"/>
                  <a:pt x="178619" y="454843"/>
                </a:cubicBezTo>
                <a:cubicBezTo>
                  <a:pt x="176258" y="446620"/>
                  <a:pt x="177542" y="442286"/>
                  <a:pt x="182469" y="441840"/>
                </a:cubicBezTo>
                <a:close/>
                <a:moveTo>
                  <a:pt x="4066194" y="433461"/>
                </a:moveTo>
                <a:cubicBezTo>
                  <a:pt x="4069107" y="433035"/>
                  <a:pt x="4073055" y="433666"/>
                  <a:pt x="4078038" y="435354"/>
                </a:cubicBezTo>
                <a:cubicBezTo>
                  <a:pt x="4088005" y="438731"/>
                  <a:pt x="4095695" y="443639"/>
                  <a:pt x="4101108" y="450078"/>
                </a:cubicBezTo>
                <a:cubicBezTo>
                  <a:pt x="4106521" y="456517"/>
                  <a:pt x="4105414" y="460887"/>
                  <a:pt x="4097785" y="463189"/>
                </a:cubicBezTo>
                <a:cubicBezTo>
                  <a:pt x="4090156" y="465490"/>
                  <a:pt x="4080716" y="468889"/>
                  <a:pt x="4069466" y="473385"/>
                </a:cubicBezTo>
                <a:cubicBezTo>
                  <a:pt x="4058216" y="477880"/>
                  <a:pt x="4047630" y="481376"/>
                  <a:pt x="4037706" y="483871"/>
                </a:cubicBezTo>
                <a:cubicBezTo>
                  <a:pt x="4052104" y="488876"/>
                  <a:pt x="4058403" y="493934"/>
                  <a:pt x="4056603" y="499046"/>
                </a:cubicBezTo>
                <a:cubicBezTo>
                  <a:pt x="4054803" y="504159"/>
                  <a:pt x="4053904" y="512738"/>
                  <a:pt x="4053904" y="524784"/>
                </a:cubicBezTo>
                <a:cubicBezTo>
                  <a:pt x="4062708" y="523134"/>
                  <a:pt x="4070922" y="520697"/>
                  <a:pt x="4078544" y="517470"/>
                </a:cubicBezTo>
                <a:cubicBezTo>
                  <a:pt x="4086165" y="514243"/>
                  <a:pt x="4093185" y="516240"/>
                  <a:pt x="4099602" y="523461"/>
                </a:cubicBezTo>
                <a:cubicBezTo>
                  <a:pt x="4106019" y="530681"/>
                  <a:pt x="4104137" y="535384"/>
                  <a:pt x="4093956" y="537571"/>
                </a:cubicBezTo>
                <a:cubicBezTo>
                  <a:pt x="4083774" y="539758"/>
                  <a:pt x="4070868" y="542494"/>
                  <a:pt x="4055237" y="545778"/>
                </a:cubicBezTo>
                <a:lnTo>
                  <a:pt x="4055237" y="582367"/>
                </a:lnTo>
                <a:cubicBezTo>
                  <a:pt x="4068115" y="585579"/>
                  <a:pt x="4078282" y="589171"/>
                  <a:pt x="4085739" y="593143"/>
                </a:cubicBezTo>
                <a:cubicBezTo>
                  <a:pt x="4093196" y="597116"/>
                  <a:pt x="4097401" y="604289"/>
                  <a:pt x="4098355" y="614664"/>
                </a:cubicBezTo>
                <a:cubicBezTo>
                  <a:pt x="4099308" y="625039"/>
                  <a:pt x="4094630" y="628546"/>
                  <a:pt x="4084319" y="625183"/>
                </a:cubicBezTo>
                <a:cubicBezTo>
                  <a:pt x="4074008" y="621820"/>
                  <a:pt x="4064315" y="612252"/>
                  <a:pt x="4055237" y="596477"/>
                </a:cubicBezTo>
                <a:lnTo>
                  <a:pt x="4055237" y="653093"/>
                </a:lnTo>
                <a:cubicBezTo>
                  <a:pt x="4055237" y="675721"/>
                  <a:pt x="4053498" y="694213"/>
                  <a:pt x="4050021" y="708568"/>
                </a:cubicBezTo>
                <a:cubicBezTo>
                  <a:pt x="4046543" y="722922"/>
                  <a:pt x="4040893" y="724356"/>
                  <a:pt x="4033071" y="712870"/>
                </a:cubicBezTo>
                <a:cubicBezTo>
                  <a:pt x="4025248" y="701383"/>
                  <a:pt x="4022237" y="692112"/>
                  <a:pt x="4024037" y="685057"/>
                </a:cubicBezTo>
                <a:cubicBezTo>
                  <a:pt x="4025836" y="678001"/>
                  <a:pt x="4027410" y="666590"/>
                  <a:pt x="4028758" y="650823"/>
                </a:cubicBezTo>
                <a:cubicBezTo>
                  <a:pt x="4030106" y="635056"/>
                  <a:pt x="4030780" y="612438"/>
                  <a:pt x="4030780" y="582969"/>
                </a:cubicBezTo>
                <a:cubicBezTo>
                  <a:pt x="4029561" y="594312"/>
                  <a:pt x="4021853" y="608688"/>
                  <a:pt x="4007656" y="626097"/>
                </a:cubicBezTo>
                <a:cubicBezTo>
                  <a:pt x="3993460" y="643506"/>
                  <a:pt x="3976667" y="657545"/>
                  <a:pt x="3957279" y="668214"/>
                </a:cubicBezTo>
                <a:cubicBezTo>
                  <a:pt x="3937891" y="678883"/>
                  <a:pt x="3934367" y="677457"/>
                  <a:pt x="3946707" y="663934"/>
                </a:cubicBezTo>
                <a:cubicBezTo>
                  <a:pt x="3959047" y="650411"/>
                  <a:pt x="3973477" y="632482"/>
                  <a:pt x="3989996" y="610147"/>
                </a:cubicBezTo>
                <a:cubicBezTo>
                  <a:pt x="4006516" y="587812"/>
                  <a:pt x="4017867" y="568858"/>
                  <a:pt x="4024047" y="553285"/>
                </a:cubicBezTo>
                <a:cubicBezTo>
                  <a:pt x="4015931" y="556769"/>
                  <a:pt x="4007262" y="560354"/>
                  <a:pt x="3998041" y="564040"/>
                </a:cubicBezTo>
                <a:lnTo>
                  <a:pt x="3971282" y="573397"/>
                </a:lnTo>
                <a:cubicBezTo>
                  <a:pt x="3961058" y="576179"/>
                  <a:pt x="3950647" y="573357"/>
                  <a:pt x="3940049" y="564933"/>
                </a:cubicBezTo>
                <a:cubicBezTo>
                  <a:pt x="3929452" y="556508"/>
                  <a:pt x="3930079" y="552001"/>
                  <a:pt x="3941932" y="551413"/>
                </a:cubicBezTo>
                <a:cubicBezTo>
                  <a:pt x="3953784" y="550825"/>
                  <a:pt x="3966428" y="548965"/>
                  <a:pt x="3979865" y="545831"/>
                </a:cubicBezTo>
                <a:cubicBezTo>
                  <a:pt x="3993302" y="542698"/>
                  <a:pt x="4009829" y="538270"/>
                  <a:pt x="4029446" y="532549"/>
                </a:cubicBezTo>
                <a:cubicBezTo>
                  <a:pt x="4029446" y="524203"/>
                  <a:pt x="4029005" y="516717"/>
                  <a:pt x="4028123" y="510092"/>
                </a:cubicBezTo>
                <a:cubicBezTo>
                  <a:pt x="4027242" y="503467"/>
                  <a:pt x="4025947" y="497616"/>
                  <a:pt x="4024241" y="492540"/>
                </a:cubicBezTo>
                <a:cubicBezTo>
                  <a:pt x="4015622" y="495235"/>
                  <a:pt x="4007484" y="496584"/>
                  <a:pt x="3999827" y="496584"/>
                </a:cubicBezTo>
                <a:cubicBezTo>
                  <a:pt x="3990778" y="496584"/>
                  <a:pt x="3991223" y="493307"/>
                  <a:pt x="4001160" y="486753"/>
                </a:cubicBezTo>
                <a:cubicBezTo>
                  <a:pt x="4011098" y="480200"/>
                  <a:pt x="4020702" y="474051"/>
                  <a:pt x="4029973" y="468308"/>
                </a:cubicBezTo>
                <a:cubicBezTo>
                  <a:pt x="4039244" y="462565"/>
                  <a:pt x="4046239" y="457334"/>
                  <a:pt x="4050957" y="452616"/>
                </a:cubicBezTo>
                <a:cubicBezTo>
                  <a:pt x="4055674" y="447898"/>
                  <a:pt x="4058876" y="442998"/>
                  <a:pt x="4060561" y="437914"/>
                </a:cubicBezTo>
                <a:cubicBezTo>
                  <a:pt x="4061403" y="435372"/>
                  <a:pt x="4063281" y="433888"/>
                  <a:pt x="4066194" y="433461"/>
                </a:cubicBezTo>
                <a:close/>
                <a:moveTo>
                  <a:pt x="1165558" y="428170"/>
                </a:moveTo>
                <a:cubicBezTo>
                  <a:pt x="1169402" y="426886"/>
                  <a:pt x="1176403" y="428815"/>
                  <a:pt x="1186563" y="433956"/>
                </a:cubicBezTo>
                <a:cubicBezTo>
                  <a:pt x="1196723" y="439097"/>
                  <a:pt x="1200226" y="444701"/>
                  <a:pt x="1197071" y="450766"/>
                </a:cubicBezTo>
                <a:cubicBezTo>
                  <a:pt x="1193916" y="456832"/>
                  <a:pt x="1192339" y="478802"/>
                  <a:pt x="1192339" y="516674"/>
                </a:cubicBezTo>
                <a:lnTo>
                  <a:pt x="1214365" y="512738"/>
                </a:lnTo>
                <a:cubicBezTo>
                  <a:pt x="1224920" y="509970"/>
                  <a:pt x="1232438" y="511171"/>
                  <a:pt x="1236918" y="516341"/>
                </a:cubicBezTo>
                <a:cubicBezTo>
                  <a:pt x="1241400" y="521510"/>
                  <a:pt x="1239038" y="525802"/>
                  <a:pt x="1229831" y="529215"/>
                </a:cubicBezTo>
                <a:cubicBezTo>
                  <a:pt x="1220624" y="532628"/>
                  <a:pt x="1207682" y="535531"/>
                  <a:pt x="1191005" y="537926"/>
                </a:cubicBezTo>
                <a:lnTo>
                  <a:pt x="1191005" y="542831"/>
                </a:lnTo>
                <a:cubicBezTo>
                  <a:pt x="1204786" y="544451"/>
                  <a:pt x="1215652" y="548043"/>
                  <a:pt x="1223604" y="553607"/>
                </a:cubicBezTo>
                <a:cubicBezTo>
                  <a:pt x="1231555" y="559171"/>
                  <a:pt x="1234018" y="566356"/>
                  <a:pt x="1230993" y="575161"/>
                </a:cubicBezTo>
                <a:cubicBezTo>
                  <a:pt x="1227967" y="583966"/>
                  <a:pt x="1221442" y="583507"/>
                  <a:pt x="1211418" y="573784"/>
                </a:cubicBezTo>
                <a:cubicBezTo>
                  <a:pt x="1201395" y="564061"/>
                  <a:pt x="1194590" y="557228"/>
                  <a:pt x="1191005" y="553285"/>
                </a:cubicBezTo>
                <a:cubicBezTo>
                  <a:pt x="1191005" y="561602"/>
                  <a:pt x="1189697" y="570206"/>
                  <a:pt x="1187079" y="579097"/>
                </a:cubicBezTo>
                <a:cubicBezTo>
                  <a:pt x="1184462" y="587988"/>
                  <a:pt x="1180160" y="588483"/>
                  <a:pt x="1174173" y="580581"/>
                </a:cubicBezTo>
                <a:cubicBezTo>
                  <a:pt x="1168186" y="572680"/>
                  <a:pt x="1165867" y="565904"/>
                  <a:pt x="1167215" y="560254"/>
                </a:cubicBezTo>
                <a:cubicBezTo>
                  <a:pt x="1168563" y="554604"/>
                  <a:pt x="1169200" y="549578"/>
                  <a:pt x="1169129" y="545175"/>
                </a:cubicBezTo>
                <a:cubicBezTo>
                  <a:pt x="1151232" y="572536"/>
                  <a:pt x="1132152" y="590627"/>
                  <a:pt x="1111890" y="599446"/>
                </a:cubicBezTo>
                <a:cubicBezTo>
                  <a:pt x="1091627" y="608265"/>
                  <a:pt x="1086798" y="607677"/>
                  <a:pt x="1097402" y="597682"/>
                </a:cubicBezTo>
                <a:cubicBezTo>
                  <a:pt x="1108007" y="587687"/>
                  <a:pt x="1118863" y="576914"/>
                  <a:pt x="1129970" y="565363"/>
                </a:cubicBezTo>
                <a:cubicBezTo>
                  <a:pt x="1141076" y="553812"/>
                  <a:pt x="1148766" y="545283"/>
                  <a:pt x="1153039" y="539776"/>
                </a:cubicBezTo>
                <a:cubicBezTo>
                  <a:pt x="1144091" y="544164"/>
                  <a:pt x="1136749" y="546839"/>
                  <a:pt x="1131012" y="547800"/>
                </a:cubicBezTo>
                <a:cubicBezTo>
                  <a:pt x="1125277" y="548760"/>
                  <a:pt x="1118289" y="545387"/>
                  <a:pt x="1110051" y="537679"/>
                </a:cubicBezTo>
                <a:cubicBezTo>
                  <a:pt x="1101812" y="529971"/>
                  <a:pt x="1103253" y="526576"/>
                  <a:pt x="1114374" y="527494"/>
                </a:cubicBezTo>
                <a:cubicBezTo>
                  <a:pt x="1125495" y="528412"/>
                  <a:pt x="1143782" y="526411"/>
                  <a:pt x="1169236" y="521492"/>
                </a:cubicBezTo>
                <a:lnTo>
                  <a:pt x="1169236" y="474923"/>
                </a:lnTo>
                <a:cubicBezTo>
                  <a:pt x="1169236" y="456854"/>
                  <a:pt x="1167663" y="444866"/>
                  <a:pt x="1164515" y="438957"/>
                </a:cubicBezTo>
                <a:cubicBezTo>
                  <a:pt x="1161367" y="433049"/>
                  <a:pt x="1161715" y="429453"/>
                  <a:pt x="1165558" y="428170"/>
                </a:cubicBezTo>
                <a:close/>
                <a:moveTo>
                  <a:pt x="4410444" y="425973"/>
                </a:moveTo>
                <a:cubicBezTo>
                  <a:pt x="4412322" y="425330"/>
                  <a:pt x="4414986" y="425499"/>
                  <a:pt x="4418435" y="426481"/>
                </a:cubicBezTo>
                <a:cubicBezTo>
                  <a:pt x="4425332" y="428446"/>
                  <a:pt x="4432026" y="431855"/>
                  <a:pt x="4438515" y="436710"/>
                </a:cubicBezTo>
                <a:cubicBezTo>
                  <a:pt x="4445004" y="441564"/>
                  <a:pt x="4446269" y="446239"/>
                  <a:pt x="4442311" y="450734"/>
                </a:cubicBezTo>
                <a:cubicBezTo>
                  <a:pt x="4438353" y="455230"/>
                  <a:pt x="4432682" y="461471"/>
                  <a:pt x="4425297" y="469459"/>
                </a:cubicBezTo>
                <a:cubicBezTo>
                  <a:pt x="4429341" y="469459"/>
                  <a:pt x="4435356" y="468409"/>
                  <a:pt x="4443344" y="466308"/>
                </a:cubicBezTo>
                <a:cubicBezTo>
                  <a:pt x="4451331" y="464207"/>
                  <a:pt x="4457810" y="461278"/>
                  <a:pt x="4462778" y="457521"/>
                </a:cubicBezTo>
                <a:cubicBezTo>
                  <a:pt x="4467747" y="453764"/>
                  <a:pt x="4474351" y="453315"/>
                  <a:pt x="4482589" y="456176"/>
                </a:cubicBezTo>
                <a:cubicBezTo>
                  <a:pt x="4490828" y="459037"/>
                  <a:pt x="4498636" y="463601"/>
                  <a:pt x="4506014" y="469868"/>
                </a:cubicBezTo>
                <a:cubicBezTo>
                  <a:pt x="4513392" y="476134"/>
                  <a:pt x="4511825" y="481390"/>
                  <a:pt x="4501314" y="485635"/>
                </a:cubicBezTo>
                <a:cubicBezTo>
                  <a:pt x="4490803" y="489879"/>
                  <a:pt x="4476262" y="499774"/>
                  <a:pt x="4457691" y="515319"/>
                </a:cubicBezTo>
                <a:cubicBezTo>
                  <a:pt x="4471658" y="512838"/>
                  <a:pt x="4481116" y="509970"/>
                  <a:pt x="4486063" y="506715"/>
                </a:cubicBezTo>
                <a:cubicBezTo>
                  <a:pt x="4491011" y="503460"/>
                  <a:pt x="4497858" y="503517"/>
                  <a:pt x="4506606" y="506887"/>
                </a:cubicBezTo>
                <a:cubicBezTo>
                  <a:pt x="4515353" y="510257"/>
                  <a:pt x="4523111" y="515663"/>
                  <a:pt x="4529880" y="523106"/>
                </a:cubicBezTo>
                <a:cubicBezTo>
                  <a:pt x="4536648" y="530548"/>
                  <a:pt x="4535813" y="536801"/>
                  <a:pt x="4527374" y="541863"/>
                </a:cubicBezTo>
                <a:cubicBezTo>
                  <a:pt x="4518935" y="546925"/>
                  <a:pt x="4511001" y="556447"/>
                  <a:pt x="4503573" y="570428"/>
                </a:cubicBezTo>
                <a:cubicBezTo>
                  <a:pt x="4512578" y="579950"/>
                  <a:pt x="4512428" y="585321"/>
                  <a:pt x="4503121" y="586540"/>
                </a:cubicBezTo>
                <a:cubicBezTo>
                  <a:pt x="4493814" y="587759"/>
                  <a:pt x="4480471" y="589365"/>
                  <a:pt x="4463090" y="591358"/>
                </a:cubicBezTo>
                <a:cubicBezTo>
                  <a:pt x="4472985" y="598499"/>
                  <a:pt x="4476319" y="604131"/>
                  <a:pt x="4473093" y="608254"/>
                </a:cubicBezTo>
                <a:cubicBezTo>
                  <a:pt x="4469866" y="612377"/>
                  <a:pt x="4467167" y="623279"/>
                  <a:pt x="4464994" y="640961"/>
                </a:cubicBezTo>
                <a:cubicBezTo>
                  <a:pt x="4462821" y="658642"/>
                  <a:pt x="4464843" y="671613"/>
                  <a:pt x="4471060" y="679873"/>
                </a:cubicBezTo>
                <a:cubicBezTo>
                  <a:pt x="4477276" y="688133"/>
                  <a:pt x="4490785" y="692478"/>
                  <a:pt x="4511585" y="692908"/>
                </a:cubicBezTo>
                <a:cubicBezTo>
                  <a:pt x="4532386" y="693338"/>
                  <a:pt x="4547067" y="691514"/>
                  <a:pt x="4555628" y="687434"/>
                </a:cubicBezTo>
                <a:cubicBezTo>
                  <a:pt x="4564189" y="683354"/>
                  <a:pt x="4571438" y="670745"/>
                  <a:pt x="4577375" y="649608"/>
                </a:cubicBezTo>
                <a:cubicBezTo>
                  <a:pt x="4583312" y="628470"/>
                  <a:pt x="4587330" y="627277"/>
                  <a:pt x="4589431" y="646026"/>
                </a:cubicBezTo>
                <a:cubicBezTo>
                  <a:pt x="4591532" y="664776"/>
                  <a:pt x="4594845" y="678356"/>
                  <a:pt x="4599369" y="686767"/>
                </a:cubicBezTo>
                <a:cubicBezTo>
                  <a:pt x="4603893" y="695177"/>
                  <a:pt x="4601190" y="702236"/>
                  <a:pt x="4591260" y="707944"/>
                </a:cubicBezTo>
                <a:cubicBezTo>
                  <a:pt x="4581329" y="713651"/>
                  <a:pt x="4570147" y="717423"/>
                  <a:pt x="4557714" y="719258"/>
                </a:cubicBezTo>
                <a:cubicBezTo>
                  <a:pt x="4545281" y="721094"/>
                  <a:pt x="4530966" y="721782"/>
                  <a:pt x="4514769" y="721323"/>
                </a:cubicBezTo>
                <a:cubicBezTo>
                  <a:pt x="4498572" y="720864"/>
                  <a:pt x="4484217" y="718466"/>
                  <a:pt x="4471705" y="714128"/>
                </a:cubicBezTo>
                <a:cubicBezTo>
                  <a:pt x="4459193" y="709790"/>
                  <a:pt x="4451227" y="702484"/>
                  <a:pt x="4447807" y="692209"/>
                </a:cubicBezTo>
                <a:cubicBezTo>
                  <a:pt x="4444387" y="681934"/>
                  <a:pt x="4442677" y="671140"/>
                  <a:pt x="4442677" y="659825"/>
                </a:cubicBezTo>
                <a:cubicBezTo>
                  <a:pt x="4442677" y="648826"/>
                  <a:pt x="4443351" y="637569"/>
                  <a:pt x="4444699" y="626054"/>
                </a:cubicBezTo>
                <a:cubicBezTo>
                  <a:pt x="4446047" y="614539"/>
                  <a:pt x="4445990" y="603777"/>
                  <a:pt x="4444527" y="593767"/>
                </a:cubicBezTo>
                <a:cubicBezTo>
                  <a:pt x="4443136" y="593767"/>
                  <a:pt x="4442268" y="593853"/>
                  <a:pt x="4441924" y="594025"/>
                </a:cubicBezTo>
                <a:cubicBezTo>
                  <a:pt x="4428559" y="628743"/>
                  <a:pt x="4412003" y="655520"/>
                  <a:pt x="4392257" y="674355"/>
                </a:cubicBezTo>
                <a:cubicBezTo>
                  <a:pt x="4372510" y="693191"/>
                  <a:pt x="4352581" y="705843"/>
                  <a:pt x="4332469" y="712310"/>
                </a:cubicBezTo>
                <a:cubicBezTo>
                  <a:pt x="4312357" y="718778"/>
                  <a:pt x="4309901" y="716526"/>
                  <a:pt x="4325102" y="705556"/>
                </a:cubicBezTo>
                <a:cubicBezTo>
                  <a:pt x="4340302" y="694586"/>
                  <a:pt x="4356532" y="680249"/>
                  <a:pt x="4373790" y="662546"/>
                </a:cubicBezTo>
                <a:cubicBezTo>
                  <a:pt x="4391049" y="644843"/>
                  <a:pt x="4404561" y="623717"/>
                  <a:pt x="4414326" y="599166"/>
                </a:cubicBezTo>
                <a:cubicBezTo>
                  <a:pt x="4405837" y="600959"/>
                  <a:pt x="4400273" y="602113"/>
                  <a:pt x="4397634" y="602629"/>
                </a:cubicBezTo>
                <a:cubicBezTo>
                  <a:pt x="4394967" y="612022"/>
                  <a:pt x="4390629" y="613671"/>
                  <a:pt x="4384621" y="607577"/>
                </a:cubicBezTo>
                <a:cubicBezTo>
                  <a:pt x="4378612" y="601482"/>
                  <a:pt x="4372926" y="591057"/>
                  <a:pt x="4367563" y="576301"/>
                </a:cubicBezTo>
                <a:cubicBezTo>
                  <a:pt x="4362200" y="561545"/>
                  <a:pt x="4356733" y="550750"/>
                  <a:pt x="4351161" y="543917"/>
                </a:cubicBezTo>
                <a:cubicBezTo>
                  <a:pt x="4345590" y="537084"/>
                  <a:pt x="4345741" y="533316"/>
                  <a:pt x="4351613" y="532613"/>
                </a:cubicBezTo>
                <a:cubicBezTo>
                  <a:pt x="4357485" y="531911"/>
                  <a:pt x="4362673" y="531559"/>
                  <a:pt x="4367176" y="531559"/>
                </a:cubicBezTo>
                <a:cubicBezTo>
                  <a:pt x="4372396" y="531559"/>
                  <a:pt x="4380068" y="530896"/>
                  <a:pt x="4390192" y="529570"/>
                </a:cubicBezTo>
                <a:cubicBezTo>
                  <a:pt x="4400316" y="528243"/>
                  <a:pt x="4416298" y="524640"/>
                  <a:pt x="4438138" y="518761"/>
                </a:cubicBezTo>
                <a:cubicBezTo>
                  <a:pt x="4443043" y="509798"/>
                  <a:pt x="4447725" y="501162"/>
                  <a:pt x="4452185" y="492851"/>
                </a:cubicBezTo>
                <a:cubicBezTo>
                  <a:pt x="4456644" y="484541"/>
                  <a:pt x="4456415" y="481035"/>
                  <a:pt x="4451496" y="482333"/>
                </a:cubicBezTo>
                <a:cubicBezTo>
                  <a:pt x="4446577" y="483631"/>
                  <a:pt x="4441024" y="485430"/>
                  <a:pt x="4434837" y="487732"/>
                </a:cubicBezTo>
                <a:cubicBezTo>
                  <a:pt x="4428649" y="490034"/>
                  <a:pt x="4422816" y="488037"/>
                  <a:pt x="4417338" y="481741"/>
                </a:cubicBezTo>
                <a:cubicBezTo>
                  <a:pt x="4404503" y="498333"/>
                  <a:pt x="4391572" y="509454"/>
                  <a:pt x="4378544" y="515104"/>
                </a:cubicBezTo>
                <a:cubicBezTo>
                  <a:pt x="4365516" y="520754"/>
                  <a:pt x="4363555" y="517993"/>
                  <a:pt x="4372661" y="506822"/>
                </a:cubicBezTo>
                <a:cubicBezTo>
                  <a:pt x="4381767" y="495651"/>
                  <a:pt x="4389865" y="483003"/>
                  <a:pt x="4396957" y="468878"/>
                </a:cubicBezTo>
                <a:cubicBezTo>
                  <a:pt x="4404048" y="454753"/>
                  <a:pt x="4407368" y="445934"/>
                  <a:pt x="4406916" y="442420"/>
                </a:cubicBezTo>
                <a:cubicBezTo>
                  <a:pt x="4406464" y="438907"/>
                  <a:pt x="4406547" y="434881"/>
                  <a:pt x="4407164" y="430342"/>
                </a:cubicBezTo>
                <a:cubicBezTo>
                  <a:pt x="4407472" y="428073"/>
                  <a:pt x="4408565" y="426617"/>
                  <a:pt x="4410444" y="425973"/>
                </a:cubicBezTo>
                <a:close/>
                <a:moveTo>
                  <a:pt x="3013077" y="423150"/>
                </a:moveTo>
                <a:cubicBezTo>
                  <a:pt x="3017444" y="422639"/>
                  <a:pt x="3025127" y="424244"/>
                  <a:pt x="3036126" y="427966"/>
                </a:cubicBezTo>
                <a:cubicBezTo>
                  <a:pt x="3048429" y="433659"/>
                  <a:pt x="3052552" y="439122"/>
                  <a:pt x="3048494" y="444356"/>
                </a:cubicBezTo>
                <a:cubicBezTo>
                  <a:pt x="3044436" y="449591"/>
                  <a:pt x="3042815" y="469201"/>
                  <a:pt x="3043633" y="503187"/>
                </a:cubicBezTo>
                <a:cubicBezTo>
                  <a:pt x="3044751" y="503288"/>
                  <a:pt x="3049068" y="502187"/>
                  <a:pt x="3056582" y="499885"/>
                </a:cubicBezTo>
                <a:cubicBezTo>
                  <a:pt x="3064096" y="497584"/>
                  <a:pt x="3070814" y="499545"/>
                  <a:pt x="3076737" y="505768"/>
                </a:cubicBezTo>
                <a:cubicBezTo>
                  <a:pt x="3082660" y="511992"/>
                  <a:pt x="3081233" y="516291"/>
                  <a:pt x="3072457" y="518664"/>
                </a:cubicBezTo>
                <a:cubicBezTo>
                  <a:pt x="3063680" y="521037"/>
                  <a:pt x="3053671" y="522969"/>
                  <a:pt x="3042428" y="524461"/>
                </a:cubicBezTo>
                <a:lnTo>
                  <a:pt x="3042428" y="547714"/>
                </a:lnTo>
                <a:cubicBezTo>
                  <a:pt x="3053355" y="545104"/>
                  <a:pt x="3061597" y="542877"/>
                  <a:pt x="3067154" y="541035"/>
                </a:cubicBezTo>
                <a:cubicBezTo>
                  <a:pt x="3072711" y="539192"/>
                  <a:pt x="3079429" y="541400"/>
                  <a:pt x="3087309" y="547660"/>
                </a:cubicBezTo>
                <a:lnTo>
                  <a:pt x="3089891" y="553632"/>
                </a:lnTo>
                <a:lnTo>
                  <a:pt x="3089350" y="542446"/>
                </a:lnTo>
                <a:cubicBezTo>
                  <a:pt x="3088338" y="529040"/>
                  <a:pt x="3086818" y="520209"/>
                  <a:pt x="3084793" y="515954"/>
                </a:cubicBezTo>
                <a:cubicBezTo>
                  <a:pt x="3080741" y="507443"/>
                  <a:pt x="3081709" y="503865"/>
                  <a:pt x="3087697" y="505220"/>
                </a:cubicBezTo>
                <a:cubicBezTo>
                  <a:pt x="3093684" y="506575"/>
                  <a:pt x="3098814" y="507253"/>
                  <a:pt x="3103087" y="507253"/>
                </a:cubicBezTo>
                <a:cubicBezTo>
                  <a:pt x="3107289" y="507253"/>
                  <a:pt x="3114534" y="506392"/>
                  <a:pt x="3124823" y="504671"/>
                </a:cubicBezTo>
                <a:cubicBezTo>
                  <a:pt x="3135113" y="502951"/>
                  <a:pt x="3142577" y="500473"/>
                  <a:pt x="3147216" y="497240"/>
                </a:cubicBezTo>
                <a:cubicBezTo>
                  <a:pt x="3151855" y="494006"/>
                  <a:pt x="3159398" y="495773"/>
                  <a:pt x="3169844" y="502542"/>
                </a:cubicBezTo>
                <a:cubicBezTo>
                  <a:pt x="3180291" y="509310"/>
                  <a:pt x="3183894" y="514609"/>
                  <a:pt x="3180653" y="518438"/>
                </a:cubicBezTo>
                <a:cubicBezTo>
                  <a:pt x="3177413" y="522267"/>
                  <a:pt x="3175143" y="528053"/>
                  <a:pt x="3173845" y="535797"/>
                </a:cubicBezTo>
                <a:cubicBezTo>
                  <a:pt x="3172548" y="543541"/>
                  <a:pt x="3171443" y="556995"/>
                  <a:pt x="3170533" y="576161"/>
                </a:cubicBezTo>
                <a:cubicBezTo>
                  <a:pt x="3169622" y="595327"/>
                  <a:pt x="3164417" y="609351"/>
                  <a:pt x="3154916" y="618235"/>
                </a:cubicBezTo>
                <a:cubicBezTo>
                  <a:pt x="3145416" y="627119"/>
                  <a:pt x="3139013" y="627728"/>
                  <a:pt x="3135708" y="620063"/>
                </a:cubicBezTo>
                <a:cubicBezTo>
                  <a:pt x="3132402" y="612399"/>
                  <a:pt x="3126351" y="604501"/>
                  <a:pt x="3117553" y="596370"/>
                </a:cubicBezTo>
                <a:lnTo>
                  <a:pt x="3115327" y="593110"/>
                </a:lnTo>
                <a:lnTo>
                  <a:pt x="3115327" y="616633"/>
                </a:lnTo>
                <a:cubicBezTo>
                  <a:pt x="3115327" y="654190"/>
                  <a:pt x="3114330" y="684290"/>
                  <a:pt x="3112337" y="706933"/>
                </a:cubicBezTo>
                <a:cubicBezTo>
                  <a:pt x="3110343" y="729576"/>
                  <a:pt x="3106267" y="739743"/>
                  <a:pt x="3100108" y="737434"/>
                </a:cubicBezTo>
                <a:cubicBezTo>
                  <a:pt x="3093949" y="735126"/>
                  <a:pt x="3090869" y="721854"/>
                  <a:pt x="3090869" y="697619"/>
                </a:cubicBezTo>
                <a:lnTo>
                  <a:pt x="3090869" y="596391"/>
                </a:lnTo>
                <a:cubicBezTo>
                  <a:pt x="3090869" y="585113"/>
                  <a:pt x="3090743" y="574978"/>
                  <a:pt x="3090489" y="565987"/>
                </a:cubicBezTo>
                <a:lnTo>
                  <a:pt x="3090010" y="556083"/>
                </a:lnTo>
                <a:lnTo>
                  <a:pt x="3077662" y="561244"/>
                </a:lnTo>
                <a:cubicBezTo>
                  <a:pt x="3063350" y="564040"/>
                  <a:pt x="3047110" y="566987"/>
                  <a:pt x="3028941" y="570084"/>
                </a:cubicBezTo>
                <a:cubicBezTo>
                  <a:pt x="3038836" y="574300"/>
                  <a:pt x="3041367" y="578416"/>
                  <a:pt x="3036534" y="582431"/>
                </a:cubicBezTo>
                <a:cubicBezTo>
                  <a:pt x="3031702" y="586446"/>
                  <a:pt x="3021520" y="600070"/>
                  <a:pt x="3005990" y="623301"/>
                </a:cubicBezTo>
                <a:cubicBezTo>
                  <a:pt x="3011152" y="622584"/>
                  <a:pt x="3024596" y="619859"/>
                  <a:pt x="3046321" y="615127"/>
                </a:cubicBezTo>
                <a:cubicBezTo>
                  <a:pt x="3041087" y="609190"/>
                  <a:pt x="3037979" y="602995"/>
                  <a:pt x="3036997" y="596542"/>
                </a:cubicBezTo>
                <a:cubicBezTo>
                  <a:pt x="3036015" y="590089"/>
                  <a:pt x="3040747" y="589031"/>
                  <a:pt x="3051194" y="593369"/>
                </a:cubicBezTo>
                <a:cubicBezTo>
                  <a:pt x="3061640" y="597707"/>
                  <a:pt x="3070668" y="603988"/>
                  <a:pt x="3078275" y="612212"/>
                </a:cubicBezTo>
                <a:cubicBezTo>
                  <a:pt x="3085882" y="620436"/>
                  <a:pt x="3087385" y="629542"/>
                  <a:pt x="3082781" y="639530"/>
                </a:cubicBezTo>
                <a:cubicBezTo>
                  <a:pt x="3078178" y="649518"/>
                  <a:pt x="3072876" y="651537"/>
                  <a:pt x="3066875" y="645585"/>
                </a:cubicBezTo>
                <a:cubicBezTo>
                  <a:pt x="3060873" y="639634"/>
                  <a:pt x="3056517" y="634063"/>
                  <a:pt x="3053807" y="628872"/>
                </a:cubicBezTo>
                <a:cubicBezTo>
                  <a:pt x="3042636" y="632314"/>
                  <a:pt x="3030658" y="637118"/>
                  <a:pt x="3017874" y="643284"/>
                </a:cubicBezTo>
                <a:cubicBezTo>
                  <a:pt x="3005090" y="649450"/>
                  <a:pt x="2994905" y="655115"/>
                  <a:pt x="2987319" y="660277"/>
                </a:cubicBezTo>
                <a:cubicBezTo>
                  <a:pt x="2979733" y="665439"/>
                  <a:pt x="2974846" y="661449"/>
                  <a:pt x="2972659" y="648307"/>
                </a:cubicBezTo>
                <a:lnTo>
                  <a:pt x="2971850" y="640407"/>
                </a:lnTo>
                <a:lnTo>
                  <a:pt x="2971885" y="642450"/>
                </a:lnTo>
                <a:cubicBezTo>
                  <a:pt x="2972107" y="656278"/>
                  <a:pt x="2972226" y="665669"/>
                  <a:pt x="2972240" y="670623"/>
                </a:cubicBezTo>
                <a:cubicBezTo>
                  <a:pt x="2972240" y="680403"/>
                  <a:pt x="2969010" y="689613"/>
                  <a:pt x="2962550" y="698253"/>
                </a:cubicBezTo>
                <a:cubicBezTo>
                  <a:pt x="2956089" y="706893"/>
                  <a:pt x="2950138" y="706703"/>
                  <a:pt x="2944696" y="697683"/>
                </a:cubicBezTo>
                <a:cubicBezTo>
                  <a:pt x="2939254" y="688663"/>
                  <a:pt x="2931435" y="678962"/>
                  <a:pt x="2921239" y="668580"/>
                </a:cubicBezTo>
                <a:cubicBezTo>
                  <a:pt x="2911043" y="658198"/>
                  <a:pt x="2911904" y="654354"/>
                  <a:pt x="2923820" y="657050"/>
                </a:cubicBezTo>
                <a:cubicBezTo>
                  <a:pt x="2935737" y="659746"/>
                  <a:pt x="2942488" y="660108"/>
                  <a:pt x="2944072" y="658137"/>
                </a:cubicBezTo>
                <a:cubicBezTo>
                  <a:pt x="2945459" y="656411"/>
                  <a:pt x="2946409" y="638983"/>
                  <a:pt x="2946923" y="605852"/>
                </a:cubicBezTo>
                <a:lnTo>
                  <a:pt x="2947080" y="593489"/>
                </a:lnTo>
                <a:lnTo>
                  <a:pt x="2940383" y="596617"/>
                </a:lnTo>
                <a:cubicBezTo>
                  <a:pt x="2930833" y="598317"/>
                  <a:pt x="2924071" y="598270"/>
                  <a:pt x="2920099" y="596477"/>
                </a:cubicBezTo>
                <a:cubicBezTo>
                  <a:pt x="2916069" y="620684"/>
                  <a:pt x="2909674" y="641545"/>
                  <a:pt x="2900912" y="659062"/>
                </a:cubicBezTo>
                <a:cubicBezTo>
                  <a:pt x="2892150" y="676578"/>
                  <a:pt x="2882026" y="689872"/>
                  <a:pt x="2870539" y="698942"/>
                </a:cubicBezTo>
                <a:cubicBezTo>
                  <a:pt x="2859053" y="708012"/>
                  <a:pt x="2856697" y="705911"/>
                  <a:pt x="2863473" y="692639"/>
                </a:cubicBezTo>
                <a:cubicBezTo>
                  <a:pt x="2870249" y="679367"/>
                  <a:pt x="2877677" y="661514"/>
                  <a:pt x="2885758" y="639079"/>
                </a:cubicBezTo>
                <a:cubicBezTo>
                  <a:pt x="2893838" y="616643"/>
                  <a:pt x="2898775" y="587002"/>
                  <a:pt x="2900568" y="550155"/>
                </a:cubicBezTo>
                <a:cubicBezTo>
                  <a:pt x="2902360" y="513308"/>
                  <a:pt x="2901231" y="491009"/>
                  <a:pt x="2897180" y="483258"/>
                </a:cubicBezTo>
                <a:cubicBezTo>
                  <a:pt x="2893129" y="475507"/>
                  <a:pt x="2893315" y="471269"/>
                  <a:pt x="2897739" y="470545"/>
                </a:cubicBezTo>
                <a:cubicBezTo>
                  <a:pt x="2902163" y="469821"/>
                  <a:pt x="2906727" y="469459"/>
                  <a:pt x="2911430" y="469459"/>
                </a:cubicBezTo>
                <a:cubicBezTo>
                  <a:pt x="2916607" y="469459"/>
                  <a:pt x="2923519" y="468634"/>
                  <a:pt x="2932166" y="466985"/>
                </a:cubicBezTo>
                <a:cubicBezTo>
                  <a:pt x="2940813" y="465336"/>
                  <a:pt x="2947023" y="462407"/>
                  <a:pt x="2950794" y="458198"/>
                </a:cubicBezTo>
                <a:cubicBezTo>
                  <a:pt x="2954566" y="453989"/>
                  <a:pt x="2962123" y="455735"/>
                  <a:pt x="2973466" y="463436"/>
                </a:cubicBezTo>
                <a:cubicBezTo>
                  <a:pt x="2984350" y="470420"/>
                  <a:pt x="2987663" y="475643"/>
                  <a:pt x="2983404" y="479106"/>
                </a:cubicBezTo>
                <a:cubicBezTo>
                  <a:pt x="2979145" y="482570"/>
                  <a:pt x="2975832" y="488653"/>
                  <a:pt x="2973466" y="497358"/>
                </a:cubicBezTo>
                <a:cubicBezTo>
                  <a:pt x="2971759" y="505933"/>
                  <a:pt x="2970906" y="527673"/>
                  <a:pt x="2970906" y="562577"/>
                </a:cubicBezTo>
                <a:cubicBezTo>
                  <a:pt x="2967307" y="562907"/>
                  <a:pt x="2967795" y="562498"/>
                  <a:pt x="2972369" y="561351"/>
                </a:cubicBezTo>
                <a:cubicBezTo>
                  <a:pt x="2980629" y="560433"/>
                  <a:pt x="2996281" y="557508"/>
                  <a:pt x="3019326" y="552575"/>
                </a:cubicBezTo>
                <a:lnTo>
                  <a:pt x="3019326" y="528978"/>
                </a:lnTo>
                <a:cubicBezTo>
                  <a:pt x="3015210" y="529881"/>
                  <a:pt x="3010665" y="530785"/>
                  <a:pt x="3005688" y="531688"/>
                </a:cubicBezTo>
                <a:cubicBezTo>
                  <a:pt x="3000712" y="532592"/>
                  <a:pt x="2994769" y="530036"/>
                  <a:pt x="2987856" y="524020"/>
                </a:cubicBezTo>
                <a:cubicBezTo>
                  <a:pt x="2980944" y="518004"/>
                  <a:pt x="2982547" y="514394"/>
                  <a:pt x="2992664" y="513189"/>
                </a:cubicBezTo>
                <a:cubicBezTo>
                  <a:pt x="3002781" y="511985"/>
                  <a:pt x="3011668" y="510687"/>
                  <a:pt x="3019326" y="509296"/>
                </a:cubicBezTo>
                <a:cubicBezTo>
                  <a:pt x="3019326" y="484875"/>
                  <a:pt x="3018892" y="468097"/>
                  <a:pt x="3018025" y="458962"/>
                </a:cubicBezTo>
                <a:cubicBezTo>
                  <a:pt x="3017157" y="449827"/>
                  <a:pt x="3014457" y="440517"/>
                  <a:pt x="3009926" y="431031"/>
                </a:cubicBezTo>
                <a:cubicBezTo>
                  <a:pt x="3007660" y="426288"/>
                  <a:pt x="3008711" y="423661"/>
                  <a:pt x="3013077" y="423150"/>
                </a:cubicBezTo>
                <a:close/>
                <a:moveTo>
                  <a:pt x="4768554" y="422361"/>
                </a:moveTo>
                <a:cubicBezTo>
                  <a:pt x="4770339" y="422442"/>
                  <a:pt x="4772477" y="422966"/>
                  <a:pt x="4774968" y="423932"/>
                </a:cubicBezTo>
                <a:cubicBezTo>
                  <a:pt x="4784935" y="427797"/>
                  <a:pt x="4792385" y="432418"/>
                  <a:pt x="4797317" y="437796"/>
                </a:cubicBezTo>
                <a:cubicBezTo>
                  <a:pt x="4802251" y="443173"/>
                  <a:pt x="4802523" y="448010"/>
                  <a:pt x="4798135" y="452304"/>
                </a:cubicBezTo>
                <a:cubicBezTo>
                  <a:pt x="4793747" y="456599"/>
                  <a:pt x="4787839" y="463888"/>
                  <a:pt x="4780410" y="474170"/>
                </a:cubicBezTo>
                <a:cubicBezTo>
                  <a:pt x="4785645" y="473711"/>
                  <a:pt x="4792273" y="473073"/>
                  <a:pt x="4800297" y="472255"/>
                </a:cubicBezTo>
                <a:cubicBezTo>
                  <a:pt x="4808320" y="471438"/>
                  <a:pt x="4816003" y="469190"/>
                  <a:pt x="4823345" y="465512"/>
                </a:cubicBezTo>
                <a:cubicBezTo>
                  <a:pt x="4830687" y="461834"/>
                  <a:pt x="4837015" y="461450"/>
                  <a:pt x="4842328" y="464361"/>
                </a:cubicBezTo>
                <a:cubicBezTo>
                  <a:pt x="4847641" y="467272"/>
                  <a:pt x="4853947" y="471657"/>
                  <a:pt x="4861246" y="477515"/>
                </a:cubicBezTo>
                <a:cubicBezTo>
                  <a:pt x="4868546" y="483373"/>
                  <a:pt x="4868413" y="489392"/>
                  <a:pt x="4860848" y="495573"/>
                </a:cubicBezTo>
                <a:cubicBezTo>
                  <a:pt x="4853284" y="501753"/>
                  <a:pt x="4845271" y="511297"/>
                  <a:pt x="4836810" y="524203"/>
                </a:cubicBezTo>
                <a:cubicBezTo>
                  <a:pt x="4828350" y="537109"/>
                  <a:pt x="4821703" y="546265"/>
                  <a:pt x="4816870" y="551671"/>
                </a:cubicBezTo>
                <a:cubicBezTo>
                  <a:pt x="4846311" y="571074"/>
                  <a:pt x="4867043" y="583664"/>
                  <a:pt x="4879068" y="589444"/>
                </a:cubicBezTo>
                <a:cubicBezTo>
                  <a:pt x="4891092" y="595223"/>
                  <a:pt x="4903274" y="600095"/>
                  <a:pt x="4915614" y="604060"/>
                </a:cubicBezTo>
                <a:cubicBezTo>
                  <a:pt x="4927954" y="608025"/>
                  <a:pt x="4940451" y="611438"/>
                  <a:pt x="4953106" y="614299"/>
                </a:cubicBezTo>
                <a:cubicBezTo>
                  <a:pt x="4965761" y="617160"/>
                  <a:pt x="4968888" y="620741"/>
                  <a:pt x="4962485" y="625043"/>
                </a:cubicBezTo>
                <a:cubicBezTo>
                  <a:pt x="4956081" y="629345"/>
                  <a:pt x="4941200" y="632185"/>
                  <a:pt x="4917840" y="633561"/>
                </a:cubicBezTo>
                <a:cubicBezTo>
                  <a:pt x="4894479" y="634938"/>
                  <a:pt x="4876834" y="630589"/>
                  <a:pt x="4864903" y="620515"/>
                </a:cubicBezTo>
                <a:cubicBezTo>
                  <a:pt x="4852972" y="610441"/>
                  <a:pt x="4832480" y="593430"/>
                  <a:pt x="4803426" y="569482"/>
                </a:cubicBezTo>
                <a:cubicBezTo>
                  <a:pt x="4777901" y="594204"/>
                  <a:pt x="4753494" y="612728"/>
                  <a:pt x="4730205" y="625054"/>
                </a:cubicBezTo>
                <a:cubicBezTo>
                  <a:pt x="4706917" y="637379"/>
                  <a:pt x="4684690" y="645596"/>
                  <a:pt x="4663523" y="649705"/>
                </a:cubicBezTo>
                <a:cubicBezTo>
                  <a:pt x="4642357" y="653813"/>
                  <a:pt x="4642809" y="649669"/>
                  <a:pt x="4664879" y="637272"/>
                </a:cubicBezTo>
                <a:cubicBezTo>
                  <a:pt x="4686948" y="624875"/>
                  <a:pt x="4707788" y="611986"/>
                  <a:pt x="4727398" y="598607"/>
                </a:cubicBezTo>
                <a:cubicBezTo>
                  <a:pt x="4747008" y="585228"/>
                  <a:pt x="4765525" y="569805"/>
                  <a:pt x="4782948" y="552338"/>
                </a:cubicBezTo>
                <a:cubicBezTo>
                  <a:pt x="4767791" y="537166"/>
                  <a:pt x="4754634" y="526684"/>
                  <a:pt x="4743477" y="520890"/>
                </a:cubicBezTo>
                <a:cubicBezTo>
                  <a:pt x="4730915" y="534872"/>
                  <a:pt x="4717034" y="544892"/>
                  <a:pt x="4701833" y="550951"/>
                </a:cubicBezTo>
                <a:cubicBezTo>
                  <a:pt x="4686633" y="557010"/>
                  <a:pt x="4686970" y="552180"/>
                  <a:pt x="4702844" y="536464"/>
                </a:cubicBezTo>
                <a:cubicBezTo>
                  <a:pt x="4718719" y="520747"/>
                  <a:pt x="4732890" y="502241"/>
                  <a:pt x="4745359" y="480946"/>
                </a:cubicBezTo>
                <a:cubicBezTo>
                  <a:pt x="4757828" y="459650"/>
                  <a:pt x="4763389" y="443858"/>
                  <a:pt x="4762041" y="433569"/>
                </a:cubicBezTo>
                <a:cubicBezTo>
                  <a:pt x="4761030" y="425852"/>
                  <a:pt x="4763201" y="422116"/>
                  <a:pt x="4768554" y="422361"/>
                </a:cubicBezTo>
                <a:close/>
                <a:moveTo>
                  <a:pt x="1932289" y="419512"/>
                </a:moveTo>
                <a:cubicBezTo>
                  <a:pt x="1936462" y="419512"/>
                  <a:pt x="1944267" y="421609"/>
                  <a:pt x="1955703" y="425804"/>
                </a:cubicBezTo>
                <a:cubicBezTo>
                  <a:pt x="1967139" y="429998"/>
                  <a:pt x="1971187" y="434645"/>
                  <a:pt x="1967846" y="439742"/>
                </a:cubicBezTo>
                <a:cubicBezTo>
                  <a:pt x="1964504" y="444840"/>
                  <a:pt x="1961450" y="451075"/>
                  <a:pt x="1958682" y="458446"/>
                </a:cubicBezTo>
                <a:cubicBezTo>
                  <a:pt x="1955914" y="465817"/>
                  <a:pt x="1952545" y="472628"/>
                  <a:pt x="1948572" y="478881"/>
                </a:cubicBezTo>
                <a:cubicBezTo>
                  <a:pt x="1963386" y="477131"/>
                  <a:pt x="1979576" y="474905"/>
                  <a:pt x="1997142" y="472202"/>
                </a:cubicBezTo>
                <a:cubicBezTo>
                  <a:pt x="2014709" y="469498"/>
                  <a:pt x="2028766" y="467236"/>
                  <a:pt x="2039313" y="465415"/>
                </a:cubicBezTo>
                <a:cubicBezTo>
                  <a:pt x="2049861" y="463594"/>
                  <a:pt x="2060286" y="463640"/>
                  <a:pt x="2070589" y="465555"/>
                </a:cubicBezTo>
                <a:cubicBezTo>
                  <a:pt x="2080893" y="467469"/>
                  <a:pt x="2088551" y="472040"/>
                  <a:pt x="2093562" y="479268"/>
                </a:cubicBezTo>
                <a:cubicBezTo>
                  <a:pt x="2098574" y="486495"/>
                  <a:pt x="2097764" y="490740"/>
                  <a:pt x="2091132" y="492002"/>
                </a:cubicBezTo>
                <a:cubicBezTo>
                  <a:pt x="2084500" y="493264"/>
                  <a:pt x="2073902" y="493443"/>
                  <a:pt x="2059340" y="492540"/>
                </a:cubicBezTo>
                <a:cubicBezTo>
                  <a:pt x="2044777" y="491636"/>
                  <a:pt x="2027974" y="491855"/>
                  <a:pt x="2008930" y="493196"/>
                </a:cubicBezTo>
                <a:cubicBezTo>
                  <a:pt x="1989886" y="494536"/>
                  <a:pt x="1967975" y="496913"/>
                  <a:pt x="1943195" y="500326"/>
                </a:cubicBezTo>
                <a:cubicBezTo>
                  <a:pt x="1935666" y="517090"/>
                  <a:pt x="1928008" y="530778"/>
                  <a:pt x="1920222" y="541389"/>
                </a:cubicBezTo>
                <a:cubicBezTo>
                  <a:pt x="1922272" y="542910"/>
                  <a:pt x="1931095" y="541902"/>
                  <a:pt x="1946690" y="538367"/>
                </a:cubicBezTo>
                <a:cubicBezTo>
                  <a:pt x="1962285" y="534832"/>
                  <a:pt x="1972983" y="531907"/>
                  <a:pt x="1978784" y="529591"/>
                </a:cubicBezTo>
                <a:cubicBezTo>
                  <a:pt x="1984584" y="527275"/>
                  <a:pt x="1990994" y="527311"/>
                  <a:pt x="1998014" y="529699"/>
                </a:cubicBezTo>
                <a:cubicBezTo>
                  <a:pt x="2005033" y="532086"/>
                  <a:pt x="2011368" y="534865"/>
                  <a:pt x="2017018" y="538034"/>
                </a:cubicBezTo>
                <a:cubicBezTo>
                  <a:pt x="2022668" y="541203"/>
                  <a:pt x="2023916" y="547986"/>
                  <a:pt x="2020761" y="558383"/>
                </a:cubicBezTo>
                <a:cubicBezTo>
                  <a:pt x="2017606" y="568779"/>
                  <a:pt x="2016473" y="579943"/>
                  <a:pt x="2017362" y="591874"/>
                </a:cubicBezTo>
                <a:cubicBezTo>
                  <a:pt x="2018251" y="603805"/>
                  <a:pt x="2019144" y="617862"/>
                  <a:pt x="2020040" y="634045"/>
                </a:cubicBezTo>
                <a:cubicBezTo>
                  <a:pt x="2020937" y="650228"/>
                  <a:pt x="2021847" y="664984"/>
                  <a:pt x="2022772" y="678313"/>
                </a:cubicBezTo>
                <a:cubicBezTo>
                  <a:pt x="2023697" y="691643"/>
                  <a:pt x="2022227" y="702900"/>
                  <a:pt x="2018362" y="712085"/>
                </a:cubicBezTo>
                <a:cubicBezTo>
                  <a:pt x="2014498" y="721269"/>
                  <a:pt x="2008679" y="728820"/>
                  <a:pt x="2000907" y="734735"/>
                </a:cubicBezTo>
                <a:cubicBezTo>
                  <a:pt x="1993134" y="740650"/>
                  <a:pt x="1988119" y="739442"/>
                  <a:pt x="1985860" y="731110"/>
                </a:cubicBezTo>
                <a:cubicBezTo>
                  <a:pt x="1983602" y="722779"/>
                  <a:pt x="1977919" y="712852"/>
                  <a:pt x="1968813" y="701329"/>
                </a:cubicBezTo>
                <a:cubicBezTo>
                  <a:pt x="1959707" y="689807"/>
                  <a:pt x="1959847" y="685419"/>
                  <a:pt x="1969233" y="688165"/>
                </a:cubicBezTo>
                <a:cubicBezTo>
                  <a:pt x="1978619" y="690911"/>
                  <a:pt x="1984918" y="692263"/>
                  <a:pt x="1988130" y="692220"/>
                </a:cubicBezTo>
                <a:cubicBezTo>
                  <a:pt x="1991342" y="692177"/>
                  <a:pt x="1992948" y="681830"/>
                  <a:pt x="1992948" y="661180"/>
                </a:cubicBezTo>
                <a:cubicBezTo>
                  <a:pt x="1992948" y="637103"/>
                  <a:pt x="1992080" y="612947"/>
                  <a:pt x="1990345" y="588712"/>
                </a:cubicBezTo>
                <a:cubicBezTo>
                  <a:pt x="1988610" y="564477"/>
                  <a:pt x="1985208" y="551614"/>
                  <a:pt x="1980139" y="550123"/>
                </a:cubicBezTo>
                <a:cubicBezTo>
                  <a:pt x="1975069" y="548631"/>
                  <a:pt x="1956445" y="551234"/>
                  <a:pt x="1924266" y="557931"/>
                </a:cubicBezTo>
                <a:lnTo>
                  <a:pt x="1924266" y="585507"/>
                </a:lnTo>
                <a:cubicBezTo>
                  <a:pt x="1930762" y="585593"/>
                  <a:pt x="1940585" y="583815"/>
                  <a:pt x="1953735" y="580173"/>
                </a:cubicBezTo>
                <a:cubicBezTo>
                  <a:pt x="1966885" y="576530"/>
                  <a:pt x="1975385" y="578143"/>
                  <a:pt x="1979235" y="585012"/>
                </a:cubicBezTo>
                <a:cubicBezTo>
                  <a:pt x="1983086" y="591881"/>
                  <a:pt x="1978547" y="596635"/>
                  <a:pt x="1965619" y="599274"/>
                </a:cubicBezTo>
                <a:cubicBezTo>
                  <a:pt x="1952691" y="601912"/>
                  <a:pt x="1938907" y="603232"/>
                  <a:pt x="1924266" y="603232"/>
                </a:cubicBezTo>
                <a:cubicBezTo>
                  <a:pt x="1924266" y="612295"/>
                  <a:pt x="1923369" y="621687"/>
                  <a:pt x="1921577" y="631410"/>
                </a:cubicBezTo>
                <a:cubicBezTo>
                  <a:pt x="1934268" y="631482"/>
                  <a:pt x="1945776" y="629700"/>
                  <a:pt x="1956101" y="626065"/>
                </a:cubicBezTo>
                <a:cubicBezTo>
                  <a:pt x="1966426" y="622430"/>
                  <a:pt x="1974273" y="624272"/>
                  <a:pt x="1979644" y="631593"/>
                </a:cubicBezTo>
                <a:cubicBezTo>
                  <a:pt x="1985014" y="638914"/>
                  <a:pt x="1978866" y="644116"/>
                  <a:pt x="1961199" y="647199"/>
                </a:cubicBezTo>
                <a:cubicBezTo>
                  <a:pt x="1943532" y="650282"/>
                  <a:pt x="1930181" y="650024"/>
                  <a:pt x="1921147" y="646424"/>
                </a:cubicBezTo>
                <a:cubicBezTo>
                  <a:pt x="1919540" y="669670"/>
                  <a:pt x="1915163" y="688079"/>
                  <a:pt x="1908015" y="701652"/>
                </a:cubicBezTo>
                <a:cubicBezTo>
                  <a:pt x="1900866" y="715225"/>
                  <a:pt x="1894563" y="717337"/>
                  <a:pt x="1889107" y="707987"/>
                </a:cubicBezTo>
                <a:cubicBezTo>
                  <a:pt x="1883651" y="698637"/>
                  <a:pt x="1882959" y="689298"/>
                  <a:pt x="1887031" y="679970"/>
                </a:cubicBezTo>
                <a:cubicBezTo>
                  <a:pt x="1891104" y="670641"/>
                  <a:pt x="1894252" y="660202"/>
                  <a:pt x="1896474" y="648651"/>
                </a:cubicBezTo>
                <a:cubicBezTo>
                  <a:pt x="1898697" y="637100"/>
                  <a:pt x="1900482" y="620809"/>
                  <a:pt x="1901830" y="599779"/>
                </a:cubicBezTo>
                <a:cubicBezTo>
                  <a:pt x="1903178" y="578749"/>
                  <a:pt x="1903795" y="565503"/>
                  <a:pt x="1903680" y="560039"/>
                </a:cubicBezTo>
                <a:cubicBezTo>
                  <a:pt x="1893355" y="578868"/>
                  <a:pt x="1881069" y="595169"/>
                  <a:pt x="1866822" y="608943"/>
                </a:cubicBezTo>
                <a:cubicBezTo>
                  <a:pt x="1852575" y="622716"/>
                  <a:pt x="1835389" y="634206"/>
                  <a:pt x="1815262" y="643413"/>
                </a:cubicBezTo>
                <a:cubicBezTo>
                  <a:pt x="1795136" y="652619"/>
                  <a:pt x="1793741" y="649536"/>
                  <a:pt x="1811078" y="634163"/>
                </a:cubicBezTo>
                <a:cubicBezTo>
                  <a:pt x="1828416" y="618791"/>
                  <a:pt x="1846456" y="599722"/>
                  <a:pt x="1865198" y="576957"/>
                </a:cubicBezTo>
                <a:cubicBezTo>
                  <a:pt x="1883941" y="554192"/>
                  <a:pt x="1900877" y="529200"/>
                  <a:pt x="1916006" y="501983"/>
                </a:cubicBezTo>
                <a:cubicBezTo>
                  <a:pt x="1881575" y="506442"/>
                  <a:pt x="1859347" y="509809"/>
                  <a:pt x="1849324" y="512082"/>
                </a:cubicBezTo>
                <a:cubicBezTo>
                  <a:pt x="1839300" y="514355"/>
                  <a:pt x="1829685" y="511827"/>
                  <a:pt x="1820478" y="504499"/>
                </a:cubicBezTo>
                <a:cubicBezTo>
                  <a:pt x="1811272" y="497171"/>
                  <a:pt x="1809261" y="493110"/>
                  <a:pt x="1814445" y="492314"/>
                </a:cubicBezTo>
                <a:cubicBezTo>
                  <a:pt x="1819629" y="491518"/>
                  <a:pt x="1829412" y="490894"/>
                  <a:pt x="1843796" y="490442"/>
                </a:cubicBezTo>
                <a:cubicBezTo>
                  <a:pt x="1858179" y="489991"/>
                  <a:pt x="1883862" y="487191"/>
                  <a:pt x="1920845" y="482043"/>
                </a:cubicBezTo>
                <a:cubicBezTo>
                  <a:pt x="1931113" y="456933"/>
                  <a:pt x="1934225" y="440234"/>
                  <a:pt x="1930181" y="431945"/>
                </a:cubicBezTo>
                <a:cubicBezTo>
                  <a:pt x="1926137" y="423656"/>
                  <a:pt x="1926840" y="419512"/>
                  <a:pt x="1932289" y="419512"/>
                </a:cubicBezTo>
                <a:close/>
                <a:moveTo>
                  <a:pt x="3763022" y="419154"/>
                </a:moveTo>
                <a:cubicBezTo>
                  <a:pt x="3764288" y="419005"/>
                  <a:pt x="3765839" y="419168"/>
                  <a:pt x="3767677" y="419641"/>
                </a:cubicBezTo>
                <a:cubicBezTo>
                  <a:pt x="3775026" y="421534"/>
                  <a:pt x="3782927" y="425011"/>
                  <a:pt x="3791381" y="430074"/>
                </a:cubicBezTo>
                <a:cubicBezTo>
                  <a:pt x="3799834" y="435136"/>
                  <a:pt x="3800207" y="440144"/>
                  <a:pt x="3792499" y="445099"/>
                </a:cubicBezTo>
                <a:cubicBezTo>
                  <a:pt x="3784792" y="450053"/>
                  <a:pt x="3770648" y="460862"/>
                  <a:pt x="3750070" y="477525"/>
                </a:cubicBezTo>
                <a:cubicBezTo>
                  <a:pt x="3775811" y="474098"/>
                  <a:pt x="3791811" y="470542"/>
                  <a:pt x="3798071" y="466856"/>
                </a:cubicBezTo>
                <a:cubicBezTo>
                  <a:pt x="3804330" y="463171"/>
                  <a:pt x="3810611" y="462533"/>
                  <a:pt x="3816914" y="464942"/>
                </a:cubicBezTo>
                <a:cubicBezTo>
                  <a:pt x="3823216" y="467351"/>
                  <a:pt x="3829623" y="470441"/>
                  <a:pt x="3836133" y="474213"/>
                </a:cubicBezTo>
                <a:cubicBezTo>
                  <a:pt x="3842644" y="477984"/>
                  <a:pt x="3844296" y="482236"/>
                  <a:pt x="3841091" y="486968"/>
                </a:cubicBezTo>
                <a:cubicBezTo>
                  <a:pt x="3837886" y="491701"/>
                  <a:pt x="3835850" y="499466"/>
                  <a:pt x="3834982" y="510264"/>
                </a:cubicBezTo>
                <a:cubicBezTo>
                  <a:pt x="3834115" y="521062"/>
                  <a:pt x="3833451" y="530842"/>
                  <a:pt x="3832993" y="539604"/>
                </a:cubicBezTo>
                <a:cubicBezTo>
                  <a:pt x="3832534" y="548366"/>
                  <a:pt x="3830372" y="557339"/>
                  <a:pt x="3826507" y="566524"/>
                </a:cubicBezTo>
                <a:cubicBezTo>
                  <a:pt x="3822642" y="575709"/>
                  <a:pt x="3816591" y="582772"/>
                  <a:pt x="3808353" y="587712"/>
                </a:cubicBezTo>
                <a:cubicBezTo>
                  <a:pt x="3800114" y="592652"/>
                  <a:pt x="3794905" y="591243"/>
                  <a:pt x="3792725" y="583485"/>
                </a:cubicBezTo>
                <a:cubicBezTo>
                  <a:pt x="3790546" y="575727"/>
                  <a:pt x="3785337" y="567826"/>
                  <a:pt x="3777098" y="559781"/>
                </a:cubicBezTo>
                <a:cubicBezTo>
                  <a:pt x="3768860" y="551736"/>
                  <a:pt x="3769842" y="549291"/>
                  <a:pt x="3780045" y="552446"/>
                </a:cubicBezTo>
                <a:cubicBezTo>
                  <a:pt x="3790248" y="555601"/>
                  <a:pt x="3796378" y="556737"/>
                  <a:pt x="3798436" y="555855"/>
                </a:cubicBezTo>
                <a:cubicBezTo>
                  <a:pt x="3800494" y="554973"/>
                  <a:pt x="3802369" y="551564"/>
                  <a:pt x="3804061" y="545627"/>
                </a:cubicBezTo>
                <a:cubicBezTo>
                  <a:pt x="3805753" y="539690"/>
                  <a:pt x="3807047" y="530000"/>
                  <a:pt x="3807944" y="516556"/>
                </a:cubicBezTo>
                <a:cubicBezTo>
                  <a:pt x="3808840" y="503112"/>
                  <a:pt x="3808058" y="494622"/>
                  <a:pt x="3805599" y="491088"/>
                </a:cubicBezTo>
                <a:cubicBezTo>
                  <a:pt x="3803140" y="487553"/>
                  <a:pt x="3799637" y="486008"/>
                  <a:pt x="3795091" y="486452"/>
                </a:cubicBezTo>
                <a:cubicBezTo>
                  <a:pt x="3790546" y="486897"/>
                  <a:pt x="3775087" y="489593"/>
                  <a:pt x="3748715" y="494540"/>
                </a:cubicBezTo>
                <a:lnTo>
                  <a:pt x="3748715" y="601704"/>
                </a:lnTo>
                <a:cubicBezTo>
                  <a:pt x="3791822" y="597331"/>
                  <a:pt x="3817512" y="593315"/>
                  <a:pt x="3825787" y="589659"/>
                </a:cubicBezTo>
                <a:cubicBezTo>
                  <a:pt x="3834061" y="586002"/>
                  <a:pt x="3841292" y="584650"/>
                  <a:pt x="3847480" y="585604"/>
                </a:cubicBezTo>
                <a:cubicBezTo>
                  <a:pt x="3853668" y="586558"/>
                  <a:pt x="3861698" y="589619"/>
                  <a:pt x="3871571" y="594789"/>
                </a:cubicBezTo>
                <a:cubicBezTo>
                  <a:pt x="3881445" y="599958"/>
                  <a:pt x="3884560" y="605361"/>
                  <a:pt x="3880918" y="610997"/>
                </a:cubicBezTo>
                <a:cubicBezTo>
                  <a:pt x="3877275" y="616633"/>
                  <a:pt x="3875242" y="623559"/>
                  <a:pt x="3874819" y="631776"/>
                </a:cubicBezTo>
                <a:cubicBezTo>
                  <a:pt x="3874396" y="639993"/>
                  <a:pt x="3872342" y="653766"/>
                  <a:pt x="3868657" y="673097"/>
                </a:cubicBezTo>
                <a:cubicBezTo>
                  <a:pt x="3864971" y="692428"/>
                  <a:pt x="3860207" y="705743"/>
                  <a:pt x="3854363" y="713042"/>
                </a:cubicBezTo>
                <a:cubicBezTo>
                  <a:pt x="3848519" y="720341"/>
                  <a:pt x="3840679" y="725909"/>
                  <a:pt x="3830842" y="729745"/>
                </a:cubicBezTo>
                <a:cubicBezTo>
                  <a:pt x="3821004" y="733581"/>
                  <a:pt x="3814798" y="731143"/>
                  <a:pt x="3812224" y="722431"/>
                </a:cubicBezTo>
                <a:cubicBezTo>
                  <a:pt x="3809650" y="713719"/>
                  <a:pt x="3804244" y="704696"/>
                  <a:pt x="3796006" y="695360"/>
                </a:cubicBezTo>
                <a:cubicBezTo>
                  <a:pt x="3787767" y="686025"/>
                  <a:pt x="3789760" y="683426"/>
                  <a:pt x="3801986" y="687563"/>
                </a:cubicBezTo>
                <a:cubicBezTo>
                  <a:pt x="3814210" y="691700"/>
                  <a:pt x="3821879" y="693948"/>
                  <a:pt x="3824991" y="694306"/>
                </a:cubicBezTo>
                <a:cubicBezTo>
                  <a:pt x="3828103" y="694665"/>
                  <a:pt x="3831214" y="691861"/>
                  <a:pt x="3834326" y="685896"/>
                </a:cubicBezTo>
                <a:cubicBezTo>
                  <a:pt x="3837438" y="679930"/>
                  <a:pt x="3840116" y="670462"/>
                  <a:pt x="3842360" y="657491"/>
                </a:cubicBezTo>
                <a:cubicBezTo>
                  <a:pt x="3844604" y="644521"/>
                  <a:pt x="3845325" y="633314"/>
                  <a:pt x="3844522" y="623871"/>
                </a:cubicBezTo>
                <a:cubicBezTo>
                  <a:pt x="3843719" y="614428"/>
                  <a:pt x="3841070" y="609527"/>
                  <a:pt x="3836574" y="609168"/>
                </a:cubicBezTo>
                <a:cubicBezTo>
                  <a:pt x="3832078" y="608810"/>
                  <a:pt x="3816544" y="610409"/>
                  <a:pt x="3789972" y="613965"/>
                </a:cubicBezTo>
                <a:cubicBezTo>
                  <a:pt x="3763400" y="617522"/>
                  <a:pt x="3746586" y="621343"/>
                  <a:pt x="3739530" y="625430"/>
                </a:cubicBezTo>
                <a:cubicBezTo>
                  <a:pt x="3732475" y="629517"/>
                  <a:pt x="3727492" y="627707"/>
                  <a:pt x="3724581" y="619999"/>
                </a:cubicBezTo>
                <a:cubicBezTo>
                  <a:pt x="3721669" y="612291"/>
                  <a:pt x="3721336" y="606781"/>
                  <a:pt x="3723580" y="603468"/>
                </a:cubicBezTo>
                <a:cubicBezTo>
                  <a:pt x="3725825" y="600156"/>
                  <a:pt x="3726947" y="582051"/>
                  <a:pt x="3726947" y="549155"/>
                </a:cubicBezTo>
                <a:cubicBezTo>
                  <a:pt x="3726947" y="515857"/>
                  <a:pt x="3724699" y="495149"/>
                  <a:pt x="3720203" y="487033"/>
                </a:cubicBezTo>
                <a:cubicBezTo>
                  <a:pt x="3715708" y="478916"/>
                  <a:pt x="3717088" y="474858"/>
                  <a:pt x="3724344" y="474858"/>
                </a:cubicBezTo>
                <a:cubicBezTo>
                  <a:pt x="3729349" y="474858"/>
                  <a:pt x="3733644" y="475303"/>
                  <a:pt x="3737229" y="476192"/>
                </a:cubicBezTo>
                <a:cubicBezTo>
                  <a:pt x="3753777" y="452702"/>
                  <a:pt x="3761152" y="436932"/>
                  <a:pt x="3759352" y="428880"/>
                </a:cubicBezTo>
                <a:cubicBezTo>
                  <a:pt x="3758002" y="422841"/>
                  <a:pt x="3759226" y="419599"/>
                  <a:pt x="3763022" y="419154"/>
                </a:cubicBezTo>
                <a:close/>
                <a:moveTo>
                  <a:pt x="7022093" y="234022"/>
                </a:moveTo>
                <a:cubicBezTo>
                  <a:pt x="7026077" y="233379"/>
                  <a:pt x="7030479" y="233677"/>
                  <a:pt x="7035301" y="234917"/>
                </a:cubicBezTo>
                <a:cubicBezTo>
                  <a:pt x="7044945" y="237398"/>
                  <a:pt x="7051243" y="242615"/>
                  <a:pt x="7054197" y="250566"/>
                </a:cubicBezTo>
                <a:cubicBezTo>
                  <a:pt x="7057152" y="258518"/>
                  <a:pt x="7056735" y="268466"/>
                  <a:pt x="7052950" y="280412"/>
                </a:cubicBezTo>
                <a:cubicBezTo>
                  <a:pt x="7049164" y="292357"/>
                  <a:pt x="7042288" y="303783"/>
                  <a:pt x="7032321" y="314688"/>
                </a:cubicBezTo>
                <a:cubicBezTo>
                  <a:pt x="7022355" y="325594"/>
                  <a:pt x="7012747" y="331531"/>
                  <a:pt x="7003497" y="332499"/>
                </a:cubicBezTo>
                <a:cubicBezTo>
                  <a:pt x="6994248" y="333467"/>
                  <a:pt x="6992441" y="330983"/>
                  <a:pt x="6998077" y="325046"/>
                </a:cubicBezTo>
                <a:cubicBezTo>
                  <a:pt x="7003713" y="319109"/>
                  <a:pt x="7008907" y="313118"/>
                  <a:pt x="7013661" y="307074"/>
                </a:cubicBezTo>
                <a:cubicBezTo>
                  <a:pt x="7018415" y="301029"/>
                  <a:pt x="7022549" y="293791"/>
                  <a:pt x="7026062" y="285359"/>
                </a:cubicBezTo>
                <a:cubicBezTo>
                  <a:pt x="7019738" y="285359"/>
                  <a:pt x="7014421" y="283742"/>
                  <a:pt x="7010113" y="280509"/>
                </a:cubicBezTo>
                <a:cubicBezTo>
                  <a:pt x="7005803" y="277275"/>
                  <a:pt x="7002885" y="273044"/>
                  <a:pt x="7001357" y="267817"/>
                </a:cubicBezTo>
                <a:cubicBezTo>
                  <a:pt x="6999831" y="262590"/>
                  <a:pt x="6999551" y="257708"/>
                  <a:pt x="7000519" y="253169"/>
                </a:cubicBezTo>
                <a:cubicBezTo>
                  <a:pt x="7001487" y="248630"/>
                  <a:pt x="7005115" y="243833"/>
                  <a:pt x="7011403" y="238779"/>
                </a:cubicBezTo>
                <a:cubicBezTo>
                  <a:pt x="7014547" y="236251"/>
                  <a:pt x="7018111" y="234666"/>
                  <a:pt x="7022093" y="234022"/>
                </a:cubicBezTo>
                <a:close/>
                <a:moveTo>
                  <a:pt x="5412368" y="234022"/>
                </a:moveTo>
                <a:cubicBezTo>
                  <a:pt x="5416351" y="233379"/>
                  <a:pt x="5420754" y="233677"/>
                  <a:pt x="5425576" y="234917"/>
                </a:cubicBezTo>
                <a:cubicBezTo>
                  <a:pt x="5435220" y="237398"/>
                  <a:pt x="5441519" y="242615"/>
                  <a:pt x="5444473" y="250566"/>
                </a:cubicBezTo>
                <a:cubicBezTo>
                  <a:pt x="5447426" y="258518"/>
                  <a:pt x="5447011" y="268466"/>
                  <a:pt x="5443225" y="280412"/>
                </a:cubicBezTo>
                <a:cubicBezTo>
                  <a:pt x="5439439" y="292357"/>
                  <a:pt x="5432563" y="303783"/>
                  <a:pt x="5422597" y="314688"/>
                </a:cubicBezTo>
                <a:cubicBezTo>
                  <a:pt x="5412630" y="325594"/>
                  <a:pt x="5403022" y="331531"/>
                  <a:pt x="5393773" y="332499"/>
                </a:cubicBezTo>
                <a:cubicBezTo>
                  <a:pt x="5384523" y="333467"/>
                  <a:pt x="5382716" y="330983"/>
                  <a:pt x="5388352" y="325046"/>
                </a:cubicBezTo>
                <a:cubicBezTo>
                  <a:pt x="5393988" y="319109"/>
                  <a:pt x="5399182" y="313118"/>
                  <a:pt x="5403936" y="307074"/>
                </a:cubicBezTo>
                <a:cubicBezTo>
                  <a:pt x="5408690" y="301029"/>
                  <a:pt x="5412824" y="293791"/>
                  <a:pt x="5416337" y="285359"/>
                </a:cubicBezTo>
                <a:cubicBezTo>
                  <a:pt x="5410013" y="285359"/>
                  <a:pt x="5404697" y="283742"/>
                  <a:pt x="5400387" y="280509"/>
                </a:cubicBezTo>
                <a:cubicBezTo>
                  <a:pt x="5396078" y="277275"/>
                  <a:pt x="5393159" y="273044"/>
                  <a:pt x="5391632" y="267817"/>
                </a:cubicBezTo>
                <a:cubicBezTo>
                  <a:pt x="5390105" y="262590"/>
                  <a:pt x="5389825" y="257708"/>
                  <a:pt x="5390793" y="253169"/>
                </a:cubicBezTo>
                <a:cubicBezTo>
                  <a:pt x="5391761" y="248630"/>
                  <a:pt x="5395390" y="243833"/>
                  <a:pt x="5401678" y="238779"/>
                </a:cubicBezTo>
                <a:cubicBezTo>
                  <a:pt x="5404822" y="236251"/>
                  <a:pt x="5408385" y="234666"/>
                  <a:pt x="5412368" y="234022"/>
                </a:cubicBezTo>
                <a:close/>
                <a:moveTo>
                  <a:pt x="3639810" y="223840"/>
                </a:moveTo>
                <a:cubicBezTo>
                  <a:pt x="3636438" y="224030"/>
                  <a:pt x="3633159" y="225310"/>
                  <a:pt x="3629971" y="227679"/>
                </a:cubicBezTo>
                <a:cubicBezTo>
                  <a:pt x="3623597" y="232419"/>
                  <a:pt x="3620410" y="238736"/>
                  <a:pt x="3620410" y="246630"/>
                </a:cubicBezTo>
                <a:cubicBezTo>
                  <a:pt x="3620410" y="254524"/>
                  <a:pt x="3623959" y="260450"/>
                  <a:pt x="3631058" y="264408"/>
                </a:cubicBezTo>
                <a:cubicBezTo>
                  <a:pt x="3638156" y="268366"/>
                  <a:pt x="3645104" y="268165"/>
                  <a:pt x="3651901" y="263806"/>
                </a:cubicBezTo>
                <a:cubicBezTo>
                  <a:pt x="3658698" y="259432"/>
                  <a:pt x="3661893" y="253122"/>
                  <a:pt x="3661484" y="244877"/>
                </a:cubicBezTo>
                <a:cubicBezTo>
                  <a:pt x="3661075" y="236631"/>
                  <a:pt x="3657315" y="230519"/>
                  <a:pt x="3650202" y="226539"/>
                </a:cubicBezTo>
                <a:cubicBezTo>
                  <a:pt x="3646646" y="224549"/>
                  <a:pt x="3643182" y="223650"/>
                  <a:pt x="3639810" y="223840"/>
                </a:cubicBezTo>
                <a:close/>
                <a:moveTo>
                  <a:pt x="1632160" y="219193"/>
                </a:moveTo>
                <a:cubicBezTo>
                  <a:pt x="1627543" y="220083"/>
                  <a:pt x="1622222" y="220760"/>
                  <a:pt x="1616199" y="221226"/>
                </a:cubicBezTo>
                <a:cubicBezTo>
                  <a:pt x="1610176" y="221692"/>
                  <a:pt x="1591319" y="223574"/>
                  <a:pt x="1559627" y="226873"/>
                </a:cubicBezTo>
                <a:cubicBezTo>
                  <a:pt x="1562280" y="243980"/>
                  <a:pt x="1564382" y="258020"/>
                  <a:pt x="1565930" y="268990"/>
                </a:cubicBezTo>
                <a:cubicBezTo>
                  <a:pt x="1596417" y="267240"/>
                  <a:pt x="1618250" y="265591"/>
                  <a:pt x="1631428" y="264042"/>
                </a:cubicBezTo>
                <a:cubicBezTo>
                  <a:pt x="1634741" y="247580"/>
                  <a:pt x="1636846" y="235767"/>
                  <a:pt x="1637742" y="228604"/>
                </a:cubicBezTo>
                <a:cubicBezTo>
                  <a:pt x="1638638" y="221441"/>
                  <a:pt x="1636778" y="218304"/>
                  <a:pt x="1632160" y="219193"/>
                </a:cubicBezTo>
                <a:close/>
                <a:moveTo>
                  <a:pt x="2731156" y="217723"/>
                </a:moveTo>
                <a:cubicBezTo>
                  <a:pt x="2740130" y="218058"/>
                  <a:pt x="2748182" y="221452"/>
                  <a:pt x="2755312" y="227905"/>
                </a:cubicBezTo>
                <a:cubicBezTo>
                  <a:pt x="2764820" y="236509"/>
                  <a:pt x="2759651" y="240811"/>
                  <a:pt x="2739804" y="240811"/>
                </a:cubicBezTo>
                <a:cubicBezTo>
                  <a:pt x="2723083" y="240811"/>
                  <a:pt x="2701652" y="242837"/>
                  <a:pt x="2675509" y="246888"/>
                </a:cubicBezTo>
                <a:cubicBezTo>
                  <a:pt x="2649367" y="250939"/>
                  <a:pt x="2630667" y="254090"/>
                  <a:pt x="2619410" y="256342"/>
                </a:cubicBezTo>
                <a:cubicBezTo>
                  <a:pt x="2608153" y="258593"/>
                  <a:pt x="2597495" y="255420"/>
                  <a:pt x="2587435" y="246823"/>
                </a:cubicBezTo>
                <a:cubicBezTo>
                  <a:pt x="2577376" y="238226"/>
                  <a:pt x="2580018" y="233928"/>
                  <a:pt x="2595362" y="233928"/>
                </a:cubicBezTo>
                <a:cubicBezTo>
                  <a:pt x="2607881" y="233928"/>
                  <a:pt x="2622164" y="233035"/>
                  <a:pt x="2638210" y="231250"/>
                </a:cubicBezTo>
                <a:cubicBezTo>
                  <a:pt x="2654257" y="229465"/>
                  <a:pt x="2668942" y="227690"/>
                  <a:pt x="2682263" y="225926"/>
                </a:cubicBezTo>
                <a:cubicBezTo>
                  <a:pt x="2695887" y="223187"/>
                  <a:pt x="2709091" y="220681"/>
                  <a:pt x="2721875" y="218408"/>
                </a:cubicBezTo>
                <a:cubicBezTo>
                  <a:pt x="2725071" y="217840"/>
                  <a:pt x="2728164" y="217612"/>
                  <a:pt x="2731156" y="217723"/>
                </a:cubicBezTo>
                <a:close/>
                <a:moveTo>
                  <a:pt x="5119176" y="208417"/>
                </a:moveTo>
                <a:lnTo>
                  <a:pt x="5095106" y="213429"/>
                </a:lnTo>
                <a:cubicBezTo>
                  <a:pt x="5089672" y="225632"/>
                  <a:pt x="5087108" y="232247"/>
                  <a:pt x="5087416" y="233272"/>
                </a:cubicBezTo>
                <a:cubicBezTo>
                  <a:pt x="5087725" y="234297"/>
                  <a:pt x="5089126" y="235168"/>
                  <a:pt x="5091621" y="235885"/>
                </a:cubicBezTo>
                <a:cubicBezTo>
                  <a:pt x="5094117" y="236602"/>
                  <a:pt x="5098340" y="238194"/>
                  <a:pt x="5104291" y="240661"/>
                </a:cubicBezTo>
                <a:cubicBezTo>
                  <a:pt x="5109769" y="234007"/>
                  <a:pt x="5114731" y="223259"/>
                  <a:pt x="5119176" y="208417"/>
                </a:cubicBezTo>
                <a:close/>
                <a:moveTo>
                  <a:pt x="3642291" y="200920"/>
                </a:moveTo>
                <a:cubicBezTo>
                  <a:pt x="3647813" y="201042"/>
                  <a:pt x="3653457" y="202315"/>
                  <a:pt x="3659225" y="204738"/>
                </a:cubicBezTo>
                <a:cubicBezTo>
                  <a:pt x="3670762" y="209585"/>
                  <a:pt x="3678423" y="217265"/>
                  <a:pt x="3682209" y="227776"/>
                </a:cubicBezTo>
                <a:cubicBezTo>
                  <a:pt x="3685995" y="238287"/>
                  <a:pt x="3686440" y="248684"/>
                  <a:pt x="3683543" y="258966"/>
                </a:cubicBezTo>
                <a:cubicBezTo>
                  <a:pt x="3680646" y="269248"/>
                  <a:pt x="3675226" y="277117"/>
                  <a:pt x="3667281" y="282574"/>
                </a:cubicBezTo>
                <a:cubicBezTo>
                  <a:pt x="3659337" y="288030"/>
                  <a:pt x="3649897" y="290758"/>
                  <a:pt x="3638963" y="290758"/>
                </a:cubicBezTo>
                <a:cubicBezTo>
                  <a:pt x="3628028" y="290758"/>
                  <a:pt x="3618127" y="286320"/>
                  <a:pt x="3609257" y="277443"/>
                </a:cubicBezTo>
                <a:cubicBezTo>
                  <a:pt x="3600388" y="268567"/>
                  <a:pt x="3595953" y="259023"/>
                  <a:pt x="3595953" y="248813"/>
                </a:cubicBezTo>
                <a:cubicBezTo>
                  <a:pt x="3595953" y="238603"/>
                  <a:pt x="3598340" y="229673"/>
                  <a:pt x="3603116" y="222022"/>
                </a:cubicBezTo>
                <a:cubicBezTo>
                  <a:pt x="3607891" y="214371"/>
                  <a:pt x="3615552" y="208367"/>
                  <a:pt x="3626099" y="204007"/>
                </a:cubicBezTo>
                <a:cubicBezTo>
                  <a:pt x="3631373" y="201827"/>
                  <a:pt x="3636771" y="200798"/>
                  <a:pt x="3642291" y="200920"/>
                </a:cubicBezTo>
                <a:close/>
                <a:moveTo>
                  <a:pt x="6793257" y="199681"/>
                </a:moveTo>
                <a:cubicBezTo>
                  <a:pt x="6797091" y="198396"/>
                  <a:pt x="6808371" y="202103"/>
                  <a:pt x="6827095" y="210804"/>
                </a:cubicBezTo>
                <a:cubicBezTo>
                  <a:pt x="6852062" y="222406"/>
                  <a:pt x="6868511" y="234319"/>
                  <a:pt x="6876440" y="246544"/>
                </a:cubicBezTo>
                <a:cubicBezTo>
                  <a:pt x="6884371" y="258769"/>
                  <a:pt x="6886887" y="270094"/>
                  <a:pt x="6883991" y="280519"/>
                </a:cubicBezTo>
                <a:cubicBezTo>
                  <a:pt x="6881094" y="290945"/>
                  <a:pt x="6872712" y="289665"/>
                  <a:pt x="6858845" y="276680"/>
                </a:cubicBezTo>
                <a:cubicBezTo>
                  <a:pt x="6844978" y="263695"/>
                  <a:pt x="6831169" y="250326"/>
                  <a:pt x="6817416" y="236574"/>
                </a:cubicBezTo>
                <a:cubicBezTo>
                  <a:pt x="6801915" y="220097"/>
                  <a:pt x="6793411" y="208782"/>
                  <a:pt x="6791905" y="202630"/>
                </a:cubicBezTo>
                <a:cubicBezTo>
                  <a:pt x="6791529" y="201092"/>
                  <a:pt x="6791979" y="200109"/>
                  <a:pt x="6793257" y="199681"/>
                </a:cubicBezTo>
                <a:close/>
                <a:moveTo>
                  <a:pt x="3413271" y="188200"/>
                </a:moveTo>
                <a:cubicBezTo>
                  <a:pt x="3416587" y="187786"/>
                  <a:pt x="3422042" y="188785"/>
                  <a:pt x="3429635" y="191198"/>
                </a:cubicBezTo>
                <a:cubicBezTo>
                  <a:pt x="3444821" y="196023"/>
                  <a:pt x="3453619" y="202440"/>
                  <a:pt x="3456028" y="210449"/>
                </a:cubicBezTo>
                <a:cubicBezTo>
                  <a:pt x="3458437" y="218458"/>
                  <a:pt x="3457785" y="225295"/>
                  <a:pt x="3454071" y="230960"/>
                </a:cubicBezTo>
                <a:cubicBezTo>
                  <a:pt x="3450357" y="236624"/>
                  <a:pt x="3444646" y="236767"/>
                  <a:pt x="3436938" y="231390"/>
                </a:cubicBezTo>
                <a:cubicBezTo>
                  <a:pt x="3429230" y="226012"/>
                  <a:pt x="3423089" y="220118"/>
                  <a:pt x="3418514" y="213708"/>
                </a:cubicBezTo>
                <a:cubicBezTo>
                  <a:pt x="3414585" y="206839"/>
                  <a:pt x="3411660" y="200164"/>
                  <a:pt x="3409738" y="193682"/>
                </a:cubicBezTo>
                <a:cubicBezTo>
                  <a:pt x="3408777" y="190441"/>
                  <a:pt x="3409955" y="188614"/>
                  <a:pt x="3413271" y="188200"/>
                </a:cubicBezTo>
                <a:close/>
                <a:moveTo>
                  <a:pt x="2346513" y="187595"/>
                </a:moveTo>
                <a:cubicBezTo>
                  <a:pt x="2350242" y="188348"/>
                  <a:pt x="2355103" y="190004"/>
                  <a:pt x="2361097" y="192564"/>
                </a:cubicBezTo>
                <a:cubicBezTo>
                  <a:pt x="2382349" y="200895"/>
                  <a:pt x="2398342" y="212106"/>
                  <a:pt x="2409076" y="226195"/>
                </a:cubicBezTo>
                <a:cubicBezTo>
                  <a:pt x="2419809" y="240284"/>
                  <a:pt x="2422477" y="255467"/>
                  <a:pt x="2417078" y="271743"/>
                </a:cubicBezTo>
                <a:cubicBezTo>
                  <a:pt x="2411679" y="288019"/>
                  <a:pt x="2401142" y="285667"/>
                  <a:pt x="2385468" y="264688"/>
                </a:cubicBezTo>
                <a:cubicBezTo>
                  <a:pt x="2369794" y="243708"/>
                  <a:pt x="2355820" y="223883"/>
                  <a:pt x="2343545" y="205212"/>
                </a:cubicBezTo>
                <a:cubicBezTo>
                  <a:pt x="2334338" y="191208"/>
                  <a:pt x="2335328" y="185336"/>
                  <a:pt x="2346513" y="187595"/>
                </a:cubicBezTo>
                <a:close/>
                <a:moveTo>
                  <a:pt x="2237485" y="173633"/>
                </a:moveTo>
                <a:cubicBezTo>
                  <a:pt x="2239195" y="173892"/>
                  <a:pt x="2241247" y="174567"/>
                  <a:pt x="2243640" y="175657"/>
                </a:cubicBezTo>
                <a:cubicBezTo>
                  <a:pt x="2253212" y="180016"/>
                  <a:pt x="2260752" y="184942"/>
                  <a:pt x="2266258" y="190434"/>
                </a:cubicBezTo>
                <a:cubicBezTo>
                  <a:pt x="2273213" y="196242"/>
                  <a:pt x="2274296" y="201562"/>
                  <a:pt x="2269506" y="206395"/>
                </a:cubicBezTo>
                <a:cubicBezTo>
                  <a:pt x="2264717" y="211227"/>
                  <a:pt x="2258002" y="218190"/>
                  <a:pt x="2249362" y="227281"/>
                </a:cubicBezTo>
                <a:cubicBezTo>
                  <a:pt x="2240722" y="236373"/>
                  <a:pt x="2228353" y="247591"/>
                  <a:pt x="2212257" y="260934"/>
                </a:cubicBezTo>
                <a:cubicBezTo>
                  <a:pt x="2196160" y="274278"/>
                  <a:pt x="2179676" y="283258"/>
                  <a:pt x="2162804" y="287876"/>
                </a:cubicBezTo>
                <a:cubicBezTo>
                  <a:pt x="2145933" y="292493"/>
                  <a:pt x="2141495" y="291353"/>
                  <a:pt x="2149489" y="284456"/>
                </a:cubicBezTo>
                <a:cubicBezTo>
                  <a:pt x="2157484" y="277558"/>
                  <a:pt x="2168160" y="268319"/>
                  <a:pt x="2181518" y="256740"/>
                </a:cubicBezTo>
                <a:cubicBezTo>
                  <a:pt x="2194876" y="245160"/>
                  <a:pt x="2206854" y="232128"/>
                  <a:pt x="2217451" y="217645"/>
                </a:cubicBezTo>
                <a:cubicBezTo>
                  <a:pt x="2228049" y="203161"/>
                  <a:pt x="2232670" y="191452"/>
                  <a:pt x="2231315" y="182518"/>
                </a:cubicBezTo>
                <a:cubicBezTo>
                  <a:pt x="2230298" y="175818"/>
                  <a:pt x="2232355" y="172856"/>
                  <a:pt x="2237485" y="173633"/>
                </a:cubicBezTo>
                <a:close/>
                <a:moveTo>
                  <a:pt x="6139165" y="170569"/>
                </a:moveTo>
                <a:cubicBezTo>
                  <a:pt x="6128439" y="171437"/>
                  <a:pt x="6119631" y="175115"/>
                  <a:pt x="6112741" y="181604"/>
                </a:cubicBezTo>
                <a:cubicBezTo>
                  <a:pt x="6105850" y="188093"/>
                  <a:pt x="6102189" y="196364"/>
                  <a:pt x="6101759" y="206416"/>
                </a:cubicBezTo>
                <a:cubicBezTo>
                  <a:pt x="6101343" y="216454"/>
                  <a:pt x="6103011" y="225220"/>
                  <a:pt x="6106761" y="232713"/>
                </a:cubicBezTo>
                <a:cubicBezTo>
                  <a:pt x="6110510" y="240205"/>
                  <a:pt x="6117239" y="244751"/>
                  <a:pt x="6126947" y="246350"/>
                </a:cubicBezTo>
                <a:cubicBezTo>
                  <a:pt x="6136657" y="247949"/>
                  <a:pt x="6146816" y="247734"/>
                  <a:pt x="6157427" y="245705"/>
                </a:cubicBezTo>
                <a:cubicBezTo>
                  <a:pt x="6168040" y="243676"/>
                  <a:pt x="6175465" y="238033"/>
                  <a:pt x="6179702" y="228776"/>
                </a:cubicBezTo>
                <a:cubicBezTo>
                  <a:pt x="6183939" y="219520"/>
                  <a:pt x="6185427" y="210378"/>
                  <a:pt x="6184165" y="201351"/>
                </a:cubicBezTo>
                <a:cubicBezTo>
                  <a:pt x="6182903" y="192323"/>
                  <a:pt x="6177769" y="184720"/>
                  <a:pt x="6168763" y="178539"/>
                </a:cubicBezTo>
                <a:cubicBezTo>
                  <a:pt x="6159759" y="172358"/>
                  <a:pt x="6149892" y="169702"/>
                  <a:pt x="6139165" y="170569"/>
                </a:cubicBezTo>
                <a:close/>
                <a:moveTo>
                  <a:pt x="4748360" y="143628"/>
                </a:moveTo>
                <a:cubicBezTo>
                  <a:pt x="4741620" y="144488"/>
                  <a:pt x="4729811" y="146101"/>
                  <a:pt x="4712933" y="148468"/>
                </a:cubicBezTo>
                <a:cubicBezTo>
                  <a:pt x="4715571" y="171770"/>
                  <a:pt x="4717346" y="191148"/>
                  <a:pt x="4718256" y="206599"/>
                </a:cubicBezTo>
                <a:cubicBezTo>
                  <a:pt x="4719167" y="222051"/>
                  <a:pt x="4720010" y="235211"/>
                  <a:pt x="4720784" y="246081"/>
                </a:cubicBezTo>
                <a:cubicBezTo>
                  <a:pt x="4727266" y="246081"/>
                  <a:pt x="4739441" y="245300"/>
                  <a:pt x="4757308" y="243737"/>
                </a:cubicBezTo>
                <a:cubicBezTo>
                  <a:pt x="4757308" y="201720"/>
                  <a:pt x="4756427" y="175642"/>
                  <a:pt x="4754663" y="165504"/>
                </a:cubicBezTo>
                <a:cubicBezTo>
                  <a:pt x="4752899" y="155365"/>
                  <a:pt x="4750798" y="148073"/>
                  <a:pt x="4748360" y="143628"/>
                </a:cubicBezTo>
                <a:close/>
                <a:moveTo>
                  <a:pt x="3113497" y="140721"/>
                </a:moveTo>
                <a:cubicBezTo>
                  <a:pt x="3109836" y="140863"/>
                  <a:pt x="3104963" y="141383"/>
                  <a:pt x="3098875" y="142283"/>
                </a:cubicBezTo>
                <a:cubicBezTo>
                  <a:pt x="3086700" y="144083"/>
                  <a:pt x="3071909" y="146166"/>
                  <a:pt x="3054499" y="148532"/>
                </a:cubicBezTo>
                <a:cubicBezTo>
                  <a:pt x="3056263" y="174789"/>
                  <a:pt x="3057532" y="192901"/>
                  <a:pt x="3058307" y="202867"/>
                </a:cubicBezTo>
                <a:cubicBezTo>
                  <a:pt x="3074827" y="202050"/>
                  <a:pt x="3094301" y="199978"/>
                  <a:pt x="3116729" y="196651"/>
                </a:cubicBezTo>
                <a:cubicBezTo>
                  <a:pt x="3118378" y="186742"/>
                  <a:pt x="3120092" y="175370"/>
                  <a:pt x="3121870" y="162535"/>
                </a:cubicBezTo>
                <a:cubicBezTo>
                  <a:pt x="3123648" y="149701"/>
                  <a:pt x="3123304" y="142667"/>
                  <a:pt x="3120837" y="141434"/>
                </a:cubicBezTo>
                <a:cubicBezTo>
                  <a:pt x="3119604" y="140817"/>
                  <a:pt x="3117157" y="140579"/>
                  <a:pt x="3113497" y="140721"/>
                </a:cubicBezTo>
                <a:close/>
                <a:moveTo>
                  <a:pt x="4815085" y="136873"/>
                </a:moveTo>
                <a:cubicBezTo>
                  <a:pt x="4798006" y="138637"/>
                  <a:pt x="4783752" y="140150"/>
                  <a:pt x="4772322" y="141412"/>
                </a:cubicBezTo>
                <a:cubicBezTo>
                  <a:pt x="4774918" y="142373"/>
                  <a:pt x="4776467" y="143839"/>
                  <a:pt x="4776969" y="145811"/>
                </a:cubicBezTo>
                <a:cubicBezTo>
                  <a:pt x="4777471" y="147783"/>
                  <a:pt x="4777721" y="151952"/>
                  <a:pt x="4777721" y="158319"/>
                </a:cubicBezTo>
                <a:cubicBezTo>
                  <a:pt x="4783185" y="158405"/>
                  <a:pt x="4789760" y="157075"/>
                  <a:pt x="4797446" y="154329"/>
                </a:cubicBezTo>
                <a:cubicBezTo>
                  <a:pt x="4805133" y="151583"/>
                  <a:pt x="4811191" y="153626"/>
                  <a:pt x="4815623" y="160460"/>
                </a:cubicBezTo>
                <a:cubicBezTo>
                  <a:pt x="4820054" y="167293"/>
                  <a:pt x="4817153" y="171821"/>
                  <a:pt x="4806922" y="174043"/>
                </a:cubicBezTo>
                <a:cubicBezTo>
                  <a:pt x="4796690" y="176266"/>
                  <a:pt x="4786957" y="177377"/>
                  <a:pt x="4777721" y="177377"/>
                </a:cubicBezTo>
                <a:lnTo>
                  <a:pt x="4777721" y="196113"/>
                </a:lnTo>
                <a:cubicBezTo>
                  <a:pt x="4783142" y="196213"/>
                  <a:pt x="4789241" y="195113"/>
                  <a:pt x="4796016" y="192811"/>
                </a:cubicBezTo>
                <a:cubicBezTo>
                  <a:pt x="4802792" y="190509"/>
                  <a:pt x="4808410" y="192467"/>
                  <a:pt x="4812869" y="198683"/>
                </a:cubicBezTo>
                <a:cubicBezTo>
                  <a:pt x="4817329" y="204900"/>
                  <a:pt x="4815167" y="209428"/>
                  <a:pt x="4806384" y="212267"/>
                </a:cubicBezTo>
                <a:cubicBezTo>
                  <a:pt x="4797600" y="215106"/>
                  <a:pt x="4788046" y="216526"/>
                  <a:pt x="4777721" y="216526"/>
                </a:cubicBezTo>
                <a:lnTo>
                  <a:pt x="4777721" y="240661"/>
                </a:lnTo>
                <a:lnTo>
                  <a:pt x="4814203" y="237090"/>
                </a:lnTo>
                <a:cubicBezTo>
                  <a:pt x="4815867" y="219495"/>
                  <a:pt x="4816924" y="200081"/>
                  <a:pt x="4817376" y="178851"/>
                </a:cubicBezTo>
                <a:cubicBezTo>
                  <a:pt x="4817828" y="157620"/>
                  <a:pt x="4817064" y="143628"/>
                  <a:pt x="4815085" y="136873"/>
                </a:cubicBezTo>
                <a:close/>
                <a:moveTo>
                  <a:pt x="4886112" y="129033"/>
                </a:moveTo>
                <a:cubicBezTo>
                  <a:pt x="4881996" y="127965"/>
                  <a:pt x="4866559" y="129316"/>
                  <a:pt x="4839800" y="133088"/>
                </a:cubicBezTo>
                <a:cubicBezTo>
                  <a:pt x="4848806" y="140028"/>
                  <a:pt x="4851929" y="145979"/>
                  <a:pt x="4849168" y="150941"/>
                </a:cubicBezTo>
                <a:cubicBezTo>
                  <a:pt x="4846407" y="155903"/>
                  <a:pt x="4844138" y="164837"/>
                  <a:pt x="4842360" y="177743"/>
                </a:cubicBezTo>
                <a:cubicBezTo>
                  <a:pt x="4840582" y="190649"/>
                  <a:pt x="4838832" y="209370"/>
                  <a:pt x="4837111" y="233906"/>
                </a:cubicBezTo>
                <a:cubicBezTo>
                  <a:pt x="4850792" y="232100"/>
                  <a:pt x="4860561" y="232218"/>
                  <a:pt x="4866419" y="234261"/>
                </a:cubicBezTo>
                <a:cubicBezTo>
                  <a:pt x="4872277" y="236305"/>
                  <a:pt x="4875769" y="239230"/>
                  <a:pt x="4876894" y="243038"/>
                </a:cubicBezTo>
                <a:cubicBezTo>
                  <a:pt x="4878021" y="246845"/>
                  <a:pt x="4880193" y="241550"/>
                  <a:pt x="4883412" y="227152"/>
                </a:cubicBezTo>
                <a:cubicBezTo>
                  <a:pt x="4886632" y="212755"/>
                  <a:pt x="4888916" y="197880"/>
                  <a:pt x="4890263" y="182529"/>
                </a:cubicBezTo>
                <a:cubicBezTo>
                  <a:pt x="4891612" y="167178"/>
                  <a:pt x="4892285" y="154182"/>
                  <a:pt x="4892285" y="143542"/>
                </a:cubicBezTo>
                <a:cubicBezTo>
                  <a:pt x="4892285" y="134938"/>
                  <a:pt x="4890228" y="130101"/>
                  <a:pt x="4886112" y="129033"/>
                </a:cubicBezTo>
                <a:close/>
                <a:moveTo>
                  <a:pt x="3347466" y="120676"/>
                </a:moveTo>
                <a:cubicBezTo>
                  <a:pt x="3334516" y="123386"/>
                  <a:pt x="3324780" y="125294"/>
                  <a:pt x="3318255" y="126398"/>
                </a:cubicBezTo>
                <a:cubicBezTo>
                  <a:pt x="3311730" y="127502"/>
                  <a:pt x="3308693" y="128474"/>
                  <a:pt x="3309145" y="129313"/>
                </a:cubicBezTo>
                <a:cubicBezTo>
                  <a:pt x="3309597" y="130151"/>
                  <a:pt x="3313143" y="141620"/>
                  <a:pt x="3319782" y="163718"/>
                </a:cubicBezTo>
                <a:cubicBezTo>
                  <a:pt x="3326923" y="163790"/>
                  <a:pt x="3334108" y="163109"/>
                  <a:pt x="3341335" y="161675"/>
                </a:cubicBezTo>
                <a:cubicBezTo>
                  <a:pt x="3342712" y="157803"/>
                  <a:pt x="3343856" y="153963"/>
                  <a:pt x="3344766" y="150156"/>
                </a:cubicBezTo>
                <a:cubicBezTo>
                  <a:pt x="3345677" y="146349"/>
                  <a:pt x="3346355" y="140530"/>
                  <a:pt x="3346799" y="132700"/>
                </a:cubicBezTo>
                <a:cubicBezTo>
                  <a:pt x="3347244" y="124871"/>
                  <a:pt x="3347466" y="120863"/>
                  <a:pt x="3347466" y="120676"/>
                </a:cubicBezTo>
                <a:close/>
                <a:moveTo>
                  <a:pt x="6392189" y="115901"/>
                </a:moveTo>
                <a:cubicBezTo>
                  <a:pt x="6402665" y="117321"/>
                  <a:pt x="6411229" y="119938"/>
                  <a:pt x="6417883" y="123752"/>
                </a:cubicBezTo>
                <a:cubicBezTo>
                  <a:pt x="6426387" y="127251"/>
                  <a:pt x="6429058" y="132077"/>
                  <a:pt x="6425896" y="138229"/>
                </a:cubicBezTo>
                <a:cubicBezTo>
                  <a:pt x="6422734" y="144381"/>
                  <a:pt x="6421601" y="169390"/>
                  <a:pt x="6422497" y="213257"/>
                </a:cubicBezTo>
                <a:cubicBezTo>
                  <a:pt x="6423394" y="257123"/>
                  <a:pt x="6421849" y="286854"/>
                  <a:pt x="6417862" y="302449"/>
                </a:cubicBezTo>
                <a:cubicBezTo>
                  <a:pt x="6413875" y="318044"/>
                  <a:pt x="6408007" y="319650"/>
                  <a:pt x="6400256" y="307267"/>
                </a:cubicBezTo>
                <a:cubicBezTo>
                  <a:pt x="6392505" y="294885"/>
                  <a:pt x="6389303" y="285162"/>
                  <a:pt x="6390651" y="278099"/>
                </a:cubicBezTo>
                <a:cubicBezTo>
                  <a:pt x="6391999" y="271037"/>
                  <a:pt x="6393573" y="256761"/>
                  <a:pt x="6395373" y="235272"/>
                </a:cubicBezTo>
                <a:cubicBezTo>
                  <a:pt x="6397173" y="213784"/>
                  <a:pt x="6396969" y="192058"/>
                  <a:pt x="6394759" y="170096"/>
                </a:cubicBezTo>
                <a:cubicBezTo>
                  <a:pt x="6392551" y="148134"/>
                  <a:pt x="6388952" y="133256"/>
                  <a:pt x="6383961" y="125462"/>
                </a:cubicBezTo>
                <a:cubicBezTo>
                  <a:pt x="6378971" y="117668"/>
                  <a:pt x="6381714" y="114481"/>
                  <a:pt x="6392189" y="115901"/>
                </a:cubicBezTo>
                <a:close/>
                <a:moveTo>
                  <a:pt x="3128377" y="111709"/>
                </a:moveTo>
                <a:cubicBezTo>
                  <a:pt x="3132589" y="111851"/>
                  <a:pt x="3137314" y="113105"/>
                  <a:pt x="3142552" y="115471"/>
                </a:cubicBezTo>
                <a:cubicBezTo>
                  <a:pt x="3153028" y="120203"/>
                  <a:pt x="3161667" y="125240"/>
                  <a:pt x="3168472" y="130582"/>
                </a:cubicBezTo>
                <a:cubicBezTo>
                  <a:pt x="3175276" y="135923"/>
                  <a:pt x="3174739" y="141871"/>
                  <a:pt x="3166859" y="148424"/>
                </a:cubicBezTo>
                <a:cubicBezTo>
                  <a:pt x="3158979" y="154978"/>
                  <a:pt x="3149876" y="171197"/>
                  <a:pt x="3139551" y="197081"/>
                </a:cubicBezTo>
                <a:cubicBezTo>
                  <a:pt x="3153045" y="210589"/>
                  <a:pt x="3155074" y="217655"/>
                  <a:pt x="3145639" y="218279"/>
                </a:cubicBezTo>
                <a:cubicBezTo>
                  <a:pt x="3136203" y="218903"/>
                  <a:pt x="3125007" y="219441"/>
                  <a:pt x="3112051" y="219892"/>
                </a:cubicBezTo>
                <a:cubicBezTo>
                  <a:pt x="3099094" y="220344"/>
                  <a:pt x="3081165" y="221796"/>
                  <a:pt x="3058264" y="224248"/>
                </a:cubicBezTo>
                <a:cubicBezTo>
                  <a:pt x="3057403" y="237111"/>
                  <a:pt x="3054177" y="244439"/>
                  <a:pt x="3048584" y="246232"/>
                </a:cubicBezTo>
                <a:cubicBezTo>
                  <a:pt x="3042991" y="248024"/>
                  <a:pt x="3038969" y="239660"/>
                  <a:pt x="3036517" y="221140"/>
                </a:cubicBezTo>
                <a:cubicBezTo>
                  <a:pt x="3034065" y="202620"/>
                  <a:pt x="3031491" y="185731"/>
                  <a:pt x="3028795" y="170473"/>
                </a:cubicBezTo>
                <a:cubicBezTo>
                  <a:pt x="3026099" y="155215"/>
                  <a:pt x="3022933" y="143301"/>
                  <a:pt x="3019298" y="134733"/>
                </a:cubicBezTo>
                <a:cubicBezTo>
                  <a:pt x="3015663" y="126165"/>
                  <a:pt x="3018172" y="122591"/>
                  <a:pt x="3026827" y="124010"/>
                </a:cubicBezTo>
                <a:cubicBezTo>
                  <a:pt x="3035481" y="125430"/>
                  <a:pt x="3041489" y="126778"/>
                  <a:pt x="3044852" y="128054"/>
                </a:cubicBezTo>
                <a:cubicBezTo>
                  <a:pt x="3048215" y="129330"/>
                  <a:pt x="3058751" y="129108"/>
                  <a:pt x="3076461" y="127387"/>
                </a:cubicBezTo>
                <a:cubicBezTo>
                  <a:pt x="3097298" y="123042"/>
                  <a:pt x="3110903" y="118787"/>
                  <a:pt x="3117278" y="114621"/>
                </a:cubicBezTo>
                <a:cubicBezTo>
                  <a:pt x="3120465" y="112538"/>
                  <a:pt x="3124164" y="111567"/>
                  <a:pt x="3128377" y="111709"/>
                </a:cubicBezTo>
                <a:close/>
                <a:moveTo>
                  <a:pt x="205464" y="110962"/>
                </a:moveTo>
                <a:cubicBezTo>
                  <a:pt x="208748" y="110877"/>
                  <a:pt x="212215" y="111204"/>
                  <a:pt x="215864" y="111943"/>
                </a:cubicBezTo>
                <a:cubicBezTo>
                  <a:pt x="223163" y="113420"/>
                  <a:pt x="228143" y="116406"/>
                  <a:pt x="230803" y="120902"/>
                </a:cubicBezTo>
                <a:cubicBezTo>
                  <a:pt x="233464" y="125398"/>
                  <a:pt x="233517" y="129861"/>
                  <a:pt x="230965" y="134292"/>
                </a:cubicBezTo>
                <a:cubicBezTo>
                  <a:pt x="228412" y="138723"/>
                  <a:pt x="223780" y="139967"/>
                  <a:pt x="217069" y="138024"/>
                </a:cubicBezTo>
                <a:cubicBezTo>
                  <a:pt x="210358" y="136081"/>
                  <a:pt x="203654" y="132715"/>
                  <a:pt x="196957" y="127925"/>
                </a:cubicBezTo>
                <a:cubicBezTo>
                  <a:pt x="190590" y="119421"/>
                  <a:pt x="190324" y="114263"/>
                  <a:pt x="196161" y="112448"/>
                </a:cubicBezTo>
                <a:cubicBezTo>
                  <a:pt x="199079" y="111541"/>
                  <a:pt x="202180" y="111046"/>
                  <a:pt x="205464" y="110962"/>
                </a:cubicBezTo>
                <a:close/>
                <a:moveTo>
                  <a:pt x="3404473" y="110039"/>
                </a:moveTo>
                <a:cubicBezTo>
                  <a:pt x="3401630" y="110391"/>
                  <a:pt x="3397606" y="111240"/>
                  <a:pt x="3392401" y="112588"/>
                </a:cubicBezTo>
                <a:lnTo>
                  <a:pt x="3373256" y="115471"/>
                </a:lnTo>
                <a:cubicBezTo>
                  <a:pt x="3379567" y="120619"/>
                  <a:pt x="3381549" y="125932"/>
                  <a:pt x="3379204" y="131410"/>
                </a:cubicBezTo>
                <a:cubicBezTo>
                  <a:pt x="3376859" y="136888"/>
                  <a:pt x="3373529" y="145406"/>
                  <a:pt x="3369213" y="156964"/>
                </a:cubicBezTo>
                <a:cubicBezTo>
                  <a:pt x="3386306" y="154369"/>
                  <a:pt x="3397635" y="152031"/>
                  <a:pt x="3403199" y="149952"/>
                </a:cubicBezTo>
                <a:cubicBezTo>
                  <a:pt x="3406526" y="138279"/>
                  <a:pt x="3408641" y="129105"/>
                  <a:pt x="3409544" y="122429"/>
                </a:cubicBezTo>
                <a:cubicBezTo>
                  <a:pt x="3410448" y="115754"/>
                  <a:pt x="3410419" y="111771"/>
                  <a:pt x="3409458" y="110480"/>
                </a:cubicBezTo>
                <a:cubicBezTo>
                  <a:pt x="3408978" y="109835"/>
                  <a:pt x="3407316" y="109688"/>
                  <a:pt x="3404473" y="110039"/>
                </a:cubicBezTo>
                <a:close/>
                <a:moveTo>
                  <a:pt x="6678101" y="96628"/>
                </a:moveTo>
                <a:cubicBezTo>
                  <a:pt x="6682467" y="97459"/>
                  <a:pt x="6687889" y="99324"/>
                  <a:pt x="6694367" y="102220"/>
                </a:cubicBezTo>
                <a:cubicBezTo>
                  <a:pt x="6707323" y="108014"/>
                  <a:pt x="6714773" y="114384"/>
                  <a:pt x="6716715" y="121332"/>
                </a:cubicBezTo>
                <a:cubicBezTo>
                  <a:pt x="6718659" y="128280"/>
                  <a:pt x="6718111" y="135533"/>
                  <a:pt x="6715070" y="143090"/>
                </a:cubicBezTo>
                <a:cubicBezTo>
                  <a:pt x="6712030" y="150647"/>
                  <a:pt x="6706315" y="151045"/>
                  <a:pt x="6697926" y="144284"/>
                </a:cubicBezTo>
                <a:cubicBezTo>
                  <a:pt x="6689537" y="137522"/>
                  <a:pt x="6681285" y="129173"/>
                  <a:pt x="6673167" y="119235"/>
                </a:cubicBezTo>
                <a:cubicBezTo>
                  <a:pt x="6665338" y="107031"/>
                  <a:pt x="6663675" y="99696"/>
                  <a:pt x="6668177" y="97230"/>
                </a:cubicBezTo>
                <a:cubicBezTo>
                  <a:pt x="6670429" y="95997"/>
                  <a:pt x="6673737" y="95796"/>
                  <a:pt x="6678101" y="96628"/>
                </a:cubicBezTo>
                <a:close/>
                <a:moveTo>
                  <a:pt x="2688254" y="85582"/>
                </a:moveTo>
                <a:cubicBezTo>
                  <a:pt x="2700737" y="87482"/>
                  <a:pt x="2709761" y="91049"/>
                  <a:pt x="2715325" y="96283"/>
                </a:cubicBezTo>
                <a:cubicBezTo>
                  <a:pt x="2720889" y="101518"/>
                  <a:pt x="2721885" y="107791"/>
                  <a:pt x="2718315" y="115105"/>
                </a:cubicBezTo>
                <a:cubicBezTo>
                  <a:pt x="2714744" y="122418"/>
                  <a:pt x="2704254" y="119830"/>
                  <a:pt x="2686845" y="107340"/>
                </a:cubicBezTo>
                <a:cubicBezTo>
                  <a:pt x="2675301" y="90935"/>
                  <a:pt x="2675771" y="83682"/>
                  <a:pt x="2688254" y="85582"/>
                </a:cubicBezTo>
                <a:close/>
                <a:moveTo>
                  <a:pt x="98397" y="82753"/>
                </a:moveTo>
                <a:cubicBezTo>
                  <a:pt x="106399" y="82753"/>
                  <a:pt x="113587" y="84367"/>
                  <a:pt x="119961" y="87593"/>
                </a:cubicBezTo>
                <a:cubicBezTo>
                  <a:pt x="126335" y="90820"/>
                  <a:pt x="128934" y="96466"/>
                  <a:pt x="127758" y="104533"/>
                </a:cubicBezTo>
                <a:lnTo>
                  <a:pt x="126723" y="107606"/>
                </a:lnTo>
                <a:lnTo>
                  <a:pt x="134029" y="107985"/>
                </a:lnTo>
                <a:cubicBezTo>
                  <a:pt x="142540" y="110423"/>
                  <a:pt x="148863" y="113614"/>
                  <a:pt x="153001" y="117557"/>
                </a:cubicBezTo>
                <a:cubicBezTo>
                  <a:pt x="157137" y="121501"/>
                  <a:pt x="157801" y="125333"/>
                  <a:pt x="154991" y="129054"/>
                </a:cubicBezTo>
                <a:cubicBezTo>
                  <a:pt x="152179" y="132776"/>
                  <a:pt x="149541" y="138480"/>
                  <a:pt x="147075" y="146166"/>
                </a:cubicBezTo>
                <a:cubicBezTo>
                  <a:pt x="166821" y="144488"/>
                  <a:pt x="181555" y="141821"/>
                  <a:pt x="191278" y="138164"/>
                </a:cubicBezTo>
                <a:cubicBezTo>
                  <a:pt x="201001" y="134507"/>
                  <a:pt x="210236" y="136812"/>
                  <a:pt x="218984" y="145080"/>
                </a:cubicBezTo>
                <a:cubicBezTo>
                  <a:pt x="227731" y="153347"/>
                  <a:pt x="225541" y="158312"/>
                  <a:pt x="212412" y="159976"/>
                </a:cubicBezTo>
                <a:cubicBezTo>
                  <a:pt x="199283" y="161639"/>
                  <a:pt x="183348" y="163138"/>
                  <a:pt x="164605" y="164471"/>
                </a:cubicBezTo>
                <a:cubicBezTo>
                  <a:pt x="175404" y="171268"/>
                  <a:pt x="179003" y="177134"/>
                  <a:pt x="175404" y="182067"/>
                </a:cubicBezTo>
                <a:cubicBezTo>
                  <a:pt x="171804" y="187000"/>
                  <a:pt x="170005" y="200680"/>
                  <a:pt x="170005" y="223108"/>
                </a:cubicBezTo>
                <a:cubicBezTo>
                  <a:pt x="176744" y="216698"/>
                  <a:pt x="184703" y="209166"/>
                  <a:pt x="193880" y="200512"/>
                </a:cubicBezTo>
                <a:cubicBezTo>
                  <a:pt x="203059" y="191857"/>
                  <a:pt x="206973" y="184010"/>
                  <a:pt x="205626" y="176969"/>
                </a:cubicBezTo>
                <a:cubicBezTo>
                  <a:pt x="204277" y="169928"/>
                  <a:pt x="207648" y="167870"/>
                  <a:pt x="215735" y="170795"/>
                </a:cubicBezTo>
                <a:cubicBezTo>
                  <a:pt x="223823" y="173721"/>
                  <a:pt x="231048" y="178349"/>
                  <a:pt x="237407" y="184680"/>
                </a:cubicBezTo>
                <a:cubicBezTo>
                  <a:pt x="243767" y="191011"/>
                  <a:pt x="243685" y="195356"/>
                  <a:pt x="237160" y="197715"/>
                </a:cubicBezTo>
                <a:cubicBezTo>
                  <a:pt x="230635" y="200074"/>
                  <a:pt x="222282" y="205900"/>
                  <a:pt x="212100" y="215192"/>
                </a:cubicBezTo>
                <a:cubicBezTo>
                  <a:pt x="201919" y="224485"/>
                  <a:pt x="187886" y="235097"/>
                  <a:pt x="170005" y="247028"/>
                </a:cubicBezTo>
                <a:cubicBezTo>
                  <a:pt x="170005" y="254054"/>
                  <a:pt x="172392" y="259955"/>
                  <a:pt x="177168" y="264731"/>
                </a:cubicBezTo>
                <a:cubicBezTo>
                  <a:pt x="181942" y="269506"/>
                  <a:pt x="194806" y="272310"/>
                  <a:pt x="215757" y="273141"/>
                </a:cubicBezTo>
                <a:cubicBezTo>
                  <a:pt x="236708" y="273973"/>
                  <a:pt x="252116" y="272560"/>
                  <a:pt x="261983" y="268904"/>
                </a:cubicBezTo>
                <a:cubicBezTo>
                  <a:pt x="271848" y="265247"/>
                  <a:pt x="279592" y="254227"/>
                  <a:pt x="285214" y="235842"/>
                </a:cubicBezTo>
                <a:cubicBezTo>
                  <a:pt x="290835" y="217458"/>
                  <a:pt x="294399" y="216490"/>
                  <a:pt x="295905" y="232938"/>
                </a:cubicBezTo>
                <a:cubicBezTo>
                  <a:pt x="297410" y="249387"/>
                  <a:pt x="300425" y="260705"/>
                  <a:pt x="304949" y="266893"/>
                </a:cubicBezTo>
                <a:cubicBezTo>
                  <a:pt x="309474" y="273080"/>
                  <a:pt x="304687" y="279723"/>
                  <a:pt x="290591" y="286822"/>
                </a:cubicBezTo>
                <a:cubicBezTo>
                  <a:pt x="276495" y="293920"/>
                  <a:pt x="257232" y="297925"/>
                  <a:pt x="232804" y="298835"/>
                </a:cubicBezTo>
                <a:cubicBezTo>
                  <a:pt x="208375" y="299746"/>
                  <a:pt x="188177" y="297305"/>
                  <a:pt x="172209" y="291511"/>
                </a:cubicBezTo>
                <a:cubicBezTo>
                  <a:pt x="156241" y="285718"/>
                  <a:pt x="148257" y="273321"/>
                  <a:pt x="148257" y="254320"/>
                </a:cubicBezTo>
                <a:cubicBezTo>
                  <a:pt x="139194" y="260558"/>
                  <a:pt x="127705" y="264591"/>
                  <a:pt x="113787" y="266419"/>
                </a:cubicBezTo>
                <a:cubicBezTo>
                  <a:pt x="99870" y="268248"/>
                  <a:pt x="98121" y="265871"/>
                  <a:pt x="108539" y="259289"/>
                </a:cubicBezTo>
                <a:cubicBezTo>
                  <a:pt x="118957" y="252706"/>
                  <a:pt x="132204" y="243916"/>
                  <a:pt x="148279" y="232917"/>
                </a:cubicBezTo>
                <a:cubicBezTo>
                  <a:pt x="149168" y="198873"/>
                  <a:pt x="148895" y="176761"/>
                  <a:pt x="147462" y="166579"/>
                </a:cubicBezTo>
                <a:lnTo>
                  <a:pt x="143246" y="167612"/>
                </a:lnTo>
                <a:cubicBezTo>
                  <a:pt x="134727" y="191517"/>
                  <a:pt x="124940" y="211529"/>
                  <a:pt x="113884" y="227647"/>
                </a:cubicBezTo>
                <a:cubicBezTo>
                  <a:pt x="102828" y="243765"/>
                  <a:pt x="89703" y="257582"/>
                  <a:pt x="74509" y="269097"/>
                </a:cubicBezTo>
                <a:cubicBezTo>
                  <a:pt x="59316" y="280613"/>
                  <a:pt x="42613" y="288675"/>
                  <a:pt x="24401" y="293286"/>
                </a:cubicBezTo>
                <a:cubicBezTo>
                  <a:pt x="6189" y="297896"/>
                  <a:pt x="6469" y="293823"/>
                  <a:pt x="25240" y="281068"/>
                </a:cubicBezTo>
                <a:cubicBezTo>
                  <a:pt x="44011" y="268312"/>
                  <a:pt x="61585" y="253302"/>
                  <a:pt x="77962" y="236036"/>
                </a:cubicBezTo>
                <a:cubicBezTo>
                  <a:pt x="94338" y="218770"/>
                  <a:pt x="106972" y="196966"/>
                  <a:pt x="115863" y="170623"/>
                </a:cubicBezTo>
                <a:cubicBezTo>
                  <a:pt x="103903" y="172387"/>
                  <a:pt x="94285" y="174402"/>
                  <a:pt x="87007" y="176668"/>
                </a:cubicBezTo>
                <a:cubicBezTo>
                  <a:pt x="79729" y="178933"/>
                  <a:pt x="71469" y="175997"/>
                  <a:pt x="62227" y="167859"/>
                </a:cubicBezTo>
                <a:cubicBezTo>
                  <a:pt x="52985" y="159721"/>
                  <a:pt x="56043" y="155652"/>
                  <a:pt x="71401" y="155652"/>
                </a:cubicBezTo>
                <a:cubicBezTo>
                  <a:pt x="83891" y="155652"/>
                  <a:pt x="100225" y="154440"/>
                  <a:pt x="120402" y="152017"/>
                </a:cubicBezTo>
                <a:cubicBezTo>
                  <a:pt x="122782" y="142452"/>
                  <a:pt x="124194" y="135142"/>
                  <a:pt x="124639" y="130087"/>
                </a:cubicBezTo>
                <a:cubicBezTo>
                  <a:pt x="125084" y="125032"/>
                  <a:pt x="124632" y="119475"/>
                  <a:pt x="123284" y="113416"/>
                </a:cubicBezTo>
                <a:lnTo>
                  <a:pt x="123811" y="111559"/>
                </a:lnTo>
                <a:lnTo>
                  <a:pt x="122768" y="112489"/>
                </a:lnTo>
                <a:cubicBezTo>
                  <a:pt x="120029" y="113760"/>
                  <a:pt x="116215" y="113649"/>
                  <a:pt x="111325" y="112158"/>
                </a:cubicBezTo>
                <a:cubicBezTo>
                  <a:pt x="104499" y="108258"/>
                  <a:pt x="98149" y="102382"/>
                  <a:pt x="92277" y="94530"/>
                </a:cubicBezTo>
                <a:cubicBezTo>
                  <a:pt x="86404" y="86679"/>
                  <a:pt x="88444" y="82753"/>
                  <a:pt x="98397" y="82753"/>
                </a:cubicBezTo>
                <a:close/>
                <a:moveTo>
                  <a:pt x="6138606" y="69342"/>
                </a:moveTo>
                <a:cubicBezTo>
                  <a:pt x="6126647" y="70209"/>
                  <a:pt x="6118319" y="73576"/>
                  <a:pt x="6113622" y="79441"/>
                </a:cubicBezTo>
                <a:cubicBezTo>
                  <a:pt x="6108926" y="85306"/>
                  <a:pt x="6106577" y="92426"/>
                  <a:pt x="6106577" y="100801"/>
                </a:cubicBezTo>
                <a:cubicBezTo>
                  <a:pt x="6106577" y="109161"/>
                  <a:pt x="6109438" y="117016"/>
                  <a:pt x="6115160" y="124365"/>
                </a:cubicBezTo>
                <a:cubicBezTo>
                  <a:pt x="6120881" y="131715"/>
                  <a:pt x="6129691" y="135389"/>
                  <a:pt x="6141585" y="135389"/>
                </a:cubicBezTo>
                <a:cubicBezTo>
                  <a:pt x="6153481" y="135389"/>
                  <a:pt x="6162519" y="131693"/>
                  <a:pt x="6168699" y="124301"/>
                </a:cubicBezTo>
                <a:cubicBezTo>
                  <a:pt x="6174880" y="116908"/>
                  <a:pt x="6177759" y="108071"/>
                  <a:pt x="6177336" y="97789"/>
                </a:cubicBezTo>
                <a:cubicBezTo>
                  <a:pt x="6176913" y="87507"/>
                  <a:pt x="6173342" y="79979"/>
                  <a:pt x="6166623" y="75203"/>
                </a:cubicBezTo>
                <a:cubicBezTo>
                  <a:pt x="6159905" y="70428"/>
                  <a:pt x="6150566" y="68474"/>
                  <a:pt x="6138606" y="69342"/>
                </a:cubicBezTo>
                <a:close/>
                <a:moveTo>
                  <a:pt x="213585" y="68105"/>
                </a:moveTo>
                <a:cubicBezTo>
                  <a:pt x="217535" y="68585"/>
                  <a:pt x="221959" y="69589"/>
                  <a:pt x="226856" y="71116"/>
                </a:cubicBezTo>
                <a:cubicBezTo>
                  <a:pt x="236650" y="74171"/>
                  <a:pt x="240705" y="80947"/>
                  <a:pt x="239020" y="91444"/>
                </a:cubicBezTo>
                <a:cubicBezTo>
                  <a:pt x="237335" y="101941"/>
                  <a:pt x="230047" y="104178"/>
                  <a:pt x="217155" y="98155"/>
                </a:cubicBezTo>
                <a:cubicBezTo>
                  <a:pt x="208866" y="91687"/>
                  <a:pt x="202958" y="85367"/>
                  <a:pt x="199430" y="79194"/>
                </a:cubicBezTo>
                <a:cubicBezTo>
                  <a:pt x="195903" y="73020"/>
                  <a:pt x="197143" y="69367"/>
                  <a:pt x="203152" y="68234"/>
                </a:cubicBezTo>
                <a:cubicBezTo>
                  <a:pt x="206156" y="67668"/>
                  <a:pt x="209633" y="67625"/>
                  <a:pt x="213585" y="68105"/>
                </a:cubicBezTo>
                <a:close/>
                <a:moveTo>
                  <a:pt x="2333134" y="64956"/>
                </a:moveTo>
                <a:cubicBezTo>
                  <a:pt x="2326387" y="65664"/>
                  <a:pt x="2317101" y="67144"/>
                  <a:pt x="2305278" y="69396"/>
                </a:cubicBezTo>
                <a:lnTo>
                  <a:pt x="2253739" y="78193"/>
                </a:lnTo>
                <a:cubicBezTo>
                  <a:pt x="2257267" y="100550"/>
                  <a:pt x="2259841" y="119608"/>
                  <a:pt x="2261461" y="135368"/>
                </a:cubicBezTo>
                <a:cubicBezTo>
                  <a:pt x="2287790" y="129976"/>
                  <a:pt x="2314104" y="125659"/>
                  <a:pt x="2340404" y="122418"/>
                </a:cubicBezTo>
                <a:cubicBezTo>
                  <a:pt x="2342813" y="112137"/>
                  <a:pt x="2345143" y="100439"/>
                  <a:pt x="2347395" y="87324"/>
                </a:cubicBezTo>
                <a:cubicBezTo>
                  <a:pt x="2349647" y="74210"/>
                  <a:pt x="2349102" y="66818"/>
                  <a:pt x="2345760" y="65147"/>
                </a:cubicBezTo>
                <a:cubicBezTo>
                  <a:pt x="2344090" y="64312"/>
                  <a:pt x="2339881" y="64248"/>
                  <a:pt x="2333134" y="64956"/>
                </a:cubicBezTo>
                <a:close/>
                <a:moveTo>
                  <a:pt x="2602869" y="63279"/>
                </a:moveTo>
                <a:cubicBezTo>
                  <a:pt x="2605497" y="62825"/>
                  <a:pt x="2608326" y="63086"/>
                  <a:pt x="2611355" y="64061"/>
                </a:cubicBezTo>
                <a:cubicBezTo>
                  <a:pt x="2617413" y="66011"/>
                  <a:pt x="2623250" y="68955"/>
                  <a:pt x="2628864" y="72891"/>
                </a:cubicBezTo>
                <a:cubicBezTo>
                  <a:pt x="2634478" y="76827"/>
                  <a:pt x="2635177" y="81190"/>
                  <a:pt x="2630961" y="85980"/>
                </a:cubicBezTo>
                <a:cubicBezTo>
                  <a:pt x="2626745" y="90770"/>
                  <a:pt x="2622637" y="100492"/>
                  <a:pt x="2618636" y="115148"/>
                </a:cubicBezTo>
                <a:cubicBezTo>
                  <a:pt x="2614635" y="129804"/>
                  <a:pt x="2609609" y="142796"/>
                  <a:pt x="2603557" y="154125"/>
                </a:cubicBezTo>
                <a:cubicBezTo>
                  <a:pt x="2612176" y="161553"/>
                  <a:pt x="2619952" y="169698"/>
                  <a:pt x="2626885" y="178560"/>
                </a:cubicBezTo>
                <a:cubicBezTo>
                  <a:pt x="2633819" y="187423"/>
                  <a:pt x="2635790" y="197088"/>
                  <a:pt x="2632800" y="207556"/>
                </a:cubicBezTo>
                <a:cubicBezTo>
                  <a:pt x="2629811" y="218025"/>
                  <a:pt x="2623261" y="217322"/>
                  <a:pt x="2613151" y="205448"/>
                </a:cubicBezTo>
                <a:cubicBezTo>
                  <a:pt x="2603041" y="193575"/>
                  <a:pt x="2595914" y="184218"/>
                  <a:pt x="2591770" y="177377"/>
                </a:cubicBezTo>
                <a:cubicBezTo>
                  <a:pt x="2583696" y="192607"/>
                  <a:pt x="2574339" y="205545"/>
                  <a:pt x="2563699" y="216193"/>
                </a:cubicBezTo>
                <a:cubicBezTo>
                  <a:pt x="2553058" y="226840"/>
                  <a:pt x="2541715" y="234279"/>
                  <a:pt x="2529669" y="238510"/>
                </a:cubicBezTo>
                <a:cubicBezTo>
                  <a:pt x="2517624" y="242740"/>
                  <a:pt x="2515745" y="240567"/>
                  <a:pt x="2524034" y="231992"/>
                </a:cubicBezTo>
                <a:cubicBezTo>
                  <a:pt x="2532322" y="223417"/>
                  <a:pt x="2540926" y="213113"/>
                  <a:pt x="2549846" y="201082"/>
                </a:cubicBezTo>
                <a:cubicBezTo>
                  <a:pt x="2558765" y="189050"/>
                  <a:pt x="2566717" y="176037"/>
                  <a:pt x="2573701" y="162040"/>
                </a:cubicBezTo>
                <a:cubicBezTo>
                  <a:pt x="2558271" y="145349"/>
                  <a:pt x="2547214" y="132905"/>
                  <a:pt x="2540532" y="124709"/>
                </a:cubicBezTo>
                <a:cubicBezTo>
                  <a:pt x="2533850" y="116514"/>
                  <a:pt x="2535674" y="114331"/>
                  <a:pt x="2546006" y="118159"/>
                </a:cubicBezTo>
                <a:cubicBezTo>
                  <a:pt x="2556339" y="121988"/>
                  <a:pt x="2568875" y="129976"/>
                  <a:pt x="2583617" y="142122"/>
                </a:cubicBezTo>
                <a:cubicBezTo>
                  <a:pt x="2586084" y="133618"/>
                  <a:pt x="2588421" y="125183"/>
                  <a:pt x="2590630" y="116815"/>
                </a:cubicBezTo>
                <a:cubicBezTo>
                  <a:pt x="2592838" y="108448"/>
                  <a:pt x="2594390" y="101152"/>
                  <a:pt x="2595287" y="94928"/>
                </a:cubicBezTo>
                <a:cubicBezTo>
                  <a:pt x="2596183" y="88705"/>
                  <a:pt x="2593053" y="87131"/>
                  <a:pt x="2585897" y="90207"/>
                </a:cubicBezTo>
                <a:cubicBezTo>
                  <a:pt x="2578742" y="93283"/>
                  <a:pt x="2570826" y="95982"/>
                  <a:pt x="2562150" y="98305"/>
                </a:cubicBezTo>
                <a:cubicBezTo>
                  <a:pt x="2553474" y="100629"/>
                  <a:pt x="2544454" y="99051"/>
                  <a:pt x="2535090" y="93573"/>
                </a:cubicBezTo>
                <a:cubicBezTo>
                  <a:pt x="2525726" y="88095"/>
                  <a:pt x="2526522" y="84711"/>
                  <a:pt x="2537478" y="83420"/>
                </a:cubicBezTo>
                <a:cubicBezTo>
                  <a:pt x="2548434" y="82130"/>
                  <a:pt x="2559744" y="79975"/>
                  <a:pt x="2571410" y="76956"/>
                </a:cubicBezTo>
                <a:cubicBezTo>
                  <a:pt x="2583076" y="73938"/>
                  <a:pt x="2591135" y="70546"/>
                  <a:pt x="2595588" y="66782"/>
                </a:cubicBezTo>
                <a:cubicBezTo>
                  <a:pt x="2597814" y="64900"/>
                  <a:pt x="2600241" y="63732"/>
                  <a:pt x="2602869" y="63279"/>
                </a:cubicBezTo>
                <a:close/>
                <a:moveTo>
                  <a:pt x="850587" y="61286"/>
                </a:moveTo>
                <a:lnTo>
                  <a:pt x="811502" y="64964"/>
                </a:lnTo>
                <a:cubicBezTo>
                  <a:pt x="815059" y="91006"/>
                  <a:pt x="818945" y="118073"/>
                  <a:pt x="823161" y="146166"/>
                </a:cubicBezTo>
                <a:lnTo>
                  <a:pt x="855879" y="142660"/>
                </a:lnTo>
                <a:lnTo>
                  <a:pt x="855879" y="117987"/>
                </a:lnTo>
                <a:lnTo>
                  <a:pt x="843811" y="117987"/>
                </a:lnTo>
                <a:cubicBezTo>
                  <a:pt x="838319" y="117987"/>
                  <a:pt x="833332" y="115915"/>
                  <a:pt x="828851" y="111771"/>
                </a:cubicBezTo>
                <a:cubicBezTo>
                  <a:pt x="824369" y="107627"/>
                  <a:pt x="825269" y="104034"/>
                  <a:pt x="831550" y="100994"/>
                </a:cubicBezTo>
                <a:cubicBezTo>
                  <a:pt x="837831" y="97954"/>
                  <a:pt x="845489" y="95681"/>
                  <a:pt x="854523" y="94175"/>
                </a:cubicBezTo>
                <a:cubicBezTo>
                  <a:pt x="854523" y="74458"/>
                  <a:pt x="853211" y="63495"/>
                  <a:pt x="850587" y="61286"/>
                </a:cubicBezTo>
                <a:close/>
                <a:moveTo>
                  <a:pt x="5058340" y="57919"/>
                </a:moveTo>
                <a:cubicBezTo>
                  <a:pt x="5060815" y="58158"/>
                  <a:pt x="5063803" y="58710"/>
                  <a:pt x="5067304" y="59576"/>
                </a:cubicBezTo>
                <a:cubicBezTo>
                  <a:pt x="5081307" y="63039"/>
                  <a:pt x="5087437" y="71389"/>
                  <a:pt x="5085695" y="84625"/>
                </a:cubicBezTo>
                <a:cubicBezTo>
                  <a:pt x="5083953" y="97861"/>
                  <a:pt x="5076959" y="99467"/>
                  <a:pt x="5064712" y="89443"/>
                </a:cubicBezTo>
                <a:cubicBezTo>
                  <a:pt x="5057256" y="79204"/>
                  <a:pt x="5052322" y="70801"/>
                  <a:pt x="5049913" y="64233"/>
                </a:cubicBezTo>
                <a:cubicBezTo>
                  <a:pt x="5048106" y="59307"/>
                  <a:pt x="5050915" y="57203"/>
                  <a:pt x="5058340" y="57919"/>
                </a:cubicBezTo>
                <a:close/>
                <a:moveTo>
                  <a:pt x="926002" y="53456"/>
                </a:moveTo>
                <a:cubicBezTo>
                  <a:pt x="921456" y="52381"/>
                  <a:pt x="905338" y="53707"/>
                  <a:pt x="877647" y="57436"/>
                </a:cubicBezTo>
                <a:cubicBezTo>
                  <a:pt x="883942" y="60576"/>
                  <a:pt x="886191" y="64592"/>
                  <a:pt x="884390" y="69482"/>
                </a:cubicBezTo>
                <a:cubicBezTo>
                  <a:pt x="882590" y="74372"/>
                  <a:pt x="881690" y="80588"/>
                  <a:pt x="881690" y="88131"/>
                </a:cubicBezTo>
                <a:cubicBezTo>
                  <a:pt x="886451" y="87299"/>
                  <a:pt x="891475" y="86192"/>
                  <a:pt x="896759" y="84808"/>
                </a:cubicBezTo>
                <a:cubicBezTo>
                  <a:pt x="902043" y="83424"/>
                  <a:pt x="907378" y="85729"/>
                  <a:pt x="912762" y="91723"/>
                </a:cubicBezTo>
                <a:cubicBezTo>
                  <a:pt x="918147" y="97717"/>
                  <a:pt x="916505" y="102683"/>
                  <a:pt x="907836" y="106619"/>
                </a:cubicBezTo>
                <a:cubicBezTo>
                  <a:pt x="899168" y="110556"/>
                  <a:pt x="890381" y="113262"/>
                  <a:pt x="881476" y="114739"/>
                </a:cubicBezTo>
                <a:lnTo>
                  <a:pt x="880335" y="139412"/>
                </a:lnTo>
                <a:cubicBezTo>
                  <a:pt x="889269" y="137619"/>
                  <a:pt x="896439" y="136271"/>
                  <a:pt x="901846" y="135368"/>
                </a:cubicBezTo>
                <a:cubicBezTo>
                  <a:pt x="907252" y="134464"/>
                  <a:pt x="911296" y="135590"/>
                  <a:pt x="913978" y="138745"/>
                </a:cubicBezTo>
                <a:cubicBezTo>
                  <a:pt x="916659" y="141900"/>
                  <a:pt x="920248" y="133518"/>
                  <a:pt x="924744" y="113599"/>
                </a:cubicBezTo>
                <a:cubicBezTo>
                  <a:pt x="929239" y="93681"/>
                  <a:pt x="931709" y="78946"/>
                  <a:pt x="932154" y="69396"/>
                </a:cubicBezTo>
                <a:cubicBezTo>
                  <a:pt x="932598" y="59845"/>
                  <a:pt x="930548" y="54532"/>
                  <a:pt x="926002" y="53456"/>
                </a:cubicBezTo>
                <a:close/>
                <a:moveTo>
                  <a:pt x="6698443" y="42486"/>
                </a:moveTo>
                <a:cubicBezTo>
                  <a:pt x="6706932" y="41425"/>
                  <a:pt x="6716103" y="43576"/>
                  <a:pt x="6725954" y="48939"/>
                </a:cubicBezTo>
                <a:cubicBezTo>
                  <a:pt x="6735805" y="54302"/>
                  <a:pt x="6741714" y="59698"/>
                  <a:pt x="6743679" y="65126"/>
                </a:cubicBezTo>
                <a:cubicBezTo>
                  <a:pt x="6745643" y="70554"/>
                  <a:pt x="6745733" y="77569"/>
                  <a:pt x="6743947" y="86174"/>
                </a:cubicBezTo>
                <a:cubicBezTo>
                  <a:pt x="6742163" y="94778"/>
                  <a:pt x="6736964" y="96678"/>
                  <a:pt x="6728353" y="91874"/>
                </a:cubicBezTo>
                <a:cubicBezTo>
                  <a:pt x="6719741" y="87070"/>
                  <a:pt x="6710237" y="78516"/>
                  <a:pt x="6699841" y="66212"/>
                </a:cubicBezTo>
                <a:cubicBezTo>
                  <a:pt x="6690419" y="51456"/>
                  <a:pt x="6689953" y="43547"/>
                  <a:pt x="6698443" y="42486"/>
                </a:cubicBezTo>
                <a:close/>
                <a:moveTo>
                  <a:pt x="5145026" y="39030"/>
                </a:moveTo>
                <a:cubicBezTo>
                  <a:pt x="5145899" y="38789"/>
                  <a:pt x="5146786" y="38872"/>
                  <a:pt x="5147688" y="39281"/>
                </a:cubicBezTo>
                <a:cubicBezTo>
                  <a:pt x="5151295" y="40916"/>
                  <a:pt x="5156432" y="44107"/>
                  <a:pt x="5163100" y="48853"/>
                </a:cubicBezTo>
                <a:cubicBezTo>
                  <a:pt x="5170830" y="55220"/>
                  <a:pt x="5171650" y="59931"/>
                  <a:pt x="5165563" y="62985"/>
                </a:cubicBezTo>
                <a:cubicBezTo>
                  <a:pt x="5159475" y="66040"/>
                  <a:pt x="5148423" y="72819"/>
                  <a:pt x="5132405" y="83323"/>
                </a:cubicBezTo>
                <a:cubicBezTo>
                  <a:pt x="5116387" y="93828"/>
                  <a:pt x="5112454" y="93086"/>
                  <a:pt x="5120606" y="81097"/>
                </a:cubicBezTo>
                <a:cubicBezTo>
                  <a:pt x="5128759" y="69109"/>
                  <a:pt x="5134409" y="58734"/>
                  <a:pt x="5137556" y="49972"/>
                </a:cubicBezTo>
                <a:cubicBezTo>
                  <a:pt x="5139917" y="43400"/>
                  <a:pt x="5142407" y="39753"/>
                  <a:pt x="5145026" y="39030"/>
                </a:cubicBezTo>
                <a:close/>
                <a:moveTo>
                  <a:pt x="6141521" y="38206"/>
                </a:moveTo>
                <a:cubicBezTo>
                  <a:pt x="6150993" y="38206"/>
                  <a:pt x="6159583" y="39170"/>
                  <a:pt x="6167291" y="41099"/>
                </a:cubicBezTo>
                <a:cubicBezTo>
                  <a:pt x="6174998" y="43028"/>
                  <a:pt x="6183169" y="47111"/>
                  <a:pt x="6191801" y="53349"/>
                </a:cubicBezTo>
                <a:cubicBezTo>
                  <a:pt x="6200435" y="59587"/>
                  <a:pt x="6206611" y="68334"/>
                  <a:pt x="6210333" y="79591"/>
                </a:cubicBezTo>
                <a:cubicBezTo>
                  <a:pt x="6214054" y="90849"/>
                  <a:pt x="6213771" y="104138"/>
                  <a:pt x="6209483" y="119461"/>
                </a:cubicBezTo>
                <a:cubicBezTo>
                  <a:pt x="6205195" y="134783"/>
                  <a:pt x="6194741" y="145485"/>
                  <a:pt x="6178121" y="151565"/>
                </a:cubicBezTo>
                <a:cubicBezTo>
                  <a:pt x="6192705" y="154749"/>
                  <a:pt x="6203323" y="161331"/>
                  <a:pt x="6209977" y="171311"/>
                </a:cubicBezTo>
                <a:cubicBezTo>
                  <a:pt x="6216631" y="181292"/>
                  <a:pt x="6219958" y="193270"/>
                  <a:pt x="6219958" y="207244"/>
                </a:cubicBezTo>
                <a:cubicBezTo>
                  <a:pt x="6219958" y="221219"/>
                  <a:pt x="6217818" y="232498"/>
                  <a:pt x="6213537" y="241080"/>
                </a:cubicBezTo>
                <a:cubicBezTo>
                  <a:pt x="6209257" y="249663"/>
                  <a:pt x="6204457" y="256847"/>
                  <a:pt x="6199136" y="262633"/>
                </a:cubicBezTo>
                <a:cubicBezTo>
                  <a:pt x="6193816" y="268420"/>
                  <a:pt x="6186643" y="272980"/>
                  <a:pt x="6177615" y="276314"/>
                </a:cubicBezTo>
                <a:cubicBezTo>
                  <a:pt x="6168588" y="279648"/>
                  <a:pt x="6157273" y="281315"/>
                  <a:pt x="6143672" y="281315"/>
                </a:cubicBezTo>
                <a:cubicBezTo>
                  <a:pt x="6130071" y="281315"/>
                  <a:pt x="6118290" y="279652"/>
                  <a:pt x="6108331" y="276325"/>
                </a:cubicBezTo>
                <a:cubicBezTo>
                  <a:pt x="6098371" y="272998"/>
                  <a:pt x="6090011" y="267957"/>
                  <a:pt x="6083249" y="261203"/>
                </a:cubicBezTo>
                <a:cubicBezTo>
                  <a:pt x="6076489" y="254449"/>
                  <a:pt x="6071910" y="246522"/>
                  <a:pt x="6069515" y="237423"/>
                </a:cubicBezTo>
                <a:cubicBezTo>
                  <a:pt x="6067121" y="228325"/>
                  <a:pt x="6065923" y="218218"/>
                  <a:pt x="6065923" y="207105"/>
                </a:cubicBezTo>
                <a:cubicBezTo>
                  <a:pt x="6065923" y="195977"/>
                  <a:pt x="6068733" y="185024"/>
                  <a:pt x="6074355" y="174248"/>
                </a:cubicBezTo>
                <a:cubicBezTo>
                  <a:pt x="6079977" y="163471"/>
                  <a:pt x="6088867" y="155623"/>
                  <a:pt x="6101027" y="150705"/>
                </a:cubicBezTo>
                <a:cubicBezTo>
                  <a:pt x="6090861" y="146130"/>
                  <a:pt x="6083827" y="139695"/>
                  <a:pt x="6079926" y="131399"/>
                </a:cubicBezTo>
                <a:cubicBezTo>
                  <a:pt x="6076025" y="123103"/>
                  <a:pt x="6073843" y="113786"/>
                  <a:pt x="6073377" y="103446"/>
                </a:cubicBezTo>
                <a:cubicBezTo>
                  <a:pt x="6072910" y="93107"/>
                  <a:pt x="6074305" y="84202"/>
                  <a:pt x="6077560" y="76731"/>
                </a:cubicBezTo>
                <a:cubicBezTo>
                  <a:pt x="6080815" y="69259"/>
                  <a:pt x="6085777" y="62190"/>
                  <a:pt x="6092445" y="55521"/>
                </a:cubicBezTo>
                <a:cubicBezTo>
                  <a:pt x="6099113" y="48853"/>
                  <a:pt x="6106592" y="44300"/>
                  <a:pt x="6114881" y="41862"/>
                </a:cubicBezTo>
                <a:cubicBezTo>
                  <a:pt x="6123169" y="39425"/>
                  <a:pt x="6132049" y="38206"/>
                  <a:pt x="6141521" y="38206"/>
                </a:cubicBezTo>
                <a:close/>
                <a:moveTo>
                  <a:pt x="4021784" y="36028"/>
                </a:moveTo>
                <a:cubicBezTo>
                  <a:pt x="4023456" y="36022"/>
                  <a:pt x="4025519" y="36379"/>
                  <a:pt x="4027973" y="37098"/>
                </a:cubicBezTo>
                <a:cubicBezTo>
                  <a:pt x="4037789" y="39973"/>
                  <a:pt x="4046138" y="44257"/>
                  <a:pt x="4053022" y="49950"/>
                </a:cubicBezTo>
                <a:cubicBezTo>
                  <a:pt x="4059905" y="55643"/>
                  <a:pt x="4060998" y="61777"/>
                  <a:pt x="4056302" y="68352"/>
                </a:cubicBezTo>
                <a:cubicBezTo>
                  <a:pt x="4051605" y="74927"/>
                  <a:pt x="4046400" y="85697"/>
                  <a:pt x="4040685" y="100661"/>
                </a:cubicBezTo>
                <a:cubicBezTo>
                  <a:pt x="4034971" y="115625"/>
                  <a:pt x="4029475" y="131682"/>
                  <a:pt x="4024198" y="148833"/>
                </a:cubicBezTo>
                <a:cubicBezTo>
                  <a:pt x="4046124" y="155731"/>
                  <a:pt x="4060156" y="165170"/>
                  <a:pt x="4066294" y="177151"/>
                </a:cubicBezTo>
                <a:cubicBezTo>
                  <a:pt x="4072431" y="189133"/>
                  <a:pt x="4072890" y="200264"/>
                  <a:pt x="4067670" y="210546"/>
                </a:cubicBezTo>
                <a:cubicBezTo>
                  <a:pt x="4062450" y="220828"/>
                  <a:pt x="4053879" y="217394"/>
                  <a:pt x="4041955" y="200243"/>
                </a:cubicBezTo>
                <a:cubicBezTo>
                  <a:pt x="4030031" y="183092"/>
                  <a:pt x="4022068" y="169619"/>
                  <a:pt x="4018067" y="159825"/>
                </a:cubicBezTo>
                <a:cubicBezTo>
                  <a:pt x="4011055" y="179944"/>
                  <a:pt x="4001096" y="198762"/>
                  <a:pt x="3988190" y="216279"/>
                </a:cubicBezTo>
                <a:cubicBezTo>
                  <a:pt x="3975283" y="233795"/>
                  <a:pt x="3961384" y="246537"/>
                  <a:pt x="3946492" y="254503"/>
                </a:cubicBezTo>
                <a:cubicBezTo>
                  <a:pt x="3931599" y="262469"/>
                  <a:pt x="3929839" y="259066"/>
                  <a:pt x="3941211" y="244296"/>
                </a:cubicBezTo>
                <a:cubicBezTo>
                  <a:pt x="3952583" y="229526"/>
                  <a:pt x="3963611" y="212565"/>
                  <a:pt x="3974294" y="193413"/>
                </a:cubicBezTo>
                <a:cubicBezTo>
                  <a:pt x="3984977" y="174262"/>
                  <a:pt x="3993700" y="155448"/>
                  <a:pt x="4000461" y="136970"/>
                </a:cubicBezTo>
                <a:cubicBezTo>
                  <a:pt x="4007223" y="118493"/>
                  <a:pt x="4012392" y="100865"/>
                  <a:pt x="4015970" y="84087"/>
                </a:cubicBezTo>
                <a:cubicBezTo>
                  <a:pt x="4019548" y="67309"/>
                  <a:pt x="4019989" y="54564"/>
                  <a:pt x="4017293" y="45853"/>
                </a:cubicBezTo>
                <a:cubicBezTo>
                  <a:pt x="4015271" y="39319"/>
                  <a:pt x="4016768" y="36044"/>
                  <a:pt x="4021784" y="36028"/>
                </a:cubicBezTo>
                <a:close/>
                <a:moveTo>
                  <a:pt x="2359403" y="31430"/>
                </a:moveTo>
                <a:cubicBezTo>
                  <a:pt x="2363314" y="31602"/>
                  <a:pt x="2367450" y="33122"/>
                  <a:pt x="2371809" y="35990"/>
                </a:cubicBezTo>
                <a:cubicBezTo>
                  <a:pt x="2380528" y="41726"/>
                  <a:pt x="2388677" y="48466"/>
                  <a:pt x="2396256" y="56210"/>
                </a:cubicBezTo>
                <a:cubicBezTo>
                  <a:pt x="2403834" y="63953"/>
                  <a:pt x="2403637" y="70367"/>
                  <a:pt x="2395664" y="75451"/>
                </a:cubicBezTo>
                <a:cubicBezTo>
                  <a:pt x="2387691" y="80534"/>
                  <a:pt x="2377732" y="96793"/>
                  <a:pt x="2365786" y="124225"/>
                </a:cubicBezTo>
                <a:cubicBezTo>
                  <a:pt x="2379281" y="137777"/>
                  <a:pt x="2375573" y="145069"/>
                  <a:pt x="2354665" y="146101"/>
                </a:cubicBezTo>
                <a:cubicBezTo>
                  <a:pt x="2333757" y="147134"/>
                  <a:pt x="2302424" y="150697"/>
                  <a:pt x="2260665" y="156792"/>
                </a:cubicBezTo>
                <a:cubicBezTo>
                  <a:pt x="2252850" y="171419"/>
                  <a:pt x="2246128" y="169859"/>
                  <a:pt x="2240499" y="152114"/>
                </a:cubicBezTo>
                <a:cubicBezTo>
                  <a:pt x="2234871" y="134367"/>
                  <a:pt x="2230515" y="117787"/>
                  <a:pt x="2227432" y="102371"/>
                </a:cubicBezTo>
                <a:cubicBezTo>
                  <a:pt x="2224349" y="86955"/>
                  <a:pt x="2219613" y="74433"/>
                  <a:pt x="2213225" y="64803"/>
                </a:cubicBezTo>
                <a:cubicBezTo>
                  <a:pt x="2206836" y="55174"/>
                  <a:pt x="2208618" y="50359"/>
                  <a:pt x="2218570" y="50359"/>
                </a:cubicBezTo>
                <a:cubicBezTo>
                  <a:pt x="2226285" y="50359"/>
                  <a:pt x="2233448" y="51255"/>
                  <a:pt x="2240058" y="53048"/>
                </a:cubicBezTo>
                <a:cubicBezTo>
                  <a:pt x="2246669" y="54840"/>
                  <a:pt x="2264638" y="53535"/>
                  <a:pt x="2293963" y="49133"/>
                </a:cubicBezTo>
                <a:cubicBezTo>
                  <a:pt x="2323289" y="44730"/>
                  <a:pt x="2341415" y="40005"/>
                  <a:pt x="2348341" y="34958"/>
                </a:cubicBezTo>
                <a:cubicBezTo>
                  <a:pt x="2351805" y="32434"/>
                  <a:pt x="2355492" y="31258"/>
                  <a:pt x="2359403" y="31430"/>
                </a:cubicBezTo>
                <a:close/>
                <a:moveTo>
                  <a:pt x="5204255" y="30863"/>
                </a:moveTo>
                <a:cubicBezTo>
                  <a:pt x="5207636" y="31173"/>
                  <a:pt x="5212825" y="33093"/>
                  <a:pt x="5219823" y="36625"/>
                </a:cubicBezTo>
                <a:cubicBezTo>
                  <a:pt x="5233819" y="43687"/>
                  <a:pt x="5238717" y="50337"/>
                  <a:pt x="5234514" y="56575"/>
                </a:cubicBezTo>
                <a:cubicBezTo>
                  <a:pt x="5230313" y="62813"/>
                  <a:pt x="5226200" y="71514"/>
                  <a:pt x="5222178" y="82678"/>
                </a:cubicBezTo>
                <a:cubicBezTo>
                  <a:pt x="5218156" y="93842"/>
                  <a:pt x="5210875" y="107354"/>
                  <a:pt x="5200335" y="123214"/>
                </a:cubicBezTo>
                <a:cubicBezTo>
                  <a:pt x="5218031" y="119816"/>
                  <a:pt x="5234192" y="114467"/>
                  <a:pt x="5248819" y="107168"/>
                </a:cubicBezTo>
                <a:cubicBezTo>
                  <a:pt x="5263446" y="99869"/>
                  <a:pt x="5275220" y="99635"/>
                  <a:pt x="5284139" y="106469"/>
                </a:cubicBezTo>
                <a:cubicBezTo>
                  <a:pt x="5293059" y="113302"/>
                  <a:pt x="5292094" y="118927"/>
                  <a:pt x="5281245" y="123343"/>
                </a:cubicBezTo>
                <a:cubicBezTo>
                  <a:pt x="5270397" y="127760"/>
                  <a:pt x="5252426" y="131847"/>
                  <a:pt x="5227330" y="135604"/>
                </a:cubicBezTo>
                <a:cubicBezTo>
                  <a:pt x="5240825" y="138171"/>
                  <a:pt x="5245961" y="144395"/>
                  <a:pt x="5242742" y="154275"/>
                </a:cubicBezTo>
                <a:cubicBezTo>
                  <a:pt x="5239523" y="164156"/>
                  <a:pt x="5236784" y="174972"/>
                  <a:pt x="5234525" y="186724"/>
                </a:cubicBezTo>
                <a:cubicBezTo>
                  <a:pt x="5232266" y="198475"/>
                  <a:pt x="5228069" y="211500"/>
                  <a:pt x="5221931" y="225797"/>
                </a:cubicBezTo>
                <a:cubicBezTo>
                  <a:pt x="5229532" y="234788"/>
                  <a:pt x="5238375" y="243453"/>
                  <a:pt x="5248464" y="251792"/>
                </a:cubicBezTo>
                <a:cubicBezTo>
                  <a:pt x="5258552" y="260131"/>
                  <a:pt x="5269035" y="266473"/>
                  <a:pt x="5279912" y="270818"/>
                </a:cubicBezTo>
                <a:cubicBezTo>
                  <a:pt x="5290789" y="275163"/>
                  <a:pt x="5300716" y="279817"/>
                  <a:pt x="5309693" y="284778"/>
                </a:cubicBezTo>
                <a:cubicBezTo>
                  <a:pt x="5318670" y="289740"/>
                  <a:pt x="5314089" y="293103"/>
                  <a:pt x="5295948" y="294867"/>
                </a:cubicBezTo>
                <a:cubicBezTo>
                  <a:pt x="5277808" y="296631"/>
                  <a:pt x="5264113" y="296792"/>
                  <a:pt x="5254863" y="295351"/>
                </a:cubicBezTo>
                <a:cubicBezTo>
                  <a:pt x="5245614" y="293909"/>
                  <a:pt x="5238863" y="289883"/>
                  <a:pt x="5234611" y="283273"/>
                </a:cubicBezTo>
                <a:cubicBezTo>
                  <a:pt x="5230360" y="276662"/>
                  <a:pt x="5221042" y="262960"/>
                  <a:pt x="5206659" y="242166"/>
                </a:cubicBezTo>
                <a:cubicBezTo>
                  <a:pt x="5200507" y="250584"/>
                  <a:pt x="5193254" y="257579"/>
                  <a:pt x="5184901" y="263150"/>
                </a:cubicBezTo>
                <a:cubicBezTo>
                  <a:pt x="5176548" y="268721"/>
                  <a:pt x="5166431" y="272915"/>
                  <a:pt x="5154550" y="275733"/>
                </a:cubicBezTo>
                <a:cubicBezTo>
                  <a:pt x="5151579" y="276438"/>
                  <a:pt x="5149285" y="276811"/>
                  <a:pt x="5147668" y="276852"/>
                </a:cubicBezTo>
                <a:lnTo>
                  <a:pt x="5145951" y="276322"/>
                </a:lnTo>
                <a:lnTo>
                  <a:pt x="5145376" y="286359"/>
                </a:lnTo>
                <a:cubicBezTo>
                  <a:pt x="5142938" y="296491"/>
                  <a:pt x="5137941" y="297771"/>
                  <a:pt x="5130383" y="290199"/>
                </a:cubicBezTo>
                <a:cubicBezTo>
                  <a:pt x="5122826" y="282627"/>
                  <a:pt x="5115950" y="276067"/>
                  <a:pt x="5109755" y="270517"/>
                </a:cubicBezTo>
                <a:cubicBezTo>
                  <a:pt x="5096691" y="281057"/>
                  <a:pt x="5083939" y="288629"/>
                  <a:pt x="5071498" y="293232"/>
                </a:cubicBezTo>
                <a:cubicBezTo>
                  <a:pt x="5059058" y="297835"/>
                  <a:pt x="5045898" y="300599"/>
                  <a:pt x="5032016" y="301524"/>
                </a:cubicBezTo>
                <a:cubicBezTo>
                  <a:pt x="5018135" y="302449"/>
                  <a:pt x="5016543" y="299782"/>
                  <a:pt x="5027241" y="293522"/>
                </a:cubicBezTo>
                <a:cubicBezTo>
                  <a:pt x="5037939" y="287263"/>
                  <a:pt x="5048931" y="281527"/>
                  <a:pt x="5060216" y="276314"/>
                </a:cubicBezTo>
                <a:cubicBezTo>
                  <a:pt x="5071502" y="271101"/>
                  <a:pt x="5081713" y="264487"/>
                  <a:pt x="5090847" y="256471"/>
                </a:cubicBezTo>
                <a:cubicBezTo>
                  <a:pt x="5081311" y="250147"/>
                  <a:pt x="5074202" y="245830"/>
                  <a:pt x="5069519" y="243522"/>
                </a:cubicBezTo>
                <a:cubicBezTo>
                  <a:pt x="5064838" y="241213"/>
                  <a:pt x="5063637" y="237818"/>
                  <a:pt x="5065917" y="233336"/>
                </a:cubicBezTo>
                <a:cubicBezTo>
                  <a:pt x="5068197" y="228855"/>
                  <a:pt x="5070205" y="223696"/>
                  <a:pt x="5071940" y="217860"/>
                </a:cubicBezTo>
                <a:cubicBezTo>
                  <a:pt x="5052150" y="220498"/>
                  <a:pt x="5038606" y="223858"/>
                  <a:pt x="5031307" y="227937"/>
                </a:cubicBezTo>
                <a:cubicBezTo>
                  <a:pt x="5024008" y="232017"/>
                  <a:pt x="5015231" y="229081"/>
                  <a:pt x="5004978" y="219129"/>
                </a:cubicBezTo>
                <a:cubicBezTo>
                  <a:pt x="4994725" y="209177"/>
                  <a:pt x="4996048" y="204660"/>
                  <a:pt x="5008946" y="205577"/>
                </a:cubicBezTo>
                <a:cubicBezTo>
                  <a:pt x="5021845" y="206495"/>
                  <a:pt x="5044342" y="204423"/>
                  <a:pt x="5076435" y="199361"/>
                </a:cubicBezTo>
                <a:cubicBezTo>
                  <a:pt x="5078844" y="189280"/>
                  <a:pt x="5079149" y="180145"/>
                  <a:pt x="5077349" y="171957"/>
                </a:cubicBezTo>
                <a:cubicBezTo>
                  <a:pt x="5075550" y="163769"/>
                  <a:pt x="5080974" y="162729"/>
                  <a:pt x="5093622" y="168838"/>
                </a:cubicBezTo>
                <a:cubicBezTo>
                  <a:pt x="5106270" y="174947"/>
                  <a:pt x="5111562" y="179865"/>
                  <a:pt x="5109497" y="183594"/>
                </a:cubicBezTo>
                <a:cubicBezTo>
                  <a:pt x="5107432" y="187322"/>
                  <a:pt x="5104413" y="191044"/>
                  <a:pt x="5100441" y="194758"/>
                </a:cubicBezTo>
                <a:lnTo>
                  <a:pt x="5119843" y="192564"/>
                </a:lnTo>
                <a:cubicBezTo>
                  <a:pt x="5121206" y="188634"/>
                  <a:pt x="5121660" y="183970"/>
                  <a:pt x="5121209" y="178571"/>
                </a:cubicBezTo>
                <a:cubicBezTo>
                  <a:pt x="5120757" y="173172"/>
                  <a:pt x="5124475" y="172699"/>
                  <a:pt x="5132362" y="177151"/>
                </a:cubicBezTo>
                <a:cubicBezTo>
                  <a:pt x="5140249" y="181604"/>
                  <a:pt x="5145451" y="185437"/>
                  <a:pt x="5147967" y="188649"/>
                </a:cubicBezTo>
                <a:cubicBezTo>
                  <a:pt x="5150484" y="191861"/>
                  <a:pt x="5150527" y="196059"/>
                  <a:pt x="5148097" y="201243"/>
                </a:cubicBezTo>
                <a:cubicBezTo>
                  <a:pt x="5145666" y="206427"/>
                  <a:pt x="5142654" y="213741"/>
                  <a:pt x="5139062" y="223184"/>
                </a:cubicBezTo>
                <a:cubicBezTo>
                  <a:pt x="5135470" y="232627"/>
                  <a:pt x="5130699" y="241951"/>
                  <a:pt x="5124747" y="251158"/>
                </a:cubicBezTo>
                <a:cubicBezTo>
                  <a:pt x="5130355" y="254757"/>
                  <a:pt x="5135804" y="258991"/>
                  <a:pt x="5141095" y="263860"/>
                </a:cubicBezTo>
                <a:lnTo>
                  <a:pt x="5146109" y="273090"/>
                </a:lnTo>
                <a:lnTo>
                  <a:pt x="5151366" y="268269"/>
                </a:lnTo>
                <a:cubicBezTo>
                  <a:pt x="5161125" y="260475"/>
                  <a:pt x="5169528" y="253054"/>
                  <a:pt x="5176576" y="246006"/>
                </a:cubicBezTo>
                <a:cubicBezTo>
                  <a:pt x="5183625" y="238958"/>
                  <a:pt x="5189687" y="231899"/>
                  <a:pt x="5194763" y="224829"/>
                </a:cubicBezTo>
                <a:cubicBezTo>
                  <a:pt x="5188727" y="215121"/>
                  <a:pt x="5182890" y="206585"/>
                  <a:pt x="5177254" y="199221"/>
                </a:cubicBezTo>
                <a:cubicBezTo>
                  <a:pt x="5171618" y="191857"/>
                  <a:pt x="5166606" y="185118"/>
                  <a:pt x="5162218" y="179001"/>
                </a:cubicBezTo>
                <a:cubicBezTo>
                  <a:pt x="5157830" y="172885"/>
                  <a:pt x="5159150" y="169257"/>
                  <a:pt x="5166176" y="168117"/>
                </a:cubicBezTo>
                <a:cubicBezTo>
                  <a:pt x="5173203" y="166977"/>
                  <a:pt x="5178488" y="168630"/>
                  <a:pt x="5182029" y="173075"/>
                </a:cubicBezTo>
                <a:cubicBezTo>
                  <a:pt x="5185572" y="177521"/>
                  <a:pt x="5193236" y="188799"/>
                  <a:pt x="5205024" y="206911"/>
                </a:cubicBezTo>
                <a:cubicBezTo>
                  <a:pt x="5208996" y="197619"/>
                  <a:pt x="5211657" y="186523"/>
                  <a:pt x="5213004" y="173624"/>
                </a:cubicBezTo>
                <a:cubicBezTo>
                  <a:pt x="5214352" y="160725"/>
                  <a:pt x="5214675" y="148926"/>
                  <a:pt x="5213972" y="138229"/>
                </a:cubicBezTo>
                <a:cubicBezTo>
                  <a:pt x="5209340" y="139132"/>
                  <a:pt x="5203081" y="139132"/>
                  <a:pt x="5195194" y="138229"/>
                </a:cubicBezTo>
                <a:cubicBezTo>
                  <a:pt x="5185084" y="150174"/>
                  <a:pt x="5174386" y="159011"/>
                  <a:pt x="5163100" y="164740"/>
                </a:cubicBezTo>
                <a:cubicBezTo>
                  <a:pt x="5151815" y="170469"/>
                  <a:pt x="5151825" y="165532"/>
                  <a:pt x="5163132" y="149930"/>
                </a:cubicBezTo>
                <a:cubicBezTo>
                  <a:pt x="5174440" y="134328"/>
                  <a:pt x="5183890" y="115202"/>
                  <a:pt x="5191483" y="92551"/>
                </a:cubicBezTo>
                <a:cubicBezTo>
                  <a:pt x="5199076" y="69901"/>
                  <a:pt x="5202436" y="56063"/>
                  <a:pt x="5201561" y="51037"/>
                </a:cubicBezTo>
                <a:cubicBezTo>
                  <a:pt x="5200686" y="46010"/>
                  <a:pt x="5200012" y="40586"/>
                  <a:pt x="5199539" y="34764"/>
                </a:cubicBezTo>
                <a:cubicBezTo>
                  <a:pt x="5199302" y="31853"/>
                  <a:pt x="5200874" y="30552"/>
                  <a:pt x="5204255" y="30863"/>
                </a:cubicBezTo>
                <a:close/>
                <a:moveTo>
                  <a:pt x="4865397" y="28139"/>
                </a:moveTo>
                <a:cubicBezTo>
                  <a:pt x="4872553" y="26733"/>
                  <a:pt x="4879975" y="29519"/>
                  <a:pt x="4887661" y="36496"/>
                </a:cubicBezTo>
                <a:cubicBezTo>
                  <a:pt x="4895347" y="43472"/>
                  <a:pt x="4894146" y="48667"/>
                  <a:pt x="4884057" y="52080"/>
                </a:cubicBezTo>
                <a:cubicBezTo>
                  <a:pt x="4873969" y="55493"/>
                  <a:pt x="4847974" y="60017"/>
                  <a:pt x="4806072" y="65653"/>
                </a:cubicBezTo>
                <a:cubicBezTo>
                  <a:pt x="4815063" y="73353"/>
                  <a:pt x="4815727" y="79789"/>
                  <a:pt x="4808062" y="84958"/>
                </a:cubicBezTo>
                <a:cubicBezTo>
                  <a:pt x="4800397" y="90128"/>
                  <a:pt x="4787136" y="103332"/>
                  <a:pt x="4768278" y="124570"/>
                </a:cubicBezTo>
                <a:cubicBezTo>
                  <a:pt x="4796586" y="121013"/>
                  <a:pt x="4821212" y="117675"/>
                  <a:pt x="4842156" y="114556"/>
                </a:cubicBezTo>
                <a:cubicBezTo>
                  <a:pt x="4863099" y="111437"/>
                  <a:pt x="4877164" y="108501"/>
                  <a:pt x="4884348" y="105748"/>
                </a:cubicBezTo>
                <a:cubicBezTo>
                  <a:pt x="4891533" y="102995"/>
                  <a:pt x="4898480" y="103088"/>
                  <a:pt x="4905192" y="106028"/>
                </a:cubicBezTo>
                <a:cubicBezTo>
                  <a:pt x="4911903" y="108967"/>
                  <a:pt x="4920005" y="114668"/>
                  <a:pt x="4929498" y="123128"/>
                </a:cubicBezTo>
                <a:cubicBezTo>
                  <a:pt x="4938992" y="131589"/>
                  <a:pt x="4941196" y="138591"/>
                  <a:pt x="4936112" y="144133"/>
                </a:cubicBezTo>
                <a:cubicBezTo>
                  <a:pt x="4931029" y="149676"/>
                  <a:pt x="4927190" y="158721"/>
                  <a:pt x="4924594" y="171268"/>
                </a:cubicBezTo>
                <a:cubicBezTo>
                  <a:pt x="4921999" y="183816"/>
                  <a:pt x="4919790" y="199630"/>
                  <a:pt x="4917969" y="218709"/>
                </a:cubicBezTo>
                <a:cubicBezTo>
                  <a:pt x="4916148" y="237789"/>
                  <a:pt x="4912416" y="253445"/>
                  <a:pt x="4906772" y="265677"/>
                </a:cubicBezTo>
                <a:cubicBezTo>
                  <a:pt x="4901130" y="277909"/>
                  <a:pt x="4894146" y="286496"/>
                  <a:pt x="4885821" y="291436"/>
                </a:cubicBezTo>
                <a:cubicBezTo>
                  <a:pt x="4877497" y="296376"/>
                  <a:pt x="4872016" y="292497"/>
                  <a:pt x="4869377" y="279799"/>
                </a:cubicBezTo>
                <a:cubicBezTo>
                  <a:pt x="4866739" y="267100"/>
                  <a:pt x="4864423" y="258091"/>
                  <a:pt x="4862429" y="252771"/>
                </a:cubicBezTo>
                <a:cubicBezTo>
                  <a:pt x="4851818" y="251997"/>
                  <a:pt x="4830805" y="252961"/>
                  <a:pt x="4799393" y="255664"/>
                </a:cubicBezTo>
                <a:cubicBezTo>
                  <a:pt x="4767981" y="258367"/>
                  <a:pt x="4741527" y="260543"/>
                  <a:pt x="4720031" y="262193"/>
                </a:cubicBezTo>
                <a:cubicBezTo>
                  <a:pt x="4712847" y="280333"/>
                  <a:pt x="4706695" y="284140"/>
                  <a:pt x="4701575" y="273615"/>
                </a:cubicBezTo>
                <a:cubicBezTo>
                  <a:pt x="4696456" y="263089"/>
                  <a:pt x="4693441" y="248308"/>
                  <a:pt x="4692530" y="229271"/>
                </a:cubicBezTo>
                <a:cubicBezTo>
                  <a:pt x="4691619" y="210234"/>
                  <a:pt x="4689852" y="193693"/>
                  <a:pt x="4687228" y="179647"/>
                </a:cubicBezTo>
                <a:cubicBezTo>
                  <a:pt x="4684604" y="165600"/>
                  <a:pt x="4680782" y="152684"/>
                  <a:pt x="4675763" y="140896"/>
                </a:cubicBezTo>
                <a:cubicBezTo>
                  <a:pt x="4670744" y="129108"/>
                  <a:pt x="4672508" y="123917"/>
                  <a:pt x="4681054" y="125322"/>
                </a:cubicBezTo>
                <a:cubicBezTo>
                  <a:pt x="4689601" y="126728"/>
                  <a:pt x="4696244" y="128079"/>
                  <a:pt x="4700984" y="129377"/>
                </a:cubicBezTo>
                <a:cubicBezTo>
                  <a:pt x="4705723" y="130675"/>
                  <a:pt x="4721773" y="130090"/>
                  <a:pt x="4749135" y="127624"/>
                </a:cubicBezTo>
                <a:cubicBezTo>
                  <a:pt x="4761840" y="108150"/>
                  <a:pt x="4769304" y="94627"/>
                  <a:pt x="4771526" y="87056"/>
                </a:cubicBezTo>
                <a:cubicBezTo>
                  <a:pt x="4773750" y="79484"/>
                  <a:pt x="4774861" y="73597"/>
                  <a:pt x="4774861" y="69396"/>
                </a:cubicBezTo>
                <a:cubicBezTo>
                  <a:pt x="4770243" y="70242"/>
                  <a:pt x="4764848" y="71127"/>
                  <a:pt x="4758674" y="72052"/>
                </a:cubicBezTo>
                <a:cubicBezTo>
                  <a:pt x="4752501" y="72977"/>
                  <a:pt x="4747113" y="73196"/>
                  <a:pt x="4742509" y="72708"/>
                </a:cubicBezTo>
                <a:cubicBezTo>
                  <a:pt x="4737906" y="72221"/>
                  <a:pt x="4731797" y="68374"/>
                  <a:pt x="4724183" y="61168"/>
                </a:cubicBezTo>
                <a:cubicBezTo>
                  <a:pt x="4716568" y="53962"/>
                  <a:pt x="4721336" y="50359"/>
                  <a:pt x="4738487" y="50359"/>
                </a:cubicBezTo>
                <a:cubicBezTo>
                  <a:pt x="4752583" y="50359"/>
                  <a:pt x="4771164" y="48362"/>
                  <a:pt x="4794231" y="44368"/>
                </a:cubicBezTo>
                <a:cubicBezTo>
                  <a:pt x="4817297" y="40375"/>
                  <a:pt x="4833136" y="37023"/>
                  <a:pt x="4841747" y="34312"/>
                </a:cubicBezTo>
                <a:cubicBezTo>
                  <a:pt x="4850358" y="31602"/>
                  <a:pt x="4858242" y="29544"/>
                  <a:pt x="4865397" y="28139"/>
                </a:cubicBezTo>
                <a:close/>
                <a:moveTo>
                  <a:pt x="937882" y="24969"/>
                </a:moveTo>
                <a:cubicBezTo>
                  <a:pt x="941506" y="25114"/>
                  <a:pt x="945584" y="26253"/>
                  <a:pt x="950115" y="28386"/>
                </a:cubicBezTo>
                <a:cubicBezTo>
                  <a:pt x="959178" y="32652"/>
                  <a:pt x="968036" y="38123"/>
                  <a:pt x="976691" y="44799"/>
                </a:cubicBezTo>
                <a:cubicBezTo>
                  <a:pt x="985346" y="51474"/>
                  <a:pt x="986195" y="58085"/>
                  <a:pt x="979240" y="64631"/>
                </a:cubicBezTo>
                <a:cubicBezTo>
                  <a:pt x="972285" y="71177"/>
                  <a:pt x="964774" y="86091"/>
                  <a:pt x="956708" y="109372"/>
                </a:cubicBezTo>
                <a:cubicBezTo>
                  <a:pt x="948642" y="132654"/>
                  <a:pt x="940325" y="148908"/>
                  <a:pt x="931756" y="158136"/>
                </a:cubicBezTo>
                <a:cubicBezTo>
                  <a:pt x="923188" y="167364"/>
                  <a:pt x="917118" y="167031"/>
                  <a:pt x="913547" y="157136"/>
                </a:cubicBezTo>
                <a:lnTo>
                  <a:pt x="880335" y="158341"/>
                </a:lnTo>
                <a:lnTo>
                  <a:pt x="880335" y="192069"/>
                </a:lnTo>
                <a:cubicBezTo>
                  <a:pt x="889571" y="191237"/>
                  <a:pt x="898827" y="189452"/>
                  <a:pt x="908105" y="186713"/>
                </a:cubicBezTo>
                <a:cubicBezTo>
                  <a:pt x="917383" y="183974"/>
                  <a:pt x="925873" y="186763"/>
                  <a:pt x="933574" y="195080"/>
                </a:cubicBezTo>
                <a:cubicBezTo>
                  <a:pt x="941274" y="203398"/>
                  <a:pt x="938083" y="208363"/>
                  <a:pt x="924002" y="209976"/>
                </a:cubicBezTo>
                <a:cubicBezTo>
                  <a:pt x="909920" y="211590"/>
                  <a:pt x="895307" y="213601"/>
                  <a:pt x="880163" y="216010"/>
                </a:cubicBezTo>
                <a:lnTo>
                  <a:pt x="878980" y="251459"/>
                </a:lnTo>
                <a:cubicBezTo>
                  <a:pt x="903588" y="249724"/>
                  <a:pt x="923521" y="248408"/>
                  <a:pt x="938779" y="247512"/>
                </a:cubicBezTo>
                <a:cubicBezTo>
                  <a:pt x="954037" y="246615"/>
                  <a:pt x="968693" y="245250"/>
                  <a:pt x="982746" y="243414"/>
                </a:cubicBezTo>
                <a:cubicBezTo>
                  <a:pt x="996799" y="241578"/>
                  <a:pt x="1008666" y="247211"/>
                  <a:pt x="1018345" y="260310"/>
                </a:cubicBezTo>
                <a:cubicBezTo>
                  <a:pt x="1028026" y="273410"/>
                  <a:pt x="1023512" y="278608"/>
                  <a:pt x="1004805" y="275905"/>
                </a:cubicBezTo>
                <a:cubicBezTo>
                  <a:pt x="986098" y="273202"/>
                  <a:pt x="964377" y="271851"/>
                  <a:pt x="939639" y="271851"/>
                </a:cubicBezTo>
                <a:cubicBezTo>
                  <a:pt x="914745" y="271851"/>
                  <a:pt x="882325" y="274098"/>
                  <a:pt x="842380" y="278594"/>
                </a:cubicBezTo>
                <a:cubicBezTo>
                  <a:pt x="802437" y="283090"/>
                  <a:pt x="776577" y="286689"/>
                  <a:pt x="764804" y="289392"/>
                </a:cubicBezTo>
                <a:cubicBezTo>
                  <a:pt x="753030" y="292095"/>
                  <a:pt x="741422" y="288700"/>
                  <a:pt x="729978" y="279207"/>
                </a:cubicBezTo>
                <a:cubicBezTo>
                  <a:pt x="718535" y="269714"/>
                  <a:pt x="721388" y="264967"/>
                  <a:pt x="738539" y="264967"/>
                </a:cubicBezTo>
                <a:cubicBezTo>
                  <a:pt x="752923" y="264967"/>
                  <a:pt x="769253" y="264075"/>
                  <a:pt x="787529" y="262289"/>
                </a:cubicBezTo>
                <a:cubicBezTo>
                  <a:pt x="805806" y="260504"/>
                  <a:pt x="828589" y="257955"/>
                  <a:pt x="855879" y="254642"/>
                </a:cubicBezTo>
                <a:lnTo>
                  <a:pt x="855879" y="219215"/>
                </a:lnTo>
                <a:cubicBezTo>
                  <a:pt x="841882" y="221911"/>
                  <a:pt x="831227" y="223711"/>
                  <a:pt x="823914" y="224614"/>
                </a:cubicBezTo>
                <a:cubicBezTo>
                  <a:pt x="816600" y="225517"/>
                  <a:pt x="808854" y="222194"/>
                  <a:pt x="800672" y="214644"/>
                </a:cubicBezTo>
                <a:cubicBezTo>
                  <a:pt x="792491" y="207094"/>
                  <a:pt x="794563" y="203032"/>
                  <a:pt x="806889" y="202458"/>
                </a:cubicBezTo>
                <a:cubicBezTo>
                  <a:pt x="819214" y="201885"/>
                  <a:pt x="835544" y="199970"/>
                  <a:pt x="855879" y="196715"/>
                </a:cubicBezTo>
                <a:lnTo>
                  <a:pt x="855879" y="159825"/>
                </a:lnTo>
                <a:cubicBezTo>
                  <a:pt x="844119" y="161574"/>
                  <a:pt x="832920" y="163267"/>
                  <a:pt x="822279" y="164901"/>
                </a:cubicBezTo>
                <a:cubicBezTo>
                  <a:pt x="813059" y="178611"/>
                  <a:pt x="805831" y="173871"/>
                  <a:pt x="800597" y="150683"/>
                </a:cubicBezTo>
                <a:cubicBezTo>
                  <a:pt x="795363" y="127495"/>
                  <a:pt x="790939" y="108448"/>
                  <a:pt x="787325" y="93541"/>
                </a:cubicBezTo>
                <a:cubicBezTo>
                  <a:pt x="783711" y="78634"/>
                  <a:pt x="778488" y="66133"/>
                  <a:pt x="771654" y="56038"/>
                </a:cubicBezTo>
                <a:cubicBezTo>
                  <a:pt x="764822" y="45942"/>
                  <a:pt x="766890" y="41579"/>
                  <a:pt x="777860" y="42949"/>
                </a:cubicBezTo>
                <a:cubicBezTo>
                  <a:pt x="788830" y="44318"/>
                  <a:pt x="796739" y="45218"/>
                  <a:pt x="801586" y="45648"/>
                </a:cubicBezTo>
                <a:cubicBezTo>
                  <a:pt x="806433" y="46078"/>
                  <a:pt x="821031" y="45189"/>
                  <a:pt x="845382" y="42981"/>
                </a:cubicBezTo>
                <a:cubicBezTo>
                  <a:pt x="869731" y="40772"/>
                  <a:pt x="888291" y="38564"/>
                  <a:pt x="901060" y="36356"/>
                </a:cubicBezTo>
                <a:cubicBezTo>
                  <a:pt x="913831" y="34147"/>
                  <a:pt x="922934" y="31200"/>
                  <a:pt x="928368" y="27515"/>
                </a:cubicBezTo>
                <a:cubicBezTo>
                  <a:pt x="931086" y="25672"/>
                  <a:pt x="934257" y="24824"/>
                  <a:pt x="937882" y="24969"/>
                </a:cubicBezTo>
                <a:close/>
                <a:moveTo>
                  <a:pt x="1996859" y="23229"/>
                </a:moveTo>
                <a:cubicBezTo>
                  <a:pt x="2008042" y="22605"/>
                  <a:pt x="2016679" y="25289"/>
                  <a:pt x="2022772" y="31279"/>
                </a:cubicBezTo>
                <a:cubicBezTo>
                  <a:pt x="2030896" y="39267"/>
                  <a:pt x="2029032" y="44906"/>
                  <a:pt x="2017179" y="48197"/>
                </a:cubicBezTo>
                <a:cubicBezTo>
                  <a:pt x="2005327" y="51488"/>
                  <a:pt x="1986058" y="54697"/>
                  <a:pt x="1959370" y="57823"/>
                </a:cubicBezTo>
                <a:cubicBezTo>
                  <a:pt x="1964763" y="63616"/>
                  <a:pt x="1966559" y="69327"/>
                  <a:pt x="1964759" y="74956"/>
                </a:cubicBezTo>
                <a:cubicBezTo>
                  <a:pt x="1962959" y="80585"/>
                  <a:pt x="1962059" y="95774"/>
                  <a:pt x="1962059" y="120526"/>
                </a:cubicBezTo>
                <a:cubicBezTo>
                  <a:pt x="1985677" y="119694"/>
                  <a:pt x="2005800" y="117930"/>
                  <a:pt x="2022428" y="115234"/>
                </a:cubicBezTo>
                <a:cubicBezTo>
                  <a:pt x="2039055" y="112538"/>
                  <a:pt x="2051130" y="110720"/>
                  <a:pt x="2058651" y="109781"/>
                </a:cubicBezTo>
                <a:cubicBezTo>
                  <a:pt x="2066173" y="108842"/>
                  <a:pt x="2074225" y="111122"/>
                  <a:pt x="2082807" y="116621"/>
                </a:cubicBezTo>
                <a:cubicBezTo>
                  <a:pt x="2091390" y="122121"/>
                  <a:pt x="2095681" y="127495"/>
                  <a:pt x="2095681" y="132743"/>
                </a:cubicBezTo>
                <a:cubicBezTo>
                  <a:pt x="2095681" y="139096"/>
                  <a:pt x="2088644" y="141599"/>
                  <a:pt x="2074569" y="140251"/>
                </a:cubicBezTo>
                <a:cubicBezTo>
                  <a:pt x="2060494" y="138903"/>
                  <a:pt x="2043652" y="138680"/>
                  <a:pt x="2024041" y="139584"/>
                </a:cubicBezTo>
                <a:cubicBezTo>
                  <a:pt x="2004431" y="140487"/>
                  <a:pt x="1983770" y="141742"/>
                  <a:pt x="1962059" y="143348"/>
                </a:cubicBezTo>
                <a:cubicBezTo>
                  <a:pt x="1962059" y="205154"/>
                  <a:pt x="1961106" y="249899"/>
                  <a:pt x="1959199" y="277583"/>
                </a:cubicBezTo>
                <a:cubicBezTo>
                  <a:pt x="1957291" y="305267"/>
                  <a:pt x="1953269" y="319109"/>
                  <a:pt x="1947131" y="319109"/>
                </a:cubicBezTo>
                <a:cubicBezTo>
                  <a:pt x="1940951" y="319109"/>
                  <a:pt x="1937143" y="308124"/>
                  <a:pt x="1935709" y="286155"/>
                </a:cubicBezTo>
                <a:cubicBezTo>
                  <a:pt x="1934275" y="264186"/>
                  <a:pt x="1933558" y="217580"/>
                  <a:pt x="1933558" y="146338"/>
                </a:cubicBezTo>
                <a:cubicBezTo>
                  <a:pt x="1902024" y="150826"/>
                  <a:pt x="1881589" y="153953"/>
                  <a:pt x="1872254" y="155716"/>
                </a:cubicBezTo>
                <a:lnTo>
                  <a:pt x="1842569" y="161116"/>
                </a:lnTo>
                <a:cubicBezTo>
                  <a:pt x="1831313" y="162951"/>
                  <a:pt x="1820715" y="158445"/>
                  <a:pt x="1810777" y="147596"/>
                </a:cubicBezTo>
                <a:cubicBezTo>
                  <a:pt x="1800839" y="136748"/>
                  <a:pt x="1803259" y="132005"/>
                  <a:pt x="1818037" y="133367"/>
                </a:cubicBezTo>
                <a:cubicBezTo>
                  <a:pt x="1832815" y="134730"/>
                  <a:pt x="1871322" y="131525"/>
                  <a:pt x="1933558" y="123752"/>
                </a:cubicBezTo>
                <a:lnTo>
                  <a:pt x="1933558" y="80108"/>
                </a:lnTo>
                <a:cubicBezTo>
                  <a:pt x="1933558" y="73325"/>
                  <a:pt x="1932949" y="67051"/>
                  <a:pt x="1931730" y="61286"/>
                </a:cubicBezTo>
                <a:cubicBezTo>
                  <a:pt x="1921032" y="63064"/>
                  <a:pt x="1912181" y="64186"/>
                  <a:pt x="1905175" y="64653"/>
                </a:cubicBezTo>
                <a:cubicBezTo>
                  <a:pt x="1898170" y="65119"/>
                  <a:pt x="1890125" y="61627"/>
                  <a:pt x="1881041" y="54177"/>
                </a:cubicBezTo>
                <a:cubicBezTo>
                  <a:pt x="1871956" y="46727"/>
                  <a:pt x="1874753" y="42436"/>
                  <a:pt x="1889430" y="41303"/>
                </a:cubicBezTo>
                <a:cubicBezTo>
                  <a:pt x="1904107" y="40170"/>
                  <a:pt x="1919383" y="38105"/>
                  <a:pt x="1935258" y="35108"/>
                </a:cubicBezTo>
                <a:cubicBezTo>
                  <a:pt x="1951132" y="32111"/>
                  <a:pt x="1967656" y="28727"/>
                  <a:pt x="1984828" y="24955"/>
                </a:cubicBezTo>
                <a:cubicBezTo>
                  <a:pt x="1989121" y="24012"/>
                  <a:pt x="1993131" y="23437"/>
                  <a:pt x="1996859" y="23229"/>
                </a:cubicBezTo>
                <a:close/>
                <a:moveTo>
                  <a:pt x="4116294" y="22740"/>
                </a:moveTo>
                <a:cubicBezTo>
                  <a:pt x="4117936" y="22591"/>
                  <a:pt x="4119983" y="22874"/>
                  <a:pt x="4122436" y="23589"/>
                </a:cubicBezTo>
                <a:cubicBezTo>
                  <a:pt x="4132244" y="26450"/>
                  <a:pt x="4140594" y="30702"/>
                  <a:pt x="4147484" y="36345"/>
                </a:cubicBezTo>
                <a:cubicBezTo>
                  <a:pt x="4154375" y="41988"/>
                  <a:pt x="4156203" y="47581"/>
                  <a:pt x="4152969" y="53123"/>
                </a:cubicBezTo>
                <a:cubicBezTo>
                  <a:pt x="4149736" y="58666"/>
                  <a:pt x="4146319" y="69987"/>
                  <a:pt x="4142720" y="87088"/>
                </a:cubicBezTo>
                <a:cubicBezTo>
                  <a:pt x="4139120" y="104188"/>
                  <a:pt x="4134711" y="122949"/>
                  <a:pt x="4129491" y="143370"/>
                </a:cubicBezTo>
                <a:cubicBezTo>
                  <a:pt x="4151575" y="176797"/>
                  <a:pt x="4169916" y="200139"/>
                  <a:pt x="4184514" y="213396"/>
                </a:cubicBezTo>
                <a:cubicBezTo>
                  <a:pt x="4199113" y="226654"/>
                  <a:pt x="4215862" y="237735"/>
                  <a:pt x="4234762" y="246641"/>
                </a:cubicBezTo>
                <a:cubicBezTo>
                  <a:pt x="4253663" y="255546"/>
                  <a:pt x="4255678" y="260626"/>
                  <a:pt x="4240807" y="261881"/>
                </a:cubicBezTo>
                <a:cubicBezTo>
                  <a:pt x="4225936" y="263135"/>
                  <a:pt x="4210882" y="263526"/>
                  <a:pt x="4195646" y="263053"/>
                </a:cubicBezTo>
                <a:cubicBezTo>
                  <a:pt x="4180409" y="262580"/>
                  <a:pt x="4167862" y="253886"/>
                  <a:pt x="4158003" y="236972"/>
                </a:cubicBezTo>
                <a:cubicBezTo>
                  <a:pt x="4148144" y="220057"/>
                  <a:pt x="4136460" y="194342"/>
                  <a:pt x="4122952" y="159825"/>
                </a:cubicBezTo>
                <a:cubicBezTo>
                  <a:pt x="4111623" y="194500"/>
                  <a:pt x="4098616" y="221248"/>
                  <a:pt x="4083932" y="240069"/>
                </a:cubicBezTo>
                <a:cubicBezTo>
                  <a:pt x="4069248" y="258891"/>
                  <a:pt x="4052444" y="272944"/>
                  <a:pt x="4033523" y="282229"/>
                </a:cubicBezTo>
                <a:cubicBezTo>
                  <a:pt x="4014601" y="291515"/>
                  <a:pt x="4013507" y="287205"/>
                  <a:pt x="4030242" y="269302"/>
                </a:cubicBezTo>
                <a:cubicBezTo>
                  <a:pt x="4046977" y="251398"/>
                  <a:pt x="4061626" y="230110"/>
                  <a:pt x="4074188" y="205438"/>
                </a:cubicBezTo>
                <a:cubicBezTo>
                  <a:pt x="4086750" y="180765"/>
                  <a:pt x="4095931" y="157308"/>
                  <a:pt x="4101732" y="135067"/>
                </a:cubicBezTo>
                <a:cubicBezTo>
                  <a:pt x="4107532" y="112825"/>
                  <a:pt x="4111555" y="93451"/>
                  <a:pt x="4113799" y="76946"/>
                </a:cubicBezTo>
                <a:cubicBezTo>
                  <a:pt x="4116044" y="60440"/>
                  <a:pt x="4115592" y="46706"/>
                  <a:pt x="4112444" y="35743"/>
                </a:cubicBezTo>
                <a:cubicBezTo>
                  <a:pt x="4110083" y="27520"/>
                  <a:pt x="4111366" y="23186"/>
                  <a:pt x="4116294" y="22740"/>
                </a:cubicBezTo>
                <a:close/>
                <a:moveTo>
                  <a:pt x="562233" y="17435"/>
                </a:moveTo>
                <a:cubicBezTo>
                  <a:pt x="566131" y="17713"/>
                  <a:pt x="570243" y="19169"/>
                  <a:pt x="574566" y="21804"/>
                </a:cubicBezTo>
                <a:cubicBezTo>
                  <a:pt x="583214" y="27074"/>
                  <a:pt x="590649" y="33552"/>
                  <a:pt x="596872" y="41239"/>
                </a:cubicBezTo>
                <a:cubicBezTo>
                  <a:pt x="603096" y="48925"/>
                  <a:pt x="602691" y="53905"/>
                  <a:pt x="595657" y="56177"/>
                </a:cubicBezTo>
                <a:cubicBezTo>
                  <a:pt x="588623" y="58450"/>
                  <a:pt x="566492" y="74472"/>
                  <a:pt x="529265" y="104242"/>
                </a:cubicBezTo>
                <a:cubicBezTo>
                  <a:pt x="533668" y="110236"/>
                  <a:pt x="536600" y="116561"/>
                  <a:pt x="538064" y="123214"/>
                </a:cubicBezTo>
                <a:cubicBezTo>
                  <a:pt x="553063" y="122397"/>
                  <a:pt x="568422" y="120640"/>
                  <a:pt x="584138" y="117944"/>
                </a:cubicBezTo>
                <a:cubicBezTo>
                  <a:pt x="599856" y="115248"/>
                  <a:pt x="612245" y="113205"/>
                  <a:pt x="621309" y="111814"/>
                </a:cubicBezTo>
                <a:cubicBezTo>
                  <a:pt x="630371" y="110423"/>
                  <a:pt x="637957" y="110710"/>
                  <a:pt x="644067" y="112674"/>
                </a:cubicBezTo>
                <a:cubicBezTo>
                  <a:pt x="650175" y="114639"/>
                  <a:pt x="656191" y="119135"/>
                  <a:pt x="662113" y="126161"/>
                </a:cubicBezTo>
                <a:cubicBezTo>
                  <a:pt x="668036" y="133188"/>
                  <a:pt x="668380" y="137408"/>
                  <a:pt x="663146" y="138820"/>
                </a:cubicBezTo>
                <a:cubicBezTo>
                  <a:pt x="657912" y="140233"/>
                  <a:pt x="649702" y="140939"/>
                  <a:pt x="638516" y="140939"/>
                </a:cubicBezTo>
                <a:cubicBezTo>
                  <a:pt x="627762" y="140939"/>
                  <a:pt x="613956" y="141158"/>
                  <a:pt x="597099" y="141595"/>
                </a:cubicBezTo>
                <a:cubicBezTo>
                  <a:pt x="580242" y="142032"/>
                  <a:pt x="562126" y="143828"/>
                  <a:pt x="542752" y="146983"/>
                </a:cubicBezTo>
                <a:cubicBezTo>
                  <a:pt x="544516" y="154512"/>
                  <a:pt x="545847" y="165489"/>
                  <a:pt x="546743" y="179916"/>
                </a:cubicBezTo>
                <a:cubicBezTo>
                  <a:pt x="547639" y="194342"/>
                  <a:pt x="548317" y="209761"/>
                  <a:pt x="548775" y="226174"/>
                </a:cubicBezTo>
                <a:cubicBezTo>
                  <a:pt x="549234" y="242586"/>
                  <a:pt x="547596" y="256636"/>
                  <a:pt x="543861" y="268323"/>
                </a:cubicBezTo>
                <a:cubicBezTo>
                  <a:pt x="540125" y="280010"/>
                  <a:pt x="533339" y="291844"/>
                  <a:pt x="523501" y="303826"/>
                </a:cubicBezTo>
                <a:cubicBezTo>
                  <a:pt x="513663" y="315807"/>
                  <a:pt x="506235" y="318657"/>
                  <a:pt x="501216" y="312376"/>
                </a:cubicBezTo>
                <a:cubicBezTo>
                  <a:pt x="496197" y="306095"/>
                  <a:pt x="489723" y="299653"/>
                  <a:pt x="481792" y="293049"/>
                </a:cubicBezTo>
                <a:cubicBezTo>
                  <a:pt x="473862" y="286445"/>
                  <a:pt x="466491" y="279885"/>
                  <a:pt x="459680" y="273367"/>
                </a:cubicBezTo>
                <a:cubicBezTo>
                  <a:pt x="452868" y="266850"/>
                  <a:pt x="453076" y="264297"/>
                  <a:pt x="460304" y="265709"/>
                </a:cubicBezTo>
                <a:cubicBezTo>
                  <a:pt x="467531" y="267122"/>
                  <a:pt x="476260" y="268248"/>
                  <a:pt x="486492" y="269087"/>
                </a:cubicBezTo>
                <a:cubicBezTo>
                  <a:pt x="496724" y="269925"/>
                  <a:pt x="503486" y="269072"/>
                  <a:pt x="506776" y="266527"/>
                </a:cubicBezTo>
                <a:cubicBezTo>
                  <a:pt x="510068" y="263981"/>
                  <a:pt x="512810" y="257661"/>
                  <a:pt x="515004" y="247566"/>
                </a:cubicBezTo>
                <a:cubicBezTo>
                  <a:pt x="517199" y="237470"/>
                  <a:pt x="518077" y="224044"/>
                  <a:pt x="517640" y="207287"/>
                </a:cubicBezTo>
                <a:cubicBezTo>
                  <a:pt x="517202" y="190531"/>
                  <a:pt x="515377" y="171562"/>
                  <a:pt x="512166" y="150382"/>
                </a:cubicBezTo>
                <a:cubicBezTo>
                  <a:pt x="486338" y="153049"/>
                  <a:pt x="464183" y="155960"/>
                  <a:pt x="445698" y="159115"/>
                </a:cubicBezTo>
                <a:cubicBezTo>
                  <a:pt x="427213" y="162270"/>
                  <a:pt x="414035" y="164977"/>
                  <a:pt x="406162" y="167235"/>
                </a:cubicBezTo>
                <a:cubicBezTo>
                  <a:pt x="398289" y="169494"/>
                  <a:pt x="391983" y="170125"/>
                  <a:pt x="387244" y="169128"/>
                </a:cubicBezTo>
                <a:cubicBezTo>
                  <a:pt x="382504" y="168131"/>
                  <a:pt x="376844" y="164306"/>
                  <a:pt x="370262" y="157652"/>
                </a:cubicBezTo>
                <a:cubicBezTo>
                  <a:pt x="363679" y="150999"/>
                  <a:pt x="362073" y="147213"/>
                  <a:pt x="365443" y="146295"/>
                </a:cubicBezTo>
                <a:cubicBezTo>
                  <a:pt x="368813" y="145377"/>
                  <a:pt x="376173" y="144463"/>
                  <a:pt x="387524" y="143552"/>
                </a:cubicBezTo>
                <a:cubicBezTo>
                  <a:pt x="398874" y="142642"/>
                  <a:pt x="414774" y="141075"/>
                  <a:pt x="435223" y="138852"/>
                </a:cubicBezTo>
                <a:cubicBezTo>
                  <a:pt x="455672" y="136630"/>
                  <a:pt x="480215" y="133453"/>
                  <a:pt x="508852" y="129323"/>
                </a:cubicBezTo>
                <a:cubicBezTo>
                  <a:pt x="505626" y="119873"/>
                  <a:pt x="498972" y="110871"/>
                  <a:pt x="488891" y="102317"/>
                </a:cubicBezTo>
                <a:cubicBezTo>
                  <a:pt x="478810" y="93763"/>
                  <a:pt x="488332" y="91286"/>
                  <a:pt x="517457" y="94885"/>
                </a:cubicBezTo>
                <a:cubicBezTo>
                  <a:pt x="537920" y="68327"/>
                  <a:pt x="549027" y="52714"/>
                  <a:pt x="550776" y="48047"/>
                </a:cubicBezTo>
                <a:cubicBezTo>
                  <a:pt x="552526" y="43379"/>
                  <a:pt x="542624" y="43942"/>
                  <a:pt x="521070" y="49735"/>
                </a:cubicBezTo>
                <a:cubicBezTo>
                  <a:pt x="499517" y="55529"/>
                  <a:pt x="483925" y="61154"/>
                  <a:pt x="474296" y="66610"/>
                </a:cubicBezTo>
                <a:cubicBezTo>
                  <a:pt x="464666" y="72066"/>
                  <a:pt x="453621" y="68693"/>
                  <a:pt x="441160" y="56489"/>
                </a:cubicBezTo>
                <a:cubicBezTo>
                  <a:pt x="428698" y="44286"/>
                  <a:pt x="430720" y="38858"/>
                  <a:pt x="447225" y="40206"/>
                </a:cubicBezTo>
                <a:cubicBezTo>
                  <a:pt x="463730" y="41554"/>
                  <a:pt x="483445" y="39586"/>
                  <a:pt x="506368" y="34301"/>
                </a:cubicBezTo>
                <a:cubicBezTo>
                  <a:pt x="529291" y="29017"/>
                  <a:pt x="544226" y="24296"/>
                  <a:pt x="551174" y="20137"/>
                </a:cubicBezTo>
                <a:cubicBezTo>
                  <a:pt x="554648" y="18058"/>
                  <a:pt x="558334" y="17157"/>
                  <a:pt x="562233" y="17435"/>
                </a:cubicBezTo>
                <a:close/>
                <a:moveTo>
                  <a:pt x="87536" y="16752"/>
                </a:moveTo>
                <a:cubicBezTo>
                  <a:pt x="89227" y="16829"/>
                  <a:pt x="91255" y="17348"/>
                  <a:pt x="93621" y="18309"/>
                </a:cubicBezTo>
                <a:cubicBezTo>
                  <a:pt x="103086" y="22152"/>
                  <a:pt x="109861" y="25801"/>
                  <a:pt x="113949" y="29257"/>
                </a:cubicBezTo>
                <a:cubicBezTo>
                  <a:pt x="118036" y="32713"/>
                  <a:pt x="118107" y="36668"/>
                  <a:pt x="114164" y="41120"/>
                </a:cubicBezTo>
                <a:cubicBezTo>
                  <a:pt x="110220" y="45573"/>
                  <a:pt x="105889" y="49993"/>
                  <a:pt x="101172" y="54381"/>
                </a:cubicBezTo>
                <a:cubicBezTo>
                  <a:pt x="112916" y="54453"/>
                  <a:pt x="124284" y="52445"/>
                  <a:pt x="135276" y="48358"/>
                </a:cubicBezTo>
                <a:cubicBezTo>
                  <a:pt x="146268" y="44272"/>
                  <a:pt x="155255" y="45254"/>
                  <a:pt x="162240" y="51305"/>
                </a:cubicBezTo>
                <a:cubicBezTo>
                  <a:pt x="169223" y="57357"/>
                  <a:pt x="167682" y="62104"/>
                  <a:pt x="157615" y="65545"/>
                </a:cubicBezTo>
                <a:cubicBezTo>
                  <a:pt x="147548" y="68987"/>
                  <a:pt x="136363" y="71389"/>
                  <a:pt x="124059" y="72751"/>
                </a:cubicBezTo>
                <a:cubicBezTo>
                  <a:pt x="111754" y="74113"/>
                  <a:pt x="102362" y="72543"/>
                  <a:pt x="95880" y="68040"/>
                </a:cubicBezTo>
                <a:cubicBezTo>
                  <a:pt x="84336" y="88791"/>
                  <a:pt x="71283" y="103651"/>
                  <a:pt x="56721" y="112621"/>
                </a:cubicBezTo>
                <a:cubicBezTo>
                  <a:pt x="42157" y="121590"/>
                  <a:pt x="38748" y="120052"/>
                  <a:pt x="46492" y="108007"/>
                </a:cubicBezTo>
                <a:cubicBezTo>
                  <a:pt x="54236" y="95961"/>
                  <a:pt x="62335" y="82191"/>
                  <a:pt x="70788" y="66696"/>
                </a:cubicBezTo>
                <a:cubicBezTo>
                  <a:pt x="79242" y="51201"/>
                  <a:pt x="82795" y="38302"/>
                  <a:pt x="81447" y="27999"/>
                </a:cubicBezTo>
                <a:cubicBezTo>
                  <a:pt x="80435" y="20271"/>
                  <a:pt x="82466" y="16523"/>
                  <a:pt x="87536" y="16752"/>
                </a:cubicBezTo>
                <a:close/>
                <a:moveTo>
                  <a:pt x="2989869" y="14361"/>
                </a:moveTo>
                <a:cubicBezTo>
                  <a:pt x="2992782" y="13935"/>
                  <a:pt x="2996730" y="14566"/>
                  <a:pt x="3001713" y="16254"/>
                </a:cubicBezTo>
                <a:cubicBezTo>
                  <a:pt x="3011680" y="19631"/>
                  <a:pt x="3019370" y="24539"/>
                  <a:pt x="3024783" y="30978"/>
                </a:cubicBezTo>
                <a:cubicBezTo>
                  <a:pt x="3030196" y="37417"/>
                  <a:pt x="3029089" y="41787"/>
                  <a:pt x="3021460" y="44089"/>
                </a:cubicBezTo>
                <a:cubicBezTo>
                  <a:pt x="3013831" y="46390"/>
                  <a:pt x="3004391" y="49789"/>
                  <a:pt x="2993142" y="54285"/>
                </a:cubicBezTo>
                <a:cubicBezTo>
                  <a:pt x="2981892" y="58780"/>
                  <a:pt x="2971305" y="62276"/>
                  <a:pt x="2961381" y="64771"/>
                </a:cubicBezTo>
                <a:cubicBezTo>
                  <a:pt x="2975779" y="69776"/>
                  <a:pt x="2982078" y="74834"/>
                  <a:pt x="2980278" y="79946"/>
                </a:cubicBezTo>
                <a:cubicBezTo>
                  <a:pt x="2978479" y="85059"/>
                  <a:pt x="2977579" y="93638"/>
                  <a:pt x="2977579" y="105683"/>
                </a:cubicBezTo>
                <a:cubicBezTo>
                  <a:pt x="2986384" y="104034"/>
                  <a:pt x="2994597" y="101597"/>
                  <a:pt x="3002219" y="98370"/>
                </a:cubicBezTo>
                <a:cubicBezTo>
                  <a:pt x="3009841" y="95143"/>
                  <a:pt x="3016860" y="97140"/>
                  <a:pt x="3023278" y="104361"/>
                </a:cubicBezTo>
                <a:cubicBezTo>
                  <a:pt x="3029695" y="111581"/>
                  <a:pt x="3027812" y="116284"/>
                  <a:pt x="3017631" y="118471"/>
                </a:cubicBezTo>
                <a:cubicBezTo>
                  <a:pt x="3007449" y="120658"/>
                  <a:pt x="2994543" y="123394"/>
                  <a:pt x="2978912" y="126678"/>
                </a:cubicBezTo>
                <a:lnTo>
                  <a:pt x="2978912" y="163267"/>
                </a:lnTo>
                <a:cubicBezTo>
                  <a:pt x="2991790" y="166479"/>
                  <a:pt x="3001957" y="170071"/>
                  <a:pt x="3009414" y="174043"/>
                </a:cubicBezTo>
                <a:cubicBezTo>
                  <a:pt x="3016871" y="178016"/>
                  <a:pt x="3021076" y="185189"/>
                  <a:pt x="3022030" y="195564"/>
                </a:cubicBezTo>
                <a:cubicBezTo>
                  <a:pt x="3022983" y="205939"/>
                  <a:pt x="3018305" y="209446"/>
                  <a:pt x="3007994" y="206083"/>
                </a:cubicBezTo>
                <a:cubicBezTo>
                  <a:pt x="2997683" y="202720"/>
                  <a:pt x="2987990" y="193152"/>
                  <a:pt x="2978912" y="177377"/>
                </a:cubicBezTo>
                <a:lnTo>
                  <a:pt x="2978912" y="233993"/>
                </a:lnTo>
                <a:cubicBezTo>
                  <a:pt x="2978912" y="256621"/>
                  <a:pt x="2977173" y="275113"/>
                  <a:pt x="2973696" y="289468"/>
                </a:cubicBezTo>
                <a:cubicBezTo>
                  <a:pt x="2970219" y="303822"/>
                  <a:pt x="2964568" y="305256"/>
                  <a:pt x="2956746" y="293770"/>
                </a:cubicBezTo>
                <a:cubicBezTo>
                  <a:pt x="2948923" y="282283"/>
                  <a:pt x="2945912" y="273012"/>
                  <a:pt x="2947712" y="265957"/>
                </a:cubicBezTo>
                <a:cubicBezTo>
                  <a:pt x="2949511" y="258901"/>
                  <a:pt x="2951085" y="247490"/>
                  <a:pt x="2952433" y="231723"/>
                </a:cubicBezTo>
                <a:cubicBezTo>
                  <a:pt x="2953781" y="215956"/>
                  <a:pt x="2954455" y="193338"/>
                  <a:pt x="2954455" y="163869"/>
                </a:cubicBezTo>
                <a:cubicBezTo>
                  <a:pt x="2953236" y="175212"/>
                  <a:pt x="2945528" y="189588"/>
                  <a:pt x="2931331" y="206997"/>
                </a:cubicBezTo>
                <a:cubicBezTo>
                  <a:pt x="2917135" y="224406"/>
                  <a:pt x="2900342" y="238445"/>
                  <a:pt x="2880954" y="249114"/>
                </a:cubicBezTo>
                <a:cubicBezTo>
                  <a:pt x="2861566" y="259783"/>
                  <a:pt x="2858042" y="258357"/>
                  <a:pt x="2870382" y="244834"/>
                </a:cubicBezTo>
                <a:cubicBezTo>
                  <a:pt x="2882722" y="231311"/>
                  <a:pt x="2897152" y="213382"/>
                  <a:pt x="2913671" y="191047"/>
                </a:cubicBezTo>
                <a:cubicBezTo>
                  <a:pt x="2930191" y="168712"/>
                  <a:pt x="2941542" y="149758"/>
                  <a:pt x="2947722" y="134185"/>
                </a:cubicBezTo>
                <a:cubicBezTo>
                  <a:pt x="2939606" y="137669"/>
                  <a:pt x="2930937" y="141254"/>
                  <a:pt x="2921716" y="144940"/>
                </a:cubicBezTo>
                <a:lnTo>
                  <a:pt x="2894957" y="154297"/>
                </a:lnTo>
                <a:cubicBezTo>
                  <a:pt x="2884733" y="157079"/>
                  <a:pt x="2874322" y="154257"/>
                  <a:pt x="2863724" y="145832"/>
                </a:cubicBezTo>
                <a:cubicBezTo>
                  <a:pt x="2853127" y="137408"/>
                  <a:pt x="2853755" y="132901"/>
                  <a:pt x="2865607" y="132313"/>
                </a:cubicBezTo>
                <a:cubicBezTo>
                  <a:pt x="2877459" y="131725"/>
                  <a:pt x="2890103" y="129865"/>
                  <a:pt x="2903540" y="126731"/>
                </a:cubicBezTo>
                <a:cubicBezTo>
                  <a:pt x="2916977" y="123598"/>
                  <a:pt x="2933504" y="119170"/>
                  <a:pt x="2953121" y="113449"/>
                </a:cubicBezTo>
                <a:cubicBezTo>
                  <a:pt x="2953121" y="105103"/>
                  <a:pt x="2952681" y="97617"/>
                  <a:pt x="2951799" y="90992"/>
                </a:cubicBezTo>
                <a:cubicBezTo>
                  <a:pt x="2950917" y="84367"/>
                  <a:pt x="2949622" y="78516"/>
                  <a:pt x="2947916" y="73440"/>
                </a:cubicBezTo>
                <a:cubicBezTo>
                  <a:pt x="2939297" y="76135"/>
                  <a:pt x="2931159" y="77483"/>
                  <a:pt x="2923502" y="77483"/>
                </a:cubicBezTo>
                <a:cubicBezTo>
                  <a:pt x="2914453" y="77483"/>
                  <a:pt x="2914898" y="74207"/>
                  <a:pt x="2924835" y="67653"/>
                </a:cubicBezTo>
                <a:cubicBezTo>
                  <a:pt x="2934773" y="61100"/>
                  <a:pt x="2944378" y="54951"/>
                  <a:pt x="2953649" y="49208"/>
                </a:cubicBezTo>
                <a:cubicBezTo>
                  <a:pt x="2962920" y="43465"/>
                  <a:pt x="2969914" y="38234"/>
                  <a:pt x="2974632" y="33516"/>
                </a:cubicBezTo>
                <a:cubicBezTo>
                  <a:pt x="2979350" y="28798"/>
                  <a:pt x="2982551" y="23898"/>
                  <a:pt x="2984236" y="18814"/>
                </a:cubicBezTo>
                <a:cubicBezTo>
                  <a:pt x="2985079" y="16272"/>
                  <a:pt x="2986956" y="14788"/>
                  <a:pt x="2989869" y="14361"/>
                </a:cubicBezTo>
                <a:close/>
                <a:moveTo>
                  <a:pt x="4418334" y="14251"/>
                </a:moveTo>
                <a:cubicBezTo>
                  <a:pt x="4421498" y="13145"/>
                  <a:pt x="4427818" y="14408"/>
                  <a:pt x="4437293" y="18040"/>
                </a:cubicBezTo>
                <a:cubicBezTo>
                  <a:pt x="4456243" y="25303"/>
                  <a:pt x="4464575" y="32226"/>
                  <a:pt x="4462288" y="38808"/>
                </a:cubicBezTo>
                <a:cubicBezTo>
                  <a:pt x="4460000" y="45390"/>
                  <a:pt x="4458201" y="56350"/>
                  <a:pt x="4456889" y="71686"/>
                </a:cubicBezTo>
                <a:cubicBezTo>
                  <a:pt x="4455577" y="87023"/>
                  <a:pt x="4454921" y="103755"/>
                  <a:pt x="4454921" y="121881"/>
                </a:cubicBezTo>
                <a:cubicBezTo>
                  <a:pt x="4464930" y="120174"/>
                  <a:pt x="4473997" y="118256"/>
                  <a:pt x="4482120" y="116127"/>
                </a:cubicBezTo>
                <a:cubicBezTo>
                  <a:pt x="4490244" y="113997"/>
                  <a:pt x="4499232" y="111273"/>
                  <a:pt x="4509083" y="107953"/>
                </a:cubicBezTo>
                <a:cubicBezTo>
                  <a:pt x="4518935" y="104633"/>
                  <a:pt x="4529016" y="105562"/>
                  <a:pt x="4539327" y="110738"/>
                </a:cubicBezTo>
                <a:cubicBezTo>
                  <a:pt x="4549638" y="115915"/>
                  <a:pt x="4548899" y="121329"/>
                  <a:pt x="4537111" y="126979"/>
                </a:cubicBezTo>
                <a:cubicBezTo>
                  <a:pt x="4525324" y="132629"/>
                  <a:pt x="4510980" y="136368"/>
                  <a:pt x="4494080" y="138196"/>
                </a:cubicBezTo>
                <a:cubicBezTo>
                  <a:pt x="4477180" y="140025"/>
                  <a:pt x="4464041" y="140939"/>
                  <a:pt x="4454662" y="140939"/>
                </a:cubicBezTo>
                <a:cubicBezTo>
                  <a:pt x="4453888" y="157158"/>
                  <a:pt x="4453063" y="190398"/>
                  <a:pt x="4452189" y="240661"/>
                </a:cubicBezTo>
                <a:cubicBezTo>
                  <a:pt x="4476194" y="238897"/>
                  <a:pt x="4495751" y="237348"/>
                  <a:pt x="4510858" y="236014"/>
                </a:cubicBezTo>
                <a:cubicBezTo>
                  <a:pt x="4525966" y="234681"/>
                  <a:pt x="4537990" y="233096"/>
                  <a:pt x="4546931" y="231261"/>
                </a:cubicBezTo>
                <a:cubicBezTo>
                  <a:pt x="4555872" y="229425"/>
                  <a:pt x="4565265" y="229952"/>
                  <a:pt x="4575109" y="232842"/>
                </a:cubicBezTo>
                <a:cubicBezTo>
                  <a:pt x="4584954" y="235731"/>
                  <a:pt x="4593027" y="242055"/>
                  <a:pt x="4599330" y="251814"/>
                </a:cubicBezTo>
                <a:cubicBezTo>
                  <a:pt x="4605633" y="261572"/>
                  <a:pt x="4596146" y="265552"/>
                  <a:pt x="4570872" y="263752"/>
                </a:cubicBezTo>
                <a:cubicBezTo>
                  <a:pt x="4545597" y="261952"/>
                  <a:pt x="4522918" y="261278"/>
                  <a:pt x="4502835" y="261730"/>
                </a:cubicBezTo>
                <a:cubicBezTo>
                  <a:pt x="4482751" y="262182"/>
                  <a:pt x="4460237" y="263523"/>
                  <a:pt x="4435292" y="265752"/>
                </a:cubicBezTo>
                <a:cubicBezTo>
                  <a:pt x="4410348" y="267982"/>
                  <a:pt x="4387220" y="270452"/>
                  <a:pt x="4365911" y="273163"/>
                </a:cubicBezTo>
                <a:cubicBezTo>
                  <a:pt x="4344601" y="275873"/>
                  <a:pt x="4330537" y="277909"/>
                  <a:pt x="4323718" y="279272"/>
                </a:cubicBezTo>
                <a:cubicBezTo>
                  <a:pt x="4316900" y="280634"/>
                  <a:pt x="4308238" y="276569"/>
                  <a:pt x="4297734" y="267075"/>
                </a:cubicBezTo>
                <a:cubicBezTo>
                  <a:pt x="4287230" y="257582"/>
                  <a:pt x="4288302" y="252836"/>
                  <a:pt x="4300950" y="252836"/>
                </a:cubicBezTo>
                <a:cubicBezTo>
                  <a:pt x="4311017" y="252836"/>
                  <a:pt x="4327644" y="251943"/>
                  <a:pt x="4350832" y="250158"/>
                </a:cubicBezTo>
                <a:cubicBezTo>
                  <a:pt x="4374020" y="248372"/>
                  <a:pt x="4399661" y="246232"/>
                  <a:pt x="4427753" y="243737"/>
                </a:cubicBezTo>
                <a:lnTo>
                  <a:pt x="4427753" y="100349"/>
                </a:lnTo>
                <a:cubicBezTo>
                  <a:pt x="4427753" y="61587"/>
                  <a:pt x="4424605" y="36363"/>
                  <a:pt x="4418310" y="24676"/>
                </a:cubicBezTo>
                <a:cubicBezTo>
                  <a:pt x="4415162" y="18832"/>
                  <a:pt x="4415170" y="15357"/>
                  <a:pt x="4418334" y="14251"/>
                </a:cubicBezTo>
                <a:close/>
                <a:moveTo>
                  <a:pt x="1620892" y="12512"/>
                </a:moveTo>
                <a:cubicBezTo>
                  <a:pt x="1624055" y="11981"/>
                  <a:pt x="1629701" y="13691"/>
                  <a:pt x="1637828" y="17642"/>
                </a:cubicBezTo>
                <a:cubicBezTo>
                  <a:pt x="1654082" y="25543"/>
                  <a:pt x="1660758" y="31993"/>
                  <a:pt x="1657854" y="36990"/>
                </a:cubicBezTo>
                <a:cubicBezTo>
                  <a:pt x="1654950" y="41988"/>
                  <a:pt x="1650552" y="48237"/>
                  <a:pt x="1644658" y="55737"/>
                </a:cubicBezTo>
                <a:cubicBezTo>
                  <a:pt x="1652071" y="55808"/>
                  <a:pt x="1661898" y="54700"/>
                  <a:pt x="1674138" y="52413"/>
                </a:cubicBezTo>
                <a:cubicBezTo>
                  <a:pt x="1686376" y="50126"/>
                  <a:pt x="1697089" y="51227"/>
                  <a:pt x="1706274" y="55715"/>
                </a:cubicBezTo>
                <a:cubicBezTo>
                  <a:pt x="1715458" y="60204"/>
                  <a:pt x="1720309" y="65405"/>
                  <a:pt x="1720825" y="71321"/>
                </a:cubicBezTo>
                <a:cubicBezTo>
                  <a:pt x="1721341" y="77236"/>
                  <a:pt x="1716111" y="79968"/>
                  <a:pt x="1705133" y="79516"/>
                </a:cubicBezTo>
                <a:cubicBezTo>
                  <a:pt x="1694156" y="79064"/>
                  <a:pt x="1682967" y="78839"/>
                  <a:pt x="1671567" y="78839"/>
                </a:cubicBezTo>
                <a:lnTo>
                  <a:pt x="1636333" y="78839"/>
                </a:lnTo>
                <a:cubicBezTo>
                  <a:pt x="1631644" y="88217"/>
                  <a:pt x="1624857" y="97535"/>
                  <a:pt x="1615974" y="106791"/>
                </a:cubicBezTo>
                <a:cubicBezTo>
                  <a:pt x="1607089" y="116048"/>
                  <a:pt x="1603322" y="116148"/>
                  <a:pt x="1604670" y="107092"/>
                </a:cubicBezTo>
                <a:cubicBezTo>
                  <a:pt x="1606018" y="98037"/>
                  <a:pt x="1608492" y="89070"/>
                  <a:pt x="1612091" y="80194"/>
                </a:cubicBezTo>
                <a:cubicBezTo>
                  <a:pt x="1597277" y="81972"/>
                  <a:pt x="1582486" y="83248"/>
                  <a:pt x="1567715" y="84023"/>
                </a:cubicBezTo>
                <a:lnTo>
                  <a:pt x="1566114" y="105314"/>
                </a:lnTo>
                <a:lnTo>
                  <a:pt x="1567072" y="104484"/>
                </a:lnTo>
                <a:cubicBezTo>
                  <a:pt x="1570122" y="103900"/>
                  <a:pt x="1575258" y="105619"/>
                  <a:pt x="1582482" y="109641"/>
                </a:cubicBezTo>
                <a:cubicBezTo>
                  <a:pt x="1596930" y="117686"/>
                  <a:pt x="1602487" y="123921"/>
                  <a:pt x="1599153" y="128345"/>
                </a:cubicBezTo>
                <a:cubicBezTo>
                  <a:pt x="1595819" y="132769"/>
                  <a:pt x="1592538" y="138257"/>
                  <a:pt x="1589312" y="144811"/>
                </a:cubicBezTo>
                <a:cubicBezTo>
                  <a:pt x="1602461" y="144868"/>
                  <a:pt x="1617433" y="144015"/>
                  <a:pt x="1634225" y="142251"/>
                </a:cubicBezTo>
                <a:cubicBezTo>
                  <a:pt x="1651018" y="140487"/>
                  <a:pt x="1665942" y="138225"/>
                  <a:pt x="1678998" y="135465"/>
                </a:cubicBezTo>
                <a:cubicBezTo>
                  <a:pt x="1692055" y="132704"/>
                  <a:pt x="1704287" y="132779"/>
                  <a:pt x="1715695" y="135690"/>
                </a:cubicBezTo>
                <a:cubicBezTo>
                  <a:pt x="1727103" y="138601"/>
                  <a:pt x="1734760" y="144703"/>
                  <a:pt x="1738668" y="153996"/>
                </a:cubicBezTo>
                <a:cubicBezTo>
                  <a:pt x="1742576" y="163288"/>
                  <a:pt x="1732559" y="166809"/>
                  <a:pt x="1708618" y="164557"/>
                </a:cubicBezTo>
                <a:cubicBezTo>
                  <a:pt x="1684677" y="162306"/>
                  <a:pt x="1642119" y="162937"/>
                  <a:pt x="1580945" y="166450"/>
                </a:cubicBezTo>
                <a:cubicBezTo>
                  <a:pt x="1570848" y="184935"/>
                  <a:pt x="1561944" y="199318"/>
                  <a:pt x="1554228" y="209600"/>
                </a:cubicBezTo>
                <a:cubicBezTo>
                  <a:pt x="1574390" y="206947"/>
                  <a:pt x="1590818" y="204531"/>
                  <a:pt x="1603509" y="202351"/>
                </a:cubicBezTo>
                <a:cubicBezTo>
                  <a:pt x="1616199" y="200171"/>
                  <a:pt x="1624800" y="197687"/>
                  <a:pt x="1629310" y="194898"/>
                </a:cubicBezTo>
                <a:cubicBezTo>
                  <a:pt x="1633820" y="192108"/>
                  <a:pt x="1639925" y="192392"/>
                  <a:pt x="1647626" y="195747"/>
                </a:cubicBezTo>
                <a:cubicBezTo>
                  <a:pt x="1655327" y="199103"/>
                  <a:pt x="1663730" y="204405"/>
                  <a:pt x="1672836" y="211654"/>
                </a:cubicBezTo>
                <a:cubicBezTo>
                  <a:pt x="1681942" y="218903"/>
                  <a:pt x="1682781" y="225331"/>
                  <a:pt x="1675353" y="230938"/>
                </a:cubicBezTo>
                <a:cubicBezTo>
                  <a:pt x="1667925" y="236545"/>
                  <a:pt x="1661292" y="247537"/>
                  <a:pt x="1655456" y="263913"/>
                </a:cubicBezTo>
                <a:cubicBezTo>
                  <a:pt x="1663558" y="267427"/>
                  <a:pt x="1667279" y="271410"/>
                  <a:pt x="1666620" y="275862"/>
                </a:cubicBezTo>
                <a:cubicBezTo>
                  <a:pt x="1665960" y="280315"/>
                  <a:pt x="1658413" y="282781"/>
                  <a:pt x="1643980" y="283262"/>
                </a:cubicBezTo>
                <a:cubicBezTo>
                  <a:pt x="1629547" y="283742"/>
                  <a:pt x="1603795" y="286134"/>
                  <a:pt x="1566726" y="290436"/>
                </a:cubicBezTo>
                <a:cubicBezTo>
                  <a:pt x="1561376" y="302352"/>
                  <a:pt x="1556387" y="304041"/>
                  <a:pt x="1551755" y="295501"/>
                </a:cubicBezTo>
                <a:cubicBezTo>
                  <a:pt x="1547122" y="286962"/>
                  <a:pt x="1543910" y="277985"/>
                  <a:pt x="1542118" y="268570"/>
                </a:cubicBezTo>
                <a:cubicBezTo>
                  <a:pt x="1540325" y="259156"/>
                  <a:pt x="1538145" y="247207"/>
                  <a:pt x="1535579" y="232723"/>
                </a:cubicBezTo>
                <a:cubicBezTo>
                  <a:pt x="1526387" y="245515"/>
                  <a:pt x="1516019" y="256295"/>
                  <a:pt x="1504475" y="265064"/>
                </a:cubicBezTo>
                <a:cubicBezTo>
                  <a:pt x="1492931" y="273833"/>
                  <a:pt x="1479637" y="280982"/>
                  <a:pt x="1464595" y="286510"/>
                </a:cubicBezTo>
                <a:cubicBezTo>
                  <a:pt x="1449552" y="292038"/>
                  <a:pt x="1448907" y="288690"/>
                  <a:pt x="1462659" y="276465"/>
                </a:cubicBezTo>
                <a:cubicBezTo>
                  <a:pt x="1476411" y="264240"/>
                  <a:pt x="1486650" y="254990"/>
                  <a:pt x="1493376" y="248716"/>
                </a:cubicBezTo>
                <a:cubicBezTo>
                  <a:pt x="1500102" y="242442"/>
                  <a:pt x="1510878" y="231182"/>
                  <a:pt x="1525705" y="214934"/>
                </a:cubicBezTo>
                <a:cubicBezTo>
                  <a:pt x="1523010" y="206904"/>
                  <a:pt x="1525756" y="202889"/>
                  <a:pt x="1533944" y="202889"/>
                </a:cubicBezTo>
                <a:cubicBezTo>
                  <a:pt x="1540311" y="193338"/>
                  <a:pt x="1547015" y="182131"/>
                  <a:pt x="1554056" y="169268"/>
                </a:cubicBezTo>
                <a:cubicBezTo>
                  <a:pt x="1515868" y="172853"/>
                  <a:pt x="1491332" y="176001"/>
                  <a:pt x="1480448" y="178711"/>
                </a:cubicBezTo>
                <a:cubicBezTo>
                  <a:pt x="1469563" y="181421"/>
                  <a:pt x="1458865" y="178256"/>
                  <a:pt x="1448354" y="169214"/>
                </a:cubicBezTo>
                <a:cubicBezTo>
                  <a:pt x="1437843" y="160173"/>
                  <a:pt x="1436660" y="155652"/>
                  <a:pt x="1444806" y="155652"/>
                </a:cubicBezTo>
                <a:cubicBezTo>
                  <a:pt x="1452133" y="155652"/>
                  <a:pt x="1464239" y="155433"/>
                  <a:pt x="1481125" y="154996"/>
                </a:cubicBezTo>
                <a:cubicBezTo>
                  <a:pt x="1498011" y="154559"/>
                  <a:pt x="1523949" y="152633"/>
                  <a:pt x="1558939" y="149220"/>
                </a:cubicBezTo>
                <a:cubicBezTo>
                  <a:pt x="1564689" y="135554"/>
                  <a:pt x="1566439" y="123530"/>
                  <a:pt x="1564188" y="113148"/>
                </a:cubicBezTo>
                <a:lnTo>
                  <a:pt x="1564141" y="110855"/>
                </a:lnTo>
                <a:lnTo>
                  <a:pt x="1562937" y="113949"/>
                </a:lnTo>
                <a:cubicBezTo>
                  <a:pt x="1561398" y="115738"/>
                  <a:pt x="1559362" y="116632"/>
                  <a:pt x="1556831" y="116632"/>
                </a:cubicBezTo>
                <a:cubicBezTo>
                  <a:pt x="1551697" y="116632"/>
                  <a:pt x="1547804" y="106737"/>
                  <a:pt x="1545151" y="86948"/>
                </a:cubicBezTo>
                <a:cubicBezTo>
                  <a:pt x="1520916" y="90547"/>
                  <a:pt x="1504274" y="93247"/>
                  <a:pt x="1495225" y="95047"/>
                </a:cubicBezTo>
                <a:cubicBezTo>
                  <a:pt x="1486177" y="96846"/>
                  <a:pt x="1477075" y="93444"/>
                  <a:pt x="1467918" y="84840"/>
                </a:cubicBezTo>
                <a:cubicBezTo>
                  <a:pt x="1458762" y="76236"/>
                  <a:pt x="1460443" y="72393"/>
                  <a:pt x="1472963" y="73310"/>
                </a:cubicBezTo>
                <a:cubicBezTo>
                  <a:pt x="1485481" y="74228"/>
                  <a:pt x="1508461" y="73024"/>
                  <a:pt x="1541902" y="69697"/>
                </a:cubicBezTo>
                <a:cubicBezTo>
                  <a:pt x="1541071" y="57966"/>
                  <a:pt x="1537263" y="47082"/>
                  <a:pt x="1530481" y="37044"/>
                </a:cubicBezTo>
                <a:cubicBezTo>
                  <a:pt x="1523698" y="27006"/>
                  <a:pt x="1528433" y="24665"/>
                  <a:pt x="1544688" y="30021"/>
                </a:cubicBezTo>
                <a:cubicBezTo>
                  <a:pt x="1560943" y="35377"/>
                  <a:pt x="1568845" y="40116"/>
                  <a:pt x="1568393" y="44239"/>
                </a:cubicBezTo>
                <a:cubicBezTo>
                  <a:pt x="1567941" y="48362"/>
                  <a:pt x="1567715" y="55342"/>
                  <a:pt x="1567715" y="65180"/>
                </a:cubicBezTo>
                <a:cubicBezTo>
                  <a:pt x="1578742" y="65251"/>
                  <a:pt x="1594661" y="63616"/>
                  <a:pt x="1615468" y="60275"/>
                </a:cubicBezTo>
                <a:cubicBezTo>
                  <a:pt x="1621319" y="43999"/>
                  <a:pt x="1622445" y="30849"/>
                  <a:pt x="1618845" y="20825"/>
                </a:cubicBezTo>
                <a:cubicBezTo>
                  <a:pt x="1617045" y="15813"/>
                  <a:pt x="1617727" y="13042"/>
                  <a:pt x="1620892" y="12512"/>
                </a:cubicBezTo>
                <a:close/>
                <a:moveTo>
                  <a:pt x="6770179" y="10619"/>
                </a:moveTo>
                <a:cubicBezTo>
                  <a:pt x="6777895" y="12031"/>
                  <a:pt x="6786019" y="14828"/>
                  <a:pt x="6794551" y="19008"/>
                </a:cubicBezTo>
                <a:cubicBezTo>
                  <a:pt x="6803083" y="23188"/>
                  <a:pt x="6806202" y="27655"/>
                  <a:pt x="6803907" y="32409"/>
                </a:cubicBezTo>
                <a:cubicBezTo>
                  <a:pt x="6801613" y="37162"/>
                  <a:pt x="6799803" y="46591"/>
                  <a:pt x="6798477" y="60695"/>
                </a:cubicBezTo>
                <a:cubicBezTo>
                  <a:pt x="6797149" y="74798"/>
                  <a:pt x="6795809" y="89766"/>
                  <a:pt x="6794454" y="105597"/>
                </a:cubicBezTo>
                <a:cubicBezTo>
                  <a:pt x="6793099" y="121429"/>
                  <a:pt x="6790650" y="136752"/>
                  <a:pt x="6787108" y="151565"/>
                </a:cubicBezTo>
                <a:cubicBezTo>
                  <a:pt x="6818039" y="148941"/>
                  <a:pt x="6841297" y="146037"/>
                  <a:pt x="6856877" y="142853"/>
                </a:cubicBezTo>
                <a:cubicBezTo>
                  <a:pt x="6872457" y="139670"/>
                  <a:pt x="6884747" y="142545"/>
                  <a:pt x="6893745" y="151479"/>
                </a:cubicBezTo>
                <a:cubicBezTo>
                  <a:pt x="6902744" y="160413"/>
                  <a:pt x="6903701" y="165837"/>
                  <a:pt x="6896617" y="167751"/>
                </a:cubicBezTo>
                <a:cubicBezTo>
                  <a:pt x="6889533" y="169666"/>
                  <a:pt x="6881205" y="170397"/>
                  <a:pt x="6871633" y="169946"/>
                </a:cubicBezTo>
                <a:cubicBezTo>
                  <a:pt x="6862061" y="169494"/>
                  <a:pt x="6850119" y="169720"/>
                  <a:pt x="6835807" y="170623"/>
                </a:cubicBezTo>
                <a:cubicBezTo>
                  <a:pt x="6821496" y="171527"/>
                  <a:pt x="6804037" y="172803"/>
                  <a:pt x="6783429" y="174452"/>
                </a:cubicBezTo>
                <a:cubicBezTo>
                  <a:pt x="6775701" y="201082"/>
                  <a:pt x="6765150" y="222467"/>
                  <a:pt x="6751777" y="238606"/>
                </a:cubicBezTo>
                <a:cubicBezTo>
                  <a:pt x="6738405" y="254746"/>
                  <a:pt x="6722961" y="268577"/>
                  <a:pt x="6705444" y="280100"/>
                </a:cubicBezTo>
                <a:cubicBezTo>
                  <a:pt x="6687928" y="291622"/>
                  <a:pt x="6671038" y="298305"/>
                  <a:pt x="6654777" y="300147"/>
                </a:cubicBezTo>
                <a:cubicBezTo>
                  <a:pt x="6638515" y="301990"/>
                  <a:pt x="6639343" y="297631"/>
                  <a:pt x="6657261" y="287069"/>
                </a:cubicBezTo>
                <a:cubicBezTo>
                  <a:pt x="6675179" y="276508"/>
                  <a:pt x="6693449" y="261916"/>
                  <a:pt x="6712069" y="243296"/>
                </a:cubicBezTo>
                <a:cubicBezTo>
                  <a:pt x="6730691" y="224675"/>
                  <a:pt x="6745299" y="202702"/>
                  <a:pt x="6755897" y="177377"/>
                </a:cubicBezTo>
                <a:cubicBezTo>
                  <a:pt x="6735691" y="180977"/>
                  <a:pt x="6719147" y="183888"/>
                  <a:pt x="6706261" y="186111"/>
                </a:cubicBezTo>
                <a:cubicBezTo>
                  <a:pt x="6693377" y="188333"/>
                  <a:pt x="6682647" y="189907"/>
                  <a:pt x="6674071" y="190832"/>
                </a:cubicBezTo>
                <a:cubicBezTo>
                  <a:pt x="6665496" y="191757"/>
                  <a:pt x="6658476" y="191492"/>
                  <a:pt x="6653013" y="190036"/>
                </a:cubicBezTo>
                <a:cubicBezTo>
                  <a:pt x="6647549" y="188581"/>
                  <a:pt x="6641961" y="185627"/>
                  <a:pt x="6636245" y="181174"/>
                </a:cubicBezTo>
                <a:cubicBezTo>
                  <a:pt x="6630531" y="176721"/>
                  <a:pt x="6628373" y="173154"/>
                  <a:pt x="6629771" y="170473"/>
                </a:cubicBezTo>
                <a:cubicBezTo>
                  <a:pt x="6631169" y="167791"/>
                  <a:pt x="6636794" y="166450"/>
                  <a:pt x="6646645" y="166450"/>
                </a:cubicBezTo>
                <a:cubicBezTo>
                  <a:pt x="6655752" y="166450"/>
                  <a:pt x="6668432" y="165790"/>
                  <a:pt x="6684687" y="164471"/>
                </a:cubicBezTo>
                <a:cubicBezTo>
                  <a:pt x="6700941" y="163152"/>
                  <a:pt x="6725839" y="160348"/>
                  <a:pt x="6759381" y="156061"/>
                </a:cubicBezTo>
                <a:cubicBezTo>
                  <a:pt x="6761561" y="150267"/>
                  <a:pt x="6764003" y="129553"/>
                  <a:pt x="6766705" y="93917"/>
                </a:cubicBezTo>
                <a:cubicBezTo>
                  <a:pt x="6769409" y="58282"/>
                  <a:pt x="6768735" y="35137"/>
                  <a:pt x="6764683" y="24482"/>
                </a:cubicBezTo>
                <a:cubicBezTo>
                  <a:pt x="6760633" y="13827"/>
                  <a:pt x="6762465" y="9206"/>
                  <a:pt x="6770179" y="10619"/>
                </a:cubicBezTo>
                <a:close/>
                <a:moveTo>
                  <a:pt x="5089858" y="9070"/>
                </a:moveTo>
                <a:cubicBezTo>
                  <a:pt x="5093701" y="7786"/>
                  <a:pt x="5100702" y="9715"/>
                  <a:pt x="5110862" y="14856"/>
                </a:cubicBezTo>
                <a:cubicBezTo>
                  <a:pt x="5121023" y="19997"/>
                  <a:pt x="5124525" y="25601"/>
                  <a:pt x="5121370" y="31666"/>
                </a:cubicBezTo>
                <a:cubicBezTo>
                  <a:pt x="5118216" y="37732"/>
                  <a:pt x="5116638" y="59702"/>
                  <a:pt x="5116638" y="97574"/>
                </a:cubicBezTo>
                <a:lnTo>
                  <a:pt x="5138665" y="93638"/>
                </a:lnTo>
                <a:cubicBezTo>
                  <a:pt x="5149219" y="90870"/>
                  <a:pt x="5156737" y="92071"/>
                  <a:pt x="5161218" y="97241"/>
                </a:cubicBezTo>
                <a:cubicBezTo>
                  <a:pt x="5165700" y="102410"/>
                  <a:pt x="5163337" y="106702"/>
                  <a:pt x="5154130" y="110115"/>
                </a:cubicBezTo>
                <a:cubicBezTo>
                  <a:pt x="5144924" y="113528"/>
                  <a:pt x="5131982" y="116431"/>
                  <a:pt x="5115304" y="118826"/>
                </a:cubicBezTo>
                <a:lnTo>
                  <a:pt x="5115304" y="123731"/>
                </a:lnTo>
                <a:cubicBezTo>
                  <a:pt x="5129085" y="125351"/>
                  <a:pt x="5139952" y="128943"/>
                  <a:pt x="5147903" y="134507"/>
                </a:cubicBezTo>
                <a:cubicBezTo>
                  <a:pt x="5155855" y="140071"/>
                  <a:pt x="5158318" y="147256"/>
                  <a:pt x="5155292" y="156061"/>
                </a:cubicBezTo>
                <a:cubicBezTo>
                  <a:pt x="5152267" y="164866"/>
                  <a:pt x="5145741" y="164407"/>
                  <a:pt x="5135718" y="154684"/>
                </a:cubicBezTo>
                <a:cubicBezTo>
                  <a:pt x="5125694" y="144961"/>
                  <a:pt x="5118890" y="138128"/>
                  <a:pt x="5115304" y="134185"/>
                </a:cubicBezTo>
                <a:cubicBezTo>
                  <a:pt x="5115304" y="142502"/>
                  <a:pt x="5113996" y="151106"/>
                  <a:pt x="5111378" y="159997"/>
                </a:cubicBezTo>
                <a:cubicBezTo>
                  <a:pt x="5108762" y="168888"/>
                  <a:pt x="5104460" y="169383"/>
                  <a:pt x="5098472" y="161481"/>
                </a:cubicBezTo>
                <a:cubicBezTo>
                  <a:pt x="5092485" y="153580"/>
                  <a:pt x="5090166" y="146804"/>
                  <a:pt x="5091514" y="141154"/>
                </a:cubicBezTo>
                <a:cubicBezTo>
                  <a:pt x="5092862" y="135504"/>
                  <a:pt x="5093500" y="130478"/>
                  <a:pt x="5093428" y="126075"/>
                </a:cubicBezTo>
                <a:cubicBezTo>
                  <a:pt x="5075532" y="153436"/>
                  <a:pt x="5056452" y="171527"/>
                  <a:pt x="5036189" y="180346"/>
                </a:cubicBezTo>
                <a:cubicBezTo>
                  <a:pt x="5015927" y="189165"/>
                  <a:pt x="5011097" y="188577"/>
                  <a:pt x="5021702" y="178582"/>
                </a:cubicBezTo>
                <a:cubicBezTo>
                  <a:pt x="5032306" y="168587"/>
                  <a:pt x="5043162" y="157814"/>
                  <a:pt x="5054269" y="146263"/>
                </a:cubicBezTo>
                <a:cubicBezTo>
                  <a:pt x="5065375" y="134712"/>
                  <a:pt x="5073066" y="126183"/>
                  <a:pt x="5077339" y="120676"/>
                </a:cubicBezTo>
                <a:cubicBezTo>
                  <a:pt x="5068390" y="125064"/>
                  <a:pt x="5061048" y="127739"/>
                  <a:pt x="5055312" y="128700"/>
                </a:cubicBezTo>
                <a:cubicBezTo>
                  <a:pt x="5049576" y="129660"/>
                  <a:pt x="5042588" y="126287"/>
                  <a:pt x="5034350" y="118579"/>
                </a:cubicBezTo>
                <a:cubicBezTo>
                  <a:pt x="5026112" y="110871"/>
                  <a:pt x="5027553" y="107476"/>
                  <a:pt x="5038674" y="108394"/>
                </a:cubicBezTo>
                <a:cubicBezTo>
                  <a:pt x="5049794" y="109312"/>
                  <a:pt x="5068082" y="107311"/>
                  <a:pt x="5093536" y="102392"/>
                </a:cubicBezTo>
                <a:lnTo>
                  <a:pt x="5093536" y="55823"/>
                </a:lnTo>
                <a:cubicBezTo>
                  <a:pt x="5093536" y="37754"/>
                  <a:pt x="5091962" y="25765"/>
                  <a:pt x="5088814" y="19857"/>
                </a:cubicBezTo>
                <a:cubicBezTo>
                  <a:pt x="5085667" y="13949"/>
                  <a:pt x="5086015" y="10353"/>
                  <a:pt x="5089858" y="9070"/>
                </a:cubicBezTo>
                <a:close/>
                <a:moveTo>
                  <a:pt x="3334119" y="6873"/>
                </a:moveTo>
                <a:cubicBezTo>
                  <a:pt x="3335997" y="6230"/>
                  <a:pt x="3338661" y="6399"/>
                  <a:pt x="3342110" y="7381"/>
                </a:cubicBezTo>
                <a:cubicBezTo>
                  <a:pt x="3349007" y="9346"/>
                  <a:pt x="3355701" y="12755"/>
                  <a:pt x="3362189" y="17609"/>
                </a:cubicBezTo>
                <a:cubicBezTo>
                  <a:pt x="3368679" y="22464"/>
                  <a:pt x="3369944" y="27139"/>
                  <a:pt x="3365986" y="31634"/>
                </a:cubicBezTo>
                <a:cubicBezTo>
                  <a:pt x="3362028" y="36130"/>
                  <a:pt x="3356357" y="42371"/>
                  <a:pt x="3348971" y="50359"/>
                </a:cubicBezTo>
                <a:cubicBezTo>
                  <a:pt x="3353015" y="50359"/>
                  <a:pt x="3359031" y="49309"/>
                  <a:pt x="3367018" y="47208"/>
                </a:cubicBezTo>
                <a:cubicBezTo>
                  <a:pt x="3375006" y="45107"/>
                  <a:pt x="3381484" y="42178"/>
                  <a:pt x="3386453" y="38421"/>
                </a:cubicBezTo>
                <a:cubicBezTo>
                  <a:pt x="3391422" y="34664"/>
                  <a:pt x="3398026" y="34215"/>
                  <a:pt x="3406264" y="37076"/>
                </a:cubicBezTo>
                <a:cubicBezTo>
                  <a:pt x="3414502" y="39937"/>
                  <a:pt x="3422311" y="44501"/>
                  <a:pt x="3429689" y="50768"/>
                </a:cubicBezTo>
                <a:cubicBezTo>
                  <a:pt x="3437067" y="57034"/>
                  <a:pt x="3435500" y="62290"/>
                  <a:pt x="3424989" y="66535"/>
                </a:cubicBezTo>
                <a:cubicBezTo>
                  <a:pt x="3414478" y="70779"/>
                  <a:pt x="3399937" y="80674"/>
                  <a:pt x="3381366" y="96219"/>
                </a:cubicBezTo>
                <a:cubicBezTo>
                  <a:pt x="3395334" y="93738"/>
                  <a:pt x="3404791" y="90870"/>
                  <a:pt x="3409738" y="87615"/>
                </a:cubicBezTo>
                <a:cubicBezTo>
                  <a:pt x="3414685" y="84360"/>
                  <a:pt x="3421533" y="84417"/>
                  <a:pt x="3430280" y="87787"/>
                </a:cubicBezTo>
                <a:cubicBezTo>
                  <a:pt x="3439028" y="91157"/>
                  <a:pt x="3446786" y="96563"/>
                  <a:pt x="3453554" y="104006"/>
                </a:cubicBezTo>
                <a:cubicBezTo>
                  <a:pt x="3460323" y="111448"/>
                  <a:pt x="3459488" y="117701"/>
                  <a:pt x="3451049" y="122763"/>
                </a:cubicBezTo>
                <a:cubicBezTo>
                  <a:pt x="3442609" y="127825"/>
                  <a:pt x="3434676" y="137347"/>
                  <a:pt x="3427247" y="151328"/>
                </a:cubicBezTo>
                <a:cubicBezTo>
                  <a:pt x="3436253" y="160850"/>
                  <a:pt x="3436103" y="166221"/>
                  <a:pt x="3426796" y="167440"/>
                </a:cubicBezTo>
                <a:cubicBezTo>
                  <a:pt x="3417489" y="168658"/>
                  <a:pt x="3404145" y="170265"/>
                  <a:pt x="3386765" y="172258"/>
                </a:cubicBezTo>
                <a:cubicBezTo>
                  <a:pt x="3396660" y="179399"/>
                  <a:pt x="3399994" y="185031"/>
                  <a:pt x="3396767" y="189154"/>
                </a:cubicBezTo>
                <a:cubicBezTo>
                  <a:pt x="3393541" y="193277"/>
                  <a:pt x="3390841" y="204179"/>
                  <a:pt x="3388669" y="221861"/>
                </a:cubicBezTo>
                <a:cubicBezTo>
                  <a:pt x="3386496" y="239542"/>
                  <a:pt x="3388518" y="252513"/>
                  <a:pt x="3394735" y="260773"/>
                </a:cubicBezTo>
                <a:cubicBezTo>
                  <a:pt x="3400951" y="269033"/>
                  <a:pt x="3414459" y="273378"/>
                  <a:pt x="3435260" y="273808"/>
                </a:cubicBezTo>
                <a:cubicBezTo>
                  <a:pt x="3456060" y="274238"/>
                  <a:pt x="3470741" y="272414"/>
                  <a:pt x="3479302" y="268334"/>
                </a:cubicBezTo>
                <a:cubicBezTo>
                  <a:pt x="3487863" y="264254"/>
                  <a:pt x="3495112" y="251645"/>
                  <a:pt x="3501049" y="230508"/>
                </a:cubicBezTo>
                <a:cubicBezTo>
                  <a:pt x="3506986" y="209370"/>
                  <a:pt x="3511005" y="208177"/>
                  <a:pt x="3513106" y="226926"/>
                </a:cubicBezTo>
                <a:cubicBezTo>
                  <a:pt x="3515207" y="245676"/>
                  <a:pt x="3518519" y="259256"/>
                  <a:pt x="3523044" y="267667"/>
                </a:cubicBezTo>
                <a:cubicBezTo>
                  <a:pt x="3527568" y="276077"/>
                  <a:pt x="3524865" y="283136"/>
                  <a:pt x="3514934" y="288844"/>
                </a:cubicBezTo>
                <a:cubicBezTo>
                  <a:pt x="3505004" y="294551"/>
                  <a:pt x="3493822" y="298323"/>
                  <a:pt x="3481389" y="300158"/>
                </a:cubicBezTo>
                <a:cubicBezTo>
                  <a:pt x="3468956" y="301994"/>
                  <a:pt x="3454641" y="302682"/>
                  <a:pt x="3438443" y="302223"/>
                </a:cubicBezTo>
                <a:cubicBezTo>
                  <a:pt x="3422246" y="301764"/>
                  <a:pt x="3407892" y="299366"/>
                  <a:pt x="3395380" y="295028"/>
                </a:cubicBezTo>
                <a:cubicBezTo>
                  <a:pt x="3382868" y="290690"/>
                  <a:pt x="3374902" y="283384"/>
                  <a:pt x="3371482" y="273109"/>
                </a:cubicBezTo>
                <a:cubicBezTo>
                  <a:pt x="3368062" y="262834"/>
                  <a:pt x="3366352" y="252040"/>
                  <a:pt x="3366352" y="240725"/>
                </a:cubicBezTo>
                <a:cubicBezTo>
                  <a:pt x="3366352" y="229726"/>
                  <a:pt x="3367026" y="218469"/>
                  <a:pt x="3368374" y="206954"/>
                </a:cubicBezTo>
                <a:cubicBezTo>
                  <a:pt x="3369722" y="195439"/>
                  <a:pt x="3369664" y="184677"/>
                  <a:pt x="3368202" y="174667"/>
                </a:cubicBezTo>
                <a:cubicBezTo>
                  <a:pt x="3366811" y="174667"/>
                  <a:pt x="3365943" y="174753"/>
                  <a:pt x="3365599" y="174925"/>
                </a:cubicBezTo>
                <a:cubicBezTo>
                  <a:pt x="3352234" y="209643"/>
                  <a:pt x="3335678" y="236420"/>
                  <a:pt x="3315931" y="255255"/>
                </a:cubicBezTo>
                <a:cubicBezTo>
                  <a:pt x="3296185" y="274091"/>
                  <a:pt x="3276256" y="286743"/>
                  <a:pt x="3256144" y="293210"/>
                </a:cubicBezTo>
                <a:cubicBezTo>
                  <a:pt x="3236031" y="299678"/>
                  <a:pt x="3233576" y="297426"/>
                  <a:pt x="3248776" y="286456"/>
                </a:cubicBezTo>
                <a:cubicBezTo>
                  <a:pt x="3263977" y="275486"/>
                  <a:pt x="3280207" y="261149"/>
                  <a:pt x="3297465" y="243446"/>
                </a:cubicBezTo>
                <a:cubicBezTo>
                  <a:pt x="3314724" y="225743"/>
                  <a:pt x="3328235" y="204617"/>
                  <a:pt x="3338001" y="180066"/>
                </a:cubicBezTo>
                <a:cubicBezTo>
                  <a:pt x="3329512" y="181859"/>
                  <a:pt x="3323948" y="183013"/>
                  <a:pt x="3321309" y="183529"/>
                </a:cubicBezTo>
                <a:cubicBezTo>
                  <a:pt x="3318642" y="192922"/>
                  <a:pt x="3314304" y="194571"/>
                  <a:pt x="3308295" y="188477"/>
                </a:cubicBezTo>
                <a:cubicBezTo>
                  <a:pt x="3302287" y="182382"/>
                  <a:pt x="3296601" y="171957"/>
                  <a:pt x="3291238" y="157201"/>
                </a:cubicBezTo>
                <a:cubicBezTo>
                  <a:pt x="3285875" y="142445"/>
                  <a:pt x="3280407" y="131650"/>
                  <a:pt x="3274836" y="124817"/>
                </a:cubicBezTo>
                <a:cubicBezTo>
                  <a:pt x="3269265" y="117984"/>
                  <a:pt x="3269415" y="114216"/>
                  <a:pt x="3275288" y="113513"/>
                </a:cubicBezTo>
                <a:cubicBezTo>
                  <a:pt x="3281160" y="112811"/>
                  <a:pt x="3286348" y="112459"/>
                  <a:pt x="3290850" y="112459"/>
                </a:cubicBezTo>
                <a:cubicBezTo>
                  <a:pt x="3296070" y="112459"/>
                  <a:pt x="3303743" y="111796"/>
                  <a:pt x="3313866" y="110470"/>
                </a:cubicBezTo>
                <a:cubicBezTo>
                  <a:pt x="3323991" y="109143"/>
                  <a:pt x="3339973" y="105540"/>
                  <a:pt x="3361813" y="99661"/>
                </a:cubicBezTo>
                <a:cubicBezTo>
                  <a:pt x="3366717" y="90698"/>
                  <a:pt x="3371400" y="82062"/>
                  <a:pt x="3375859" y="73751"/>
                </a:cubicBezTo>
                <a:cubicBezTo>
                  <a:pt x="3380319" y="65441"/>
                  <a:pt x="3380090" y="61935"/>
                  <a:pt x="3375171" y="63233"/>
                </a:cubicBezTo>
                <a:cubicBezTo>
                  <a:pt x="3370253" y="64531"/>
                  <a:pt x="3364699" y="66330"/>
                  <a:pt x="3358511" y="68632"/>
                </a:cubicBezTo>
                <a:cubicBezTo>
                  <a:pt x="3352324" y="70934"/>
                  <a:pt x="3346491" y="68937"/>
                  <a:pt x="3341013" y="62641"/>
                </a:cubicBezTo>
                <a:cubicBezTo>
                  <a:pt x="3328178" y="79233"/>
                  <a:pt x="3315247" y="90354"/>
                  <a:pt x="3302219" y="96004"/>
                </a:cubicBezTo>
                <a:cubicBezTo>
                  <a:pt x="3289191" y="101654"/>
                  <a:pt x="3287230" y="98893"/>
                  <a:pt x="3296336" y="87722"/>
                </a:cubicBezTo>
                <a:cubicBezTo>
                  <a:pt x="3305442" y="76551"/>
                  <a:pt x="3313541" y="63903"/>
                  <a:pt x="3320631" y="49778"/>
                </a:cubicBezTo>
                <a:cubicBezTo>
                  <a:pt x="3327723" y="35653"/>
                  <a:pt x="3331042" y="26834"/>
                  <a:pt x="3330591" y="23320"/>
                </a:cubicBezTo>
                <a:cubicBezTo>
                  <a:pt x="3330139" y="19807"/>
                  <a:pt x="3330222" y="15781"/>
                  <a:pt x="3330838" y="11242"/>
                </a:cubicBezTo>
                <a:cubicBezTo>
                  <a:pt x="3331147" y="8973"/>
                  <a:pt x="3332240" y="7517"/>
                  <a:pt x="3334119" y="6873"/>
                </a:cubicBezTo>
                <a:close/>
                <a:moveTo>
                  <a:pt x="191525" y="5886"/>
                </a:moveTo>
                <a:cubicBezTo>
                  <a:pt x="192931" y="5831"/>
                  <a:pt x="194627" y="6103"/>
                  <a:pt x="196613" y="6704"/>
                </a:cubicBezTo>
                <a:cubicBezTo>
                  <a:pt x="204558" y="9106"/>
                  <a:pt x="211559" y="12325"/>
                  <a:pt x="217617" y="16362"/>
                </a:cubicBezTo>
                <a:cubicBezTo>
                  <a:pt x="223676" y="20399"/>
                  <a:pt x="224959" y="23969"/>
                  <a:pt x="221468" y="27074"/>
                </a:cubicBezTo>
                <a:cubicBezTo>
                  <a:pt x="217976" y="30179"/>
                  <a:pt x="213420" y="34785"/>
                  <a:pt x="207798" y="40894"/>
                </a:cubicBezTo>
                <a:cubicBezTo>
                  <a:pt x="223042" y="40091"/>
                  <a:pt x="236210" y="37191"/>
                  <a:pt x="247302" y="32193"/>
                </a:cubicBezTo>
                <a:cubicBezTo>
                  <a:pt x="258395" y="27196"/>
                  <a:pt x="267859" y="28748"/>
                  <a:pt x="275695" y="36850"/>
                </a:cubicBezTo>
                <a:cubicBezTo>
                  <a:pt x="283532" y="44953"/>
                  <a:pt x="276369" y="51277"/>
                  <a:pt x="254206" y="55823"/>
                </a:cubicBezTo>
                <a:cubicBezTo>
                  <a:pt x="232043" y="60368"/>
                  <a:pt x="214516" y="60842"/>
                  <a:pt x="201625" y="57242"/>
                </a:cubicBezTo>
                <a:cubicBezTo>
                  <a:pt x="192433" y="73576"/>
                  <a:pt x="181466" y="85084"/>
                  <a:pt x="168724" y="91766"/>
                </a:cubicBezTo>
                <a:cubicBezTo>
                  <a:pt x="155983" y="98449"/>
                  <a:pt x="152570" y="96914"/>
                  <a:pt x="158486" y="87163"/>
                </a:cubicBezTo>
                <a:cubicBezTo>
                  <a:pt x="164401" y="77412"/>
                  <a:pt x="170922" y="65011"/>
                  <a:pt x="178050" y="49961"/>
                </a:cubicBezTo>
                <a:cubicBezTo>
                  <a:pt x="185177" y="34911"/>
                  <a:pt x="188066" y="23338"/>
                  <a:pt x="186718" y="15243"/>
                </a:cubicBezTo>
                <a:cubicBezTo>
                  <a:pt x="185707" y="9172"/>
                  <a:pt x="187309" y="6053"/>
                  <a:pt x="191525" y="5886"/>
                </a:cubicBezTo>
                <a:close/>
                <a:moveTo>
                  <a:pt x="6390399" y="1332"/>
                </a:moveTo>
                <a:cubicBezTo>
                  <a:pt x="6392105" y="1418"/>
                  <a:pt x="6394190" y="1878"/>
                  <a:pt x="6396653" y="2714"/>
                </a:cubicBezTo>
                <a:cubicBezTo>
                  <a:pt x="6406505" y="6055"/>
                  <a:pt x="6414858" y="10608"/>
                  <a:pt x="6421712" y="16373"/>
                </a:cubicBezTo>
                <a:cubicBezTo>
                  <a:pt x="6428567" y="22137"/>
                  <a:pt x="6430256" y="27006"/>
                  <a:pt x="6426778" y="30978"/>
                </a:cubicBezTo>
                <a:cubicBezTo>
                  <a:pt x="6423301" y="34950"/>
                  <a:pt x="6420085" y="38786"/>
                  <a:pt x="6417131" y="42486"/>
                </a:cubicBezTo>
                <a:cubicBezTo>
                  <a:pt x="6448105" y="74680"/>
                  <a:pt x="6469817" y="96111"/>
                  <a:pt x="6482263" y="106780"/>
                </a:cubicBezTo>
                <a:cubicBezTo>
                  <a:pt x="6494711" y="117450"/>
                  <a:pt x="6507531" y="126527"/>
                  <a:pt x="6520724" y="134013"/>
                </a:cubicBezTo>
                <a:cubicBezTo>
                  <a:pt x="6533917" y="141498"/>
                  <a:pt x="6548971" y="148381"/>
                  <a:pt x="6565885" y="154662"/>
                </a:cubicBezTo>
                <a:cubicBezTo>
                  <a:pt x="6582799" y="160943"/>
                  <a:pt x="6584111" y="165626"/>
                  <a:pt x="6569821" y="168709"/>
                </a:cubicBezTo>
                <a:cubicBezTo>
                  <a:pt x="6555532" y="171792"/>
                  <a:pt x="6539858" y="172864"/>
                  <a:pt x="6522800" y="171924"/>
                </a:cubicBezTo>
                <a:cubicBezTo>
                  <a:pt x="6505743" y="170985"/>
                  <a:pt x="6493739" y="166049"/>
                  <a:pt x="6486792" y="157115"/>
                </a:cubicBezTo>
                <a:cubicBezTo>
                  <a:pt x="6479844" y="148181"/>
                  <a:pt x="6470257" y="135633"/>
                  <a:pt x="6458033" y="119472"/>
                </a:cubicBezTo>
                <a:cubicBezTo>
                  <a:pt x="6445807" y="103310"/>
                  <a:pt x="6429227" y="81671"/>
                  <a:pt x="6408289" y="54553"/>
                </a:cubicBezTo>
                <a:cubicBezTo>
                  <a:pt x="6398438" y="74945"/>
                  <a:pt x="6387851" y="93064"/>
                  <a:pt x="6376530" y="108910"/>
                </a:cubicBezTo>
                <a:cubicBezTo>
                  <a:pt x="6365209" y="124756"/>
                  <a:pt x="6351327" y="141355"/>
                  <a:pt x="6334886" y="158706"/>
                </a:cubicBezTo>
                <a:cubicBezTo>
                  <a:pt x="6318445" y="176058"/>
                  <a:pt x="6299222" y="189807"/>
                  <a:pt x="6277217" y="199952"/>
                </a:cubicBezTo>
                <a:cubicBezTo>
                  <a:pt x="6255212" y="210098"/>
                  <a:pt x="6252641" y="207492"/>
                  <a:pt x="6269505" y="192133"/>
                </a:cubicBezTo>
                <a:cubicBezTo>
                  <a:pt x="6286369" y="176775"/>
                  <a:pt x="6302437" y="160334"/>
                  <a:pt x="6317710" y="142810"/>
                </a:cubicBezTo>
                <a:cubicBezTo>
                  <a:pt x="6332982" y="125287"/>
                  <a:pt x="6345935" y="108329"/>
                  <a:pt x="6356569" y="91938"/>
                </a:cubicBezTo>
                <a:cubicBezTo>
                  <a:pt x="6367201" y="75548"/>
                  <a:pt x="6375203" y="60067"/>
                  <a:pt x="6380574" y="45498"/>
                </a:cubicBezTo>
                <a:cubicBezTo>
                  <a:pt x="6385945" y="30928"/>
                  <a:pt x="6387503" y="19320"/>
                  <a:pt x="6385252" y="10672"/>
                </a:cubicBezTo>
                <a:cubicBezTo>
                  <a:pt x="6383564" y="4187"/>
                  <a:pt x="6385279" y="1073"/>
                  <a:pt x="6390399" y="1332"/>
                </a:cubicBezTo>
                <a:close/>
                <a:moveTo>
                  <a:pt x="5856589" y="412"/>
                </a:moveTo>
                <a:cubicBezTo>
                  <a:pt x="5860762" y="412"/>
                  <a:pt x="5868566" y="2509"/>
                  <a:pt x="5880003" y="6704"/>
                </a:cubicBezTo>
                <a:cubicBezTo>
                  <a:pt x="5891439" y="10898"/>
                  <a:pt x="5895486" y="15544"/>
                  <a:pt x="5892145" y="20642"/>
                </a:cubicBezTo>
                <a:cubicBezTo>
                  <a:pt x="5888804" y="25740"/>
                  <a:pt x="5885749" y="31975"/>
                  <a:pt x="5882982" y="39346"/>
                </a:cubicBezTo>
                <a:cubicBezTo>
                  <a:pt x="5880214" y="46717"/>
                  <a:pt x="5876844" y="53528"/>
                  <a:pt x="5872873" y="59780"/>
                </a:cubicBezTo>
                <a:cubicBezTo>
                  <a:pt x="5887685" y="58031"/>
                  <a:pt x="5903875" y="55805"/>
                  <a:pt x="5921443" y="53101"/>
                </a:cubicBezTo>
                <a:cubicBezTo>
                  <a:pt x="5939009" y="50398"/>
                  <a:pt x="5953065" y="48136"/>
                  <a:pt x="5963613" y="46315"/>
                </a:cubicBezTo>
                <a:cubicBezTo>
                  <a:pt x="5974161" y="44494"/>
                  <a:pt x="5984586" y="44540"/>
                  <a:pt x="5994889" y="46455"/>
                </a:cubicBezTo>
                <a:cubicBezTo>
                  <a:pt x="6005193" y="48369"/>
                  <a:pt x="6012851" y="52940"/>
                  <a:pt x="6017863" y="60168"/>
                </a:cubicBezTo>
                <a:cubicBezTo>
                  <a:pt x="6022875" y="67395"/>
                  <a:pt x="6022064" y="71640"/>
                  <a:pt x="6015431" y="72902"/>
                </a:cubicBezTo>
                <a:cubicBezTo>
                  <a:pt x="6008799" y="74164"/>
                  <a:pt x="5998202" y="74343"/>
                  <a:pt x="5983639" y="73440"/>
                </a:cubicBezTo>
                <a:cubicBezTo>
                  <a:pt x="5969077" y="72536"/>
                  <a:pt x="5952273" y="72755"/>
                  <a:pt x="5933231" y="74096"/>
                </a:cubicBezTo>
                <a:cubicBezTo>
                  <a:pt x="5914186" y="75436"/>
                  <a:pt x="5892275" y="77813"/>
                  <a:pt x="5867495" y="81226"/>
                </a:cubicBezTo>
                <a:cubicBezTo>
                  <a:pt x="5859966" y="97990"/>
                  <a:pt x="5852309" y="111678"/>
                  <a:pt x="5844522" y="122289"/>
                </a:cubicBezTo>
                <a:cubicBezTo>
                  <a:pt x="5846572" y="123809"/>
                  <a:pt x="5855395" y="122802"/>
                  <a:pt x="5870990" y="119267"/>
                </a:cubicBezTo>
                <a:cubicBezTo>
                  <a:pt x="5886585" y="115732"/>
                  <a:pt x="5897283" y="112807"/>
                  <a:pt x="5903083" y="110491"/>
                </a:cubicBezTo>
                <a:cubicBezTo>
                  <a:pt x="5908883" y="108175"/>
                  <a:pt x="5915293" y="108211"/>
                  <a:pt x="5922313" y="110599"/>
                </a:cubicBezTo>
                <a:cubicBezTo>
                  <a:pt x="5929333" y="112986"/>
                  <a:pt x="5935667" y="115765"/>
                  <a:pt x="5941318" y="118934"/>
                </a:cubicBezTo>
                <a:cubicBezTo>
                  <a:pt x="5946968" y="122103"/>
                  <a:pt x="5948215" y="128886"/>
                  <a:pt x="5945061" y="139283"/>
                </a:cubicBezTo>
                <a:cubicBezTo>
                  <a:pt x="5941905" y="149679"/>
                  <a:pt x="5940773" y="160843"/>
                  <a:pt x="5941663" y="172774"/>
                </a:cubicBezTo>
                <a:cubicBezTo>
                  <a:pt x="5942551" y="184705"/>
                  <a:pt x="5943443" y="198762"/>
                  <a:pt x="5944340" y="214945"/>
                </a:cubicBezTo>
                <a:cubicBezTo>
                  <a:pt x="5945236" y="231128"/>
                  <a:pt x="5946147" y="245884"/>
                  <a:pt x="5947072" y="259213"/>
                </a:cubicBezTo>
                <a:cubicBezTo>
                  <a:pt x="5947997" y="272543"/>
                  <a:pt x="5946527" y="283800"/>
                  <a:pt x="5942663" y="292985"/>
                </a:cubicBezTo>
                <a:cubicBezTo>
                  <a:pt x="5938797" y="302169"/>
                  <a:pt x="5932979" y="309720"/>
                  <a:pt x="5925207" y="315635"/>
                </a:cubicBezTo>
                <a:cubicBezTo>
                  <a:pt x="5917434" y="321550"/>
                  <a:pt x="5912419" y="320342"/>
                  <a:pt x="5910160" y="312010"/>
                </a:cubicBezTo>
                <a:cubicBezTo>
                  <a:pt x="5907901" y="303679"/>
                  <a:pt x="5902219" y="293752"/>
                  <a:pt x="5893113" y="282229"/>
                </a:cubicBezTo>
                <a:cubicBezTo>
                  <a:pt x="5884007" y="270707"/>
                  <a:pt x="5884147" y="266319"/>
                  <a:pt x="5893533" y="269065"/>
                </a:cubicBezTo>
                <a:cubicBezTo>
                  <a:pt x="5902918" y="271811"/>
                  <a:pt x="5909217" y="273163"/>
                  <a:pt x="5912429" y="273120"/>
                </a:cubicBezTo>
                <a:cubicBezTo>
                  <a:pt x="5915641" y="273077"/>
                  <a:pt x="5917247" y="262730"/>
                  <a:pt x="5917247" y="242080"/>
                </a:cubicBezTo>
                <a:cubicBezTo>
                  <a:pt x="5917247" y="218003"/>
                  <a:pt x="5916380" y="193847"/>
                  <a:pt x="5914645" y="169612"/>
                </a:cubicBezTo>
                <a:cubicBezTo>
                  <a:pt x="5912909" y="145377"/>
                  <a:pt x="5909507" y="132514"/>
                  <a:pt x="5904439" y="131023"/>
                </a:cubicBezTo>
                <a:cubicBezTo>
                  <a:pt x="5899369" y="129531"/>
                  <a:pt x="5880745" y="132134"/>
                  <a:pt x="5848566" y="138831"/>
                </a:cubicBezTo>
                <a:lnTo>
                  <a:pt x="5848566" y="166407"/>
                </a:lnTo>
                <a:cubicBezTo>
                  <a:pt x="5855062" y="166493"/>
                  <a:pt x="5864885" y="164715"/>
                  <a:pt x="5878035" y="161073"/>
                </a:cubicBezTo>
                <a:cubicBezTo>
                  <a:pt x="5891184" y="157430"/>
                  <a:pt x="5899685" y="159043"/>
                  <a:pt x="5903535" y="165912"/>
                </a:cubicBezTo>
                <a:cubicBezTo>
                  <a:pt x="5907385" y="172781"/>
                  <a:pt x="5902847" y="177535"/>
                  <a:pt x="5889919" y="180174"/>
                </a:cubicBezTo>
                <a:cubicBezTo>
                  <a:pt x="5876991" y="182812"/>
                  <a:pt x="5863207" y="184132"/>
                  <a:pt x="5848566" y="184132"/>
                </a:cubicBezTo>
                <a:cubicBezTo>
                  <a:pt x="5848566" y="193195"/>
                  <a:pt x="5847669" y="202587"/>
                  <a:pt x="5845877" y="212310"/>
                </a:cubicBezTo>
                <a:cubicBezTo>
                  <a:pt x="5858568" y="212382"/>
                  <a:pt x="5870076" y="210600"/>
                  <a:pt x="5880401" y="206965"/>
                </a:cubicBezTo>
                <a:cubicBezTo>
                  <a:pt x="5890726" y="203330"/>
                  <a:pt x="5898573" y="205172"/>
                  <a:pt x="5903943" y="212493"/>
                </a:cubicBezTo>
                <a:cubicBezTo>
                  <a:pt x="5909314" y="219814"/>
                  <a:pt x="5903165" y="225016"/>
                  <a:pt x="5885499" y="228099"/>
                </a:cubicBezTo>
                <a:cubicBezTo>
                  <a:pt x="5867832" y="231182"/>
                  <a:pt x="5854481" y="230924"/>
                  <a:pt x="5845446" y="227324"/>
                </a:cubicBezTo>
                <a:cubicBezTo>
                  <a:pt x="5843840" y="250570"/>
                  <a:pt x="5839463" y="268979"/>
                  <a:pt x="5832315" y="282552"/>
                </a:cubicBezTo>
                <a:cubicBezTo>
                  <a:pt x="5825166" y="296125"/>
                  <a:pt x="5818863" y="298237"/>
                  <a:pt x="5813407" y="288887"/>
                </a:cubicBezTo>
                <a:cubicBezTo>
                  <a:pt x="5807950" y="279537"/>
                  <a:pt x="5807259" y="270198"/>
                  <a:pt x="5811331" y="260870"/>
                </a:cubicBezTo>
                <a:cubicBezTo>
                  <a:pt x="5815403" y="251541"/>
                  <a:pt x="5818552" y="241102"/>
                  <a:pt x="5820775" y="229551"/>
                </a:cubicBezTo>
                <a:cubicBezTo>
                  <a:pt x="5822997" y="218000"/>
                  <a:pt x="5824782" y="201709"/>
                  <a:pt x="5826130" y="180679"/>
                </a:cubicBezTo>
                <a:cubicBezTo>
                  <a:pt x="5827478" y="159649"/>
                  <a:pt x="5828095" y="146403"/>
                  <a:pt x="5827980" y="140939"/>
                </a:cubicBezTo>
                <a:cubicBezTo>
                  <a:pt x="5817655" y="159768"/>
                  <a:pt x="5805369" y="176069"/>
                  <a:pt x="5791122" y="189843"/>
                </a:cubicBezTo>
                <a:cubicBezTo>
                  <a:pt x="5776875" y="203616"/>
                  <a:pt x="5759688" y="215106"/>
                  <a:pt x="5739562" y="224313"/>
                </a:cubicBezTo>
                <a:cubicBezTo>
                  <a:pt x="5719435" y="233519"/>
                  <a:pt x="5718041" y="230436"/>
                  <a:pt x="5735379" y="215063"/>
                </a:cubicBezTo>
                <a:cubicBezTo>
                  <a:pt x="5752716" y="199691"/>
                  <a:pt x="5770756" y="180622"/>
                  <a:pt x="5789499" y="157857"/>
                </a:cubicBezTo>
                <a:cubicBezTo>
                  <a:pt x="5808241" y="135092"/>
                  <a:pt x="5825177" y="110100"/>
                  <a:pt x="5840306" y="82883"/>
                </a:cubicBezTo>
                <a:cubicBezTo>
                  <a:pt x="5805874" y="87342"/>
                  <a:pt x="5783648" y="90709"/>
                  <a:pt x="5773624" y="92982"/>
                </a:cubicBezTo>
                <a:cubicBezTo>
                  <a:pt x="5763600" y="95255"/>
                  <a:pt x="5753985" y="92727"/>
                  <a:pt x="5744778" y="85399"/>
                </a:cubicBezTo>
                <a:cubicBezTo>
                  <a:pt x="5735572" y="78071"/>
                  <a:pt x="5733561" y="74010"/>
                  <a:pt x="5738745" y="73214"/>
                </a:cubicBezTo>
                <a:cubicBezTo>
                  <a:pt x="5743929" y="72418"/>
                  <a:pt x="5753712" y="71794"/>
                  <a:pt x="5768095" y="71342"/>
                </a:cubicBezTo>
                <a:cubicBezTo>
                  <a:pt x="5782479" y="70891"/>
                  <a:pt x="5808162" y="68091"/>
                  <a:pt x="5845145" y="62942"/>
                </a:cubicBezTo>
                <a:cubicBezTo>
                  <a:pt x="5855413" y="37833"/>
                  <a:pt x="5858525" y="21134"/>
                  <a:pt x="5854481" y="12845"/>
                </a:cubicBezTo>
                <a:cubicBezTo>
                  <a:pt x="5850437" y="4556"/>
                  <a:pt x="5851140" y="412"/>
                  <a:pt x="5856589" y="412"/>
                </a:cubicBezTo>
                <a:close/>
                <a:moveTo>
                  <a:pt x="1217914" y="412"/>
                </a:moveTo>
                <a:cubicBezTo>
                  <a:pt x="1222088" y="412"/>
                  <a:pt x="1229892" y="2509"/>
                  <a:pt x="1241329" y="6704"/>
                </a:cubicBezTo>
                <a:cubicBezTo>
                  <a:pt x="1252765" y="10898"/>
                  <a:pt x="1256812" y="15544"/>
                  <a:pt x="1253471" y="20642"/>
                </a:cubicBezTo>
                <a:cubicBezTo>
                  <a:pt x="1250130" y="25740"/>
                  <a:pt x="1247075" y="31975"/>
                  <a:pt x="1244307" y="39346"/>
                </a:cubicBezTo>
                <a:cubicBezTo>
                  <a:pt x="1241540" y="46717"/>
                  <a:pt x="1238170" y="53528"/>
                  <a:pt x="1234198" y="59780"/>
                </a:cubicBezTo>
                <a:cubicBezTo>
                  <a:pt x="1249011" y="58031"/>
                  <a:pt x="1265201" y="55805"/>
                  <a:pt x="1282768" y="53101"/>
                </a:cubicBezTo>
                <a:cubicBezTo>
                  <a:pt x="1300334" y="50398"/>
                  <a:pt x="1314392" y="48136"/>
                  <a:pt x="1324939" y="46315"/>
                </a:cubicBezTo>
                <a:cubicBezTo>
                  <a:pt x="1335486" y="44494"/>
                  <a:pt x="1345911" y="44540"/>
                  <a:pt x="1356215" y="46455"/>
                </a:cubicBezTo>
                <a:cubicBezTo>
                  <a:pt x="1366518" y="48369"/>
                  <a:pt x="1374176" y="52940"/>
                  <a:pt x="1379189" y="60168"/>
                </a:cubicBezTo>
                <a:cubicBezTo>
                  <a:pt x="1384200" y="67395"/>
                  <a:pt x="1383390" y="71640"/>
                  <a:pt x="1376758" y="72902"/>
                </a:cubicBezTo>
                <a:cubicBezTo>
                  <a:pt x="1370125" y="74164"/>
                  <a:pt x="1359527" y="74343"/>
                  <a:pt x="1344965" y="73440"/>
                </a:cubicBezTo>
                <a:cubicBezTo>
                  <a:pt x="1330403" y="72536"/>
                  <a:pt x="1313599" y="72755"/>
                  <a:pt x="1294555" y="74096"/>
                </a:cubicBezTo>
                <a:cubicBezTo>
                  <a:pt x="1275513" y="75436"/>
                  <a:pt x="1253600" y="77813"/>
                  <a:pt x="1228820" y="81226"/>
                </a:cubicBezTo>
                <a:cubicBezTo>
                  <a:pt x="1221291" y="97990"/>
                  <a:pt x="1213634" y="111678"/>
                  <a:pt x="1205847" y="122289"/>
                </a:cubicBezTo>
                <a:cubicBezTo>
                  <a:pt x="1207898" y="123809"/>
                  <a:pt x="1216721" y="122802"/>
                  <a:pt x="1232316" y="119267"/>
                </a:cubicBezTo>
                <a:cubicBezTo>
                  <a:pt x="1247911" y="115732"/>
                  <a:pt x="1258608" y="112807"/>
                  <a:pt x="1264409" y="110491"/>
                </a:cubicBezTo>
                <a:cubicBezTo>
                  <a:pt x="1270210" y="108175"/>
                  <a:pt x="1276619" y="108211"/>
                  <a:pt x="1283639" y="110599"/>
                </a:cubicBezTo>
                <a:cubicBezTo>
                  <a:pt x="1290659" y="112986"/>
                  <a:pt x="1296994" y="115765"/>
                  <a:pt x="1302643" y="118934"/>
                </a:cubicBezTo>
                <a:cubicBezTo>
                  <a:pt x="1308294" y="122103"/>
                  <a:pt x="1309541" y="128886"/>
                  <a:pt x="1306387" y="139283"/>
                </a:cubicBezTo>
                <a:cubicBezTo>
                  <a:pt x="1303231" y="149679"/>
                  <a:pt x="1302099" y="160843"/>
                  <a:pt x="1302988" y="172774"/>
                </a:cubicBezTo>
                <a:cubicBezTo>
                  <a:pt x="1303877" y="184705"/>
                  <a:pt x="1304769" y="198762"/>
                  <a:pt x="1305666" y="214945"/>
                </a:cubicBezTo>
                <a:cubicBezTo>
                  <a:pt x="1306562" y="231128"/>
                  <a:pt x="1307473" y="245884"/>
                  <a:pt x="1308398" y="259213"/>
                </a:cubicBezTo>
                <a:cubicBezTo>
                  <a:pt x="1309322" y="272543"/>
                  <a:pt x="1307852" y="283800"/>
                  <a:pt x="1303988" y="292985"/>
                </a:cubicBezTo>
                <a:cubicBezTo>
                  <a:pt x="1300124" y="302169"/>
                  <a:pt x="1294304" y="309720"/>
                  <a:pt x="1286533" y="315635"/>
                </a:cubicBezTo>
                <a:cubicBezTo>
                  <a:pt x="1278760" y="321550"/>
                  <a:pt x="1273744" y="320342"/>
                  <a:pt x="1271486" y="312010"/>
                </a:cubicBezTo>
                <a:cubicBezTo>
                  <a:pt x="1269227" y="303679"/>
                  <a:pt x="1263545" y="293752"/>
                  <a:pt x="1254439" y="282229"/>
                </a:cubicBezTo>
                <a:cubicBezTo>
                  <a:pt x="1245333" y="270707"/>
                  <a:pt x="1245473" y="266319"/>
                  <a:pt x="1254858" y="269065"/>
                </a:cubicBezTo>
                <a:cubicBezTo>
                  <a:pt x="1264244" y="271811"/>
                  <a:pt x="1270543" y="273163"/>
                  <a:pt x="1273755" y="273120"/>
                </a:cubicBezTo>
                <a:cubicBezTo>
                  <a:pt x="1276967" y="273077"/>
                  <a:pt x="1278574" y="262730"/>
                  <a:pt x="1278574" y="242080"/>
                </a:cubicBezTo>
                <a:cubicBezTo>
                  <a:pt x="1278574" y="218003"/>
                  <a:pt x="1277706" y="193847"/>
                  <a:pt x="1275970" y="169612"/>
                </a:cubicBezTo>
                <a:cubicBezTo>
                  <a:pt x="1274235" y="145377"/>
                  <a:pt x="1270833" y="132514"/>
                  <a:pt x="1265764" y="131023"/>
                </a:cubicBezTo>
                <a:cubicBezTo>
                  <a:pt x="1260695" y="129531"/>
                  <a:pt x="1242071" y="132134"/>
                  <a:pt x="1209892" y="138831"/>
                </a:cubicBezTo>
                <a:lnTo>
                  <a:pt x="1209892" y="166407"/>
                </a:lnTo>
                <a:cubicBezTo>
                  <a:pt x="1216387" y="166493"/>
                  <a:pt x="1226210" y="164715"/>
                  <a:pt x="1239360" y="161073"/>
                </a:cubicBezTo>
                <a:cubicBezTo>
                  <a:pt x="1252510" y="157430"/>
                  <a:pt x="1261010" y="159043"/>
                  <a:pt x="1264860" y="165912"/>
                </a:cubicBezTo>
                <a:cubicBezTo>
                  <a:pt x="1268711" y="172781"/>
                  <a:pt x="1264173" y="177535"/>
                  <a:pt x="1251244" y="180174"/>
                </a:cubicBezTo>
                <a:cubicBezTo>
                  <a:pt x="1238317" y="182812"/>
                  <a:pt x="1224532" y="184132"/>
                  <a:pt x="1209892" y="184132"/>
                </a:cubicBezTo>
                <a:cubicBezTo>
                  <a:pt x="1209892" y="193195"/>
                  <a:pt x="1208995" y="202587"/>
                  <a:pt x="1207202" y="212310"/>
                </a:cubicBezTo>
                <a:cubicBezTo>
                  <a:pt x="1219893" y="212382"/>
                  <a:pt x="1231402" y="210600"/>
                  <a:pt x="1241726" y="206965"/>
                </a:cubicBezTo>
                <a:cubicBezTo>
                  <a:pt x="1252051" y="203330"/>
                  <a:pt x="1259899" y="205172"/>
                  <a:pt x="1265269" y="212493"/>
                </a:cubicBezTo>
                <a:cubicBezTo>
                  <a:pt x="1270640" y="219814"/>
                  <a:pt x="1264492" y="225016"/>
                  <a:pt x="1246824" y="228099"/>
                </a:cubicBezTo>
                <a:cubicBezTo>
                  <a:pt x="1229157" y="231182"/>
                  <a:pt x="1215806" y="230924"/>
                  <a:pt x="1206772" y="227324"/>
                </a:cubicBezTo>
                <a:cubicBezTo>
                  <a:pt x="1205166" y="250570"/>
                  <a:pt x="1200789" y="268979"/>
                  <a:pt x="1193640" y="282552"/>
                </a:cubicBezTo>
                <a:cubicBezTo>
                  <a:pt x="1186491" y="296125"/>
                  <a:pt x="1180189" y="298237"/>
                  <a:pt x="1174732" y="288887"/>
                </a:cubicBezTo>
                <a:cubicBezTo>
                  <a:pt x="1169276" y="279537"/>
                  <a:pt x="1168584" y="270198"/>
                  <a:pt x="1172656" y="260870"/>
                </a:cubicBezTo>
                <a:cubicBezTo>
                  <a:pt x="1176729" y="251541"/>
                  <a:pt x="1179877" y="241102"/>
                  <a:pt x="1182100" y="229551"/>
                </a:cubicBezTo>
                <a:cubicBezTo>
                  <a:pt x="1184322" y="218000"/>
                  <a:pt x="1186108" y="201709"/>
                  <a:pt x="1187456" y="180679"/>
                </a:cubicBezTo>
                <a:cubicBezTo>
                  <a:pt x="1188804" y="159649"/>
                  <a:pt x="1189421" y="146403"/>
                  <a:pt x="1189306" y="140939"/>
                </a:cubicBezTo>
                <a:cubicBezTo>
                  <a:pt x="1178981" y="159768"/>
                  <a:pt x="1166695" y="176069"/>
                  <a:pt x="1152447" y="189843"/>
                </a:cubicBezTo>
                <a:cubicBezTo>
                  <a:pt x="1138200" y="203616"/>
                  <a:pt x="1121014" y="215106"/>
                  <a:pt x="1100887" y="224313"/>
                </a:cubicBezTo>
                <a:cubicBezTo>
                  <a:pt x="1080761" y="233519"/>
                  <a:pt x="1079367" y="230436"/>
                  <a:pt x="1096703" y="215063"/>
                </a:cubicBezTo>
                <a:cubicBezTo>
                  <a:pt x="1114041" y="199691"/>
                  <a:pt x="1132081" y="180622"/>
                  <a:pt x="1150824" y="157857"/>
                </a:cubicBezTo>
                <a:cubicBezTo>
                  <a:pt x="1169567" y="135092"/>
                  <a:pt x="1186502" y="110100"/>
                  <a:pt x="1201631" y="82883"/>
                </a:cubicBezTo>
                <a:cubicBezTo>
                  <a:pt x="1167200" y="87342"/>
                  <a:pt x="1144972" y="90709"/>
                  <a:pt x="1134949" y="92982"/>
                </a:cubicBezTo>
                <a:cubicBezTo>
                  <a:pt x="1124925" y="95255"/>
                  <a:pt x="1115310" y="92727"/>
                  <a:pt x="1106103" y="85399"/>
                </a:cubicBezTo>
                <a:cubicBezTo>
                  <a:pt x="1096897" y="78071"/>
                  <a:pt x="1094886" y="74010"/>
                  <a:pt x="1100070" y="73214"/>
                </a:cubicBezTo>
                <a:cubicBezTo>
                  <a:pt x="1105254" y="72418"/>
                  <a:pt x="1115038" y="71794"/>
                  <a:pt x="1129421" y="71342"/>
                </a:cubicBezTo>
                <a:cubicBezTo>
                  <a:pt x="1143805" y="70891"/>
                  <a:pt x="1169487" y="68091"/>
                  <a:pt x="1206471" y="62942"/>
                </a:cubicBezTo>
                <a:cubicBezTo>
                  <a:pt x="1216738" y="37833"/>
                  <a:pt x="1219851" y="21134"/>
                  <a:pt x="1215806" y="12845"/>
                </a:cubicBezTo>
                <a:cubicBezTo>
                  <a:pt x="1211763" y="4556"/>
                  <a:pt x="1212466" y="412"/>
                  <a:pt x="1217914" y="412"/>
                </a:cubicBezTo>
                <a:close/>
                <a:moveTo>
                  <a:pt x="2686697" y="54"/>
                </a:moveTo>
                <a:cubicBezTo>
                  <a:pt x="2687963" y="-95"/>
                  <a:pt x="2689514" y="68"/>
                  <a:pt x="2691352" y="541"/>
                </a:cubicBezTo>
                <a:cubicBezTo>
                  <a:pt x="2698701" y="2434"/>
                  <a:pt x="2706602" y="5911"/>
                  <a:pt x="2715056" y="10974"/>
                </a:cubicBezTo>
                <a:cubicBezTo>
                  <a:pt x="2723509" y="16036"/>
                  <a:pt x="2723882" y="21044"/>
                  <a:pt x="2716174" y="25999"/>
                </a:cubicBezTo>
                <a:cubicBezTo>
                  <a:pt x="2708467" y="30953"/>
                  <a:pt x="2694324" y="41762"/>
                  <a:pt x="2673745" y="58425"/>
                </a:cubicBezTo>
                <a:cubicBezTo>
                  <a:pt x="2699486" y="54998"/>
                  <a:pt x="2715486" y="51442"/>
                  <a:pt x="2721746" y="47756"/>
                </a:cubicBezTo>
                <a:cubicBezTo>
                  <a:pt x="2728005" y="44071"/>
                  <a:pt x="2734286" y="43433"/>
                  <a:pt x="2740589" y="45842"/>
                </a:cubicBezTo>
                <a:cubicBezTo>
                  <a:pt x="2746891" y="48251"/>
                  <a:pt x="2753298" y="51341"/>
                  <a:pt x="2759808" y="55113"/>
                </a:cubicBezTo>
                <a:cubicBezTo>
                  <a:pt x="2766319" y="58884"/>
                  <a:pt x="2767971" y="63136"/>
                  <a:pt x="2764766" y="67868"/>
                </a:cubicBezTo>
                <a:cubicBezTo>
                  <a:pt x="2761561" y="72601"/>
                  <a:pt x="2759525" y="80366"/>
                  <a:pt x="2758657" y="91164"/>
                </a:cubicBezTo>
                <a:cubicBezTo>
                  <a:pt x="2757790" y="101962"/>
                  <a:pt x="2757127" y="111742"/>
                  <a:pt x="2756668" y="120504"/>
                </a:cubicBezTo>
                <a:cubicBezTo>
                  <a:pt x="2756209" y="129266"/>
                  <a:pt x="2754047" y="138239"/>
                  <a:pt x="2750182" y="147424"/>
                </a:cubicBezTo>
                <a:cubicBezTo>
                  <a:pt x="2746318" y="156609"/>
                  <a:pt x="2740266" y="163672"/>
                  <a:pt x="2732028" y="168612"/>
                </a:cubicBezTo>
                <a:cubicBezTo>
                  <a:pt x="2723789" y="173552"/>
                  <a:pt x="2718580" y="172143"/>
                  <a:pt x="2716400" y="164385"/>
                </a:cubicBezTo>
                <a:cubicBezTo>
                  <a:pt x="2714221" y="156627"/>
                  <a:pt x="2709012" y="148726"/>
                  <a:pt x="2700773" y="140681"/>
                </a:cubicBezTo>
                <a:cubicBezTo>
                  <a:pt x="2692535" y="132636"/>
                  <a:pt x="2693517" y="130191"/>
                  <a:pt x="2703720" y="133346"/>
                </a:cubicBezTo>
                <a:cubicBezTo>
                  <a:pt x="2713923" y="136501"/>
                  <a:pt x="2720054" y="137637"/>
                  <a:pt x="2722111" y="136755"/>
                </a:cubicBezTo>
                <a:cubicBezTo>
                  <a:pt x="2724169" y="135873"/>
                  <a:pt x="2726044" y="132464"/>
                  <a:pt x="2727736" y="126527"/>
                </a:cubicBezTo>
                <a:cubicBezTo>
                  <a:pt x="2729429" y="120590"/>
                  <a:pt x="2730723" y="110900"/>
                  <a:pt x="2731619" y="97456"/>
                </a:cubicBezTo>
                <a:cubicBezTo>
                  <a:pt x="2732515" y="84012"/>
                  <a:pt x="2731734" y="75522"/>
                  <a:pt x="2729274" y="71988"/>
                </a:cubicBezTo>
                <a:cubicBezTo>
                  <a:pt x="2726815" y="68453"/>
                  <a:pt x="2723312" y="66908"/>
                  <a:pt x="2718766" y="67352"/>
                </a:cubicBezTo>
                <a:cubicBezTo>
                  <a:pt x="2714221" y="67797"/>
                  <a:pt x="2698762" y="70493"/>
                  <a:pt x="2672390" y="75440"/>
                </a:cubicBezTo>
                <a:lnTo>
                  <a:pt x="2672390" y="182604"/>
                </a:lnTo>
                <a:cubicBezTo>
                  <a:pt x="2715497" y="178231"/>
                  <a:pt x="2741187" y="174215"/>
                  <a:pt x="2749462" y="170559"/>
                </a:cubicBezTo>
                <a:cubicBezTo>
                  <a:pt x="2757736" y="166902"/>
                  <a:pt x="2764967" y="165550"/>
                  <a:pt x="2771155" y="166504"/>
                </a:cubicBezTo>
                <a:cubicBezTo>
                  <a:pt x="2777343" y="167458"/>
                  <a:pt x="2785373" y="170519"/>
                  <a:pt x="2795246" y="175689"/>
                </a:cubicBezTo>
                <a:cubicBezTo>
                  <a:pt x="2805120" y="180858"/>
                  <a:pt x="2808235" y="186261"/>
                  <a:pt x="2804593" y="191897"/>
                </a:cubicBezTo>
                <a:cubicBezTo>
                  <a:pt x="2800950" y="197533"/>
                  <a:pt x="2798918" y="204459"/>
                  <a:pt x="2798494" y="212676"/>
                </a:cubicBezTo>
                <a:cubicBezTo>
                  <a:pt x="2798072" y="220893"/>
                  <a:pt x="2796017" y="234666"/>
                  <a:pt x="2792332" y="253997"/>
                </a:cubicBezTo>
                <a:cubicBezTo>
                  <a:pt x="2788647" y="273328"/>
                  <a:pt x="2783882" y="286643"/>
                  <a:pt x="2778038" y="293942"/>
                </a:cubicBezTo>
                <a:cubicBezTo>
                  <a:pt x="2772195" y="301241"/>
                  <a:pt x="2764354" y="306809"/>
                  <a:pt x="2754517" y="310645"/>
                </a:cubicBezTo>
                <a:cubicBezTo>
                  <a:pt x="2744679" y="314481"/>
                  <a:pt x="2738474" y="312043"/>
                  <a:pt x="2735899" y="303331"/>
                </a:cubicBezTo>
                <a:cubicBezTo>
                  <a:pt x="2733325" y="294619"/>
                  <a:pt x="2727919" y="285596"/>
                  <a:pt x="2719681" y="276260"/>
                </a:cubicBezTo>
                <a:cubicBezTo>
                  <a:pt x="2711442" y="266925"/>
                  <a:pt x="2713436" y="264326"/>
                  <a:pt x="2725661" y="268463"/>
                </a:cubicBezTo>
                <a:cubicBezTo>
                  <a:pt x="2737886" y="272600"/>
                  <a:pt x="2745554" y="274848"/>
                  <a:pt x="2748666" y="275206"/>
                </a:cubicBezTo>
                <a:cubicBezTo>
                  <a:pt x="2751778" y="275565"/>
                  <a:pt x="2754890" y="272761"/>
                  <a:pt x="2758001" y="266796"/>
                </a:cubicBezTo>
                <a:cubicBezTo>
                  <a:pt x="2761113" y="260830"/>
                  <a:pt x="2763791" y="251362"/>
                  <a:pt x="2766035" y="238391"/>
                </a:cubicBezTo>
                <a:cubicBezTo>
                  <a:pt x="2768280" y="225421"/>
                  <a:pt x="2769000" y="214214"/>
                  <a:pt x="2768197" y="204771"/>
                </a:cubicBezTo>
                <a:cubicBezTo>
                  <a:pt x="2767394" y="195328"/>
                  <a:pt x="2764745" y="190427"/>
                  <a:pt x="2760249" y="190068"/>
                </a:cubicBezTo>
                <a:cubicBezTo>
                  <a:pt x="2755753" y="189710"/>
                  <a:pt x="2740220" y="191309"/>
                  <a:pt x="2713647" y="194865"/>
                </a:cubicBezTo>
                <a:cubicBezTo>
                  <a:pt x="2687075" y="198422"/>
                  <a:pt x="2670261" y="202243"/>
                  <a:pt x="2663205" y="206330"/>
                </a:cubicBezTo>
                <a:cubicBezTo>
                  <a:pt x="2656150" y="210417"/>
                  <a:pt x="2651167" y="208607"/>
                  <a:pt x="2648256" y="200899"/>
                </a:cubicBezTo>
                <a:cubicBezTo>
                  <a:pt x="2645344" y="193191"/>
                  <a:pt x="2645011" y="187681"/>
                  <a:pt x="2647255" y="184368"/>
                </a:cubicBezTo>
                <a:cubicBezTo>
                  <a:pt x="2649500" y="181056"/>
                  <a:pt x="2650622" y="162951"/>
                  <a:pt x="2650622" y="130055"/>
                </a:cubicBezTo>
                <a:cubicBezTo>
                  <a:pt x="2650622" y="96757"/>
                  <a:pt x="2648374" y="76049"/>
                  <a:pt x="2643878" y="67933"/>
                </a:cubicBezTo>
                <a:cubicBezTo>
                  <a:pt x="2639383" y="59816"/>
                  <a:pt x="2640763" y="55758"/>
                  <a:pt x="2648019" y="55758"/>
                </a:cubicBezTo>
                <a:cubicBezTo>
                  <a:pt x="2653024" y="55758"/>
                  <a:pt x="2657319" y="56203"/>
                  <a:pt x="2660904" y="57092"/>
                </a:cubicBezTo>
                <a:cubicBezTo>
                  <a:pt x="2677452" y="33602"/>
                  <a:pt x="2684827" y="17832"/>
                  <a:pt x="2683027" y="9780"/>
                </a:cubicBezTo>
                <a:cubicBezTo>
                  <a:pt x="2681677" y="3741"/>
                  <a:pt x="2682901" y="499"/>
                  <a:pt x="2686697" y="54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" name="TextBox 6"/>
          <p:cNvSpPr txBox="1">
            <a:spLocks noChangeArrowheads="1"/>
          </p:cNvSpPr>
          <p:nvPr/>
        </p:nvSpPr>
        <p:spPr bwMode="auto">
          <a:xfrm>
            <a:off x="515379" y="1324313"/>
            <a:ext cx="751192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说一说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: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从题中你了解到哪些信息？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8192" y="4178413"/>
            <a:ext cx="775233" cy="826068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2515431" y="3610145"/>
            <a:ext cx="12907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一个头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625832" y="3610145"/>
            <a:ext cx="12907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一个头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4740632" y="5049529"/>
            <a:ext cx="11304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4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只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脚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605198" y="5049529"/>
            <a:ext cx="11304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2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只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脚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539622" y="3608967"/>
            <a:ext cx="18678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头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共有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8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个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421258" y="5049529"/>
            <a:ext cx="24449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总脚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数是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26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只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6865128" y="4326243"/>
            <a:ext cx="22477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鸡兔各几只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?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5994" y="4252652"/>
            <a:ext cx="452323" cy="670407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0517" y="4105585"/>
            <a:ext cx="717556" cy="956980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812800" y="17417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2400" dirty="0">
                <a:solidFill>
                  <a:prstClr val="black"/>
                </a:solidFill>
                <a:cs typeface="+mn-ea"/>
                <a:sym typeface="+mn-lt"/>
              </a:rPr>
              <a:t>新知探究</a:t>
            </a: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561" r="62419"/>
          <a:stretch>
            <a:fillRect/>
          </a:stretch>
        </p:blipFill>
        <p:spPr>
          <a:xfrm>
            <a:off x="9930775" y="4013500"/>
            <a:ext cx="1951430" cy="28715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500"/>
                            </p:stCondLst>
                            <p:childTnLst>
                              <p:par>
                                <p:cTn id="61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500"/>
                            </p:stCondLst>
                            <p:childTnLst>
                              <p:par>
                                <p:cTn id="64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Other"/>
  <p:tag name="MH_ORDER" val="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Other"/>
  <p:tag name="MH_ORDER" val="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Other"/>
  <p:tag name="MH_ORDER" val="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605"/>
  <p:tag name="MH_LIBRARY" val="GRAPHIC"/>
  <p:tag name="MH_TYPE" val="Text"/>
  <p:tag name="MH_ORDER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605"/>
  <p:tag name="MH_LIBRARY" val="GRAPHIC"/>
  <p:tag name="MH_TYPE" val="Text"/>
  <p:tag name="MH_ORDER" val="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605"/>
  <p:tag name="MH_LIBRARY" val="GRAPHIC"/>
  <p:tag name="MH_TYPE" val="Text"/>
  <p:tag name="MH_ORDER" val="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605"/>
  <p:tag name="MH_LIBRARY" val="GRAPHIC"/>
  <p:tag name="MH_TYPE" val="Text"/>
  <p:tag name="MH_ORDER" val="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Other"/>
  <p:tag name="MH_ORDER" val="1"/>
</p:tagLst>
</file>

<file path=ppt/theme/theme1.xml><?xml version="1.0" encoding="utf-8"?>
<a:theme xmlns:a="http://schemas.openxmlformats.org/drawingml/2006/main" name="办公资源网：www.bangongziyuan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rp4zmy3j">
      <a:majorFont>
        <a:latin typeface="Arial"/>
        <a:ea typeface="思源黑体 CN Regular"/>
        <a:cs typeface=""/>
      </a:majorFont>
      <a:minorFont>
        <a:latin typeface="Arial"/>
        <a:ea typeface="思源黑体 CN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1428</Words>
  <Application>Microsoft Office PowerPoint</Application>
  <PresentationFormat>宽屏</PresentationFormat>
  <Paragraphs>247</Paragraphs>
  <Slides>24</Slides>
  <Notes>17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29" baseType="lpstr">
      <vt:lpstr>FandolFang R</vt:lpstr>
      <vt:lpstr>思源黑体 CN Light</vt:lpstr>
      <vt:lpstr>Arial</vt:lpstr>
      <vt:lpstr>Calibri</vt:lpstr>
      <vt:lpstr>办公资源网：www.bangongziyuan.com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天 下</cp:lastModifiedBy>
  <cp:revision>46</cp:revision>
  <dcterms:created xsi:type="dcterms:W3CDTF">2020-07-05T15:35:00Z</dcterms:created>
  <dcterms:modified xsi:type="dcterms:W3CDTF">2021-01-08T23:33:02Z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2052-11.1.0.9739</vt:lpwstr>
  </property>
</Properties>
</file>