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56" r:id="rId2"/>
    <p:sldId id="258" r:id="rId3"/>
    <p:sldId id="259" r:id="rId4"/>
    <p:sldId id="1204" r:id="rId5"/>
    <p:sldId id="1205" r:id="rId6"/>
    <p:sldId id="1206" r:id="rId7"/>
    <p:sldId id="1207" r:id="rId8"/>
    <p:sldId id="1208" r:id="rId9"/>
    <p:sldId id="1209" r:id="rId10"/>
    <p:sldId id="1210" r:id="rId11"/>
    <p:sldId id="1211" r:id="rId12"/>
    <p:sldId id="1212" r:id="rId13"/>
    <p:sldId id="1213" r:id="rId14"/>
    <p:sldId id="1214" r:id="rId15"/>
    <p:sldId id="1215" r:id="rId16"/>
    <p:sldId id="1216" r:id="rId17"/>
    <p:sldId id="1217" r:id="rId18"/>
    <p:sldId id="1218" r:id="rId19"/>
    <p:sldId id="1219" r:id="rId20"/>
    <p:sldId id="1220" r:id="rId21"/>
    <p:sldId id="1222" r:id="rId22"/>
    <p:sldId id="1223" r:id="rId23"/>
    <p:sldId id="1224" r:id="rId24"/>
    <p:sldId id="287" r:id="rId25"/>
    <p:sldId id="257" r:id="rId26"/>
  </p:sldIdLst>
  <p:sldSz cx="12192000" cy="6858000"/>
  <p:notesSz cx="6858000" cy="9144000"/>
  <p:embeddedFontLst>
    <p:embeddedFont>
      <p:font typeface="FandolFang R" panose="02010600030101010101" charset="-122"/>
      <p:regular r:id="rId28"/>
    </p:embeddedFont>
    <p:embeddedFont>
      <p:font typeface="思源黑体 CN Light" panose="02010600030101010101" charset="-122"/>
      <p:regular r:id="rId29"/>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35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7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C33E7623-FC2C-4363-B502-4C5446B05027}" type="datetimeFigureOut">
              <a:rPr lang="zh-CN" altLang="en-US" smtClean="0"/>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B3729E68-EAD9-4E9C-9022-4B52A6FE0EF3}"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2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4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6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8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729E68-EAD9-4E9C-9022-4B52A6FE0EF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729E68-EAD9-4E9C-9022-4B52A6FE0EF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729E68-EAD9-4E9C-9022-4B52A6FE0EF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729E68-EAD9-4E9C-9022-4B52A6FE0EF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729E68-EAD9-4E9C-9022-4B52A6FE0EF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729E68-EAD9-4E9C-9022-4B52A6FE0EF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729E68-EAD9-4E9C-9022-4B52A6FE0EF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729E68-EAD9-4E9C-9022-4B52A6FE0EF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729E68-EAD9-4E9C-9022-4B52A6FE0EF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729E68-EAD9-4E9C-9022-4B52A6FE0EF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729E68-EAD9-4E9C-9022-4B52A6FE0EF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729E68-EAD9-4E9C-9022-4B52A6FE0EF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729E68-EAD9-4E9C-9022-4B52A6FE0EF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729E68-EAD9-4E9C-9022-4B52A6FE0EF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729E68-EAD9-4E9C-9022-4B52A6FE0EF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729E68-EAD9-4E9C-9022-4B52A6FE0EF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24</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729E68-EAD9-4E9C-9022-4B52A6FE0EF3}"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729E68-EAD9-4E9C-9022-4B52A6FE0EF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729E68-EAD9-4E9C-9022-4B52A6FE0EF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729E68-EAD9-4E9C-9022-4B52A6FE0EF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729E68-EAD9-4E9C-9022-4B52A6FE0EF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729E68-EAD9-4E9C-9022-4B52A6FE0EF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729E68-EAD9-4E9C-9022-4B52A6FE0EF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729E68-EAD9-4E9C-9022-4B52A6FE0EF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E05D328-291A-47AC-BDFD-986BBBD9F7A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3A03F8-67D8-4B14-B435-8036BD8CFE83}"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grpSp>
        <p:nvGrpSpPr>
          <p:cNvPr id="8" name="组合 7"/>
          <p:cNvGrpSpPr/>
          <p:nvPr userDrawn="1"/>
        </p:nvGrpSpPr>
        <p:grpSpPr>
          <a:xfrm>
            <a:off x="11518860" y="6235700"/>
            <a:ext cx="673139" cy="424814"/>
            <a:chOff x="11449050" y="6191643"/>
            <a:chExt cx="742950" cy="468871"/>
          </a:xfrm>
        </p:grpSpPr>
        <p:sp>
          <p:nvSpPr>
            <p:cNvPr id="9" name="箭头: 五边形 8"/>
            <p:cNvSpPr/>
            <p:nvPr userDrawn="1"/>
          </p:nvSpPr>
          <p:spPr>
            <a:xfrm rot="10800000">
              <a:off x="11449050" y="6378705"/>
              <a:ext cx="742950" cy="281809"/>
            </a:xfrm>
            <a:prstGeom prst="homePlate">
              <a:avLst/>
            </a:prstGeom>
            <a:solidFill>
              <a:srgbClr val="403836">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箭头: 五边形 9"/>
            <p:cNvSpPr/>
            <p:nvPr userDrawn="1"/>
          </p:nvSpPr>
          <p:spPr>
            <a:xfrm rot="10800000">
              <a:off x="11610402" y="6191643"/>
              <a:ext cx="581598" cy="220607"/>
            </a:xfrm>
            <a:prstGeom prst="homePlate">
              <a:avLst/>
            </a:prstGeom>
            <a:solidFill>
              <a:srgbClr val="403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1" name="组合 10"/>
          <p:cNvGrpSpPr/>
          <p:nvPr userDrawn="1"/>
        </p:nvGrpSpPr>
        <p:grpSpPr>
          <a:xfrm rot="10800000">
            <a:off x="0" y="0"/>
            <a:ext cx="457200" cy="1065988"/>
            <a:chOff x="11080812" y="2484120"/>
            <a:chExt cx="1111188" cy="2590800"/>
          </a:xfrm>
        </p:grpSpPr>
        <p:sp>
          <p:nvSpPr>
            <p:cNvPr id="12" name="任意多边形: 形状 11"/>
            <p:cNvSpPr/>
            <p:nvPr userDrawn="1"/>
          </p:nvSpPr>
          <p:spPr>
            <a:xfrm>
              <a:off x="11080812" y="2852544"/>
              <a:ext cx="1111188" cy="2222376"/>
            </a:xfrm>
            <a:custGeom>
              <a:avLst/>
              <a:gdLst>
                <a:gd name="connsiteX0" fmla="*/ 1524000 w 1524000"/>
                <a:gd name="connsiteY0" fmla="*/ 0 h 3048000"/>
                <a:gd name="connsiteX1" fmla="*/ 1524000 w 1524000"/>
                <a:gd name="connsiteY1" fmla="*/ 3048000 h 3048000"/>
                <a:gd name="connsiteX2" fmla="*/ 0 w 1524000"/>
                <a:gd name="connsiteY2" fmla="*/ 1524000 h 3048000"/>
              </a:gdLst>
              <a:ahLst/>
              <a:cxnLst>
                <a:cxn ang="0">
                  <a:pos x="connsiteX0" y="connsiteY0"/>
                </a:cxn>
                <a:cxn ang="0">
                  <a:pos x="connsiteX1" y="connsiteY1"/>
                </a:cxn>
                <a:cxn ang="0">
                  <a:pos x="connsiteX2" y="connsiteY2"/>
                </a:cxn>
              </a:cxnLst>
              <a:rect l="l" t="t" r="r" b="b"/>
              <a:pathLst>
                <a:path w="1524000" h="3048000">
                  <a:moveTo>
                    <a:pt x="1524000" y="0"/>
                  </a:moveTo>
                  <a:lnTo>
                    <a:pt x="1524000" y="3048000"/>
                  </a:lnTo>
                  <a:lnTo>
                    <a:pt x="0" y="1524000"/>
                  </a:lnTo>
                  <a:close/>
                </a:path>
              </a:pathLst>
            </a:custGeom>
            <a:solidFill>
              <a:srgbClr val="403836">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p:cNvSpPr/>
            <p:nvPr userDrawn="1"/>
          </p:nvSpPr>
          <p:spPr>
            <a:xfrm>
              <a:off x="11262360" y="2484120"/>
              <a:ext cx="929640" cy="1859280"/>
            </a:xfrm>
            <a:custGeom>
              <a:avLst/>
              <a:gdLst>
                <a:gd name="connsiteX0" fmla="*/ 914400 w 914400"/>
                <a:gd name="connsiteY0" fmla="*/ 0 h 1828800"/>
                <a:gd name="connsiteX1" fmla="*/ 914400 w 914400"/>
                <a:gd name="connsiteY1" fmla="*/ 1828800 h 1828800"/>
                <a:gd name="connsiteX2" fmla="*/ 0 w 914400"/>
                <a:gd name="connsiteY2" fmla="*/ 914400 h 1828800"/>
              </a:gdLst>
              <a:ahLst/>
              <a:cxnLst>
                <a:cxn ang="0">
                  <a:pos x="connsiteX0" y="connsiteY0"/>
                </a:cxn>
                <a:cxn ang="0">
                  <a:pos x="connsiteX1" y="connsiteY1"/>
                </a:cxn>
                <a:cxn ang="0">
                  <a:pos x="connsiteX2" y="connsiteY2"/>
                </a:cxn>
              </a:cxnLst>
              <a:rect l="l" t="t" r="r" b="b"/>
              <a:pathLst>
                <a:path w="914400" h="1828800">
                  <a:moveTo>
                    <a:pt x="914400" y="0"/>
                  </a:moveTo>
                  <a:lnTo>
                    <a:pt x="914400" y="1828800"/>
                  </a:lnTo>
                  <a:lnTo>
                    <a:pt x="0" y="914400"/>
                  </a:lnTo>
                  <a:close/>
                </a:path>
              </a:pathLst>
            </a:custGeom>
            <a:solidFill>
              <a:srgbClr val="403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7813" b="7813"/>
          <a:stretch>
            <a:fillRect/>
          </a:stretch>
        </p:blipFill>
        <p:spPr>
          <a:xfrm>
            <a:off x="0" y="0"/>
            <a:ext cx="12192000" cy="6858000"/>
          </a:xfrm>
          <a:prstGeom prst="rect">
            <a:avLst/>
          </a:prstGeom>
        </p:spPr>
      </p:pic>
      <p:grpSp>
        <p:nvGrpSpPr>
          <p:cNvPr id="6" name="组合 5"/>
          <p:cNvGrpSpPr/>
          <p:nvPr/>
        </p:nvGrpSpPr>
        <p:grpSpPr>
          <a:xfrm>
            <a:off x="665482" y="1410638"/>
            <a:ext cx="9581603" cy="2133270"/>
            <a:chOff x="421011" y="2734101"/>
            <a:chExt cx="8207074" cy="2133270"/>
          </a:xfrm>
        </p:grpSpPr>
        <p:sp>
          <p:nvSpPr>
            <p:cNvPr id="7" name="文本框 6"/>
            <p:cNvSpPr txBox="1"/>
            <p:nvPr/>
          </p:nvSpPr>
          <p:spPr>
            <a:xfrm>
              <a:off x="421011" y="2734101"/>
              <a:ext cx="8207074" cy="923330"/>
            </a:xfrm>
            <a:prstGeom prst="rect">
              <a:avLst/>
            </a:prstGeom>
            <a:noFill/>
          </p:spPr>
          <p:txBody>
            <a:bodyPr wrap="square" rtlCol="0">
              <a:spAutoFit/>
            </a:bodyPr>
            <a:lstStyle/>
            <a:p>
              <a:pPr lvl="0">
                <a:defRPr/>
              </a:pPr>
              <a:r>
                <a:rPr lang="en-US" altLang="zh-CN" sz="5400" b="1" dirty="0">
                  <a:solidFill>
                    <a:srgbClr val="403836"/>
                  </a:solidFill>
                  <a:cs typeface="+mn-ea"/>
                  <a:sym typeface="+mn-lt"/>
                </a:rPr>
                <a:t>《</a:t>
              </a:r>
              <a:r>
                <a:rPr lang="zh-CN" altLang="en-US" sz="5400" b="1" dirty="0">
                  <a:solidFill>
                    <a:srgbClr val="403836"/>
                  </a:solidFill>
                  <a:cs typeface="+mn-ea"/>
                  <a:sym typeface="+mn-lt"/>
                </a:rPr>
                <a:t>纳米技术就在我们身边</a:t>
              </a:r>
              <a:r>
                <a:rPr lang="en-US" altLang="zh-CN" sz="5400" b="1" dirty="0">
                  <a:solidFill>
                    <a:srgbClr val="403836"/>
                  </a:solidFill>
                  <a:cs typeface="+mn-ea"/>
                  <a:sym typeface="+mn-lt"/>
                </a:rPr>
                <a:t>》</a:t>
              </a:r>
              <a:endParaRPr kumimoji="0" lang="en-US" altLang="zh-CN" sz="5400" b="1" i="0" u="none" strike="noStrike" kern="1200" cap="none" spc="0" normalizeH="0" baseline="0" noProof="0" dirty="0">
                <a:ln>
                  <a:noFill/>
                </a:ln>
                <a:solidFill>
                  <a:srgbClr val="403836"/>
                </a:solidFill>
                <a:effectLst/>
                <a:uLnTx/>
                <a:uFillTx/>
                <a:cs typeface="+mn-ea"/>
                <a:sym typeface="+mn-lt"/>
              </a:endParaRPr>
            </a:p>
          </p:txBody>
        </p:sp>
        <p:sp>
          <p:nvSpPr>
            <p:cNvPr id="8" name="文本框 7"/>
            <p:cNvSpPr txBox="1"/>
            <p:nvPr/>
          </p:nvSpPr>
          <p:spPr>
            <a:xfrm>
              <a:off x="752564" y="3750784"/>
              <a:ext cx="4557018"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lumMod val="75000"/>
                      <a:lumOff val="25000"/>
                    </a:prstClr>
                  </a:solidFill>
                  <a:effectLst/>
                  <a:uLnTx/>
                  <a:uFillTx/>
                  <a:cs typeface="+mn-ea"/>
                  <a:sym typeface="+mn-lt"/>
                </a:rPr>
                <a:t>语文精品课件 四年级下册</a:t>
              </a:r>
            </a:p>
          </p:txBody>
        </p:sp>
        <p:sp>
          <p:nvSpPr>
            <p:cNvPr id="9" name="文本框 8"/>
            <p:cNvSpPr txBox="1"/>
            <p:nvPr/>
          </p:nvSpPr>
          <p:spPr>
            <a:xfrm>
              <a:off x="766529" y="4528817"/>
              <a:ext cx="4529088" cy="33855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75000"/>
                      <a:lumOff val="25000"/>
                    </a:prstClr>
                  </a:solidFill>
                  <a:effectLst/>
                  <a:uLnTx/>
                  <a:uFillTx/>
                  <a:cs typeface="+mn-ea"/>
                  <a:sym typeface="+mn-lt"/>
                </a:rPr>
                <a:t>授课老师：某某 </a:t>
              </a:r>
              <a:r>
                <a:rPr kumimoji="0" lang="en-US" altLang="zh-CN" sz="1600" b="0" i="0" u="none" strike="noStrike" kern="1200" cap="none" spc="0" normalizeH="0" baseline="0" noProof="0" dirty="0">
                  <a:ln>
                    <a:noFill/>
                  </a:ln>
                  <a:solidFill>
                    <a:prstClr val="black">
                      <a:lumMod val="75000"/>
                      <a:lumOff val="25000"/>
                    </a:prstClr>
                  </a:solidFill>
                  <a:effectLst/>
                  <a:uLnTx/>
                  <a:uFillTx/>
                  <a:cs typeface="+mn-ea"/>
                  <a:sym typeface="+mn-lt"/>
                </a:rPr>
                <a:t>| </a:t>
              </a:r>
              <a:r>
                <a:rPr kumimoji="0" lang="zh-CN" altLang="en-US" sz="1600" b="0" i="0" u="none" strike="noStrike" kern="1200" cap="none" spc="0" normalizeH="0" baseline="0" noProof="0" dirty="0">
                  <a:ln>
                    <a:noFill/>
                  </a:ln>
                  <a:solidFill>
                    <a:prstClr val="black">
                      <a:lumMod val="75000"/>
                      <a:lumOff val="25000"/>
                    </a:prstClr>
                  </a:solidFill>
                  <a:effectLst/>
                  <a:uLnTx/>
                  <a:uFillTx/>
                  <a:cs typeface="+mn-ea"/>
                  <a:sym typeface="+mn-lt"/>
                </a:rPr>
                <a:t>授课时间：</a:t>
              </a:r>
              <a:r>
                <a:rPr kumimoji="0" lang="en-US" altLang="zh-CN" sz="1600" b="0" i="0" u="none" strike="noStrike" kern="1200" cap="none" spc="0" normalizeH="0" baseline="0" noProof="0" dirty="0">
                  <a:ln>
                    <a:noFill/>
                  </a:ln>
                  <a:solidFill>
                    <a:prstClr val="black">
                      <a:lumMod val="75000"/>
                      <a:lumOff val="25000"/>
                    </a:prstClr>
                  </a:solidFill>
                  <a:effectLst/>
                  <a:uLnTx/>
                  <a:uFillTx/>
                  <a:cs typeface="+mn-ea"/>
                  <a:sym typeface="+mn-lt"/>
                </a:rPr>
                <a:t>20XX.XX</a:t>
              </a:r>
              <a:endParaRPr kumimoji="0" lang="zh-CN" altLang="en-US" sz="16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10" name="矩形: 圆角 9"/>
            <p:cNvSpPr/>
            <p:nvPr/>
          </p:nvSpPr>
          <p:spPr>
            <a:xfrm rot="10800000" flipH="1" flipV="1">
              <a:off x="828764" y="4388395"/>
              <a:ext cx="4404619" cy="4706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grpSp>
      <p:grpSp>
        <p:nvGrpSpPr>
          <p:cNvPr id="11" name="组合 10"/>
          <p:cNvGrpSpPr/>
          <p:nvPr/>
        </p:nvGrpSpPr>
        <p:grpSpPr>
          <a:xfrm flipH="1">
            <a:off x="1245501" y="4361765"/>
            <a:ext cx="2467179" cy="321642"/>
            <a:chOff x="10185400" y="5731858"/>
            <a:chExt cx="1384360" cy="321642"/>
          </a:xfrm>
        </p:grpSpPr>
        <p:sp>
          <p:nvSpPr>
            <p:cNvPr id="12" name="矩形 11"/>
            <p:cNvSpPr/>
            <p:nvPr/>
          </p:nvSpPr>
          <p:spPr>
            <a:xfrm flipH="1">
              <a:off x="10185400" y="5731858"/>
              <a:ext cx="1384360" cy="321642"/>
            </a:xfrm>
            <a:prstGeom prst="rect">
              <a:avLst/>
            </a:prstGeom>
            <a:noFill/>
            <a:ln w="19050" cap="flat" cmpd="sng" algn="ctr">
              <a:solidFill>
                <a:schemeClr val="tx1">
                  <a:lumMod val="75000"/>
                  <a:lumOff val="25000"/>
                </a:schemeClr>
              </a:solidFill>
              <a:prstDash val="solid"/>
              <a:miter lim="800000"/>
            </a:ln>
            <a:effectLst>
              <a:outerShdw blurRad="381000" algn="ctr" rotWithShape="0">
                <a:prstClr val="black">
                  <a:alpha val="2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black">
                    <a:lumMod val="75000"/>
                    <a:lumOff val="25000"/>
                  </a:prstClr>
                </a:solidFill>
                <a:effectLst/>
                <a:uLnTx/>
                <a:uFillTx/>
                <a:cs typeface="+mn-ea"/>
                <a:sym typeface="+mn-lt"/>
              </a:endParaRPr>
            </a:p>
          </p:txBody>
        </p:sp>
        <p:sp>
          <p:nvSpPr>
            <p:cNvPr id="13" name="文本框 12"/>
            <p:cNvSpPr txBox="1"/>
            <p:nvPr/>
          </p:nvSpPr>
          <p:spPr>
            <a:xfrm flipH="1">
              <a:off x="10458064" y="5731858"/>
              <a:ext cx="839033" cy="30777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rPr>
                <a:t>某某小学</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graphicFrame>
        <p:nvGraphicFramePr>
          <p:cNvPr id="4" name="Group 12"/>
          <p:cNvGraphicFramePr>
            <a:graphicFrameLocks noGrp="1"/>
          </p:cNvGraphicFramePr>
          <p:nvPr/>
        </p:nvGraphicFramePr>
        <p:xfrm>
          <a:off x="1295400" y="2762250"/>
          <a:ext cx="1974850" cy="2038350"/>
        </p:xfrm>
        <a:graphic>
          <a:graphicData uri="http://schemas.openxmlformats.org/drawingml/2006/table">
            <a:tbl>
              <a:tblPr/>
              <a:tblGrid>
                <a:gridCol w="987425">
                  <a:extLst>
                    <a:ext uri="{9D8B030D-6E8A-4147-A177-3AD203B41FA5}">
                      <a16:colId xmlns:a16="http://schemas.microsoft.com/office/drawing/2014/main" val="20000"/>
                    </a:ext>
                  </a:extLst>
                </a:gridCol>
                <a:gridCol w="987425">
                  <a:extLst>
                    <a:ext uri="{9D8B030D-6E8A-4147-A177-3AD203B41FA5}">
                      <a16:colId xmlns:a16="http://schemas.microsoft.com/office/drawing/2014/main" val="20001"/>
                    </a:ext>
                  </a:extLst>
                </a:gridCol>
              </a:tblGrid>
              <a:tr h="1038798">
                <a:tc>
                  <a:txBody>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2000" b="0" i="0" u="none" strike="noStrike" cap="none" normalizeH="0" baseline="0" dirty="0">
                        <a:ln>
                          <a:noFill/>
                        </a:ln>
                        <a:solidFill>
                          <a:schemeClr val="tx1"/>
                        </a:solidFill>
                        <a:effectLst/>
                        <a:latin typeface="+mn-lt"/>
                        <a:ea typeface="+mn-ea"/>
                        <a:cs typeface="+mn-ea"/>
                        <a:sym typeface="+mn-lt"/>
                      </a:endParaRPr>
                    </a:p>
                  </a:txBody>
                  <a:tcPr marL="77366" marR="77366" marT="38616" marB="386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2000" b="0" i="0" u="none" strike="noStrike" cap="none" normalizeH="0" baseline="0" dirty="0">
                        <a:ln>
                          <a:noFill/>
                        </a:ln>
                        <a:solidFill>
                          <a:schemeClr val="tx1"/>
                        </a:solidFill>
                        <a:effectLst/>
                        <a:latin typeface="+mn-lt"/>
                        <a:ea typeface="+mn-ea"/>
                        <a:cs typeface="+mn-ea"/>
                        <a:sym typeface="+mn-lt"/>
                      </a:endParaRPr>
                    </a:p>
                  </a:txBody>
                  <a:tcPr marL="77366" marR="77366" marT="38616" marB="38616"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999552">
                <a:tc>
                  <a:txBody>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2000" b="0" i="0" u="none" strike="noStrike" cap="none" normalizeH="0" baseline="0" dirty="0">
                        <a:ln>
                          <a:noFill/>
                        </a:ln>
                        <a:solidFill>
                          <a:schemeClr val="tx1"/>
                        </a:solidFill>
                        <a:effectLst/>
                        <a:latin typeface="+mn-lt"/>
                        <a:ea typeface="+mn-ea"/>
                        <a:cs typeface="+mn-ea"/>
                        <a:sym typeface="+mn-lt"/>
                      </a:endParaRPr>
                    </a:p>
                  </a:txBody>
                  <a:tcPr marL="77366" marR="77366" marT="38616" marB="386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2000" b="0" i="0" u="none" strike="noStrike" cap="none" normalizeH="0" baseline="0" dirty="0">
                        <a:ln>
                          <a:noFill/>
                        </a:ln>
                        <a:solidFill>
                          <a:schemeClr val="tx1"/>
                        </a:solidFill>
                        <a:effectLst/>
                        <a:latin typeface="+mn-lt"/>
                        <a:ea typeface="+mn-ea"/>
                        <a:cs typeface="+mn-ea"/>
                        <a:sym typeface="+mn-lt"/>
                      </a:endParaRPr>
                    </a:p>
                  </a:txBody>
                  <a:tcPr marL="77366" marR="77366" marT="38616" marB="38616"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5" name="TextBox 5"/>
          <p:cNvSpPr txBox="1"/>
          <p:nvPr/>
        </p:nvSpPr>
        <p:spPr>
          <a:xfrm>
            <a:off x="1295400" y="2571750"/>
            <a:ext cx="1962150" cy="2225675"/>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3865" b="0" i="0" u="none" strike="noStrike" kern="1200" cap="none" spc="0" normalizeH="0" baseline="0" noProof="1">
                <a:ln>
                  <a:noFill/>
                </a:ln>
                <a:solidFill>
                  <a:prstClr val="black"/>
                </a:solidFill>
                <a:effectLst/>
                <a:uLnTx/>
                <a:uFillTx/>
                <a:cs typeface="+mn-ea"/>
                <a:sym typeface="+mn-lt"/>
              </a:rPr>
              <a:t>蔬</a:t>
            </a:r>
          </a:p>
        </p:txBody>
      </p:sp>
      <p:sp>
        <p:nvSpPr>
          <p:cNvPr id="6" name="线形标注 2 8"/>
          <p:cNvSpPr/>
          <p:nvPr/>
        </p:nvSpPr>
        <p:spPr>
          <a:xfrm>
            <a:off x="3889375" y="1722438"/>
            <a:ext cx="4397375" cy="1039812"/>
          </a:xfrm>
          <a:prstGeom prst="borderCallout2">
            <a:avLst>
              <a:gd name="adj1" fmla="val 49277"/>
              <a:gd name="adj2" fmla="val 114"/>
              <a:gd name="adj3" fmla="val 52007"/>
              <a:gd name="adj4" fmla="val -13153"/>
              <a:gd name="adj5" fmla="val 189286"/>
              <a:gd name="adj6" fmla="val -29915"/>
            </a:avLst>
          </a:prstGeom>
          <a:solidFill>
            <a:schemeClr val="accent1">
              <a:lumMod val="60000"/>
              <a:lumOff val="40000"/>
            </a:schemeClr>
          </a:solid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1">
                <a:ln>
                  <a:noFill/>
                </a:ln>
                <a:solidFill>
                  <a:schemeClr val="tx1"/>
                </a:solidFill>
                <a:effectLst/>
                <a:uLnTx/>
                <a:uFillTx/>
                <a:cs typeface="+mn-ea"/>
                <a:sym typeface="+mn-lt"/>
              </a:rPr>
              <a:t>   注意这里是</a:t>
            </a:r>
            <a:r>
              <a:rPr kumimoji="0" lang="en-US" altLang="zh-CN" sz="3200" b="0" i="0" u="none" strike="noStrike" kern="1200" cap="none" spc="0" normalizeH="0" baseline="0" noProof="1">
                <a:ln>
                  <a:noFill/>
                </a:ln>
                <a:solidFill>
                  <a:schemeClr val="tx1"/>
                </a:solidFill>
                <a:effectLst/>
                <a:uLnTx/>
                <a:uFillTx/>
                <a:cs typeface="+mn-ea"/>
                <a:sym typeface="+mn-lt"/>
              </a:rPr>
              <a:t>:</a:t>
            </a:r>
            <a:r>
              <a:rPr kumimoji="0" lang="zh-CN" altLang="en-US" sz="3200" b="0" i="0" u="none" strike="noStrike" kern="1200" cap="none" spc="0" normalizeH="0" baseline="0" noProof="1">
                <a:ln>
                  <a:noFill/>
                </a:ln>
                <a:solidFill>
                  <a:schemeClr val="tx1"/>
                </a:solidFill>
                <a:effectLst/>
                <a:uLnTx/>
                <a:uFillTx/>
                <a:cs typeface="+mn-ea"/>
                <a:sym typeface="+mn-lt"/>
              </a:rPr>
              <a:t>亡加一点。</a:t>
            </a:r>
          </a:p>
        </p:txBody>
      </p:sp>
      <p:sp>
        <p:nvSpPr>
          <p:cNvPr id="7" name="矩形 6"/>
          <p:cNvSpPr/>
          <p:nvPr/>
        </p:nvSpPr>
        <p:spPr>
          <a:xfrm>
            <a:off x="2360613" y="3530600"/>
            <a:ext cx="571500" cy="422275"/>
          </a:xfrm>
          <a:prstGeom prst="rect">
            <a:avLst/>
          </a:prstGeom>
          <a:noFill/>
          <a:ln>
            <a:solidFill>
              <a:srgbClr val="FF000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65" b="0" i="0" u="none" strike="noStrike" kern="1200" cap="none" spc="0" normalizeH="0" baseline="0" noProof="1">
              <a:ln>
                <a:noFill/>
              </a:ln>
              <a:solidFill>
                <a:prstClr val="white"/>
              </a:solidFill>
              <a:effectLst/>
              <a:uLnTx/>
              <a:uFillTx/>
              <a:cs typeface="+mn-ea"/>
              <a:sym typeface="+mn-lt"/>
            </a:endParaRPr>
          </a:p>
        </p:txBody>
      </p:sp>
      <p:sp>
        <p:nvSpPr>
          <p:cNvPr id="8" name="TextBox 26"/>
          <p:cNvSpPr txBox="1"/>
          <p:nvPr/>
        </p:nvSpPr>
        <p:spPr>
          <a:xfrm>
            <a:off x="3697288" y="3952875"/>
            <a:ext cx="4051300" cy="584200"/>
          </a:xfrm>
          <a:prstGeom prst="rect">
            <a:avLst/>
          </a:prstGeom>
          <a:solidFill>
            <a:schemeClr val="accent5">
              <a:lumMod val="60000"/>
              <a:lumOff val="40000"/>
            </a:schemeClr>
          </a:solidFill>
          <a:ln w="9525">
            <a:noFill/>
          </a:ln>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1">
                <a:ln>
                  <a:noFill/>
                </a:ln>
                <a:solidFill>
                  <a:srgbClr val="000000"/>
                </a:solidFill>
                <a:effectLst/>
                <a:uLnTx/>
                <a:uFillTx/>
                <a:cs typeface="+mn-ea"/>
                <a:sym typeface="+mn-lt"/>
              </a:rPr>
              <a:t>组词：蔬菜  果蔬</a:t>
            </a:r>
          </a:p>
        </p:txBody>
      </p:sp>
      <p:sp>
        <p:nvSpPr>
          <p:cNvPr id="9" name="Rectangle 1"/>
          <p:cNvSpPr>
            <a:spLocks noChangeArrowheads="1"/>
          </p:cNvSpPr>
          <p:nvPr/>
        </p:nvSpPr>
        <p:spPr bwMode="auto">
          <a:xfrm>
            <a:off x="2959100" y="5332413"/>
            <a:ext cx="4416425" cy="492125"/>
          </a:xfrm>
          <a:prstGeom prst="rect">
            <a:avLst/>
          </a:prstGeom>
          <a:solidFill>
            <a:schemeClr val="accent3"/>
          </a:solidFill>
          <a:ln w="19050">
            <a:noFill/>
            <a:miter lim="800000"/>
          </a:ln>
          <a:effectLst/>
        </p:spPr>
        <p:txBody>
          <a:bodyPr lIns="0" tIns="0" rIns="0" bIns="0"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1">
                <a:ln>
                  <a:noFill/>
                </a:ln>
                <a:solidFill>
                  <a:prstClr val="black"/>
                </a:solidFill>
                <a:effectLst/>
                <a:uLnTx/>
                <a:uFillTx/>
                <a:cs typeface="+mn-ea"/>
                <a:sym typeface="+mn-lt"/>
              </a:rPr>
              <a:t>造句：我最喜欢吃</a:t>
            </a:r>
            <a:r>
              <a:rPr kumimoji="0" lang="zh-CN" altLang="en-US" sz="3200" b="1" i="0" u="none" strike="noStrike" kern="1200" cap="none" spc="0" normalizeH="0" baseline="0" noProof="1">
                <a:ln>
                  <a:noFill/>
                </a:ln>
                <a:solidFill>
                  <a:srgbClr val="FF0000"/>
                </a:solidFill>
                <a:effectLst/>
                <a:uLnTx/>
                <a:uFillTx/>
                <a:cs typeface="+mn-ea"/>
                <a:sym typeface="+mn-lt"/>
              </a:rPr>
              <a:t>蔬菜</a:t>
            </a:r>
            <a:r>
              <a:rPr kumimoji="0" lang="zh-CN" altLang="en-US" sz="3200" b="1" i="0" u="none" strike="noStrike" kern="1200" cap="none" spc="0" normalizeH="0" baseline="0" noProof="1">
                <a:ln>
                  <a:noFill/>
                </a:ln>
                <a:solidFill>
                  <a:prstClr val="black"/>
                </a:solidFill>
                <a:effectLst/>
                <a:uLnTx/>
                <a:uFillTx/>
                <a:cs typeface="+mn-ea"/>
                <a:sym typeface="+mn-lt"/>
              </a:rPr>
              <a:t>。</a:t>
            </a:r>
          </a:p>
        </p:txBody>
      </p:sp>
      <p:sp>
        <p:nvSpPr>
          <p:cNvPr id="10" name="TextBox 127"/>
          <p:cNvSpPr txBox="1"/>
          <p:nvPr/>
        </p:nvSpPr>
        <p:spPr>
          <a:xfrm>
            <a:off x="1390650" y="1524000"/>
            <a:ext cx="1624163" cy="1117998"/>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6665" b="0" i="0" u="none" strike="noStrike" kern="1200" cap="none" spc="0" normalizeH="0" baseline="0" noProof="1">
                <a:ln>
                  <a:noFill/>
                </a:ln>
                <a:solidFill>
                  <a:prstClr val="black"/>
                </a:solidFill>
                <a:effectLst/>
                <a:uLnTx/>
                <a:uFillTx/>
                <a:cs typeface="+mn-ea"/>
                <a:sym typeface="+mn-lt"/>
              </a:rPr>
              <a:t>shū</a:t>
            </a:r>
          </a:p>
        </p:txBody>
      </p:sp>
      <p:sp>
        <p:nvSpPr>
          <p:cNvPr id="11" name="矩形 10"/>
          <p:cNvSpPr/>
          <p:nvPr/>
        </p:nvSpPr>
        <p:spPr>
          <a:xfrm>
            <a:off x="5360988" y="1044575"/>
            <a:ext cx="2082621"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1">
                <a:ln>
                  <a:noFill/>
                </a:ln>
                <a:solidFill>
                  <a:prstClr val="black"/>
                </a:solidFill>
                <a:effectLst>
                  <a:outerShdw blurRad="38100" dist="25400" dir="5400000" algn="ctr" rotWithShape="0">
                    <a:srgbClr val="6E747A">
                      <a:alpha val="43000"/>
                    </a:srgbClr>
                  </a:outerShdw>
                </a:effectLst>
                <a:uLnTx/>
                <a:uFillTx/>
                <a:cs typeface="+mn-ea"/>
                <a:sym typeface="+mn-lt"/>
              </a:rPr>
              <a:t>书写指导</a:t>
            </a: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2175" y="3073400"/>
            <a:ext cx="3784600" cy="3784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2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ldLvl="0" animBg="1"/>
      <p:bldP spid="7" grpId="0" bldLvl="0" animBg="1"/>
      <p:bldP spid="8" grpId="0" bldLvl="0" animBg="1"/>
      <p:bldP spid="9" grpId="0" bldLvl="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2175" y="3073400"/>
            <a:ext cx="3784600" cy="3784600"/>
          </a:xfrm>
          <a:prstGeom prst="rect">
            <a:avLst/>
          </a:prstGeom>
        </p:spPr>
      </p:pic>
      <p:graphicFrame>
        <p:nvGraphicFramePr>
          <p:cNvPr id="5" name="Group 12"/>
          <p:cNvGraphicFramePr>
            <a:graphicFrameLocks noGrp="1"/>
          </p:cNvGraphicFramePr>
          <p:nvPr/>
        </p:nvGraphicFramePr>
        <p:xfrm>
          <a:off x="1270000" y="2992438"/>
          <a:ext cx="1974850" cy="2038350"/>
        </p:xfrm>
        <a:graphic>
          <a:graphicData uri="http://schemas.openxmlformats.org/drawingml/2006/table">
            <a:tbl>
              <a:tblPr/>
              <a:tblGrid>
                <a:gridCol w="987425">
                  <a:extLst>
                    <a:ext uri="{9D8B030D-6E8A-4147-A177-3AD203B41FA5}">
                      <a16:colId xmlns:a16="http://schemas.microsoft.com/office/drawing/2014/main" val="20000"/>
                    </a:ext>
                  </a:extLst>
                </a:gridCol>
                <a:gridCol w="987425">
                  <a:extLst>
                    <a:ext uri="{9D8B030D-6E8A-4147-A177-3AD203B41FA5}">
                      <a16:colId xmlns:a16="http://schemas.microsoft.com/office/drawing/2014/main" val="20001"/>
                    </a:ext>
                  </a:extLst>
                </a:gridCol>
              </a:tblGrid>
              <a:tr h="1038798">
                <a:tc>
                  <a:txBody>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2000" b="0" i="0" u="none" strike="noStrike" cap="none" normalizeH="0" baseline="0" dirty="0">
                        <a:ln>
                          <a:noFill/>
                        </a:ln>
                        <a:solidFill>
                          <a:schemeClr val="tx1"/>
                        </a:solidFill>
                        <a:effectLst/>
                        <a:latin typeface="+mn-lt"/>
                        <a:ea typeface="+mn-ea"/>
                        <a:cs typeface="+mn-ea"/>
                        <a:sym typeface="+mn-lt"/>
                      </a:endParaRPr>
                    </a:p>
                  </a:txBody>
                  <a:tcPr marL="77366" marR="77366" marT="38616" marB="386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2000" b="0" i="0" u="none" strike="noStrike" cap="none" normalizeH="0" baseline="0" dirty="0">
                        <a:ln>
                          <a:noFill/>
                        </a:ln>
                        <a:solidFill>
                          <a:schemeClr val="tx1"/>
                        </a:solidFill>
                        <a:effectLst/>
                        <a:latin typeface="+mn-lt"/>
                        <a:ea typeface="+mn-ea"/>
                        <a:cs typeface="+mn-ea"/>
                        <a:sym typeface="+mn-lt"/>
                      </a:endParaRPr>
                    </a:p>
                  </a:txBody>
                  <a:tcPr marL="77366" marR="77366" marT="38616" marB="38616"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999552">
                <a:tc>
                  <a:txBody>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2000" b="0" i="0" u="none" strike="noStrike" cap="none" normalizeH="0" baseline="0" dirty="0">
                        <a:ln>
                          <a:noFill/>
                        </a:ln>
                        <a:solidFill>
                          <a:schemeClr val="tx1"/>
                        </a:solidFill>
                        <a:effectLst/>
                        <a:latin typeface="+mn-lt"/>
                        <a:ea typeface="+mn-ea"/>
                        <a:cs typeface="+mn-ea"/>
                        <a:sym typeface="+mn-lt"/>
                      </a:endParaRPr>
                    </a:p>
                  </a:txBody>
                  <a:tcPr marL="77366" marR="77366" marT="38616" marB="386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2000" b="0" i="0" u="none" strike="noStrike" cap="none" normalizeH="0" baseline="0" dirty="0">
                        <a:ln>
                          <a:noFill/>
                        </a:ln>
                        <a:solidFill>
                          <a:schemeClr val="tx1"/>
                        </a:solidFill>
                        <a:effectLst/>
                        <a:latin typeface="+mn-lt"/>
                        <a:ea typeface="+mn-ea"/>
                        <a:cs typeface="+mn-ea"/>
                        <a:sym typeface="+mn-lt"/>
                      </a:endParaRPr>
                    </a:p>
                  </a:txBody>
                  <a:tcPr marL="77366" marR="77366" marT="38616" marB="38616"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6" name="TextBox 23"/>
          <p:cNvSpPr txBox="1"/>
          <p:nvPr/>
        </p:nvSpPr>
        <p:spPr>
          <a:xfrm>
            <a:off x="1319213" y="2862263"/>
            <a:ext cx="1895475" cy="22256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865" b="0" i="0" u="none" strike="noStrike" kern="1200" cap="none" spc="0" normalizeH="0" baseline="0" noProof="1">
                <a:ln>
                  <a:noFill/>
                </a:ln>
                <a:solidFill>
                  <a:prstClr val="black"/>
                </a:solidFill>
                <a:effectLst/>
                <a:uLnTx/>
                <a:uFillTx/>
                <a:cs typeface="+mn-ea"/>
                <a:sym typeface="+mn-lt"/>
              </a:rPr>
              <a:t>康</a:t>
            </a:r>
          </a:p>
        </p:txBody>
      </p:sp>
      <p:sp>
        <p:nvSpPr>
          <p:cNvPr id="7" name="TextBox 24"/>
          <p:cNvSpPr txBox="1"/>
          <p:nvPr/>
        </p:nvSpPr>
        <p:spPr>
          <a:xfrm>
            <a:off x="1281113" y="1795463"/>
            <a:ext cx="2040943" cy="1117998"/>
          </a:xfrm>
          <a:prstGeom prst="rect">
            <a:avLst/>
          </a:prstGeom>
          <a:noFill/>
        </p:spPr>
        <p:txBody>
          <a:bodyPr wrap="none">
            <a:spAutoFit/>
          </a:bodyPr>
          <a:lstStyle>
            <a:defPPr>
              <a:defRPr lang="zh-CN"/>
            </a:defPPr>
            <a:lvl1pPr fontAlgn="auto">
              <a:defRPr sz="6665">
                <a:solidFill>
                  <a:prstClr val="black"/>
                </a:solidFill>
                <a:latin typeface="方正姚体" panose="02010601030101010101" pitchFamily="2" charset="-122"/>
                <a:ea typeface="方正姚体" panose="02010601030101010101" pitchFamily="2" charset="-122"/>
                <a:cs typeface="汉语拼音" pitchFamily="34" charset="0"/>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6665" b="0" i="0" u="none" strike="noStrike" kern="1200" cap="none" spc="0" normalizeH="0" baseline="0" noProof="1">
                <a:ln>
                  <a:noFill/>
                </a:ln>
                <a:solidFill>
                  <a:prstClr val="black"/>
                </a:solidFill>
                <a:effectLst/>
                <a:uLnTx/>
                <a:uFillTx/>
                <a:latin typeface="+mn-lt"/>
                <a:ea typeface="+mn-ea"/>
                <a:cs typeface="+mn-ea"/>
                <a:sym typeface="+mn-lt"/>
              </a:rPr>
              <a:t>kāng</a:t>
            </a:r>
            <a:endParaRPr kumimoji="0" lang="zh-CN" altLang="en-US" sz="6665" b="0" i="0" u="none" strike="noStrike" kern="1200" cap="none" spc="0" normalizeH="0" baseline="0" noProof="1">
              <a:ln>
                <a:noFill/>
              </a:ln>
              <a:solidFill>
                <a:prstClr val="black"/>
              </a:solidFill>
              <a:effectLst/>
              <a:uLnTx/>
              <a:uFillTx/>
              <a:latin typeface="+mn-lt"/>
              <a:ea typeface="+mn-ea"/>
              <a:cs typeface="+mn-ea"/>
              <a:sym typeface="+mn-lt"/>
            </a:endParaRPr>
          </a:p>
        </p:txBody>
      </p:sp>
      <p:sp>
        <p:nvSpPr>
          <p:cNvPr id="8" name="矩形 7"/>
          <p:cNvSpPr/>
          <p:nvPr/>
        </p:nvSpPr>
        <p:spPr>
          <a:xfrm rot="10800000" flipH="1" flipV="1">
            <a:off x="1833563" y="4127500"/>
            <a:ext cx="1116012" cy="727075"/>
          </a:xfrm>
          <a:prstGeom prst="rect">
            <a:avLst/>
          </a:prstGeom>
          <a:noFill/>
          <a:ln w="34925">
            <a:solidFill>
              <a:srgbClr val="FF000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65" b="0" i="0" u="none" strike="noStrike" kern="1200" cap="none" spc="0" normalizeH="0" baseline="0" noProof="1">
              <a:ln>
                <a:noFill/>
              </a:ln>
              <a:solidFill>
                <a:prstClr val="white"/>
              </a:solidFill>
              <a:effectLst/>
              <a:uLnTx/>
              <a:uFillTx/>
              <a:cs typeface="+mn-ea"/>
              <a:sym typeface="+mn-lt"/>
            </a:endParaRPr>
          </a:p>
        </p:txBody>
      </p:sp>
      <p:sp>
        <p:nvSpPr>
          <p:cNvPr id="9" name="线形标注 2 3"/>
          <p:cNvSpPr/>
          <p:nvPr/>
        </p:nvSpPr>
        <p:spPr>
          <a:xfrm>
            <a:off x="4271963" y="1604963"/>
            <a:ext cx="4224337" cy="1109662"/>
          </a:xfrm>
          <a:prstGeom prst="borderCallout2">
            <a:avLst>
              <a:gd name="adj1" fmla="val 52260"/>
              <a:gd name="adj2" fmla="val 3"/>
              <a:gd name="adj3" fmla="val 78716"/>
              <a:gd name="adj4" fmla="val -13461"/>
              <a:gd name="adj5" fmla="val 242432"/>
              <a:gd name="adj6" fmla="val -30157"/>
            </a:avLst>
          </a:prstGeom>
          <a:solidFill>
            <a:schemeClr val="accent4"/>
          </a:solidFill>
          <a:ln w="317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0" i="0" u="none" strike="noStrike" kern="1200" cap="none" spc="0" normalizeH="0" baseline="0" noProof="1">
                <a:ln>
                  <a:noFill/>
                </a:ln>
                <a:solidFill>
                  <a:prstClr val="black"/>
                </a:solidFill>
                <a:effectLst/>
                <a:uLnTx/>
                <a:uFillTx/>
                <a:cs typeface="+mn-ea"/>
                <a:sym typeface="+mn-lt"/>
              </a:rPr>
              <a:t>注意这里是：变形的“氺”</a:t>
            </a:r>
          </a:p>
        </p:txBody>
      </p:sp>
      <p:sp>
        <p:nvSpPr>
          <p:cNvPr id="10" name="TextBox 44"/>
          <p:cNvSpPr txBox="1">
            <a:spLocks noChangeArrowheads="1"/>
          </p:cNvSpPr>
          <p:nvPr/>
        </p:nvSpPr>
        <p:spPr bwMode="auto">
          <a:xfrm>
            <a:off x="4052888" y="3767138"/>
            <a:ext cx="3540125" cy="584200"/>
          </a:xfrm>
          <a:prstGeom prst="rect">
            <a:avLst/>
          </a:prstGeom>
          <a:solidFill>
            <a:srgbClr val="9DC3E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a:ln>
                  <a:noFill/>
                </a:ln>
                <a:solidFill>
                  <a:srgbClr val="000000"/>
                </a:solidFill>
                <a:effectLst/>
                <a:uLnTx/>
                <a:uFillTx/>
                <a:latin typeface="+mn-lt"/>
                <a:ea typeface="+mn-ea"/>
                <a:cs typeface="+mn-ea"/>
                <a:sym typeface="+mn-lt"/>
              </a:rPr>
              <a:t>组词：健康 康复</a:t>
            </a:r>
          </a:p>
        </p:txBody>
      </p:sp>
      <p:sp>
        <p:nvSpPr>
          <p:cNvPr id="11" name="Rectangle 1"/>
          <p:cNvSpPr>
            <a:spLocks noChangeArrowheads="1"/>
          </p:cNvSpPr>
          <p:nvPr/>
        </p:nvSpPr>
        <p:spPr bwMode="auto">
          <a:xfrm>
            <a:off x="2547938" y="5349875"/>
            <a:ext cx="5768975" cy="492125"/>
          </a:xfrm>
          <a:prstGeom prst="rect">
            <a:avLst/>
          </a:prstGeom>
          <a:solidFill>
            <a:schemeClr val="accent3"/>
          </a:solidFill>
          <a:ln w="19050">
            <a:noFill/>
            <a:miter lim="800000"/>
          </a:ln>
          <a:effectLst/>
        </p:spPr>
        <p:txBody>
          <a:bodyPr lIns="0" tIns="0" rIns="0" bIns="0"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1">
                <a:ln>
                  <a:noFill/>
                </a:ln>
                <a:solidFill>
                  <a:prstClr val="black"/>
                </a:solidFill>
                <a:effectLst/>
                <a:uLnTx/>
                <a:uFillTx/>
                <a:cs typeface="+mn-ea"/>
                <a:sym typeface="+mn-lt"/>
              </a:rPr>
              <a:t>造句：老奶奶的身体特别</a:t>
            </a:r>
            <a:r>
              <a:rPr kumimoji="0" lang="zh-CN" altLang="en-US" sz="3200" b="1" i="0" u="none" strike="noStrike" kern="1200" cap="none" spc="0" normalizeH="0" baseline="0" noProof="1">
                <a:ln>
                  <a:noFill/>
                </a:ln>
                <a:solidFill>
                  <a:srgbClr val="FF0000"/>
                </a:solidFill>
                <a:effectLst/>
                <a:uLnTx/>
                <a:uFillTx/>
                <a:cs typeface="+mn-ea"/>
                <a:sym typeface="+mn-lt"/>
              </a:rPr>
              <a:t>健康</a:t>
            </a:r>
            <a:r>
              <a:rPr kumimoji="0" lang="zh-CN" altLang="en-US" sz="3200" b="1" i="0" u="none" strike="noStrike" kern="1200" cap="none" spc="0" normalizeH="0" baseline="0" noProof="1">
                <a:ln>
                  <a:noFill/>
                </a:ln>
                <a:solidFill>
                  <a:prstClr val="black"/>
                </a:solidFill>
                <a:effectLst/>
                <a:uLnTx/>
                <a:uFillTx/>
                <a:cs typeface="+mn-ea"/>
                <a:sym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bldLvl="0" animBg="1"/>
      <p:bldP spid="9" grpId="0" bldLvl="0" animBg="1"/>
      <p:bldP spid="10" grpId="0" bldLvl="0" animBg="1"/>
      <p:bldP spid="11"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sp>
        <p:nvSpPr>
          <p:cNvPr id="4" name="矩形 3"/>
          <p:cNvSpPr>
            <a:spLocks noChangeArrowheads="1"/>
          </p:cNvSpPr>
          <p:nvPr/>
        </p:nvSpPr>
        <p:spPr bwMode="auto">
          <a:xfrm>
            <a:off x="1295400" y="2311400"/>
            <a:ext cx="6327775" cy="2231701"/>
          </a:xfrm>
          <a:prstGeom prst="rect">
            <a:avLst/>
          </a:prstGeom>
          <a:noFill/>
          <a:ln w="9525">
            <a:solidFill>
              <a:srgbClr val="FF0000"/>
            </a:solidFill>
            <a:rou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rgbClr val="FF0000"/>
                </a:solidFill>
                <a:effectLst/>
                <a:uLnTx/>
                <a:uFillTx/>
                <a:latin typeface="+mn-lt"/>
                <a:ea typeface="+mn-ea"/>
                <a:cs typeface="+mn-ea"/>
                <a:sym typeface="+mn-lt"/>
              </a:rPr>
              <a:t>无能为力</a:t>
            </a:r>
            <a:r>
              <a:rPr kumimoji="0" lang="zh-CN" altLang="en-US" sz="3200" b="1" i="0" u="none" strike="noStrike" kern="1200" cap="none" spc="0" normalizeH="0" baseline="0" noProof="0" dirty="0">
                <a:ln>
                  <a:noFill/>
                </a:ln>
                <a:solidFill>
                  <a:srgbClr val="000000"/>
                </a:solidFill>
                <a:effectLst/>
                <a:uLnTx/>
                <a:uFillTx/>
                <a:latin typeface="+mn-lt"/>
                <a:ea typeface="+mn-ea"/>
                <a:cs typeface="+mn-ea"/>
                <a:sym typeface="+mn-lt"/>
              </a:rPr>
              <a:t>：没有能力去做，帮不上忙。</a:t>
            </a:r>
            <a:r>
              <a:rPr kumimoji="0" lang="zh-CN" altLang="en-US" sz="3200" b="1" i="0" u="none" strike="noStrike" kern="1200" cap="none" spc="0" normalizeH="0" baseline="0" noProof="0" dirty="0">
                <a:ln>
                  <a:noFill/>
                </a:ln>
                <a:solidFill>
                  <a:srgbClr val="0066FF"/>
                </a:solidFill>
                <a:effectLst/>
                <a:uLnTx/>
                <a:uFillTx/>
                <a:latin typeface="+mn-lt"/>
                <a:ea typeface="+mn-ea"/>
                <a:cs typeface="+mn-ea"/>
                <a:sym typeface="+mn-lt"/>
              </a:rPr>
              <a:t>本文指普通的光学显微镜看不到纳米技术的研究对象。</a:t>
            </a:r>
          </a:p>
        </p:txBody>
      </p:sp>
      <p:sp>
        <p:nvSpPr>
          <p:cNvPr id="5" name="TextBox 12"/>
          <p:cNvSpPr txBox="1">
            <a:spLocks noChangeArrowheads="1"/>
          </p:cNvSpPr>
          <p:nvPr/>
        </p:nvSpPr>
        <p:spPr bwMode="auto">
          <a:xfrm>
            <a:off x="898525" y="5116513"/>
            <a:ext cx="6724650" cy="584200"/>
          </a:xfrm>
          <a:prstGeom prst="rect">
            <a:avLst/>
          </a:prstGeom>
          <a:solidFill>
            <a:srgbClr val="00B050">
              <a:alpha val="1294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000000"/>
                </a:solidFill>
                <a:effectLst/>
                <a:uLnTx/>
                <a:uFillTx/>
                <a:latin typeface="+mn-lt"/>
                <a:ea typeface="+mn-ea"/>
                <a:cs typeface="+mn-ea"/>
                <a:sym typeface="+mn-lt"/>
              </a:rPr>
              <a:t>这件事太难了，我实在</a:t>
            </a:r>
            <a:r>
              <a:rPr kumimoji="0" lang="zh-CN" altLang="en-US" sz="3200" b="1" i="0" u="none" strike="noStrike" kern="1200" cap="none" spc="0" normalizeH="0" baseline="0" noProof="0">
                <a:ln>
                  <a:noFill/>
                </a:ln>
                <a:solidFill>
                  <a:srgbClr val="FF0000"/>
                </a:solidFill>
                <a:effectLst/>
                <a:uLnTx/>
                <a:uFillTx/>
                <a:latin typeface="+mn-lt"/>
                <a:ea typeface="+mn-ea"/>
                <a:cs typeface="+mn-ea"/>
                <a:sym typeface="+mn-lt"/>
              </a:rPr>
              <a:t>无能为力</a:t>
            </a:r>
            <a:r>
              <a:rPr kumimoji="0" lang="zh-CN" altLang="en-US" sz="3200" b="1" i="0" u="none" strike="noStrike" kern="1200" cap="none" spc="0" normalizeH="0" baseline="0" noProof="0">
                <a:ln>
                  <a:noFill/>
                </a:ln>
                <a:solidFill>
                  <a:prstClr val="black"/>
                </a:solidFill>
                <a:effectLst/>
                <a:uLnTx/>
                <a:uFillTx/>
                <a:latin typeface="+mn-lt"/>
                <a:ea typeface="+mn-ea"/>
                <a:cs typeface="+mn-ea"/>
                <a:sym typeface="+mn-lt"/>
              </a:rPr>
              <a:t>啊！</a:t>
            </a:r>
          </a:p>
        </p:txBody>
      </p:sp>
      <p:sp>
        <p:nvSpPr>
          <p:cNvPr id="6" name="矩形 5"/>
          <p:cNvSpPr/>
          <p:nvPr/>
        </p:nvSpPr>
        <p:spPr>
          <a:xfrm>
            <a:off x="5360988" y="1044575"/>
            <a:ext cx="2082621"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1">
                <a:ln>
                  <a:noFill/>
                </a:ln>
                <a:solidFill>
                  <a:prstClr val="black"/>
                </a:solidFill>
                <a:effectLst>
                  <a:outerShdw blurRad="38100" dist="25400" dir="5400000" algn="ctr" rotWithShape="0">
                    <a:srgbClr val="6E747A">
                      <a:alpha val="43000"/>
                    </a:srgbClr>
                  </a:outerShdw>
                </a:effectLst>
                <a:uLnTx/>
                <a:uFillTx/>
                <a:cs typeface="+mn-ea"/>
                <a:sym typeface="+mn-lt"/>
              </a:rPr>
              <a:t>词语解释</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2175" y="3073400"/>
            <a:ext cx="3784600" cy="3784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sp>
        <p:nvSpPr>
          <p:cNvPr id="4" name="矩形 3"/>
          <p:cNvSpPr>
            <a:spLocks noChangeArrowheads="1"/>
          </p:cNvSpPr>
          <p:nvPr/>
        </p:nvSpPr>
        <p:spPr bwMode="auto">
          <a:xfrm>
            <a:off x="1068388" y="2544587"/>
            <a:ext cx="6030912" cy="149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rgbClr val="FF0000"/>
                </a:solidFill>
                <a:effectLst/>
                <a:uLnTx/>
                <a:uFillTx/>
                <a:latin typeface="+mn-lt"/>
                <a:ea typeface="+mn-ea"/>
                <a:cs typeface="+mn-ea"/>
                <a:sym typeface="+mn-lt"/>
              </a:rPr>
              <a:t>新奇：</a:t>
            </a:r>
            <a:r>
              <a:rPr kumimoji="0" lang="zh-CN" altLang="en-US" sz="3200" b="1" i="0" u="none" strike="noStrike" kern="1200" cap="none" spc="0" normalizeH="0" baseline="0" noProof="0" dirty="0">
                <a:ln>
                  <a:noFill/>
                </a:ln>
                <a:solidFill>
                  <a:srgbClr val="000000"/>
                </a:solidFill>
                <a:effectLst/>
                <a:uLnTx/>
                <a:uFillTx/>
                <a:latin typeface="+mn-lt"/>
                <a:ea typeface="+mn-ea"/>
                <a:cs typeface="+mn-ea"/>
                <a:sym typeface="+mn-lt"/>
              </a:rPr>
              <a:t>指新鲜特别。</a:t>
            </a:r>
            <a:r>
              <a:rPr kumimoji="0" lang="zh-CN" altLang="en-US" sz="3200" b="1" i="0" u="none" strike="noStrike" kern="1200" cap="none" spc="0" normalizeH="0" baseline="0" noProof="0" dirty="0">
                <a:ln>
                  <a:noFill/>
                </a:ln>
                <a:solidFill>
                  <a:srgbClr val="0066FF"/>
                </a:solidFill>
                <a:effectLst/>
                <a:uLnTx/>
                <a:uFillTx/>
                <a:latin typeface="+mn-lt"/>
                <a:ea typeface="+mn-ea"/>
                <a:cs typeface="+mn-ea"/>
                <a:sym typeface="+mn-lt"/>
              </a:rPr>
              <a:t>本课指纳米技术拥有的性能很特别。</a:t>
            </a:r>
          </a:p>
        </p:txBody>
      </p:sp>
      <p:sp>
        <p:nvSpPr>
          <p:cNvPr id="5" name="矩形 4"/>
          <p:cNvSpPr/>
          <p:nvPr/>
        </p:nvSpPr>
        <p:spPr>
          <a:xfrm>
            <a:off x="844550" y="4415013"/>
            <a:ext cx="6254750" cy="1493037"/>
          </a:xfrm>
          <a:prstGeom prst="rect">
            <a:avLst/>
          </a:prstGeom>
          <a:solidFill>
            <a:schemeClr val="accent6">
              <a:lumMod val="75000"/>
              <a:alpha val="12000"/>
            </a:schemeClr>
          </a:solidFill>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cs typeface="+mn-ea"/>
                <a:sym typeface="+mn-lt"/>
              </a:rPr>
              <a:t>    这座结构</a:t>
            </a:r>
            <a:r>
              <a:rPr kumimoji="0" lang="zh-CN" altLang="en-US" sz="3200" b="1" i="0" u="none" strike="noStrike" kern="1200" cap="none" spc="0" normalizeH="0" baseline="0" noProof="0" dirty="0">
                <a:ln>
                  <a:noFill/>
                </a:ln>
                <a:solidFill>
                  <a:srgbClr val="FF0000"/>
                </a:solidFill>
                <a:effectLst/>
                <a:uLnTx/>
                <a:uFillTx/>
                <a:cs typeface="+mn-ea"/>
                <a:sym typeface="+mn-lt"/>
              </a:rPr>
              <a:t>新奇</a:t>
            </a:r>
            <a:r>
              <a:rPr kumimoji="0" lang="zh-CN" altLang="en-US" sz="3200" b="1" i="0" u="none" strike="noStrike" kern="1200" cap="none" spc="0" normalizeH="0" baseline="0" noProof="0" dirty="0">
                <a:ln>
                  <a:noFill/>
                </a:ln>
                <a:solidFill>
                  <a:prstClr val="black"/>
                </a:solidFill>
                <a:effectLst/>
                <a:uLnTx/>
                <a:uFillTx/>
                <a:cs typeface="+mn-ea"/>
                <a:sym typeface="+mn-lt"/>
              </a:rPr>
              <a:t>的</a:t>
            </a:r>
            <a:r>
              <a:rPr kumimoji="0" lang="zh-CN" altLang="en-US" sz="3200" b="1" i="0" u="none" strike="noStrike" kern="1200" cap="none" spc="0" normalizeH="0" baseline="0" noProof="0" dirty="0">
                <a:ln>
                  <a:noFill/>
                </a:ln>
                <a:solidFill>
                  <a:srgbClr val="000000"/>
                </a:solidFill>
                <a:effectLst/>
                <a:uLnTx/>
                <a:uFillTx/>
                <a:cs typeface="+mn-ea"/>
                <a:sym typeface="+mn-lt"/>
              </a:rPr>
              <a:t>假山，简直可以说是巧夺天工啊！</a:t>
            </a:r>
          </a:p>
        </p:txBody>
      </p:sp>
      <p:sp>
        <p:nvSpPr>
          <p:cNvPr id="6" name="矩形 5"/>
          <p:cNvSpPr/>
          <p:nvPr/>
        </p:nvSpPr>
        <p:spPr>
          <a:xfrm>
            <a:off x="5132388" y="1151738"/>
            <a:ext cx="2082621"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1">
                <a:ln>
                  <a:noFill/>
                </a:ln>
                <a:solidFill>
                  <a:prstClr val="black"/>
                </a:solidFill>
                <a:effectLst>
                  <a:outerShdw blurRad="38100" dist="25400" dir="5400000" algn="ctr" rotWithShape="0">
                    <a:srgbClr val="6E747A">
                      <a:alpha val="43000"/>
                    </a:srgbClr>
                  </a:outerShdw>
                </a:effectLst>
                <a:uLnTx/>
                <a:uFillTx/>
                <a:cs typeface="+mn-ea"/>
                <a:sym typeface="+mn-lt"/>
              </a:rPr>
              <a:t>词语解释</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2175" y="3073400"/>
            <a:ext cx="3784600" cy="3784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4" name="矩形 3"/>
          <p:cNvSpPr/>
          <p:nvPr/>
        </p:nvSpPr>
        <p:spPr>
          <a:xfrm>
            <a:off x="760413" y="1360420"/>
            <a:ext cx="11039475" cy="584775"/>
          </a:xfrm>
          <a:prstGeom prst="rect">
            <a:avLst/>
          </a:prstGeom>
          <a:noFill/>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1">
                <a:ln>
                  <a:noFill/>
                </a:ln>
                <a:solidFill>
                  <a:prstClr val="black"/>
                </a:solidFill>
                <a:effectLst/>
                <a:uLnTx/>
                <a:uFillTx/>
                <a:cs typeface="+mn-ea"/>
                <a:sym typeface="+mn-lt"/>
              </a:rPr>
              <a:t>  </a:t>
            </a:r>
            <a:r>
              <a:rPr kumimoji="0" lang="zh-CN" altLang="en-US" sz="2400" b="1" i="0" u="none" strike="noStrike" kern="1200" cap="none" spc="0" normalizeH="0" baseline="0" noProof="1">
                <a:ln>
                  <a:noFill/>
                </a:ln>
                <a:solidFill>
                  <a:prstClr val="black"/>
                </a:solidFill>
                <a:effectLst/>
                <a:uLnTx/>
                <a:uFillTx/>
                <a:cs typeface="+mn-ea"/>
                <a:sym typeface="+mn-lt"/>
              </a:rPr>
              <a:t>什么是纳米，什么是纳米技术</a:t>
            </a:r>
            <a:r>
              <a:rPr kumimoji="0" lang="en-US" altLang="zh-CN" sz="2400" b="1" i="0" u="none" strike="noStrike" kern="1200" cap="none" spc="0" normalizeH="0" baseline="0" noProof="1">
                <a:ln>
                  <a:noFill/>
                </a:ln>
                <a:solidFill>
                  <a:prstClr val="black"/>
                </a:solidFill>
                <a:effectLst/>
                <a:uLnTx/>
                <a:uFillTx/>
                <a:cs typeface="+mn-ea"/>
                <a:sym typeface="+mn-lt"/>
              </a:rPr>
              <a:t>……</a:t>
            </a:r>
            <a:r>
              <a:rPr kumimoji="0" lang="zh-CN" altLang="en-US" sz="2400" b="1" i="0" u="none" strike="noStrike" kern="1200" cap="none" spc="0" normalizeH="0" baseline="0" noProof="1">
                <a:ln>
                  <a:noFill/>
                </a:ln>
                <a:solidFill>
                  <a:prstClr val="black"/>
                </a:solidFill>
                <a:effectLst/>
                <a:uLnTx/>
                <a:uFillTx/>
                <a:cs typeface="+mn-ea"/>
                <a:sym typeface="+mn-lt"/>
              </a:rPr>
              <a:t>你能从文中找出答案吗？</a:t>
            </a:r>
          </a:p>
        </p:txBody>
      </p:sp>
      <p:sp>
        <p:nvSpPr>
          <p:cNvPr id="5" name="TextBox 4"/>
          <p:cNvSpPr txBox="1"/>
          <p:nvPr/>
        </p:nvSpPr>
        <p:spPr>
          <a:xfrm>
            <a:off x="760413" y="2749550"/>
            <a:ext cx="6326187" cy="2894831"/>
          </a:xfrm>
          <a:prstGeom prst="rect">
            <a:avLst/>
          </a:prstGeom>
          <a:noFill/>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2800" i="0" u="none" strike="noStrike" kern="1200" cap="none" spc="0" normalizeH="0" baseline="0" noProof="1">
                <a:ln>
                  <a:noFill/>
                </a:ln>
                <a:effectLst/>
                <a:uLnTx/>
                <a:uFillTx/>
                <a:cs typeface="+mn-ea"/>
                <a:sym typeface="+mn-lt"/>
              </a:rPr>
              <a:t>    </a:t>
            </a:r>
            <a:r>
              <a:rPr kumimoji="0" lang="zh-CN" altLang="en-US" sz="2400" i="0" u="none" strike="noStrike" kern="1200" cap="none" spc="0" normalizeH="0" baseline="0" noProof="1">
                <a:ln>
                  <a:noFill/>
                </a:ln>
                <a:effectLst/>
                <a:uLnTx/>
                <a:uFillTx/>
                <a:cs typeface="+mn-ea"/>
                <a:sym typeface="+mn-lt"/>
              </a:rPr>
              <a:t>纳米技术是近年来出现的一门高新技术。“纳米”主要是指在纳米（一种长度计量单位，等于</a:t>
            </a:r>
            <a:r>
              <a:rPr kumimoji="0" lang="en-US" altLang="zh-CN" sz="2400" i="0" u="none" strike="noStrike" kern="1200" cap="none" spc="0" normalizeH="0" baseline="0" noProof="1">
                <a:ln>
                  <a:noFill/>
                </a:ln>
                <a:effectLst/>
                <a:uLnTx/>
                <a:uFillTx/>
                <a:cs typeface="+mn-ea"/>
                <a:sym typeface="+mn-lt"/>
              </a:rPr>
              <a:t>1/1000,000,000</a:t>
            </a:r>
            <a:r>
              <a:rPr kumimoji="0" lang="zh-CN" altLang="en-US" sz="2400" i="0" u="none" strike="noStrike" kern="1200" cap="none" spc="0" normalizeH="0" baseline="0" noProof="1">
                <a:ln>
                  <a:noFill/>
                </a:ln>
                <a:effectLst/>
                <a:uLnTx/>
                <a:uFillTx/>
                <a:cs typeface="+mn-ea"/>
                <a:sym typeface="+mn-lt"/>
              </a:rPr>
              <a:t>米）尺度附近的物质，其表现出来的特殊性能用于不同领域而称之为“纳米技术”。</a:t>
            </a:r>
          </a:p>
        </p:txBody>
      </p:sp>
      <p:pic>
        <p:nvPicPr>
          <p:cNvPr id="6" name="图片 5"/>
          <p:cNvPicPr>
            <a:picLocks noChangeAspect="1"/>
          </p:cNvPicPr>
          <p:nvPr/>
        </p:nvPicPr>
        <p:blipFill>
          <a:blip r:embed="rId3"/>
          <a:srcRect l="2426" b="4896"/>
          <a:stretch>
            <a:fillRect/>
          </a:stretch>
        </p:blipFill>
        <p:spPr>
          <a:xfrm>
            <a:off x="7988300" y="2942832"/>
            <a:ext cx="2692400" cy="262511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4" name="矩形 3"/>
          <p:cNvSpPr>
            <a:spLocks noChangeArrowheads="1"/>
          </p:cNvSpPr>
          <p:nvPr/>
        </p:nvSpPr>
        <p:spPr bwMode="auto">
          <a:xfrm>
            <a:off x="969963" y="1525588"/>
            <a:ext cx="102520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rgbClr val="FF0000"/>
                </a:solidFill>
                <a:effectLst/>
                <a:uLnTx/>
                <a:uFillTx/>
                <a:latin typeface="+mn-lt"/>
                <a:ea typeface="+mn-ea"/>
                <a:cs typeface="+mn-ea"/>
                <a:sym typeface="+mn-lt"/>
              </a:rPr>
              <a:t>        </a:t>
            </a:r>
            <a:r>
              <a:rPr kumimoji="0" lang="zh-CN" altLang="en-US" sz="3200" b="1" i="0" u="none" strike="noStrike" kern="1200" cap="none" spc="0" normalizeH="0" baseline="0" noProof="0" dirty="0">
                <a:ln>
                  <a:noFill/>
                </a:ln>
                <a:solidFill>
                  <a:srgbClr val="000000"/>
                </a:solidFill>
                <a:effectLst/>
                <a:uLnTx/>
                <a:uFillTx/>
                <a:latin typeface="+mn-lt"/>
                <a:ea typeface="+mn-ea"/>
                <a:cs typeface="+mn-ea"/>
                <a:sym typeface="+mn-lt"/>
              </a:rPr>
              <a:t>默读课文，圈出文中的科学术语，并多读几遍。</a:t>
            </a:r>
          </a:p>
        </p:txBody>
      </p:sp>
      <p:sp>
        <p:nvSpPr>
          <p:cNvPr id="5" name="TextBox 3"/>
          <p:cNvSpPr txBox="1"/>
          <p:nvPr/>
        </p:nvSpPr>
        <p:spPr>
          <a:xfrm>
            <a:off x="1200150" y="2778379"/>
            <a:ext cx="10021888" cy="2554033"/>
          </a:xfrm>
          <a:prstGeom prst="rect">
            <a:avLst/>
          </a:prstGeom>
          <a:noFill/>
          <a:ln>
            <a:solidFill>
              <a:schemeClr val="accent6">
                <a:lumMod val="75000"/>
              </a:schemeClr>
            </a:solidFill>
          </a:ln>
        </p:spPr>
        <p:txBody>
          <a:bodyPr wrap="square">
            <a:spAutoFit/>
          </a:bodyPr>
          <a:lstStyle/>
          <a:p>
            <a:pPr marL="0" marR="0" lvl="0" indent="0" algn="l" defTabSz="914400" rtl="0" eaLnBrk="1" fontAlgn="auto" latinLnBrk="0" hangingPunct="1">
              <a:lnSpc>
                <a:spcPct val="200000"/>
              </a:lnSpc>
              <a:spcBef>
                <a:spcPct val="0"/>
              </a:spcBef>
              <a:spcAft>
                <a:spcPct val="0"/>
              </a:spcAft>
              <a:buClrTx/>
              <a:buSzTx/>
              <a:buFontTx/>
              <a:buNone/>
              <a:defRPr/>
            </a:pPr>
            <a:r>
              <a:rPr kumimoji="0" lang="zh-CN" altLang="en-US" sz="2800" b="1" i="0" u="none" strike="noStrike" kern="1200" cap="none" spc="0" normalizeH="0" baseline="0" noProof="1">
                <a:ln>
                  <a:noFill/>
                </a:ln>
                <a:effectLst/>
                <a:uLnTx/>
                <a:uFillTx/>
                <a:cs typeface="+mn-ea"/>
                <a:sym typeface="+mn-lt"/>
              </a:rPr>
              <a:t>除臭技术   微观对象  纳米缓释技术长度度量单位       这种大小的物质  纳米自清洁技术       碳纳米管    纳米管储氢气       纳米吸波技术  探测雷达波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4" name="TextBox 1"/>
          <p:cNvSpPr txBox="1">
            <a:spLocks noChangeArrowheads="1"/>
          </p:cNvSpPr>
          <p:nvPr/>
        </p:nvSpPr>
        <p:spPr bwMode="auto">
          <a:xfrm>
            <a:off x="3797300" y="2063750"/>
            <a:ext cx="7265988" cy="290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600" b="1" i="0" u="none" strike="noStrike" kern="1200" cap="none" spc="0" normalizeH="0" baseline="0" noProof="0" dirty="0">
                <a:ln>
                  <a:noFill/>
                </a:ln>
                <a:solidFill>
                  <a:srgbClr val="000000"/>
                </a:solidFill>
                <a:effectLst/>
                <a:uLnTx/>
                <a:uFillTx/>
                <a:latin typeface="+mn-lt"/>
                <a:ea typeface="+mn-ea"/>
                <a:cs typeface="+mn-ea"/>
                <a:sym typeface="+mn-lt"/>
              </a:rPr>
              <a:t>           </a:t>
            </a:r>
            <a:r>
              <a:rPr kumimoji="0" lang="zh-CN" altLang="en-US" sz="4200" b="1" i="0" u="none" strike="noStrike" kern="1200" cap="none" spc="0" normalizeH="0" baseline="0" noProof="0" dirty="0">
                <a:ln>
                  <a:noFill/>
                </a:ln>
                <a:solidFill>
                  <a:srgbClr val="000000"/>
                </a:solidFill>
                <a:effectLst/>
                <a:uLnTx/>
                <a:uFillTx/>
                <a:latin typeface="+mn-lt"/>
                <a:ea typeface="+mn-ea"/>
                <a:cs typeface="+mn-ea"/>
                <a:sym typeface="+mn-lt"/>
              </a:rPr>
              <a:t>默读第</a:t>
            </a:r>
            <a:r>
              <a:rPr kumimoji="0" lang="en-US" altLang="zh-CN" sz="4200" b="1" i="0" u="none" strike="noStrike" kern="1200" cap="none" spc="0" normalizeH="0" baseline="0" noProof="0" dirty="0">
                <a:ln>
                  <a:noFill/>
                </a:ln>
                <a:solidFill>
                  <a:srgbClr val="FF0000"/>
                </a:solidFill>
                <a:effectLst/>
                <a:uLnTx/>
                <a:uFillTx/>
                <a:latin typeface="+mn-lt"/>
                <a:ea typeface="+mn-ea"/>
                <a:cs typeface="+mn-ea"/>
                <a:sym typeface="+mn-lt"/>
              </a:rPr>
              <a:t>2</a:t>
            </a:r>
            <a:r>
              <a:rPr kumimoji="0" lang="zh-CN" altLang="en-US" sz="4200" b="1" i="0" u="none" strike="noStrike" kern="1200" cap="none" spc="0" normalizeH="0" baseline="0" noProof="0" dirty="0">
                <a:ln>
                  <a:noFill/>
                </a:ln>
                <a:solidFill>
                  <a:srgbClr val="000000"/>
                </a:solidFill>
                <a:effectLst/>
                <a:uLnTx/>
                <a:uFillTx/>
                <a:latin typeface="+mn-lt"/>
                <a:ea typeface="+mn-ea"/>
                <a:cs typeface="+mn-ea"/>
                <a:sym typeface="+mn-lt"/>
              </a:rPr>
              <a:t>自然段找出有关的语句，说说什么是纳米技术，它到底是一门什么学问？</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999" y="2847975"/>
            <a:ext cx="3028950" cy="4010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4" name="矩形标注 7"/>
          <p:cNvSpPr/>
          <p:nvPr/>
        </p:nvSpPr>
        <p:spPr>
          <a:xfrm>
            <a:off x="8170863" y="4730750"/>
            <a:ext cx="3743325" cy="1463670"/>
          </a:xfrm>
          <a:prstGeom prst="wedgeRectCallout">
            <a:avLst>
              <a:gd name="adj1" fmla="val -65377"/>
              <a:gd name="adj2" fmla="val -21432"/>
            </a:avLst>
          </a:prstGeom>
          <a:solidFill>
            <a:schemeClr val="accent3">
              <a:lumMod val="20000"/>
              <a:lumOff val="80000"/>
            </a:schemeClr>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1">
                <a:ln>
                  <a:noFill/>
                </a:ln>
                <a:solidFill>
                  <a:srgbClr val="FF0000"/>
                </a:solidFill>
                <a:effectLst/>
                <a:uLnTx/>
                <a:uFillTx/>
                <a:cs typeface="+mn-ea"/>
                <a:sym typeface="+mn-lt"/>
              </a:rPr>
              <a:t>    </a:t>
            </a:r>
            <a:r>
              <a:rPr kumimoji="0" lang="zh-CN" altLang="en-US" sz="2800" b="1" i="0" u="none" strike="noStrike" kern="1200" cap="none" spc="0" normalizeH="0" baseline="0" noProof="1">
                <a:ln>
                  <a:noFill/>
                </a:ln>
                <a:solidFill>
                  <a:prstClr val="black"/>
                </a:solidFill>
                <a:effectLst/>
                <a:uLnTx/>
                <a:uFillTx/>
                <a:cs typeface="+mn-ea"/>
                <a:sym typeface="+mn-lt"/>
              </a:rPr>
              <a:t>运用了列数字的说明方法，介绍得更明白形象些。</a:t>
            </a:r>
          </a:p>
        </p:txBody>
      </p:sp>
      <p:sp>
        <p:nvSpPr>
          <p:cNvPr id="5" name="矩形 4"/>
          <p:cNvSpPr/>
          <p:nvPr/>
        </p:nvSpPr>
        <p:spPr>
          <a:xfrm>
            <a:off x="760413" y="2967038"/>
            <a:ext cx="6624637" cy="586507"/>
          </a:xfrm>
          <a:prstGeom prst="rect">
            <a:avLst/>
          </a:prstGeom>
          <a:noFill/>
        </p:spPr>
        <p:txBody>
          <a:bodyPr>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en-US" altLang="zh-CN" sz="2400" b="1" i="0" u="none" strike="noStrike" kern="1200" cap="none" spc="0" normalizeH="0" baseline="0" noProof="1">
                <a:ln>
                  <a:noFill/>
                </a:ln>
                <a:solidFill>
                  <a:prstClr val="black"/>
                </a:solidFill>
                <a:effectLst/>
                <a:uLnTx/>
                <a:uFillTx/>
                <a:cs typeface="+mn-ea"/>
                <a:sym typeface="+mn-lt"/>
              </a:rPr>
              <a:t>   </a:t>
            </a:r>
            <a:r>
              <a:rPr kumimoji="0" lang="zh-CN" altLang="en-US" sz="2400" b="1" i="0" u="none" strike="noStrike" kern="1200" cap="none" spc="0" normalizeH="0" baseline="0" noProof="1">
                <a:ln>
                  <a:noFill/>
                </a:ln>
                <a:solidFill>
                  <a:prstClr val="black"/>
                </a:solidFill>
                <a:effectLst/>
                <a:uLnTx/>
                <a:uFillTx/>
                <a:cs typeface="+mn-ea"/>
                <a:sym typeface="+mn-lt"/>
              </a:rPr>
              <a:t>纳米是非常非常小的长度单位，非常非常小。</a:t>
            </a:r>
          </a:p>
        </p:txBody>
      </p:sp>
      <p:sp>
        <p:nvSpPr>
          <p:cNvPr id="6" name="矩形 5"/>
          <p:cNvSpPr/>
          <p:nvPr/>
        </p:nvSpPr>
        <p:spPr>
          <a:xfrm>
            <a:off x="760413" y="4419820"/>
            <a:ext cx="7104062" cy="1463670"/>
          </a:xfrm>
          <a:prstGeom prst="rect">
            <a:avLst/>
          </a:prstGeom>
          <a:noFill/>
        </p:spPr>
        <p:txBody>
          <a:bodyPr>
            <a:spAutoFit/>
          </a:bodyPr>
          <a:lstStyle/>
          <a:p>
            <a:pPr marL="0" marR="0" lvl="0" indent="0" algn="l" defTabSz="914400" rtl="0" eaLnBrk="1" fontAlgn="auto" latinLnBrk="0" hangingPunct="1">
              <a:lnSpc>
                <a:spcPct val="200000"/>
              </a:lnSpc>
              <a:spcBef>
                <a:spcPct val="0"/>
              </a:spcBef>
              <a:spcAft>
                <a:spcPct val="0"/>
              </a:spcAft>
              <a:buClrTx/>
              <a:buSzTx/>
              <a:buFontTx/>
              <a:buNone/>
              <a:defRPr/>
            </a:pPr>
            <a:r>
              <a:rPr kumimoji="0" lang="zh-CN" altLang="en-US" sz="2400" b="1" i="0" u="none" strike="noStrike" kern="1200" cap="none" spc="0" normalizeH="0" baseline="0" noProof="1">
                <a:ln>
                  <a:noFill/>
                </a:ln>
                <a:solidFill>
                  <a:prstClr val="black"/>
                </a:solidFill>
                <a:effectLst/>
                <a:uLnTx/>
                <a:uFillTx/>
                <a:cs typeface="+mn-ea"/>
                <a:sym typeface="+mn-lt"/>
              </a:rPr>
              <a:t>   纳米是非常非常小的长度单位，</a:t>
            </a:r>
            <a:r>
              <a:rPr kumimoji="0" lang="en-US" altLang="zh-CN" sz="2400" b="1" i="0" u="none" strike="noStrike" kern="1200" cap="none" spc="0" normalizeH="0" baseline="0" noProof="1">
                <a:ln>
                  <a:noFill/>
                </a:ln>
                <a:solidFill>
                  <a:prstClr val="black"/>
                </a:solidFill>
                <a:effectLst/>
                <a:uLnTx/>
                <a:uFillTx/>
                <a:cs typeface="+mn-ea"/>
                <a:sym typeface="+mn-lt"/>
              </a:rPr>
              <a:t>1</a:t>
            </a:r>
            <a:r>
              <a:rPr kumimoji="0" lang="zh-CN" altLang="en-US" sz="2400" b="1" i="0" u="none" strike="noStrike" kern="1200" cap="none" spc="0" normalizeH="0" baseline="0" noProof="1">
                <a:ln>
                  <a:noFill/>
                </a:ln>
                <a:solidFill>
                  <a:prstClr val="black"/>
                </a:solidFill>
                <a:effectLst/>
                <a:uLnTx/>
                <a:uFillTx/>
                <a:cs typeface="+mn-ea"/>
                <a:sym typeface="+mn-lt"/>
              </a:rPr>
              <a:t>纳米等于</a:t>
            </a:r>
            <a:r>
              <a:rPr kumimoji="0" lang="en-US" altLang="zh-CN" sz="2400" b="1" i="0" u="none" strike="noStrike" kern="1200" cap="none" spc="0" normalizeH="0" baseline="0" noProof="1">
                <a:ln>
                  <a:noFill/>
                </a:ln>
                <a:solidFill>
                  <a:srgbClr val="FF0000"/>
                </a:solidFill>
                <a:effectLst/>
                <a:uLnTx/>
                <a:uFillTx/>
                <a:cs typeface="+mn-ea"/>
                <a:sym typeface="+mn-lt"/>
              </a:rPr>
              <a:t>10</a:t>
            </a:r>
            <a:r>
              <a:rPr kumimoji="0" lang="zh-CN" altLang="en-US" sz="2400" b="1" i="0" u="none" strike="noStrike" kern="1200" cap="none" spc="0" normalizeH="0" baseline="0" noProof="1">
                <a:ln>
                  <a:noFill/>
                </a:ln>
                <a:solidFill>
                  <a:srgbClr val="FF0000"/>
                </a:solidFill>
                <a:effectLst/>
                <a:uLnTx/>
                <a:uFillTx/>
                <a:cs typeface="+mn-ea"/>
                <a:sym typeface="+mn-lt"/>
              </a:rPr>
              <a:t>亿分之一米</a:t>
            </a:r>
            <a:r>
              <a:rPr kumimoji="0" lang="zh-CN" altLang="en-US" sz="2400" b="1" i="0" u="none" strike="noStrike" kern="1200" cap="none" spc="0" normalizeH="0" baseline="0" noProof="1">
                <a:ln>
                  <a:noFill/>
                </a:ln>
                <a:solidFill>
                  <a:prstClr val="black"/>
                </a:solidFill>
                <a:effectLst/>
                <a:uLnTx/>
                <a:uFillTx/>
                <a:cs typeface="+mn-ea"/>
                <a:sym typeface="+mn-lt"/>
              </a:rPr>
              <a:t>。</a:t>
            </a:r>
          </a:p>
        </p:txBody>
      </p:sp>
      <p:sp>
        <p:nvSpPr>
          <p:cNvPr id="7" name="矩形 6"/>
          <p:cNvSpPr/>
          <p:nvPr/>
        </p:nvSpPr>
        <p:spPr>
          <a:xfrm>
            <a:off x="892175" y="1706345"/>
            <a:ext cx="8899525" cy="586507"/>
          </a:xfrm>
          <a:prstGeom prst="rect">
            <a:avLst/>
          </a:prstGeom>
          <a:noFill/>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1">
                <a:ln>
                  <a:noFill/>
                </a:ln>
                <a:solidFill>
                  <a:prstClr val="black"/>
                </a:solidFill>
                <a:effectLst/>
                <a:uLnTx/>
                <a:uFillTx/>
                <a:cs typeface="+mn-ea"/>
                <a:sym typeface="+mn-lt"/>
              </a:rPr>
              <a:t> 哪些句子生动地向我们介绍了纳米是非常非常小的长度单位？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p:bldP spid="6" grpId="0" bldLvl="0"/>
      <p:bldP spid="7" grpId="0" bldLvl="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4" name="矩形 3"/>
          <p:cNvSpPr/>
          <p:nvPr/>
        </p:nvSpPr>
        <p:spPr>
          <a:xfrm>
            <a:off x="850901" y="1192980"/>
            <a:ext cx="10242550" cy="1489895"/>
          </a:xfrm>
          <a:prstGeom prst="rect">
            <a:avLst/>
          </a:prstGeom>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3200" b="0" i="0" u="none" strike="noStrike" kern="1200" cap="none" spc="0" normalizeH="0" baseline="0" noProof="1">
                <a:ln>
                  <a:noFill/>
                </a:ln>
                <a:solidFill>
                  <a:prstClr val="black"/>
                </a:solidFill>
                <a:effectLst/>
                <a:uLnTx/>
                <a:uFillTx/>
                <a:cs typeface="+mn-ea"/>
                <a:sym typeface="+mn-lt"/>
              </a:rPr>
              <a:t>    </a:t>
            </a:r>
            <a:r>
              <a:rPr kumimoji="0" lang="zh-CN" altLang="en-US" sz="3200" b="1" i="0" u="none" strike="noStrike" kern="1200" cap="none" spc="0" normalizeH="0" baseline="0" noProof="1">
                <a:ln>
                  <a:noFill/>
                </a:ln>
                <a:solidFill>
                  <a:prstClr val="black"/>
                </a:solidFill>
                <a:effectLst/>
                <a:uLnTx/>
                <a:uFillTx/>
                <a:cs typeface="+mn-ea"/>
                <a:sym typeface="+mn-lt"/>
              </a:rPr>
              <a:t>如果</a:t>
            </a:r>
            <a:r>
              <a:rPr kumimoji="0" lang="zh-CN" altLang="en-US" sz="3200" b="1" i="0" u="none" strike="noStrike" kern="1200" cap="none" spc="0" normalizeH="0" baseline="0" noProof="1">
                <a:ln>
                  <a:noFill/>
                </a:ln>
                <a:solidFill>
                  <a:srgbClr val="FF0000"/>
                </a:solidFill>
                <a:effectLst/>
                <a:uLnTx/>
                <a:uFillTx/>
                <a:cs typeface="+mn-ea"/>
                <a:sym typeface="+mn-lt"/>
              </a:rPr>
              <a:t>把直径为</a:t>
            </a:r>
            <a:r>
              <a:rPr kumimoji="0" lang="en-US" altLang="zh-CN" sz="3200" b="1" i="0" u="none" strike="noStrike" kern="1200" cap="none" spc="0" normalizeH="0" baseline="0" noProof="1">
                <a:ln>
                  <a:noFill/>
                </a:ln>
                <a:solidFill>
                  <a:srgbClr val="FF0000"/>
                </a:solidFill>
                <a:effectLst/>
                <a:uLnTx/>
                <a:uFillTx/>
                <a:cs typeface="+mn-ea"/>
                <a:sym typeface="+mn-lt"/>
              </a:rPr>
              <a:t>1</a:t>
            </a:r>
            <a:r>
              <a:rPr kumimoji="0" lang="zh-CN" altLang="en-US" sz="3200" b="1" i="0" u="none" strike="noStrike" kern="1200" cap="none" spc="0" normalizeH="0" baseline="0" noProof="1">
                <a:ln>
                  <a:noFill/>
                </a:ln>
                <a:solidFill>
                  <a:srgbClr val="FF0000"/>
                </a:solidFill>
                <a:effectLst/>
                <a:uLnTx/>
                <a:uFillTx/>
                <a:cs typeface="+mn-ea"/>
                <a:sym typeface="+mn-lt"/>
              </a:rPr>
              <a:t>纳米的小球放到乒乓球上，相当于把乒乓球放在地球上</a:t>
            </a:r>
            <a:r>
              <a:rPr kumimoji="0" lang="zh-CN" altLang="en-US" sz="3200" b="1" i="0" u="none" strike="noStrike" kern="1200" cap="none" spc="0" normalizeH="0" baseline="0" noProof="1">
                <a:ln>
                  <a:noFill/>
                </a:ln>
                <a:solidFill>
                  <a:prstClr val="black"/>
                </a:solidFill>
                <a:effectLst/>
                <a:uLnTx/>
                <a:uFillTx/>
                <a:cs typeface="+mn-ea"/>
                <a:sym typeface="+mn-lt"/>
              </a:rPr>
              <a:t>，可见纳米有多么小。</a:t>
            </a:r>
          </a:p>
        </p:txBody>
      </p:sp>
      <p:grpSp>
        <p:nvGrpSpPr>
          <p:cNvPr id="5" name="组合 4"/>
          <p:cNvGrpSpPr/>
          <p:nvPr/>
        </p:nvGrpSpPr>
        <p:grpSpPr bwMode="auto">
          <a:xfrm>
            <a:off x="1943100" y="3857625"/>
            <a:ext cx="9034463" cy="2208213"/>
            <a:chOff x="2392987" y="3131539"/>
            <a:chExt cx="6059586" cy="1656184"/>
          </a:xfrm>
        </p:grpSpPr>
        <p:sp>
          <p:nvSpPr>
            <p:cNvPr id="6" name="圆角矩形标注 3"/>
            <p:cNvSpPr/>
            <p:nvPr/>
          </p:nvSpPr>
          <p:spPr>
            <a:xfrm>
              <a:off x="2392987" y="3131539"/>
              <a:ext cx="6059586" cy="1656184"/>
            </a:xfrm>
            <a:prstGeom prst="wedgeRoundRectCallout">
              <a:avLst>
                <a:gd name="adj1" fmla="val -33463"/>
                <a:gd name="adj2" fmla="val -80175"/>
                <a:gd name="adj3" fmla="val 16667"/>
              </a:avLst>
            </a:prstGeom>
            <a:solidFill>
              <a:schemeClr val="accent3">
                <a:lumMod val="20000"/>
                <a:lumOff val="80000"/>
              </a:schemeClr>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665" b="1" i="0" u="none" strike="noStrike" kern="1200" cap="none" spc="0" normalizeH="0" baseline="0" noProof="1">
                <a:ln>
                  <a:noFill/>
                </a:ln>
                <a:solidFill>
                  <a:srgbClr val="FF0000"/>
                </a:solidFill>
                <a:effectLst/>
                <a:uLnTx/>
                <a:uFillTx/>
                <a:cs typeface="+mn-ea"/>
                <a:sym typeface="+mn-lt"/>
              </a:endParaRPr>
            </a:p>
          </p:txBody>
        </p:sp>
        <p:sp>
          <p:nvSpPr>
            <p:cNvPr id="7" name="矩形 6"/>
            <p:cNvSpPr/>
            <p:nvPr/>
          </p:nvSpPr>
          <p:spPr>
            <a:xfrm>
              <a:off x="2470715" y="3311920"/>
              <a:ext cx="5981858" cy="1295422"/>
            </a:xfrm>
            <a:prstGeom prst="rect">
              <a:avLst/>
            </a:prstGeom>
          </p:spPr>
          <p:txBody>
            <a:bodyPr>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3600" b="1" i="0" u="none" strike="noStrike" kern="1200" cap="none" spc="0" normalizeH="0" baseline="0" noProof="1">
                  <a:ln>
                    <a:noFill/>
                  </a:ln>
                  <a:solidFill>
                    <a:srgbClr val="FF0000"/>
                  </a:solidFill>
                  <a:effectLst/>
                  <a:uLnTx/>
                  <a:uFillTx/>
                  <a:cs typeface="+mn-ea"/>
                  <a:sym typeface="+mn-lt"/>
                </a:rPr>
                <a:t>    </a:t>
              </a:r>
              <a:r>
                <a:rPr kumimoji="0" lang="zh-CN" altLang="en-US" sz="3600" b="1" i="0" u="none" strike="noStrike" kern="1200" cap="none" spc="0" normalizeH="0" baseline="0" noProof="1">
                  <a:ln>
                    <a:noFill/>
                  </a:ln>
                  <a:solidFill>
                    <a:prstClr val="black"/>
                  </a:solidFill>
                  <a:effectLst/>
                  <a:uLnTx/>
                  <a:uFillTx/>
                  <a:cs typeface="+mn-ea"/>
                  <a:sym typeface="+mn-lt"/>
                </a:rPr>
                <a:t>运用作比较的说明方法生动地向我们介绍了纳米是非常非常小的长度单位。</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4" name="TextBox 1"/>
          <p:cNvSpPr txBox="1"/>
          <p:nvPr/>
        </p:nvSpPr>
        <p:spPr>
          <a:xfrm>
            <a:off x="4470400" y="2314575"/>
            <a:ext cx="6580188" cy="2589363"/>
          </a:xfrm>
          <a:prstGeom prst="rect">
            <a:avLst/>
          </a:prstGeom>
          <a:solidFill>
            <a:schemeClr val="accent2">
              <a:lumMod val="20000"/>
              <a:lumOff val="80000"/>
            </a:schemeClr>
          </a:solidFill>
        </p:spPr>
        <p:txBody>
          <a:bodyPr>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3735" b="0" i="0" u="none" strike="noStrike" kern="1200" cap="none" spc="0" normalizeH="0" baseline="0" noProof="1">
                <a:ln>
                  <a:noFill/>
                </a:ln>
                <a:solidFill>
                  <a:prstClr val="black"/>
                </a:solidFill>
                <a:effectLst/>
                <a:uLnTx/>
                <a:uFillTx/>
                <a:cs typeface="+mn-ea"/>
                <a:sym typeface="+mn-lt"/>
              </a:rPr>
              <a:t>    第二自然段是围绕哪句话来写的？这个自然段的结构有什么特点？</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999" y="2847975"/>
            <a:ext cx="3028950" cy="4010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7813" b="7813"/>
          <a:stretch>
            <a:fillRect/>
          </a:stretch>
        </p:blipFill>
        <p:spPr>
          <a:xfrm>
            <a:off x="0" y="0"/>
            <a:ext cx="12192000" cy="6858000"/>
          </a:xfrm>
          <a:prstGeom prst="rect">
            <a:avLst/>
          </a:prstGeom>
        </p:spPr>
      </p:pic>
      <p:grpSp>
        <p:nvGrpSpPr>
          <p:cNvPr id="34" name="组合 33"/>
          <p:cNvGrpSpPr/>
          <p:nvPr/>
        </p:nvGrpSpPr>
        <p:grpSpPr>
          <a:xfrm>
            <a:off x="1251570" y="1410082"/>
            <a:ext cx="7279489" cy="3039933"/>
            <a:chOff x="6908038" y="1801761"/>
            <a:chExt cx="5755185" cy="2477316"/>
          </a:xfrm>
        </p:grpSpPr>
        <p:grpSp>
          <p:nvGrpSpPr>
            <p:cNvPr id="35" name="组合 34"/>
            <p:cNvGrpSpPr/>
            <p:nvPr/>
          </p:nvGrpSpPr>
          <p:grpSpPr>
            <a:xfrm>
              <a:off x="6908038" y="1801761"/>
              <a:ext cx="2594670" cy="747352"/>
              <a:chOff x="360" y="260"/>
              <a:chExt cx="4989" cy="1437"/>
            </a:xfrm>
          </p:grpSpPr>
          <p:pic>
            <p:nvPicPr>
              <p:cNvPr id="52" name="图片 51"/>
              <p:cNvPicPr>
                <a:picLocks noChangeAspect="1"/>
              </p:cNvPicPr>
              <p:nvPr/>
            </p:nvPicPr>
            <p:blipFill>
              <a:blip r:embed="rId4" cstate="email">
                <a:grayscl/>
              </a:blip>
              <a:srcRect/>
              <a:stretch>
                <a:fillRect/>
              </a:stretch>
            </p:blipFill>
            <p:spPr>
              <a:xfrm>
                <a:off x="360" y="260"/>
                <a:ext cx="1437" cy="1437"/>
              </a:xfrm>
              <a:prstGeom prst="ellipse">
                <a:avLst/>
              </a:prstGeom>
            </p:spPr>
          </p:pic>
          <p:sp>
            <p:nvSpPr>
              <p:cNvPr id="53" name="文本框 52"/>
              <p:cNvSpPr txBox="1"/>
              <p:nvPr/>
            </p:nvSpPr>
            <p:spPr>
              <a:xfrm>
                <a:off x="983" y="615"/>
                <a:ext cx="191" cy="723"/>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3D3533"/>
                    </a:solidFill>
                    <a:effectLst/>
                    <a:uLnTx/>
                    <a:uFillTx/>
                    <a:cs typeface="+mn-ea"/>
                    <a:sym typeface="+mn-lt"/>
                  </a:rPr>
                  <a:t>壹</a:t>
                </a:r>
              </a:p>
            </p:txBody>
          </p:sp>
          <p:sp>
            <p:nvSpPr>
              <p:cNvPr id="54" name="文本框 53"/>
              <p:cNvSpPr txBox="1"/>
              <p:nvPr/>
            </p:nvSpPr>
            <p:spPr>
              <a:xfrm>
                <a:off x="1797" y="557"/>
                <a:ext cx="3552" cy="916"/>
              </a:xfrm>
              <a:prstGeom prst="rect">
                <a:avLst/>
              </a:prstGeom>
              <a:noFill/>
            </p:spPr>
            <p:txBody>
              <a:bodyPr wrap="square" rtlCol="0" anchor="ctr">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3D3533"/>
                    </a:solidFill>
                    <a:effectLst/>
                    <a:uLnTx/>
                    <a:uFillTx/>
                    <a:cs typeface="+mn-ea"/>
                    <a:sym typeface="+mn-lt"/>
                  </a:rPr>
                  <a:t>课前导读</a:t>
                </a:r>
              </a:p>
            </p:txBody>
          </p:sp>
        </p:grpSp>
        <p:grpSp>
          <p:nvGrpSpPr>
            <p:cNvPr id="36" name="组合 35"/>
            <p:cNvGrpSpPr/>
            <p:nvPr/>
          </p:nvGrpSpPr>
          <p:grpSpPr>
            <a:xfrm>
              <a:off x="6908038" y="2666743"/>
              <a:ext cx="2594670" cy="747352"/>
              <a:chOff x="360" y="260"/>
              <a:chExt cx="4989" cy="1437"/>
            </a:xfrm>
          </p:grpSpPr>
          <p:pic>
            <p:nvPicPr>
              <p:cNvPr id="49" name="图片 48"/>
              <p:cNvPicPr>
                <a:picLocks noChangeAspect="1"/>
              </p:cNvPicPr>
              <p:nvPr/>
            </p:nvPicPr>
            <p:blipFill>
              <a:blip r:embed="rId4" cstate="email">
                <a:grayscl/>
              </a:blip>
              <a:srcRect/>
              <a:stretch>
                <a:fillRect/>
              </a:stretch>
            </p:blipFill>
            <p:spPr>
              <a:xfrm>
                <a:off x="360" y="260"/>
                <a:ext cx="1437" cy="1437"/>
              </a:xfrm>
              <a:prstGeom prst="ellipse">
                <a:avLst/>
              </a:prstGeom>
            </p:spPr>
          </p:pic>
          <p:sp>
            <p:nvSpPr>
              <p:cNvPr id="50" name="文本框 49"/>
              <p:cNvSpPr txBox="1"/>
              <p:nvPr/>
            </p:nvSpPr>
            <p:spPr>
              <a:xfrm>
                <a:off x="983" y="615"/>
                <a:ext cx="191" cy="723"/>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3D3533"/>
                    </a:solidFill>
                    <a:effectLst/>
                    <a:uLnTx/>
                    <a:uFillTx/>
                    <a:cs typeface="+mn-ea"/>
                    <a:sym typeface="+mn-lt"/>
                  </a:rPr>
                  <a:t>贰</a:t>
                </a:r>
              </a:p>
            </p:txBody>
          </p:sp>
          <p:sp>
            <p:nvSpPr>
              <p:cNvPr id="51" name="文本框 50"/>
              <p:cNvSpPr txBox="1"/>
              <p:nvPr/>
            </p:nvSpPr>
            <p:spPr>
              <a:xfrm>
                <a:off x="1797" y="538"/>
                <a:ext cx="3552" cy="916"/>
              </a:xfrm>
              <a:prstGeom prst="rect">
                <a:avLst/>
              </a:prstGeom>
              <a:noFill/>
            </p:spPr>
            <p:txBody>
              <a:bodyPr wrap="square" rtlCol="0" anchor="ctr">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3D3533"/>
                    </a:solidFill>
                    <a:effectLst/>
                    <a:uLnTx/>
                    <a:uFillTx/>
                    <a:cs typeface="+mn-ea"/>
                    <a:sym typeface="+mn-lt"/>
                  </a:rPr>
                  <a:t>字词揭秘</a:t>
                </a:r>
              </a:p>
            </p:txBody>
          </p:sp>
        </p:grpSp>
        <p:grpSp>
          <p:nvGrpSpPr>
            <p:cNvPr id="37" name="组合 36"/>
            <p:cNvGrpSpPr/>
            <p:nvPr/>
          </p:nvGrpSpPr>
          <p:grpSpPr>
            <a:xfrm>
              <a:off x="6908038" y="3531725"/>
              <a:ext cx="2594670" cy="747352"/>
              <a:chOff x="360" y="260"/>
              <a:chExt cx="4989" cy="1437"/>
            </a:xfrm>
          </p:grpSpPr>
          <p:pic>
            <p:nvPicPr>
              <p:cNvPr id="46" name="图片 45"/>
              <p:cNvPicPr>
                <a:picLocks noChangeAspect="1"/>
              </p:cNvPicPr>
              <p:nvPr/>
            </p:nvPicPr>
            <p:blipFill>
              <a:blip r:embed="rId4" cstate="email">
                <a:grayscl/>
              </a:blip>
              <a:srcRect/>
              <a:stretch>
                <a:fillRect/>
              </a:stretch>
            </p:blipFill>
            <p:spPr>
              <a:xfrm>
                <a:off x="360" y="260"/>
                <a:ext cx="1437" cy="1437"/>
              </a:xfrm>
              <a:prstGeom prst="ellipse">
                <a:avLst/>
              </a:prstGeom>
            </p:spPr>
          </p:pic>
          <p:sp>
            <p:nvSpPr>
              <p:cNvPr id="47" name="文本框 46"/>
              <p:cNvSpPr txBox="1"/>
              <p:nvPr/>
            </p:nvSpPr>
            <p:spPr>
              <a:xfrm>
                <a:off x="983" y="615"/>
                <a:ext cx="191" cy="723"/>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3D3533"/>
                    </a:solidFill>
                    <a:effectLst/>
                    <a:uLnTx/>
                    <a:uFillTx/>
                    <a:cs typeface="+mn-ea"/>
                    <a:sym typeface="+mn-lt"/>
                  </a:rPr>
                  <a:t>叁</a:t>
                </a:r>
              </a:p>
            </p:txBody>
          </p:sp>
          <p:sp>
            <p:nvSpPr>
              <p:cNvPr id="48" name="文本框 47"/>
              <p:cNvSpPr txBox="1"/>
              <p:nvPr/>
            </p:nvSpPr>
            <p:spPr>
              <a:xfrm>
                <a:off x="1797" y="538"/>
                <a:ext cx="3552" cy="916"/>
              </a:xfrm>
              <a:prstGeom prst="rect">
                <a:avLst/>
              </a:prstGeom>
              <a:noFill/>
            </p:spPr>
            <p:txBody>
              <a:bodyPr wrap="square" rtlCol="0" anchor="ctr">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3D3533"/>
                    </a:solidFill>
                    <a:effectLst/>
                    <a:uLnTx/>
                    <a:uFillTx/>
                    <a:cs typeface="+mn-ea"/>
                    <a:sym typeface="+mn-lt"/>
                  </a:rPr>
                  <a:t>课文讲解</a:t>
                </a:r>
              </a:p>
            </p:txBody>
          </p:sp>
        </p:grpSp>
        <p:grpSp>
          <p:nvGrpSpPr>
            <p:cNvPr id="38" name="组合 37"/>
            <p:cNvGrpSpPr/>
            <p:nvPr/>
          </p:nvGrpSpPr>
          <p:grpSpPr>
            <a:xfrm>
              <a:off x="10068553" y="1811399"/>
              <a:ext cx="2594670" cy="747352"/>
              <a:chOff x="6437" y="-4711"/>
              <a:chExt cx="4989" cy="1437"/>
            </a:xfrm>
          </p:grpSpPr>
          <p:pic>
            <p:nvPicPr>
              <p:cNvPr id="43" name="图片 42"/>
              <p:cNvPicPr>
                <a:picLocks noChangeAspect="1"/>
              </p:cNvPicPr>
              <p:nvPr/>
            </p:nvPicPr>
            <p:blipFill>
              <a:blip r:embed="rId4" cstate="email">
                <a:grayscl/>
              </a:blip>
              <a:srcRect/>
              <a:stretch>
                <a:fillRect/>
              </a:stretch>
            </p:blipFill>
            <p:spPr>
              <a:xfrm>
                <a:off x="6437" y="-4711"/>
                <a:ext cx="1437" cy="1437"/>
              </a:xfrm>
              <a:prstGeom prst="ellipse">
                <a:avLst/>
              </a:prstGeom>
            </p:spPr>
          </p:pic>
          <p:sp>
            <p:nvSpPr>
              <p:cNvPr id="44" name="文本框 43"/>
              <p:cNvSpPr txBox="1"/>
              <p:nvPr/>
            </p:nvSpPr>
            <p:spPr>
              <a:xfrm>
                <a:off x="7060" y="-4356"/>
                <a:ext cx="191" cy="723"/>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3D3533"/>
                    </a:solidFill>
                    <a:effectLst/>
                    <a:uLnTx/>
                    <a:uFillTx/>
                    <a:cs typeface="+mn-ea"/>
                    <a:sym typeface="+mn-lt"/>
                  </a:rPr>
                  <a:t>肆</a:t>
                </a:r>
              </a:p>
            </p:txBody>
          </p:sp>
          <p:sp>
            <p:nvSpPr>
              <p:cNvPr id="45" name="文本框 44"/>
              <p:cNvSpPr txBox="1"/>
              <p:nvPr/>
            </p:nvSpPr>
            <p:spPr>
              <a:xfrm>
                <a:off x="7874" y="-4433"/>
                <a:ext cx="3552" cy="916"/>
              </a:xfrm>
              <a:prstGeom prst="rect">
                <a:avLst/>
              </a:prstGeom>
              <a:noFill/>
            </p:spPr>
            <p:txBody>
              <a:bodyPr wrap="square" rtlCol="0" anchor="ctr">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3D3533"/>
                    </a:solidFill>
                    <a:effectLst/>
                    <a:uLnTx/>
                    <a:uFillTx/>
                    <a:cs typeface="+mn-ea"/>
                    <a:sym typeface="+mn-lt"/>
                  </a:rPr>
                  <a:t>课堂小结</a:t>
                </a:r>
              </a:p>
            </p:txBody>
          </p:sp>
        </p:grpSp>
        <p:grpSp>
          <p:nvGrpSpPr>
            <p:cNvPr id="39" name="组合 38"/>
            <p:cNvGrpSpPr/>
            <p:nvPr/>
          </p:nvGrpSpPr>
          <p:grpSpPr>
            <a:xfrm>
              <a:off x="10068553" y="2676380"/>
              <a:ext cx="2594670" cy="747352"/>
              <a:chOff x="6437" y="-4711"/>
              <a:chExt cx="4989" cy="1437"/>
            </a:xfrm>
          </p:grpSpPr>
          <p:pic>
            <p:nvPicPr>
              <p:cNvPr id="40" name="图片 39"/>
              <p:cNvPicPr>
                <a:picLocks noChangeAspect="1"/>
              </p:cNvPicPr>
              <p:nvPr/>
            </p:nvPicPr>
            <p:blipFill>
              <a:blip r:embed="rId4" cstate="email">
                <a:grayscl/>
              </a:blip>
              <a:srcRect/>
              <a:stretch>
                <a:fillRect/>
              </a:stretch>
            </p:blipFill>
            <p:spPr>
              <a:xfrm>
                <a:off x="6437" y="-4711"/>
                <a:ext cx="1437" cy="1437"/>
              </a:xfrm>
              <a:prstGeom prst="ellipse">
                <a:avLst/>
              </a:prstGeom>
            </p:spPr>
          </p:pic>
          <p:sp>
            <p:nvSpPr>
              <p:cNvPr id="41" name="文本框 40"/>
              <p:cNvSpPr txBox="1"/>
              <p:nvPr/>
            </p:nvSpPr>
            <p:spPr>
              <a:xfrm>
                <a:off x="7060" y="-4356"/>
                <a:ext cx="191" cy="723"/>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3D3533"/>
                    </a:solidFill>
                    <a:effectLst/>
                    <a:uLnTx/>
                    <a:uFillTx/>
                    <a:cs typeface="+mn-ea"/>
                    <a:sym typeface="+mn-lt"/>
                  </a:rPr>
                  <a:t>伍</a:t>
                </a:r>
              </a:p>
            </p:txBody>
          </p:sp>
          <p:sp>
            <p:nvSpPr>
              <p:cNvPr id="42" name="文本框 41"/>
              <p:cNvSpPr txBox="1"/>
              <p:nvPr/>
            </p:nvSpPr>
            <p:spPr>
              <a:xfrm>
                <a:off x="7874" y="-4433"/>
                <a:ext cx="3552" cy="916"/>
              </a:xfrm>
              <a:prstGeom prst="rect">
                <a:avLst/>
              </a:prstGeom>
              <a:noFill/>
            </p:spPr>
            <p:txBody>
              <a:bodyPr wrap="square" rtlCol="0" anchor="ctr">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3D3533"/>
                    </a:solidFill>
                    <a:effectLst/>
                    <a:uLnTx/>
                    <a:uFillTx/>
                    <a:cs typeface="+mn-ea"/>
                    <a:sym typeface="+mn-lt"/>
                  </a:rPr>
                  <a:t>课堂练习</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4" name="矩形 3"/>
          <p:cNvSpPr/>
          <p:nvPr/>
        </p:nvSpPr>
        <p:spPr>
          <a:xfrm>
            <a:off x="863600" y="1768569"/>
            <a:ext cx="9793288" cy="4418325"/>
          </a:xfrm>
          <a:prstGeom prst="rect">
            <a:avLst/>
          </a:prstGeom>
        </p:spPr>
        <p:txBody>
          <a:bodyPr>
            <a:spAutoFit/>
          </a:bodyPr>
          <a:lstStyle/>
          <a:p>
            <a:pPr marL="0" marR="0" lvl="0" indent="0" algn="l" defTabSz="914400" rtl="0" eaLnBrk="1" fontAlgn="auto" latinLnBrk="0" hangingPunct="1">
              <a:lnSpc>
                <a:spcPct val="200000"/>
              </a:lnSpc>
              <a:spcBef>
                <a:spcPct val="0"/>
              </a:spcBef>
              <a:spcAft>
                <a:spcPct val="0"/>
              </a:spcAft>
              <a:buClrTx/>
              <a:buSzTx/>
              <a:buFontTx/>
              <a:buNone/>
              <a:defRPr/>
            </a:pPr>
            <a:r>
              <a:rPr kumimoji="0" lang="zh-CN" altLang="en-US" sz="2400" i="0" u="none" strike="noStrike" kern="1200" cap="none" spc="0" normalizeH="0" baseline="0" noProof="1">
                <a:ln>
                  <a:noFill/>
                </a:ln>
                <a:solidFill>
                  <a:prstClr val="black"/>
                </a:solidFill>
                <a:effectLst/>
                <a:uLnTx/>
                <a:uFillTx/>
                <a:cs typeface="+mn-ea"/>
                <a:sym typeface="+mn-lt"/>
              </a:rPr>
              <a:t>    什么是纳米技术呢？这得从纳米说起。纳米是非常非常小的长度单位，</a:t>
            </a:r>
            <a:r>
              <a:rPr kumimoji="0" lang="en-US" altLang="zh-CN" sz="2400" i="0" u="none" strike="noStrike" kern="1200" cap="none" spc="0" normalizeH="0" baseline="0" noProof="1">
                <a:ln>
                  <a:noFill/>
                </a:ln>
                <a:solidFill>
                  <a:prstClr val="black"/>
                </a:solidFill>
                <a:effectLst/>
                <a:uLnTx/>
                <a:uFillTx/>
                <a:cs typeface="+mn-ea"/>
                <a:sym typeface="+mn-lt"/>
              </a:rPr>
              <a:t>1</a:t>
            </a:r>
            <a:r>
              <a:rPr kumimoji="0" lang="zh-CN" altLang="en-US" sz="2400" i="0" u="none" strike="noStrike" kern="1200" cap="none" spc="0" normalizeH="0" baseline="0" noProof="1">
                <a:ln>
                  <a:noFill/>
                </a:ln>
                <a:solidFill>
                  <a:prstClr val="black"/>
                </a:solidFill>
                <a:effectLst/>
                <a:uLnTx/>
                <a:uFillTx/>
                <a:cs typeface="+mn-ea"/>
                <a:sym typeface="+mn-lt"/>
              </a:rPr>
              <a:t>纳米等于</a:t>
            </a:r>
            <a:r>
              <a:rPr kumimoji="0" lang="en-US" altLang="zh-CN" sz="2400" i="0" u="none" strike="noStrike" kern="1200" cap="none" spc="0" normalizeH="0" baseline="0" noProof="1">
                <a:ln>
                  <a:noFill/>
                </a:ln>
                <a:solidFill>
                  <a:prstClr val="black"/>
                </a:solidFill>
                <a:effectLst/>
                <a:uLnTx/>
                <a:uFillTx/>
                <a:cs typeface="+mn-ea"/>
                <a:sym typeface="+mn-lt"/>
              </a:rPr>
              <a:t>10</a:t>
            </a:r>
            <a:r>
              <a:rPr kumimoji="0" lang="zh-CN" altLang="en-US" sz="2400" i="0" u="none" strike="noStrike" kern="1200" cap="none" spc="0" normalizeH="0" baseline="0" noProof="1">
                <a:ln>
                  <a:noFill/>
                </a:ln>
                <a:solidFill>
                  <a:prstClr val="black"/>
                </a:solidFill>
                <a:effectLst/>
                <a:uLnTx/>
                <a:uFillTx/>
                <a:cs typeface="+mn-ea"/>
                <a:sym typeface="+mn-lt"/>
              </a:rPr>
              <a:t>亿分之一米。如果把直径为</a:t>
            </a:r>
            <a:r>
              <a:rPr kumimoji="0" lang="en-US" altLang="zh-CN" sz="2400" i="0" u="none" strike="noStrike" kern="1200" cap="none" spc="0" normalizeH="0" baseline="0" noProof="1">
                <a:ln>
                  <a:noFill/>
                </a:ln>
                <a:solidFill>
                  <a:prstClr val="black"/>
                </a:solidFill>
                <a:effectLst/>
                <a:uLnTx/>
                <a:uFillTx/>
                <a:cs typeface="+mn-ea"/>
                <a:sym typeface="+mn-lt"/>
              </a:rPr>
              <a:t>1</a:t>
            </a:r>
            <a:r>
              <a:rPr kumimoji="0" lang="zh-CN" altLang="en-US" sz="2400" i="0" u="none" strike="noStrike" kern="1200" cap="none" spc="0" normalizeH="0" baseline="0" noProof="1">
                <a:ln>
                  <a:noFill/>
                </a:ln>
                <a:solidFill>
                  <a:prstClr val="black"/>
                </a:solidFill>
                <a:effectLst/>
                <a:uLnTx/>
                <a:uFillTx/>
                <a:cs typeface="+mn-ea"/>
                <a:sym typeface="+mn-lt"/>
              </a:rPr>
              <a:t>纳米的小球放到乒乓球上，相当于把乒乓球放在地球上，可见纳米有多么小。纳米技术的研究对象一般在</a:t>
            </a:r>
            <a:r>
              <a:rPr kumimoji="0" lang="en-US" altLang="zh-CN" sz="2400" i="0" u="none" strike="noStrike" kern="1200" cap="none" spc="0" normalizeH="0" baseline="0" noProof="1">
                <a:ln>
                  <a:noFill/>
                </a:ln>
                <a:solidFill>
                  <a:prstClr val="black"/>
                </a:solidFill>
                <a:effectLst/>
                <a:uLnTx/>
                <a:uFillTx/>
                <a:cs typeface="+mn-ea"/>
                <a:sym typeface="+mn-lt"/>
              </a:rPr>
              <a:t>1</a:t>
            </a:r>
            <a:r>
              <a:rPr kumimoji="0" lang="zh-CN" altLang="en-US" sz="2400" i="0" u="none" strike="noStrike" kern="1200" cap="none" spc="0" normalizeH="0" baseline="0" noProof="1">
                <a:ln>
                  <a:noFill/>
                </a:ln>
                <a:solidFill>
                  <a:prstClr val="black"/>
                </a:solidFill>
                <a:effectLst/>
                <a:uLnTx/>
                <a:uFillTx/>
                <a:cs typeface="+mn-ea"/>
                <a:sym typeface="+mn-lt"/>
              </a:rPr>
              <a:t>纳米到</a:t>
            </a:r>
            <a:r>
              <a:rPr kumimoji="0" lang="en-US" altLang="zh-CN" sz="2400" i="0" u="none" strike="noStrike" kern="1200" cap="none" spc="0" normalizeH="0" baseline="0" noProof="1">
                <a:ln>
                  <a:noFill/>
                </a:ln>
                <a:solidFill>
                  <a:prstClr val="black"/>
                </a:solidFill>
                <a:effectLst/>
                <a:uLnTx/>
                <a:uFillTx/>
                <a:cs typeface="+mn-ea"/>
                <a:sym typeface="+mn-lt"/>
              </a:rPr>
              <a:t>100</a:t>
            </a:r>
            <a:r>
              <a:rPr kumimoji="0" lang="zh-CN" altLang="en-US" sz="2400" i="0" u="none" strike="noStrike" kern="1200" cap="none" spc="0" normalizeH="0" baseline="0" noProof="1">
                <a:ln>
                  <a:noFill/>
                </a:ln>
                <a:solidFill>
                  <a:prstClr val="black"/>
                </a:solidFill>
                <a:effectLst/>
                <a:uLnTx/>
                <a:uFillTx/>
                <a:cs typeface="+mn-ea"/>
                <a:sym typeface="+mn-lt"/>
              </a:rPr>
              <a:t>纳米之间，不仅肉眼根本看不见，就是普通的光学显微镜也无能为力。这种小小的物质拥有许多新奇的特性，纳米技术就是研究并利用这些特性造福于人类的一门学问。</a:t>
            </a:r>
          </a:p>
        </p:txBody>
      </p:sp>
      <p:cxnSp>
        <p:nvCxnSpPr>
          <p:cNvPr id="5" name="直接连接符 4"/>
          <p:cNvCxnSpPr/>
          <p:nvPr/>
        </p:nvCxnSpPr>
        <p:spPr>
          <a:xfrm>
            <a:off x="2159794" y="2590394"/>
            <a:ext cx="4190206"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6" name="云形标注 5"/>
          <p:cNvSpPr/>
          <p:nvPr/>
        </p:nvSpPr>
        <p:spPr>
          <a:xfrm>
            <a:off x="4151313" y="760506"/>
            <a:ext cx="2784475" cy="1008063"/>
          </a:xfrm>
          <a:prstGeom prst="cloudCallout">
            <a:avLst>
              <a:gd name="adj1" fmla="val -41814"/>
              <a:gd name="adj2" fmla="val 71319"/>
            </a:avLst>
          </a:prstGeom>
          <a:solidFill>
            <a:srgbClr val="3D353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735" b="0" i="0" u="none" strike="noStrike" kern="1200" cap="none" spc="0" normalizeH="0" baseline="0" noProof="1">
                <a:ln>
                  <a:noFill/>
                </a:ln>
                <a:solidFill>
                  <a:prstClr val="white"/>
                </a:solidFill>
                <a:effectLst/>
                <a:uLnTx/>
                <a:uFillTx/>
                <a:cs typeface="+mn-ea"/>
                <a:sym typeface="+mn-lt"/>
              </a:rPr>
              <a:t>中心句</a:t>
            </a:r>
          </a:p>
        </p:txBody>
      </p:sp>
      <p:sp>
        <p:nvSpPr>
          <p:cNvPr id="7" name="TextBox 6"/>
          <p:cNvSpPr txBox="1"/>
          <p:nvPr/>
        </p:nvSpPr>
        <p:spPr>
          <a:xfrm>
            <a:off x="11014075" y="2590394"/>
            <a:ext cx="671513" cy="749300"/>
          </a:xfrm>
          <a:prstGeom prst="rect">
            <a:avLst/>
          </a:prstGeom>
          <a:noFill/>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4265" b="0" i="0" u="none" strike="noStrike" kern="1200" cap="none" spc="0" normalizeH="0" baseline="0" noProof="1">
                <a:ln>
                  <a:noFill/>
                </a:ln>
                <a:solidFill>
                  <a:prstClr val="black"/>
                </a:solidFill>
                <a:effectLst/>
                <a:uLnTx/>
                <a:uFillTx/>
                <a:cs typeface="+mn-ea"/>
                <a:sym typeface="+mn-lt"/>
              </a:rPr>
              <a:t>总</a:t>
            </a:r>
          </a:p>
        </p:txBody>
      </p:sp>
      <p:sp>
        <p:nvSpPr>
          <p:cNvPr id="8" name="下箭头 7"/>
          <p:cNvSpPr/>
          <p:nvPr/>
        </p:nvSpPr>
        <p:spPr>
          <a:xfrm>
            <a:off x="11109325" y="3839756"/>
            <a:ext cx="646113" cy="766763"/>
          </a:xfrm>
          <a:prstGeom prst="downArrow">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65" b="0" i="0" u="none" strike="noStrike" kern="1200" cap="none" spc="0" normalizeH="0" baseline="0" noProof="1">
              <a:ln>
                <a:noFill/>
              </a:ln>
              <a:solidFill>
                <a:prstClr val="white"/>
              </a:solidFill>
              <a:effectLst/>
              <a:uLnTx/>
              <a:uFillTx/>
              <a:cs typeface="+mn-ea"/>
              <a:sym typeface="+mn-lt"/>
            </a:endParaRPr>
          </a:p>
        </p:txBody>
      </p:sp>
      <p:sp>
        <p:nvSpPr>
          <p:cNvPr id="9" name="TextBox 8"/>
          <p:cNvSpPr txBox="1"/>
          <p:nvPr/>
        </p:nvSpPr>
        <p:spPr>
          <a:xfrm>
            <a:off x="11014075" y="4990694"/>
            <a:ext cx="671513" cy="749300"/>
          </a:xfrm>
          <a:prstGeom prst="rect">
            <a:avLst/>
          </a:prstGeom>
          <a:noFill/>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4265" b="0" i="0" u="none" strike="noStrike" kern="1200" cap="none" spc="0" normalizeH="0" baseline="0" noProof="1">
                <a:ln>
                  <a:noFill/>
                </a:ln>
                <a:solidFill>
                  <a:prstClr val="black"/>
                </a:solidFill>
                <a:effectLst/>
                <a:uLnTx/>
                <a:uFillTx/>
                <a:cs typeface="+mn-ea"/>
                <a:sym typeface="+mn-lt"/>
              </a:rPr>
              <a:t>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ldLvl="0" animBg="1"/>
      <p:bldP spid="7" grpId="0"/>
      <p:bldP spid="8" grpId="0" bldLvl="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课堂小结</a:t>
            </a:r>
          </a:p>
        </p:txBody>
      </p:sp>
      <p:sp>
        <p:nvSpPr>
          <p:cNvPr id="4" name="矩形 3"/>
          <p:cNvSpPr/>
          <p:nvPr/>
        </p:nvSpPr>
        <p:spPr>
          <a:xfrm>
            <a:off x="911215" y="2609850"/>
            <a:ext cx="7583487" cy="2597827"/>
          </a:xfrm>
          <a:prstGeom prst="rect">
            <a:avLst/>
          </a:prstGeom>
          <a:ln>
            <a:solidFill>
              <a:schemeClr val="accent6">
                <a:lumMod val="50000"/>
              </a:schemeClr>
            </a:solidFill>
          </a:ln>
        </p:spPr>
        <p:txBody>
          <a:bodyPr>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en-US" altLang="zh-CN" sz="2000" b="1" i="0" u="none" strike="noStrike" kern="1200" cap="none" spc="0" normalizeH="0" baseline="0" noProof="1">
                <a:ln>
                  <a:noFill/>
                </a:ln>
                <a:solidFill>
                  <a:prstClr val="black"/>
                </a:solidFill>
                <a:effectLst/>
                <a:uLnTx/>
                <a:uFillTx/>
                <a:cs typeface="+mn-ea"/>
                <a:sym typeface="+mn-lt"/>
              </a:rPr>
              <a:t>     </a:t>
            </a:r>
            <a:r>
              <a:rPr kumimoji="0" lang="en-US" altLang="zh-CN" sz="2800" b="1" i="0" u="none" strike="noStrike" kern="1200" cap="none" spc="0" normalizeH="0" baseline="0" noProof="1">
                <a:ln>
                  <a:noFill/>
                </a:ln>
                <a:solidFill>
                  <a:prstClr val="black"/>
                </a:solidFill>
                <a:effectLst/>
                <a:uLnTx/>
                <a:uFillTx/>
                <a:cs typeface="+mn-ea"/>
                <a:sym typeface="+mn-lt"/>
              </a:rPr>
              <a:t>《</a:t>
            </a:r>
            <a:r>
              <a:rPr kumimoji="0" lang="zh-CN" altLang="en-US" sz="2800" b="1" i="0" u="none" strike="noStrike" kern="1200" cap="none" spc="0" normalizeH="0" baseline="0" noProof="1">
                <a:ln>
                  <a:noFill/>
                </a:ln>
                <a:solidFill>
                  <a:prstClr val="black"/>
                </a:solidFill>
                <a:effectLst/>
                <a:uLnTx/>
                <a:uFillTx/>
                <a:cs typeface="+mn-ea"/>
                <a:sym typeface="+mn-lt"/>
              </a:rPr>
              <a:t>纳米技术就在我们身边</a:t>
            </a:r>
            <a:r>
              <a:rPr kumimoji="0" lang="en-US" altLang="zh-CN" sz="2800" b="1" i="0" u="none" strike="noStrike" kern="1200" cap="none" spc="0" normalizeH="0" baseline="0" noProof="1">
                <a:ln>
                  <a:noFill/>
                </a:ln>
                <a:solidFill>
                  <a:prstClr val="black"/>
                </a:solidFill>
                <a:effectLst/>
                <a:uLnTx/>
                <a:uFillTx/>
                <a:cs typeface="+mn-ea"/>
                <a:sym typeface="+mn-lt"/>
              </a:rPr>
              <a:t>》</a:t>
            </a:r>
            <a:r>
              <a:rPr kumimoji="0" lang="zh-CN" altLang="en-US" sz="2800" b="1" i="0" u="none" strike="noStrike" kern="1200" cap="none" spc="0" normalizeH="0" baseline="0" noProof="1">
                <a:ln>
                  <a:noFill/>
                </a:ln>
                <a:solidFill>
                  <a:prstClr val="black"/>
                </a:solidFill>
                <a:effectLst/>
                <a:uLnTx/>
                <a:uFillTx/>
                <a:cs typeface="+mn-ea"/>
                <a:sym typeface="+mn-lt"/>
              </a:rPr>
              <a:t>是一篇科普说明文。这篇课文介绍了 </a:t>
            </a:r>
            <a:r>
              <a:rPr kumimoji="0" lang="zh-CN" altLang="en-US" sz="2800" b="1" i="0" u="sng" strike="noStrike" kern="1200" cap="none" spc="0" normalizeH="0" baseline="0" noProof="1">
                <a:ln>
                  <a:noFill/>
                </a:ln>
                <a:solidFill>
                  <a:prstClr val="black"/>
                </a:solidFill>
                <a:effectLst/>
                <a:uLnTx/>
                <a:uFillTx/>
                <a:cs typeface="+mn-ea"/>
                <a:sym typeface="+mn-lt"/>
              </a:rPr>
              <a:t>  </a:t>
            </a:r>
            <a:endParaRPr kumimoji="0" lang="en-US" altLang="zh-CN" sz="2800" b="1" i="0" u="sng" strike="noStrike" kern="1200" cap="none" spc="0" normalizeH="0" baseline="0" noProof="1">
              <a:ln>
                <a:noFill/>
              </a:ln>
              <a:solidFill>
                <a:prstClr val="black"/>
              </a:solidFill>
              <a:effectLst/>
              <a:uLnTx/>
              <a:uFillTx/>
              <a:cs typeface="+mn-ea"/>
              <a:sym typeface="+mn-lt"/>
            </a:endParaRPr>
          </a:p>
          <a:p>
            <a:pPr marL="0" marR="0" lvl="0" indent="0" algn="l" defTabSz="914400" rtl="0" eaLnBrk="1" fontAlgn="auto" latinLnBrk="0" hangingPunct="1">
              <a:lnSpc>
                <a:spcPct val="150000"/>
              </a:lnSpc>
              <a:spcBef>
                <a:spcPct val="0"/>
              </a:spcBef>
              <a:spcAft>
                <a:spcPct val="0"/>
              </a:spcAft>
              <a:buClrTx/>
              <a:buSzTx/>
              <a:buFontTx/>
              <a:buNone/>
              <a:defRPr/>
            </a:pPr>
            <a:r>
              <a:rPr kumimoji="0" lang="en-US" altLang="zh-CN" sz="2800" b="1" i="0" u="sng" strike="noStrike" kern="1200" cap="none" spc="0" normalizeH="0" baseline="0" noProof="1">
                <a:ln>
                  <a:noFill/>
                </a:ln>
                <a:solidFill>
                  <a:prstClr val="black"/>
                </a:solidFill>
                <a:effectLst/>
                <a:uLnTx/>
                <a:uFillTx/>
                <a:cs typeface="+mn-ea"/>
                <a:sym typeface="+mn-lt"/>
              </a:rPr>
              <a:t>                              </a:t>
            </a:r>
            <a:r>
              <a:rPr kumimoji="0" lang="zh-CN" altLang="en-US" sz="2800" b="1" i="0" u="none" strike="noStrike" kern="1200" cap="none" spc="0" normalizeH="0" baseline="0" noProof="1">
                <a:ln>
                  <a:noFill/>
                </a:ln>
                <a:solidFill>
                  <a:prstClr val="black"/>
                </a:solidFill>
                <a:effectLst/>
                <a:uLnTx/>
                <a:uFillTx/>
                <a:cs typeface="+mn-ea"/>
                <a:sym typeface="+mn-lt"/>
              </a:rPr>
              <a:t>以及</a:t>
            </a:r>
            <a:endParaRPr kumimoji="0" lang="en-US" altLang="zh-CN" sz="2800" b="1" i="0" u="none" strike="noStrike" kern="1200" cap="none" spc="0" normalizeH="0" baseline="0" noProof="1">
              <a:ln>
                <a:noFill/>
              </a:ln>
              <a:solidFill>
                <a:prstClr val="black"/>
              </a:solidFill>
              <a:effectLst/>
              <a:uLnTx/>
              <a:uFillTx/>
              <a:cs typeface="+mn-ea"/>
              <a:sym typeface="+mn-lt"/>
            </a:endParaRPr>
          </a:p>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2800" b="1" i="0" u="sng" strike="noStrike" kern="1200" cap="none" spc="0" normalizeH="0" baseline="0" noProof="1">
                <a:ln>
                  <a:noFill/>
                </a:ln>
                <a:solidFill>
                  <a:prstClr val="black"/>
                </a:solidFill>
                <a:effectLst/>
                <a:uLnTx/>
                <a:uFillTx/>
                <a:cs typeface="+mn-ea"/>
                <a:sym typeface="+mn-lt"/>
              </a:rPr>
              <a:t>  </a:t>
            </a:r>
            <a:endParaRPr kumimoji="0" lang="en-US" altLang="zh-CN" sz="2800" b="1" i="0" u="sng" strike="noStrike" kern="1200" cap="none" spc="0" normalizeH="0" baseline="0" noProof="1">
              <a:ln>
                <a:noFill/>
              </a:ln>
              <a:solidFill>
                <a:prstClr val="black"/>
              </a:solidFill>
              <a:effectLst/>
              <a:uLnTx/>
              <a:uFillTx/>
              <a:cs typeface="+mn-ea"/>
              <a:sym typeface="+mn-lt"/>
            </a:endParaRPr>
          </a:p>
        </p:txBody>
      </p:sp>
      <p:sp>
        <p:nvSpPr>
          <p:cNvPr id="5" name="矩形 4"/>
          <p:cNvSpPr/>
          <p:nvPr/>
        </p:nvSpPr>
        <p:spPr>
          <a:xfrm>
            <a:off x="1006465" y="3883634"/>
            <a:ext cx="4287837" cy="523220"/>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1">
                <a:ln>
                  <a:noFill/>
                </a:ln>
                <a:solidFill>
                  <a:srgbClr val="FF0000"/>
                </a:solidFill>
                <a:effectLst/>
                <a:uLnTx/>
                <a:uFillTx/>
                <a:cs typeface="+mn-ea"/>
                <a:sym typeface="+mn-lt"/>
              </a:rPr>
              <a:t>什么是纳米技术</a:t>
            </a:r>
            <a:endParaRPr kumimoji="0" lang="zh-CN" altLang="en-US" sz="1400" b="0" i="0" u="none" strike="noStrike" kern="1200" cap="none" spc="0" normalizeH="0" baseline="0" noProof="1">
              <a:ln>
                <a:noFill/>
              </a:ln>
              <a:solidFill>
                <a:prstClr val="black"/>
              </a:solidFill>
              <a:effectLst/>
              <a:uLnTx/>
              <a:uFillTx/>
              <a:cs typeface="+mn-ea"/>
              <a:sym typeface="+mn-lt"/>
            </a:endParaRPr>
          </a:p>
        </p:txBody>
      </p:sp>
      <p:sp>
        <p:nvSpPr>
          <p:cNvPr id="6" name="矩形 5"/>
          <p:cNvSpPr/>
          <p:nvPr/>
        </p:nvSpPr>
        <p:spPr>
          <a:xfrm>
            <a:off x="4764783" y="4002022"/>
            <a:ext cx="2028119"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1">
                <a:ln>
                  <a:noFill/>
                </a:ln>
                <a:solidFill>
                  <a:srgbClr val="FF0000"/>
                </a:solidFill>
                <a:effectLst/>
                <a:uLnTx/>
                <a:uFillTx/>
                <a:cs typeface="+mn-ea"/>
                <a:sym typeface="+mn-lt"/>
              </a:rPr>
              <a:t>纳米技术在</a:t>
            </a:r>
            <a:endParaRPr kumimoji="0" lang="zh-CN" altLang="en-US" sz="1400" b="0" i="0" u="none" strike="noStrike" kern="1200" cap="none" spc="0" normalizeH="0" baseline="0" noProof="1">
              <a:ln>
                <a:noFill/>
              </a:ln>
              <a:solidFill>
                <a:prstClr val="black"/>
              </a:solidFill>
              <a:effectLst/>
              <a:uLnTx/>
              <a:uFillTx/>
              <a:cs typeface="+mn-ea"/>
              <a:sym typeface="+mn-lt"/>
            </a:endParaRPr>
          </a:p>
        </p:txBody>
      </p:sp>
      <p:cxnSp>
        <p:nvCxnSpPr>
          <p:cNvPr id="7" name="直接连接符 6"/>
          <p:cNvCxnSpPr/>
          <p:nvPr/>
        </p:nvCxnSpPr>
        <p:spPr>
          <a:xfrm>
            <a:off x="4764783" y="4525242"/>
            <a:ext cx="230346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006465" y="4528398"/>
            <a:ext cx="5786437" cy="523220"/>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1">
                <a:ln>
                  <a:noFill/>
                </a:ln>
                <a:solidFill>
                  <a:srgbClr val="FF0000"/>
                </a:solidFill>
                <a:effectLst/>
                <a:uLnTx/>
                <a:uFillTx/>
                <a:cs typeface="+mn-ea"/>
                <a:sym typeface="+mn-lt"/>
              </a:rPr>
              <a:t>现代社会各个方面的应用</a:t>
            </a:r>
            <a:endParaRPr kumimoji="0" lang="zh-CN" altLang="en-US" sz="1400" b="0" i="0" u="none" strike="noStrike" kern="1200" cap="none" spc="0" normalizeH="0" baseline="0" noProof="1">
              <a:ln>
                <a:noFill/>
              </a:ln>
              <a:solidFill>
                <a:prstClr val="black"/>
              </a:solidFill>
              <a:effectLst/>
              <a:uLnTx/>
              <a:uFillTx/>
              <a:cs typeface="+mn-ea"/>
              <a:sym typeface="+mn-lt"/>
            </a:endParaRPr>
          </a:p>
        </p:txBody>
      </p:sp>
      <p:cxnSp>
        <p:nvCxnSpPr>
          <p:cNvPr id="9" name="直接连接符 8"/>
          <p:cNvCxnSpPr/>
          <p:nvPr/>
        </p:nvCxnSpPr>
        <p:spPr>
          <a:xfrm>
            <a:off x="1006465" y="5068888"/>
            <a:ext cx="556895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9952" y="2847975"/>
            <a:ext cx="3028950" cy="4010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课后作业</a:t>
            </a:r>
          </a:p>
        </p:txBody>
      </p:sp>
      <p:sp>
        <p:nvSpPr>
          <p:cNvPr id="10" name="矩形 9"/>
          <p:cNvSpPr>
            <a:spLocks noChangeArrowheads="1"/>
          </p:cNvSpPr>
          <p:nvPr/>
        </p:nvSpPr>
        <p:spPr bwMode="auto">
          <a:xfrm>
            <a:off x="977096" y="1487488"/>
            <a:ext cx="22926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000000"/>
                </a:solidFill>
                <a:effectLst/>
                <a:uLnTx/>
                <a:uFillTx/>
                <a:latin typeface="+mn-lt"/>
                <a:ea typeface="+mn-ea"/>
                <a:cs typeface="+mn-ea"/>
                <a:sym typeface="+mn-lt"/>
              </a:rPr>
              <a:t>一、缩句。</a:t>
            </a:r>
          </a:p>
        </p:txBody>
      </p:sp>
      <p:sp>
        <p:nvSpPr>
          <p:cNvPr id="11" name="矩形 10"/>
          <p:cNvSpPr>
            <a:spLocks noChangeArrowheads="1"/>
          </p:cNvSpPr>
          <p:nvPr/>
        </p:nvSpPr>
        <p:spPr bwMode="auto">
          <a:xfrm>
            <a:off x="1288246" y="2276475"/>
            <a:ext cx="83994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a:ln>
                  <a:noFill/>
                </a:ln>
                <a:solidFill>
                  <a:srgbClr val="000000"/>
                </a:solidFill>
                <a:effectLst/>
                <a:uLnTx/>
                <a:uFillTx/>
                <a:latin typeface="+mn-lt"/>
                <a:ea typeface="+mn-ea"/>
                <a:cs typeface="+mn-ea"/>
                <a:sym typeface="+mn-lt"/>
              </a:rPr>
              <a:t>1</a:t>
            </a:r>
            <a:r>
              <a:rPr kumimoji="0" lang="zh-CN" altLang="en-US" sz="3200" b="1" i="0" u="none" strike="noStrike" kern="1200" cap="none" spc="0" normalizeH="0" baseline="0" noProof="0">
                <a:ln>
                  <a:noFill/>
                </a:ln>
                <a:solidFill>
                  <a:srgbClr val="000000"/>
                </a:solidFill>
                <a:effectLst/>
                <a:uLnTx/>
                <a:uFillTx/>
                <a:latin typeface="+mn-lt"/>
                <a:ea typeface="+mn-ea"/>
                <a:cs typeface="+mn-ea"/>
                <a:sym typeface="+mn-lt"/>
              </a:rPr>
              <a:t>、纳米技术将给人类的生活带来深刻的变化。</a:t>
            </a:r>
            <a:endParaRPr kumimoji="0" lang="zh-CN" altLang="en-US" sz="3200" b="1" i="0" u="none" strike="noStrike" kern="1200" cap="none" spc="0" normalizeH="0" baseline="0" noProof="0">
              <a:ln>
                <a:noFill/>
              </a:ln>
              <a:solidFill>
                <a:srgbClr val="FF0000"/>
              </a:solidFill>
              <a:effectLst/>
              <a:uLnTx/>
              <a:uFillTx/>
              <a:latin typeface="+mn-lt"/>
              <a:ea typeface="+mn-ea"/>
              <a:cs typeface="+mn-ea"/>
              <a:sym typeface="+mn-lt"/>
            </a:endParaRPr>
          </a:p>
        </p:txBody>
      </p:sp>
      <p:sp>
        <p:nvSpPr>
          <p:cNvPr id="12" name="矩形 11"/>
          <p:cNvSpPr>
            <a:spLocks noChangeArrowheads="1"/>
          </p:cNvSpPr>
          <p:nvPr/>
        </p:nvSpPr>
        <p:spPr bwMode="auto">
          <a:xfrm>
            <a:off x="1889909" y="3033713"/>
            <a:ext cx="39789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FF0000"/>
                </a:solidFill>
                <a:effectLst/>
                <a:uLnTx/>
                <a:uFillTx/>
                <a:latin typeface="+mn-lt"/>
                <a:ea typeface="+mn-ea"/>
                <a:cs typeface="+mn-ea"/>
                <a:sym typeface="+mn-lt"/>
              </a:rPr>
              <a:t>纳米技术带来变化。</a:t>
            </a:r>
          </a:p>
        </p:txBody>
      </p:sp>
      <p:sp>
        <p:nvSpPr>
          <p:cNvPr id="13" name="矩形 12"/>
          <p:cNvSpPr>
            <a:spLocks noChangeArrowheads="1"/>
          </p:cNvSpPr>
          <p:nvPr/>
        </p:nvSpPr>
        <p:spPr bwMode="auto">
          <a:xfrm>
            <a:off x="1297771" y="3876675"/>
            <a:ext cx="6810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a:ln>
                  <a:noFill/>
                </a:ln>
                <a:solidFill>
                  <a:srgbClr val="000000"/>
                </a:solidFill>
                <a:effectLst/>
                <a:uLnTx/>
                <a:uFillTx/>
                <a:latin typeface="+mn-lt"/>
                <a:ea typeface="+mn-ea"/>
                <a:cs typeface="+mn-ea"/>
                <a:sym typeface="+mn-lt"/>
              </a:rPr>
              <a:t>2</a:t>
            </a:r>
            <a:r>
              <a:rPr kumimoji="0" lang="zh-CN" altLang="en-US" sz="3200" b="1" i="0" u="none" strike="noStrike" kern="1200" cap="none" spc="0" normalizeH="0" baseline="0" noProof="0">
                <a:ln>
                  <a:noFill/>
                </a:ln>
                <a:solidFill>
                  <a:srgbClr val="000000"/>
                </a:solidFill>
                <a:effectLst/>
                <a:uLnTx/>
                <a:uFillTx/>
                <a:latin typeface="+mn-lt"/>
                <a:ea typeface="+mn-ea"/>
                <a:cs typeface="+mn-ea"/>
                <a:sym typeface="+mn-lt"/>
              </a:rPr>
              <a:t>、纳米是非常非常小的长度单位。</a:t>
            </a:r>
          </a:p>
        </p:txBody>
      </p:sp>
      <p:sp>
        <p:nvSpPr>
          <p:cNvPr id="14" name="矩形 13"/>
          <p:cNvSpPr>
            <a:spLocks noChangeArrowheads="1"/>
          </p:cNvSpPr>
          <p:nvPr/>
        </p:nvSpPr>
        <p:spPr bwMode="auto">
          <a:xfrm>
            <a:off x="1889909" y="4516438"/>
            <a:ext cx="27142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FF0000"/>
                </a:solidFill>
                <a:effectLst/>
                <a:uLnTx/>
                <a:uFillTx/>
                <a:latin typeface="+mn-lt"/>
                <a:ea typeface="+mn-ea"/>
                <a:cs typeface="+mn-ea"/>
                <a:sym typeface="+mn-lt"/>
              </a:rPr>
              <a:t>纳米是单位。</a:t>
            </a:r>
          </a:p>
        </p:txBody>
      </p:sp>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8479" y="3033713"/>
            <a:ext cx="3824287" cy="38242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课后作业</a:t>
            </a:r>
          </a:p>
        </p:txBody>
      </p:sp>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8479" y="3033713"/>
            <a:ext cx="3824287" cy="3824287"/>
          </a:xfrm>
          <a:prstGeom prst="rect">
            <a:avLst/>
          </a:prstGeom>
        </p:spPr>
      </p:pic>
      <p:sp>
        <p:nvSpPr>
          <p:cNvPr id="9" name="文本框 8"/>
          <p:cNvSpPr txBox="1">
            <a:spLocks noChangeArrowheads="1"/>
          </p:cNvSpPr>
          <p:nvPr/>
        </p:nvSpPr>
        <p:spPr bwMode="auto">
          <a:xfrm>
            <a:off x="1166813" y="1860550"/>
            <a:ext cx="8321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000000"/>
                </a:solidFill>
                <a:effectLst/>
                <a:uLnTx/>
                <a:uFillTx/>
                <a:latin typeface="+mn-lt"/>
                <a:ea typeface="+mn-ea"/>
                <a:cs typeface="+mn-ea"/>
                <a:sym typeface="+mn-lt"/>
              </a:rPr>
              <a:t>二、把纳米技术的新奇讲给家长听。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7813" b="7813"/>
          <a:stretch>
            <a:fillRect/>
          </a:stretch>
        </p:blipFill>
        <p:spPr>
          <a:xfrm>
            <a:off x="0" y="0"/>
            <a:ext cx="12192000" cy="6858000"/>
          </a:xfrm>
          <a:prstGeom prst="rect">
            <a:avLst/>
          </a:prstGeom>
        </p:spPr>
      </p:pic>
      <p:grpSp>
        <p:nvGrpSpPr>
          <p:cNvPr id="6" name="组合 5"/>
          <p:cNvGrpSpPr/>
          <p:nvPr/>
        </p:nvGrpSpPr>
        <p:grpSpPr>
          <a:xfrm>
            <a:off x="1052564" y="1410638"/>
            <a:ext cx="6335207" cy="2133270"/>
            <a:chOff x="752564" y="2734101"/>
            <a:chExt cx="5426390" cy="2133270"/>
          </a:xfrm>
        </p:grpSpPr>
        <p:sp>
          <p:nvSpPr>
            <p:cNvPr id="7" name="文本框 6"/>
            <p:cNvSpPr txBox="1"/>
            <p:nvPr/>
          </p:nvSpPr>
          <p:spPr>
            <a:xfrm>
              <a:off x="752564" y="2734101"/>
              <a:ext cx="5426390" cy="923330"/>
            </a:xfrm>
            <a:prstGeom prst="rect">
              <a:avLst/>
            </a:prstGeom>
            <a:noFill/>
          </p:spPr>
          <p:txBody>
            <a:bodyPr wrap="square" rtlCol="0">
              <a:spAutoFit/>
            </a:bodyPr>
            <a:lstStyle/>
            <a:p>
              <a:pPr lvl="0" algn="dist">
                <a:defRPr/>
              </a:pPr>
              <a:r>
                <a:rPr kumimoji="0" lang="zh-CN" altLang="en-US" sz="5400" b="1" i="0" u="none" strike="noStrike" kern="1200" cap="none" spc="0" normalizeH="0" baseline="0" noProof="0" dirty="0">
                  <a:ln>
                    <a:noFill/>
                  </a:ln>
                  <a:solidFill>
                    <a:srgbClr val="403836"/>
                  </a:solidFill>
                  <a:effectLst/>
                  <a:uLnTx/>
                  <a:uFillTx/>
                  <a:cs typeface="+mn-ea"/>
                  <a:sym typeface="+mn-lt"/>
                </a:rPr>
                <a:t>感谢各位的聆听</a:t>
              </a:r>
              <a:endParaRPr kumimoji="0" lang="en-US" altLang="zh-CN" sz="5400" b="1" i="0" u="none" strike="noStrike" kern="1200" cap="none" spc="0" normalizeH="0" baseline="0" noProof="0" dirty="0">
                <a:ln>
                  <a:noFill/>
                </a:ln>
                <a:solidFill>
                  <a:srgbClr val="403836"/>
                </a:solidFill>
                <a:effectLst/>
                <a:uLnTx/>
                <a:uFillTx/>
                <a:cs typeface="+mn-ea"/>
                <a:sym typeface="+mn-lt"/>
              </a:endParaRPr>
            </a:p>
          </p:txBody>
        </p:sp>
        <p:sp>
          <p:nvSpPr>
            <p:cNvPr id="8" name="文本框 7"/>
            <p:cNvSpPr txBox="1"/>
            <p:nvPr/>
          </p:nvSpPr>
          <p:spPr>
            <a:xfrm>
              <a:off x="752564" y="3750784"/>
              <a:ext cx="4557018"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lumMod val="75000"/>
                      <a:lumOff val="25000"/>
                    </a:prstClr>
                  </a:solidFill>
                  <a:effectLst/>
                  <a:uLnTx/>
                  <a:uFillTx/>
                  <a:cs typeface="+mn-ea"/>
                  <a:sym typeface="+mn-lt"/>
                </a:rPr>
                <a:t>语文精品课件 四年级下册</a:t>
              </a:r>
            </a:p>
          </p:txBody>
        </p:sp>
        <p:sp>
          <p:nvSpPr>
            <p:cNvPr id="9" name="文本框 8"/>
            <p:cNvSpPr txBox="1"/>
            <p:nvPr/>
          </p:nvSpPr>
          <p:spPr>
            <a:xfrm>
              <a:off x="766529" y="4528817"/>
              <a:ext cx="4529088" cy="33855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75000"/>
                      <a:lumOff val="25000"/>
                    </a:prstClr>
                  </a:solidFill>
                  <a:effectLst/>
                  <a:uLnTx/>
                  <a:uFillTx/>
                  <a:cs typeface="+mn-ea"/>
                  <a:sym typeface="+mn-lt"/>
                </a:rPr>
                <a:t>授课老师：某某 </a:t>
              </a:r>
              <a:r>
                <a:rPr kumimoji="0" lang="en-US" altLang="zh-CN" sz="1600" b="0" i="0" u="none" strike="noStrike" kern="1200" cap="none" spc="0" normalizeH="0" baseline="0" noProof="0" dirty="0">
                  <a:ln>
                    <a:noFill/>
                  </a:ln>
                  <a:solidFill>
                    <a:prstClr val="black">
                      <a:lumMod val="75000"/>
                      <a:lumOff val="25000"/>
                    </a:prstClr>
                  </a:solidFill>
                  <a:effectLst/>
                  <a:uLnTx/>
                  <a:uFillTx/>
                  <a:cs typeface="+mn-ea"/>
                  <a:sym typeface="+mn-lt"/>
                </a:rPr>
                <a:t>| </a:t>
              </a:r>
              <a:r>
                <a:rPr kumimoji="0" lang="zh-CN" altLang="en-US" sz="1600" b="0" i="0" u="none" strike="noStrike" kern="1200" cap="none" spc="0" normalizeH="0" baseline="0" noProof="0" dirty="0">
                  <a:ln>
                    <a:noFill/>
                  </a:ln>
                  <a:solidFill>
                    <a:prstClr val="black">
                      <a:lumMod val="75000"/>
                      <a:lumOff val="25000"/>
                    </a:prstClr>
                  </a:solidFill>
                  <a:effectLst/>
                  <a:uLnTx/>
                  <a:uFillTx/>
                  <a:cs typeface="+mn-ea"/>
                  <a:sym typeface="+mn-lt"/>
                </a:rPr>
                <a:t>授课时间：</a:t>
              </a:r>
              <a:r>
                <a:rPr kumimoji="0" lang="en-US" altLang="zh-CN" sz="1600" b="0" i="0" u="none" strike="noStrike" kern="1200" cap="none" spc="0" normalizeH="0" baseline="0" noProof="0" dirty="0">
                  <a:ln>
                    <a:noFill/>
                  </a:ln>
                  <a:solidFill>
                    <a:prstClr val="black">
                      <a:lumMod val="75000"/>
                      <a:lumOff val="25000"/>
                    </a:prstClr>
                  </a:solidFill>
                  <a:effectLst/>
                  <a:uLnTx/>
                  <a:uFillTx/>
                  <a:cs typeface="+mn-ea"/>
                  <a:sym typeface="+mn-lt"/>
                </a:rPr>
                <a:t>20XX.XX</a:t>
              </a:r>
              <a:endParaRPr kumimoji="0" lang="zh-CN" altLang="en-US" sz="16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10" name="矩形: 圆角 9"/>
            <p:cNvSpPr/>
            <p:nvPr/>
          </p:nvSpPr>
          <p:spPr>
            <a:xfrm rot="10800000" flipH="1" flipV="1">
              <a:off x="828764" y="4388395"/>
              <a:ext cx="4404619" cy="4706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grpSp>
      <p:grpSp>
        <p:nvGrpSpPr>
          <p:cNvPr id="11" name="组合 10"/>
          <p:cNvGrpSpPr/>
          <p:nvPr/>
        </p:nvGrpSpPr>
        <p:grpSpPr>
          <a:xfrm flipH="1">
            <a:off x="1245501" y="4361765"/>
            <a:ext cx="2467179" cy="321642"/>
            <a:chOff x="10185400" y="5731858"/>
            <a:chExt cx="1384360" cy="321642"/>
          </a:xfrm>
        </p:grpSpPr>
        <p:sp>
          <p:nvSpPr>
            <p:cNvPr id="12" name="矩形 11"/>
            <p:cNvSpPr/>
            <p:nvPr/>
          </p:nvSpPr>
          <p:spPr>
            <a:xfrm flipH="1">
              <a:off x="10185400" y="5731858"/>
              <a:ext cx="1384360" cy="321642"/>
            </a:xfrm>
            <a:prstGeom prst="rect">
              <a:avLst/>
            </a:prstGeom>
            <a:noFill/>
            <a:ln w="19050" cap="flat" cmpd="sng" algn="ctr">
              <a:solidFill>
                <a:schemeClr val="tx1">
                  <a:lumMod val="75000"/>
                  <a:lumOff val="25000"/>
                </a:schemeClr>
              </a:solidFill>
              <a:prstDash val="solid"/>
              <a:miter lim="800000"/>
            </a:ln>
            <a:effectLst>
              <a:outerShdw blurRad="381000" algn="ctr" rotWithShape="0">
                <a:prstClr val="black">
                  <a:alpha val="2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black">
                    <a:lumMod val="75000"/>
                    <a:lumOff val="25000"/>
                  </a:prstClr>
                </a:solidFill>
                <a:effectLst/>
                <a:uLnTx/>
                <a:uFillTx/>
                <a:cs typeface="+mn-ea"/>
                <a:sym typeface="+mn-lt"/>
              </a:endParaRPr>
            </a:p>
          </p:txBody>
        </p:sp>
        <p:sp>
          <p:nvSpPr>
            <p:cNvPr id="13" name="文本框 12"/>
            <p:cNvSpPr txBox="1"/>
            <p:nvPr/>
          </p:nvSpPr>
          <p:spPr>
            <a:xfrm flipH="1">
              <a:off x="10458064" y="5731858"/>
              <a:ext cx="839033" cy="30777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rPr>
                <a:t>某某小学</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课前导读</a:t>
            </a:r>
          </a:p>
        </p:txBody>
      </p:sp>
      <p:pic>
        <p:nvPicPr>
          <p:cNvPr id="4" name="Picture 10"/>
          <p:cNvPicPr>
            <a:picLocks noChangeAspect="1" noChangeArrowheads="1"/>
          </p:cNvPicPr>
          <p:nvPr/>
        </p:nvPicPr>
        <p:blipFill>
          <a:blip r:embed="rId3"/>
          <a:srcRect/>
          <a:stretch>
            <a:fillRect/>
          </a:stretch>
        </p:blipFill>
        <p:spPr bwMode="auto">
          <a:xfrm>
            <a:off x="4486910" y="2881630"/>
            <a:ext cx="3218815" cy="208788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 name="组合 17"/>
          <p:cNvGrpSpPr/>
          <p:nvPr/>
        </p:nvGrpSpPr>
        <p:grpSpPr bwMode="auto">
          <a:xfrm>
            <a:off x="7993063" y="2949575"/>
            <a:ext cx="2818060" cy="2486818"/>
            <a:chOff x="4814131" y="940709"/>
            <a:chExt cx="2945587" cy="2706703"/>
          </a:xfrm>
        </p:grpSpPr>
        <p:pic>
          <p:nvPicPr>
            <p:cNvPr id="6" name="Picture 11"/>
            <p:cNvPicPr>
              <a:picLocks noChangeAspect="1" noChangeArrowheads="1"/>
            </p:cNvPicPr>
            <p:nvPr/>
          </p:nvPicPr>
          <p:blipFill>
            <a:blip r:embed="rId4" cstate="print"/>
            <a:srcRect r="2780" b="3268"/>
            <a:stretch>
              <a:fillRect/>
            </a:stretch>
          </p:blipFill>
          <p:spPr bwMode="auto">
            <a:xfrm>
              <a:off x="4814131" y="940709"/>
              <a:ext cx="2945587" cy="210232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 Box 16"/>
            <p:cNvSpPr txBox="1">
              <a:spLocks noChangeArrowheads="1"/>
            </p:cNvSpPr>
            <p:nvPr/>
          </p:nvSpPr>
          <p:spPr bwMode="auto">
            <a:xfrm>
              <a:off x="5638822" y="3313934"/>
              <a:ext cx="1752263" cy="333478"/>
            </a:xfrm>
            <a:prstGeom prst="rect">
              <a:avLst/>
            </a:prstGeom>
            <a:noFill/>
            <a:ln w="9525" algn="ctr">
              <a:noFill/>
              <a:miter lim="800000"/>
            </a:ln>
            <a:effectLst/>
          </p:spPr>
          <p:txBody>
            <a:bodyPr>
              <a:spAutoFit/>
            </a:bodyPr>
            <a:lstStyle/>
            <a:p>
              <a:pPr marL="0" marR="0" lvl="0" indent="0" algn="l" defTabSz="457200" rtl="0" eaLnBrk="1" fontAlgn="base" latinLnBrk="0" hangingPunct="1">
                <a:lnSpc>
                  <a:spcPct val="100000"/>
                </a:lnSpc>
                <a:spcBef>
                  <a:spcPct val="50000"/>
                </a:spcBef>
                <a:spcAft>
                  <a:spcPct val="0"/>
                </a:spcAft>
                <a:buClrTx/>
                <a:buSzTx/>
                <a:buFontTx/>
                <a:buNone/>
                <a:defRPr/>
              </a:pPr>
              <a:r>
                <a:rPr kumimoji="0" lang="zh-CN" altLang="en-US" sz="1400" b="1" i="0" u="none" strike="noStrike" kern="0" cap="none" spc="0" normalizeH="0" baseline="0" noProof="0" dirty="0">
                  <a:ln>
                    <a:noFill/>
                  </a:ln>
                  <a:effectLst>
                    <a:outerShdw blurRad="38100" dist="38100" dir="2700000" algn="tl">
                      <a:srgbClr val="C0C0C0"/>
                    </a:outerShdw>
                  </a:effectLst>
                  <a:uLnTx/>
                  <a:uFillTx/>
                  <a:cs typeface="+mn-ea"/>
                  <a:sym typeface="+mn-lt"/>
                </a:rPr>
                <a:t>纳米生物技术</a:t>
              </a:r>
            </a:p>
          </p:txBody>
        </p:sp>
      </p:grpSp>
      <p:sp>
        <p:nvSpPr>
          <p:cNvPr id="8" name="矩形 5"/>
          <p:cNvSpPr/>
          <p:nvPr/>
        </p:nvSpPr>
        <p:spPr>
          <a:xfrm>
            <a:off x="3384550" y="1574800"/>
            <a:ext cx="6897688" cy="645160"/>
          </a:xfrm>
          <a:prstGeom prst="rect">
            <a:avLst/>
          </a:prstGeom>
          <a:noFill/>
          <a:ln w="9525">
            <a:noFill/>
          </a:ln>
        </p:spPr>
        <p:txBody>
          <a:bodyPr>
            <a:spAutoFit/>
          </a:bodyPr>
          <a:lstStyle/>
          <a:p>
            <a:pPr marL="0" marR="0" lvl="0" indent="0" algn="l" defTabSz="4572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1">
                <a:gradFill>
                  <a:gsLst>
                    <a:gs pos="21000">
                      <a:srgbClr val="53575C"/>
                    </a:gs>
                    <a:gs pos="88000">
                      <a:srgbClr val="C5C7CA"/>
                    </a:gs>
                  </a:gsLst>
                  <a:lin ang="5400000"/>
                </a:gradFill>
                <a:effectLst/>
                <a:uLnTx/>
                <a:uFillTx/>
                <a:cs typeface="+mn-ea"/>
                <a:sym typeface="+mn-lt"/>
              </a:rPr>
              <a:t>你对纳米技术知道多少呢</a:t>
            </a:r>
            <a:r>
              <a:rPr kumimoji="0" lang="en-US" altLang="zh-CN" sz="3600" b="1" i="0" u="none" strike="noStrike" kern="1200" cap="none" spc="0" normalizeH="0" baseline="0" noProof="1">
                <a:gradFill>
                  <a:gsLst>
                    <a:gs pos="21000">
                      <a:srgbClr val="53575C"/>
                    </a:gs>
                    <a:gs pos="88000">
                      <a:srgbClr val="C5C7CA"/>
                    </a:gs>
                  </a:gsLst>
                  <a:lin ang="5400000"/>
                </a:gradFill>
                <a:effectLst/>
                <a:uLnTx/>
                <a:uFillTx/>
                <a:cs typeface="+mn-ea"/>
                <a:sym typeface="+mn-lt"/>
              </a:rPr>
              <a:t>?</a:t>
            </a:r>
          </a:p>
        </p:txBody>
      </p:sp>
      <p:pic>
        <p:nvPicPr>
          <p:cNvPr id="9" name="图片 8"/>
          <p:cNvPicPr>
            <a:picLocks noChangeAspect="1"/>
          </p:cNvPicPr>
          <p:nvPr/>
        </p:nvPicPr>
        <p:blipFill>
          <a:blip r:embed="rId5"/>
          <a:srcRect t="10924" r="4489" b="7644"/>
          <a:stretch>
            <a:fillRect/>
          </a:stretch>
        </p:blipFill>
        <p:spPr>
          <a:xfrm>
            <a:off x="949474" y="2876204"/>
            <a:ext cx="3218815" cy="2004906"/>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作者简介</a:t>
            </a:r>
          </a:p>
        </p:txBody>
      </p:sp>
      <p:sp>
        <p:nvSpPr>
          <p:cNvPr id="10" name="文本框 9"/>
          <p:cNvSpPr txBox="1"/>
          <p:nvPr/>
        </p:nvSpPr>
        <p:spPr>
          <a:xfrm>
            <a:off x="839788" y="2103438"/>
            <a:ext cx="10272712" cy="2610586"/>
          </a:xfrm>
          <a:prstGeom prst="rect">
            <a:avLst/>
          </a:prstGeom>
          <a:noFill/>
          <a:ln w="9525" cap="flat" cmpd="sng">
            <a:solidFill>
              <a:srgbClr val="FF0000"/>
            </a:solidFill>
            <a:prstDash val="solid"/>
            <a:round/>
            <a:headEnd type="none" w="med" len="med"/>
            <a:tailEnd type="none" w="med" len="med"/>
          </a:ln>
        </p:spPr>
        <p:txBody>
          <a:bodyPr wrap="square">
            <a:spAutoFit/>
          </a:bodyPr>
          <a:lstStyle/>
          <a:p>
            <a:pPr marL="0" marR="0" lvl="0" indent="0" algn="l" defTabSz="685800" rtl="0" eaLnBrk="1" fontAlgn="base"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1">
                <a:ln>
                  <a:noFill/>
                </a:ln>
                <a:solidFill>
                  <a:srgbClr val="5B9BD5"/>
                </a:solidFill>
                <a:effectLst>
                  <a:outerShdw blurRad="38100" dist="25400" dir="5400000" algn="ctr" rotWithShape="0">
                    <a:srgbClr val="6E747A">
                      <a:alpha val="43000"/>
                    </a:srgbClr>
                  </a:outerShdw>
                </a:effectLst>
                <a:uLnTx/>
                <a:uFillTx/>
                <a:cs typeface="+mn-ea"/>
                <a:sym typeface="+mn-lt"/>
              </a:rPr>
              <a:t>刘忠范，</a:t>
            </a:r>
            <a:r>
              <a:rPr kumimoji="0" lang="zh-CN" altLang="en-US" sz="2800" b="1" i="0" u="none" strike="noStrike" kern="1200" cap="none" spc="0" normalizeH="0" baseline="0" noProof="1">
                <a:ln>
                  <a:noFill/>
                </a:ln>
                <a:solidFill>
                  <a:prstClr val="black"/>
                </a:solidFill>
                <a:effectLst/>
                <a:uLnTx/>
                <a:uFillTx/>
                <a:cs typeface="+mn-ea"/>
                <a:sym typeface="+mn-lt"/>
              </a:rPr>
              <a:t>男，汉族，1962年10月生，吉林九台人，工学博士，教授，中国科学院院士。现任十三届全国政协常委，九三学社中央副主席、北京市委主委，北京市政协副主席，北京大学纳米科学与技术研究中心主任，北京石墨烯研究院院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sp>
        <p:nvSpPr>
          <p:cNvPr id="4" name="TextBox 48"/>
          <p:cNvSpPr txBox="1"/>
          <p:nvPr/>
        </p:nvSpPr>
        <p:spPr>
          <a:xfrm>
            <a:off x="2363788" y="3265488"/>
            <a:ext cx="676788" cy="667106"/>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solidFill>
                  <a:srgbClr val="FF0000"/>
                </a:solidFill>
                <a:effectLst/>
                <a:uLnTx/>
                <a:uFillTx/>
                <a:cs typeface="+mn-ea"/>
                <a:sym typeface="+mn-lt"/>
              </a:rPr>
              <a:t>乓</a:t>
            </a:r>
          </a:p>
        </p:txBody>
      </p:sp>
      <p:sp>
        <p:nvSpPr>
          <p:cNvPr id="5" name="矩形 4"/>
          <p:cNvSpPr/>
          <p:nvPr/>
        </p:nvSpPr>
        <p:spPr>
          <a:xfrm>
            <a:off x="5368925" y="2833688"/>
            <a:ext cx="2089150" cy="503237"/>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1">
                <a:ln>
                  <a:noFill/>
                </a:ln>
                <a:solidFill>
                  <a:prstClr val="black"/>
                </a:solidFill>
                <a:effectLst/>
                <a:uLnTx/>
                <a:uFillTx/>
                <a:cs typeface="+mn-ea"/>
                <a:sym typeface="+mn-lt"/>
              </a:rPr>
              <a:t>shā jūn</a:t>
            </a:r>
            <a:endParaRPr kumimoji="0" lang="zh-CN" altLang="en-US" sz="2665" b="1" i="0" u="none" strike="noStrike" kern="1200" cap="none" spc="0" normalizeH="0" baseline="0" noProof="1">
              <a:ln>
                <a:noFill/>
              </a:ln>
              <a:solidFill>
                <a:prstClr val="black"/>
              </a:solidFill>
              <a:effectLst/>
              <a:uLnTx/>
              <a:uFillTx/>
              <a:cs typeface="+mn-ea"/>
              <a:sym typeface="+mn-lt"/>
            </a:endParaRPr>
          </a:p>
        </p:txBody>
      </p:sp>
      <p:sp>
        <p:nvSpPr>
          <p:cNvPr id="6" name="TextBox 31"/>
          <p:cNvSpPr txBox="1"/>
          <p:nvPr/>
        </p:nvSpPr>
        <p:spPr>
          <a:xfrm>
            <a:off x="5353050" y="3265488"/>
            <a:ext cx="676788" cy="667106"/>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solidFill>
                  <a:srgbClr val="FF0000"/>
                </a:solidFill>
                <a:effectLst/>
                <a:uLnTx/>
                <a:uFillTx/>
                <a:cs typeface="+mn-ea"/>
                <a:sym typeface="+mn-lt"/>
              </a:rPr>
              <a:t>杀</a:t>
            </a:r>
          </a:p>
        </p:txBody>
      </p:sp>
      <p:sp>
        <p:nvSpPr>
          <p:cNvPr id="7" name="TextBox 35"/>
          <p:cNvSpPr txBox="1"/>
          <p:nvPr/>
        </p:nvSpPr>
        <p:spPr>
          <a:xfrm>
            <a:off x="6080125" y="3265488"/>
            <a:ext cx="947738" cy="666750"/>
          </a:xfrm>
          <a:prstGeom prst="rect">
            <a:avLst/>
          </a:prstGeom>
          <a:noFill/>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solidFill>
                  <a:srgbClr val="FF0000"/>
                </a:solidFill>
                <a:effectLst/>
                <a:uLnTx/>
                <a:uFillTx/>
                <a:cs typeface="+mn-ea"/>
                <a:sym typeface="+mn-lt"/>
              </a:rPr>
              <a:t>菌</a:t>
            </a:r>
          </a:p>
        </p:txBody>
      </p:sp>
      <p:sp>
        <p:nvSpPr>
          <p:cNvPr id="8" name="TextBox 17"/>
          <p:cNvSpPr txBox="1"/>
          <p:nvPr/>
        </p:nvSpPr>
        <p:spPr>
          <a:xfrm>
            <a:off x="1433513" y="3265488"/>
            <a:ext cx="676788" cy="667106"/>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solidFill>
                  <a:srgbClr val="FF0000"/>
                </a:solidFill>
                <a:effectLst/>
                <a:uLnTx/>
                <a:uFillTx/>
                <a:cs typeface="+mn-ea"/>
                <a:sym typeface="+mn-lt"/>
              </a:rPr>
              <a:t>乒</a:t>
            </a:r>
          </a:p>
        </p:txBody>
      </p:sp>
      <p:sp>
        <p:nvSpPr>
          <p:cNvPr id="9" name="矩形 8"/>
          <p:cNvSpPr/>
          <p:nvPr/>
        </p:nvSpPr>
        <p:spPr>
          <a:xfrm>
            <a:off x="3632200" y="2833688"/>
            <a:ext cx="1362075" cy="503237"/>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1">
                <a:ln>
                  <a:noFill/>
                </a:ln>
                <a:solidFill>
                  <a:prstClr val="black"/>
                </a:solidFill>
                <a:effectLst/>
                <a:uLnTx/>
                <a:uFillTx/>
                <a:cs typeface="+mn-ea"/>
                <a:sym typeface="+mn-lt"/>
              </a:rPr>
              <a:t>yōng</a:t>
            </a:r>
            <a:endParaRPr kumimoji="0" lang="zh-CN" altLang="en-US" sz="2665" b="1" i="0" u="none" strike="noStrike" kern="1200" cap="none" spc="0" normalizeH="0" baseline="0" noProof="1">
              <a:ln>
                <a:noFill/>
              </a:ln>
              <a:solidFill>
                <a:prstClr val="black"/>
              </a:solidFill>
              <a:effectLst/>
              <a:uLnTx/>
              <a:uFillTx/>
              <a:cs typeface="+mn-ea"/>
              <a:sym typeface="+mn-lt"/>
            </a:endParaRPr>
          </a:p>
        </p:txBody>
      </p:sp>
      <p:sp>
        <p:nvSpPr>
          <p:cNvPr id="11" name="TextBox 19"/>
          <p:cNvSpPr txBox="1"/>
          <p:nvPr/>
        </p:nvSpPr>
        <p:spPr>
          <a:xfrm>
            <a:off x="4329113" y="3265488"/>
            <a:ext cx="676788" cy="667106"/>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solidFill>
                  <a:prstClr val="black"/>
                </a:solidFill>
                <a:effectLst/>
                <a:uLnTx/>
                <a:uFillTx/>
                <a:cs typeface="+mn-ea"/>
                <a:sym typeface="+mn-lt"/>
              </a:rPr>
              <a:t>有</a:t>
            </a:r>
          </a:p>
        </p:txBody>
      </p:sp>
      <p:sp>
        <p:nvSpPr>
          <p:cNvPr id="12" name="TextBox 20"/>
          <p:cNvSpPr txBox="1"/>
          <p:nvPr/>
        </p:nvSpPr>
        <p:spPr>
          <a:xfrm>
            <a:off x="3705225" y="3265488"/>
            <a:ext cx="923925" cy="666750"/>
          </a:xfrm>
          <a:prstGeom prst="rect">
            <a:avLst/>
          </a:prstGeom>
          <a:noFill/>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solidFill>
                  <a:srgbClr val="FF0000"/>
                </a:solidFill>
                <a:effectLst/>
                <a:uLnTx/>
                <a:uFillTx/>
                <a:cs typeface="+mn-ea"/>
                <a:sym typeface="+mn-lt"/>
              </a:rPr>
              <a:t>拥</a:t>
            </a:r>
          </a:p>
        </p:txBody>
      </p:sp>
      <p:sp>
        <p:nvSpPr>
          <p:cNvPr id="13" name="矩形 12"/>
          <p:cNvSpPr/>
          <p:nvPr/>
        </p:nvSpPr>
        <p:spPr>
          <a:xfrm>
            <a:off x="7551738" y="2833688"/>
            <a:ext cx="1597025" cy="503237"/>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1">
                <a:ln>
                  <a:noFill/>
                </a:ln>
                <a:solidFill>
                  <a:prstClr val="black"/>
                </a:solidFill>
                <a:effectLst/>
                <a:uLnTx/>
                <a:uFillTx/>
                <a:cs typeface="+mn-ea"/>
                <a:sym typeface="+mn-lt"/>
              </a:rPr>
              <a:t>chòu</a:t>
            </a:r>
            <a:endParaRPr kumimoji="0" lang="zh-CN" altLang="en-US" sz="2665" b="1" i="0" u="none" strike="noStrike" kern="1200" cap="none" spc="0" normalizeH="0" baseline="0" noProof="1">
              <a:ln>
                <a:noFill/>
              </a:ln>
              <a:solidFill>
                <a:prstClr val="black"/>
              </a:solidFill>
              <a:effectLst/>
              <a:uLnTx/>
              <a:uFillTx/>
              <a:cs typeface="+mn-ea"/>
              <a:sym typeface="+mn-lt"/>
            </a:endParaRPr>
          </a:p>
        </p:txBody>
      </p:sp>
      <p:sp>
        <p:nvSpPr>
          <p:cNvPr id="14" name="TextBox 22"/>
          <p:cNvSpPr txBox="1"/>
          <p:nvPr/>
        </p:nvSpPr>
        <p:spPr>
          <a:xfrm>
            <a:off x="7175500" y="3265488"/>
            <a:ext cx="676788" cy="667106"/>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solidFill>
                  <a:prstClr val="black"/>
                </a:solidFill>
                <a:effectLst/>
                <a:uLnTx/>
                <a:uFillTx/>
                <a:cs typeface="+mn-ea"/>
                <a:sym typeface="+mn-lt"/>
              </a:rPr>
              <a:t>除</a:t>
            </a:r>
          </a:p>
        </p:txBody>
      </p:sp>
      <p:sp>
        <p:nvSpPr>
          <p:cNvPr id="15" name="TextBox 23"/>
          <p:cNvSpPr txBox="1"/>
          <p:nvPr/>
        </p:nvSpPr>
        <p:spPr>
          <a:xfrm>
            <a:off x="7669213" y="3265488"/>
            <a:ext cx="947737" cy="666750"/>
          </a:xfrm>
          <a:prstGeom prst="rect">
            <a:avLst/>
          </a:prstGeom>
          <a:noFill/>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solidFill>
                  <a:srgbClr val="FF0000"/>
                </a:solidFill>
                <a:effectLst/>
                <a:uLnTx/>
                <a:uFillTx/>
                <a:cs typeface="+mn-ea"/>
                <a:sym typeface="+mn-lt"/>
              </a:rPr>
              <a:t>臭</a:t>
            </a:r>
          </a:p>
        </p:txBody>
      </p:sp>
      <p:sp>
        <p:nvSpPr>
          <p:cNvPr id="16" name="矩形 15"/>
          <p:cNvSpPr/>
          <p:nvPr/>
        </p:nvSpPr>
        <p:spPr>
          <a:xfrm>
            <a:off x="9043988" y="2833688"/>
            <a:ext cx="1271587" cy="503237"/>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1">
                <a:ln>
                  <a:noFill/>
                </a:ln>
                <a:solidFill>
                  <a:prstClr val="black"/>
                </a:solidFill>
                <a:effectLst/>
                <a:uLnTx/>
                <a:uFillTx/>
                <a:cs typeface="+mn-ea"/>
                <a:sym typeface="+mn-lt"/>
              </a:rPr>
              <a:t>shū</a:t>
            </a:r>
            <a:endParaRPr kumimoji="0" lang="zh-CN" altLang="en-US" sz="2665" b="1" i="0" u="none" strike="noStrike" kern="1200" cap="none" spc="0" normalizeH="0" baseline="0" noProof="1">
              <a:ln>
                <a:noFill/>
              </a:ln>
              <a:solidFill>
                <a:prstClr val="black"/>
              </a:solidFill>
              <a:effectLst/>
              <a:uLnTx/>
              <a:uFillTx/>
              <a:cs typeface="+mn-ea"/>
              <a:sym typeface="+mn-lt"/>
            </a:endParaRPr>
          </a:p>
        </p:txBody>
      </p:sp>
      <p:sp>
        <p:nvSpPr>
          <p:cNvPr id="17" name="TextBox 26"/>
          <p:cNvSpPr txBox="1"/>
          <p:nvPr/>
        </p:nvSpPr>
        <p:spPr>
          <a:xfrm>
            <a:off x="9032875" y="3265488"/>
            <a:ext cx="676788" cy="667106"/>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solidFill>
                  <a:srgbClr val="FF0000"/>
                </a:solidFill>
                <a:effectLst/>
                <a:uLnTx/>
                <a:uFillTx/>
                <a:cs typeface="+mn-ea"/>
                <a:sym typeface="+mn-lt"/>
              </a:rPr>
              <a:t>蔬</a:t>
            </a:r>
          </a:p>
        </p:txBody>
      </p:sp>
      <p:sp>
        <p:nvSpPr>
          <p:cNvPr id="18" name="TextBox 27"/>
          <p:cNvSpPr txBox="1"/>
          <p:nvPr/>
        </p:nvSpPr>
        <p:spPr>
          <a:xfrm>
            <a:off x="9680575" y="3265488"/>
            <a:ext cx="949325" cy="666750"/>
          </a:xfrm>
          <a:prstGeom prst="rect">
            <a:avLst/>
          </a:prstGeom>
          <a:noFill/>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solidFill>
                  <a:prstClr val="black"/>
                </a:solidFill>
                <a:effectLst/>
                <a:uLnTx/>
                <a:uFillTx/>
                <a:cs typeface="+mn-ea"/>
                <a:sym typeface="+mn-lt"/>
              </a:rPr>
              <a:t>菜</a:t>
            </a:r>
          </a:p>
        </p:txBody>
      </p:sp>
      <p:sp>
        <p:nvSpPr>
          <p:cNvPr id="19" name="矩形 18"/>
          <p:cNvSpPr/>
          <p:nvPr/>
        </p:nvSpPr>
        <p:spPr>
          <a:xfrm>
            <a:off x="1190625" y="2833688"/>
            <a:ext cx="2382838" cy="503237"/>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665" b="1" i="0" u="none" strike="noStrike" kern="1200" cap="none" spc="0" normalizeH="0" baseline="0" noProof="1">
                <a:ln>
                  <a:noFill/>
                </a:ln>
                <a:solidFill>
                  <a:prstClr val="black"/>
                </a:solidFill>
                <a:effectLst/>
                <a:uLnTx/>
                <a:uFillTx/>
                <a:cs typeface="+mn-ea"/>
                <a:sym typeface="+mn-lt"/>
              </a:rPr>
              <a:t> </a:t>
            </a:r>
            <a:r>
              <a:rPr kumimoji="0" lang="en-US" altLang="zh-CN" sz="2665" b="1" i="0" u="none" strike="noStrike" kern="1200" cap="none" spc="0" normalizeH="0" baseline="0" noProof="1">
                <a:ln>
                  <a:noFill/>
                </a:ln>
                <a:solidFill>
                  <a:prstClr val="black"/>
                </a:solidFill>
                <a:effectLst/>
                <a:uLnTx/>
                <a:uFillTx/>
                <a:cs typeface="+mn-ea"/>
                <a:sym typeface="+mn-lt"/>
              </a:rPr>
              <a:t> pīng  pāng </a:t>
            </a:r>
            <a:endParaRPr kumimoji="0" lang="zh-CN" altLang="en-US" sz="2665" b="1" i="0" u="none" strike="noStrike" kern="1200" cap="none" spc="0" normalizeH="0" baseline="0" noProof="1">
              <a:ln>
                <a:noFill/>
              </a:ln>
              <a:solidFill>
                <a:prstClr val="black"/>
              </a:solidFill>
              <a:effectLst/>
              <a:uLnTx/>
              <a:uFillTx/>
              <a:cs typeface="+mn-ea"/>
              <a:sym typeface="+mn-lt"/>
            </a:endParaRPr>
          </a:p>
        </p:txBody>
      </p:sp>
      <p:sp>
        <p:nvSpPr>
          <p:cNvPr id="20" name="矩形 19"/>
          <p:cNvSpPr/>
          <p:nvPr/>
        </p:nvSpPr>
        <p:spPr>
          <a:xfrm>
            <a:off x="9680575" y="4387850"/>
            <a:ext cx="1273175" cy="503238"/>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1">
                <a:ln>
                  <a:noFill/>
                </a:ln>
                <a:solidFill>
                  <a:prstClr val="black"/>
                </a:solidFill>
                <a:effectLst/>
                <a:uLnTx/>
                <a:uFillTx/>
                <a:cs typeface="+mn-ea"/>
                <a:sym typeface="+mn-lt"/>
              </a:rPr>
              <a:t>zào</a:t>
            </a:r>
            <a:endParaRPr kumimoji="0" lang="zh-CN" altLang="en-US" sz="2665" b="1" i="0" u="none" strike="noStrike" kern="1200" cap="none" spc="0" normalizeH="0" baseline="0" noProof="1">
              <a:ln>
                <a:noFill/>
              </a:ln>
              <a:solidFill>
                <a:prstClr val="black"/>
              </a:solidFill>
              <a:effectLst/>
              <a:uLnTx/>
              <a:uFillTx/>
              <a:cs typeface="+mn-ea"/>
              <a:sym typeface="+mn-lt"/>
            </a:endParaRPr>
          </a:p>
        </p:txBody>
      </p:sp>
      <p:sp>
        <p:nvSpPr>
          <p:cNvPr id="21" name="TextBox 28"/>
          <p:cNvSpPr txBox="1"/>
          <p:nvPr/>
        </p:nvSpPr>
        <p:spPr>
          <a:xfrm>
            <a:off x="9086850" y="4821238"/>
            <a:ext cx="676788" cy="667106"/>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solidFill>
                  <a:prstClr val="black"/>
                </a:solidFill>
                <a:effectLst/>
                <a:uLnTx/>
                <a:uFillTx/>
                <a:cs typeface="+mn-ea"/>
                <a:sym typeface="+mn-lt"/>
              </a:rPr>
              <a:t>病</a:t>
            </a:r>
          </a:p>
        </p:txBody>
      </p:sp>
      <p:sp>
        <p:nvSpPr>
          <p:cNvPr id="22" name="TextBox 29"/>
          <p:cNvSpPr txBox="1"/>
          <p:nvPr/>
        </p:nvSpPr>
        <p:spPr>
          <a:xfrm>
            <a:off x="9680575" y="4821238"/>
            <a:ext cx="949325" cy="666750"/>
          </a:xfrm>
          <a:prstGeom prst="rect">
            <a:avLst/>
          </a:prstGeom>
          <a:noFill/>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solidFill>
                  <a:srgbClr val="FF0000"/>
                </a:solidFill>
                <a:effectLst/>
                <a:uLnTx/>
                <a:uFillTx/>
                <a:cs typeface="+mn-ea"/>
                <a:sym typeface="+mn-lt"/>
              </a:rPr>
              <a:t>灶</a:t>
            </a:r>
          </a:p>
        </p:txBody>
      </p:sp>
      <p:sp>
        <p:nvSpPr>
          <p:cNvPr id="23" name="TextBox 36"/>
          <p:cNvSpPr txBox="1"/>
          <p:nvPr/>
        </p:nvSpPr>
        <p:spPr>
          <a:xfrm>
            <a:off x="3230563" y="4821238"/>
            <a:ext cx="676788" cy="667106"/>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solidFill>
                  <a:srgbClr val="FF0000"/>
                </a:solidFill>
                <a:effectLst/>
                <a:uLnTx/>
                <a:uFillTx/>
                <a:cs typeface="+mn-ea"/>
                <a:sym typeface="+mn-lt"/>
              </a:rPr>
              <a:t>癌</a:t>
            </a:r>
          </a:p>
        </p:txBody>
      </p:sp>
      <p:sp>
        <p:nvSpPr>
          <p:cNvPr id="24" name="TextBox 38"/>
          <p:cNvSpPr txBox="1"/>
          <p:nvPr/>
        </p:nvSpPr>
        <p:spPr>
          <a:xfrm>
            <a:off x="4084638" y="4821238"/>
            <a:ext cx="947737" cy="666750"/>
          </a:xfrm>
          <a:prstGeom prst="rect">
            <a:avLst/>
          </a:prstGeom>
          <a:noFill/>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solidFill>
                  <a:srgbClr val="FF0000"/>
                </a:solidFill>
                <a:effectLst/>
                <a:uLnTx/>
                <a:uFillTx/>
                <a:cs typeface="+mn-ea"/>
                <a:sym typeface="+mn-lt"/>
              </a:rPr>
              <a:t>症</a:t>
            </a:r>
          </a:p>
        </p:txBody>
      </p:sp>
      <p:sp>
        <p:nvSpPr>
          <p:cNvPr id="25" name="矩形 24"/>
          <p:cNvSpPr/>
          <p:nvPr/>
        </p:nvSpPr>
        <p:spPr>
          <a:xfrm>
            <a:off x="3330575" y="4387850"/>
            <a:ext cx="1771650" cy="503238"/>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1">
                <a:ln>
                  <a:noFill/>
                </a:ln>
                <a:solidFill>
                  <a:prstClr val="black"/>
                </a:solidFill>
                <a:effectLst/>
                <a:uLnTx/>
                <a:uFillTx/>
                <a:cs typeface="+mn-ea"/>
                <a:sym typeface="+mn-lt"/>
              </a:rPr>
              <a:t>ái  zhèng</a:t>
            </a:r>
            <a:endParaRPr kumimoji="0" lang="zh-CN" altLang="en-US" sz="2665" b="1" i="0" u="none" strike="noStrike" kern="1200" cap="none" spc="0" normalizeH="0" baseline="0" noProof="1">
              <a:ln>
                <a:noFill/>
              </a:ln>
              <a:solidFill>
                <a:prstClr val="black"/>
              </a:solidFill>
              <a:effectLst/>
              <a:uLnTx/>
              <a:uFillTx/>
              <a:cs typeface="+mn-ea"/>
              <a:sym typeface="+mn-lt"/>
            </a:endParaRPr>
          </a:p>
        </p:txBody>
      </p:sp>
      <p:sp>
        <p:nvSpPr>
          <p:cNvPr id="26" name="矩形 25"/>
          <p:cNvSpPr/>
          <p:nvPr/>
        </p:nvSpPr>
        <p:spPr>
          <a:xfrm>
            <a:off x="6427788" y="4387850"/>
            <a:ext cx="871537" cy="503238"/>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1">
                <a:ln>
                  <a:noFill/>
                </a:ln>
                <a:solidFill>
                  <a:prstClr val="black"/>
                </a:solidFill>
                <a:effectLst/>
                <a:uLnTx/>
                <a:uFillTx/>
                <a:cs typeface="+mn-ea"/>
                <a:sym typeface="+mn-lt"/>
              </a:rPr>
              <a:t>lǜ</a:t>
            </a:r>
            <a:endParaRPr kumimoji="0" lang="zh-CN" altLang="en-US" sz="2665" b="1" i="0" u="none" strike="noStrike" kern="1200" cap="none" spc="0" normalizeH="0" baseline="0" noProof="1">
              <a:ln>
                <a:noFill/>
              </a:ln>
              <a:solidFill>
                <a:prstClr val="black"/>
              </a:solidFill>
              <a:effectLst/>
              <a:uLnTx/>
              <a:uFillTx/>
              <a:cs typeface="+mn-ea"/>
              <a:sym typeface="+mn-lt"/>
            </a:endParaRPr>
          </a:p>
        </p:txBody>
      </p:sp>
      <p:sp>
        <p:nvSpPr>
          <p:cNvPr id="27" name="TextBox 42"/>
          <p:cNvSpPr txBox="1"/>
          <p:nvPr/>
        </p:nvSpPr>
        <p:spPr>
          <a:xfrm>
            <a:off x="5219700" y="4821238"/>
            <a:ext cx="1168910" cy="667106"/>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solidFill>
                  <a:prstClr val="black"/>
                </a:solidFill>
                <a:effectLst/>
                <a:uLnTx/>
                <a:uFillTx/>
                <a:cs typeface="+mn-ea"/>
                <a:sym typeface="+mn-lt"/>
              </a:rPr>
              <a:t>死亡</a:t>
            </a:r>
          </a:p>
        </p:txBody>
      </p:sp>
      <p:sp>
        <p:nvSpPr>
          <p:cNvPr id="28" name="TextBox 43"/>
          <p:cNvSpPr txBox="1"/>
          <p:nvPr/>
        </p:nvSpPr>
        <p:spPr>
          <a:xfrm>
            <a:off x="6300788" y="4821238"/>
            <a:ext cx="947737" cy="666750"/>
          </a:xfrm>
          <a:prstGeom prst="rect">
            <a:avLst/>
          </a:prstGeom>
          <a:noFill/>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solidFill>
                  <a:srgbClr val="FF0000"/>
                </a:solidFill>
                <a:effectLst/>
                <a:uLnTx/>
                <a:uFillTx/>
                <a:cs typeface="+mn-ea"/>
                <a:sym typeface="+mn-lt"/>
              </a:rPr>
              <a:t>率</a:t>
            </a:r>
          </a:p>
        </p:txBody>
      </p:sp>
      <p:sp>
        <p:nvSpPr>
          <p:cNvPr id="29" name="矩形 28"/>
          <p:cNvSpPr/>
          <p:nvPr/>
        </p:nvSpPr>
        <p:spPr>
          <a:xfrm>
            <a:off x="7359650" y="4387850"/>
            <a:ext cx="947738" cy="503238"/>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1">
                <a:ln>
                  <a:noFill/>
                </a:ln>
                <a:solidFill>
                  <a:prstClr val="black"/>
                </a:solidFill>
                <a:effectLst/>
                <a:uLnTx/>
                <a:uFillTx/>
                <a:cs typeface="+mn-ea"/>
                <a:sym typeface="+mn-lt"/>
              </a:rPr>
              <a:t>jí</a:t>
            </a:r>
            <a:endParaRPr kumimoji="0" lang="zh-CN" altLang="en-US" sz="2665" b="1" i="0" u="none" strike="noStrike" kern="1200" cap="none" spc="0" normalizeH="0" baseline="0" noProof="1">
              <a:ln>
                <a:noFill/>
              </a:ln>
              <a:solidFill>
                <a:prstClr val="black"/>
              </a:solidFill>
              <a:effectLst/>
              <a:uLnTx/>
              <a:uFillTx/>
              <a:cs typeface="+mn-ea"/>
              <a:sym typeface="+mn-lt"/>
            </a:endParaRPr>
          </a:p>
        </p:txBody>
      </p:sp>
      <p:sp>
        <p:nvSpPr>
          <p:cNvPr id="30" name="TextBox 45"/>
          <p:cNvSpPr txBox="1"/>
          <p:nvPr/>
        </p:nvSpPr>
        <p:spPr>
          <a:xfrm>
            <a:off x="7194550" y="4821238"/>
            <a:ext cx="676788" cy="667106"/>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solidFill>
                  <a:srgbClr val="FF0000"/>
                </a:solidFill>
                <a:effectLst/>
                <a:uLnTx/>
                <a:uFillTx/>
                <a:cs typeface="+mn-ea"/>
                <a:sym typeface="+mn-lt"/>
              </a:rPr>
              <a:t>疾</a:t>
            </a:r>
          </a:p>
        </p:txBody>
      </p:sp>
      <p:sp>
        <p:nvSpPr>
          <p:cNvPr id="31" name="TextBox 46"/>
          <p:cNvSpPr txBox="1"/>
          <p:nvPr/>
        </p:nvSpPr>
        <p:spPr>
          <a:xfrm>
            <a:off x="7832725" y="4821238"/>
            <a:ext cx="949325" cy="666750"/>
          </a:xfrm>
          <a:prstGeom prst="rect">
            <a:avLst/>
          </a:prstGeom>
          <a:noFill/>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solidFill>
                  <a:prstClr val="black"/>
                </a:solidFill>
                <a:effectLst/>
                <a:uLnTx/>
                <a:uFillTx/>
                <a:cs typeface="+mn-ea"/>
                <a:sym typeface="+mn-lt"/>
              </a:rPr>
              <a:t>病</a:t>
            </a:r>
          </a:p>
        </p:txBody>
      </p:sp>
      <p:sp>
        <p:nvSpPr>
          <p:cNvPr id="32" name="矩形 31"/>
          <p:cNvSpPr/>
          <p:nvPr/>
        </p:nvSpPr>
        <p:spPr>
          <a:xfrm>
            <a:off x="2032000" y="4387850"/>
            <a:ext cx="1273175" cy="503238"/>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1">
                <a:ln>
                  <a:noFill/>
                </a:ln>
                <a:solidFill>
                  <a:prstClr val="black"/>
                </a:solidFill>
                <a:effectLst/>
                <a:uLnTx/>
                <a:uFillTx/>
                <a:cs typeface="+mn-ea"/>
                <a:sym typeface="+mn-lt"/>
              </a:rPr>
              <a:t>tàn</a:t>
            </a:r>
            <a:endParaRPr kumimoji="0" lang="zh-CN" altLang="en-US" sz="2665" b="1" i="0" u="none" strike="noStrike" kern="1200" cap="none" spc="0" normalizeH="0" baseline="0" noProof="1">
              <a:ln>
                <a:noFill/>
              </a:ln>
              <a:solidFill>
                <a:prstClr val="black"/>
              </a:solidFill>
              <a:effectLst/>
              <a:uLnTx/>
              <a:uFillTx/>
              <a:cs typeface="+mn-ea"/>
              <a:sym typeface="+mn-lt"/>
            </a:endParaRPr>
          </a:p>
        </p:txBody>
      </p:sp>
      <p:sp>
        <p:nvSpPr>
          <p:cNvPr id="33" name="TextBox 49"/>
          <p:cNvSpPr txBox="1"/>
          <p:nvPr/>
        </p:nvSpPr>
        <p:spPr>
          <a:xfrm>
            <a:off x="1403350" y="4821238"/>
            <a:ext cx="676788" cy="667106"/>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solidFill>
                  <a:prstClr val="black"/>
                </a:solidFill>
                <a:effectLst/>
                <a:uLnTx/>
                <a:uFillTx/>
                <a:cs typeface="+mn-ea"/>
                <a:sym typeface="+mn-lt"/>
              </a:rPr>
              <a:t>煤</a:t>
            </a:r>
          </a:p>
        </p:txBody>
      </p:sp>
      <p:sp>
        <p:nvSpPr>
          <p:cNvPr id="34" name="TextBox 50"/>
          <p:cNvSpPr txBox="1"/>
          <p:nvPr/>
        </p:nvSpPr>
        <p:spPr>
          <a:xfrm>
            <a:off x="2120900" y="4821238"/>
            <a:ext cx="947738" cy="666750"/>
          </a:xfrm>
          <a:prstGeom prst="rect">
            <a:avLst/>
          </a:prstGeom>
          <a:noFill/>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solidFill>
                  <a:srgbClr val="FF0000"/>
                </a:solidFill>
                <a:effectLst/>
                <a:uLnTx/>
                <a:uFillTx/>
                <a:cs typeface="+mn-ea"/>
                <a:sym typeface="+mn-lt"/>
              </a:rPr>
              <a:t>碳</a:t>
            </a:r>
          </a:p>
        </p:txBody>
      </p:sp>
      <p:sp>
        <p:nvSpPr>
          <p:cNvPr id="35" name="矩形 34"/>
          <p:cNvSpPr/>
          <p:nvPr/>
        </p:nvSpPr>
        <p:spPr>
          <a:xfrm>
            <a:off x="4994275" y="1543050"/>
            <a:ext cx="1608133"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1">
                <a:ln>
                  <a:noFill/>
                </a:ln>
                <a:solidFill>
                  <a:prstClr val="black"/>
                </a:solidFill>
                <a:effectLst>
                  <a:outerShdw blurRad="38100" dist="25400" dir="5400000" algn="ctr" rotWithShape="0">
                    <a:srgbClr val="6E747A">
                      <a:alpha val="43000"/>
                    </a:srgbClr>
                  </a:outerShdw>
                </a:effectLst>
                <a:uLnTx/>
                <a:uFillTx/>
                <a:cs typeface="+mn-ea"/>
                <a:sym typeface="+mn-lt"/>
              </a:rPr>
              <a:t>我会认</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5"/>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9"/>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3"/>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6"/>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9"/>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0"/>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25"/>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26"/>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29"/>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9" grpId="0"/>
      <p:bldP spid="9" grpId="1"/>
      <p:bldP spid="13" grpId="0"/>
      <p:bldP spid="13" grpId="1"/>
      <p:bldP spid="16" grpId="0"/>
      <p:bldP spid="16" grpId="1"/>
      <p:bldP spid="19" grpId="0"/>
      <p:bldP spid="19" grpId="1"/>
      <p:bldP spid="20" grpId="0"/>
      <p:bldP spid="20" grpId="1"/>
      <p:bldP spid="25" grpId="0"/>
      <p:bldP spid="25" grpId="1"/>
      <p:bldP spid="26" grpId="0"/>
      <p:bldP spid="26" grpId="1"/>
      <p:bldP spid="29" grpId="0"/>
      <p:bldP spid="29" grpId="1"/>
      <p:bldP spid="32" grpId="0"/>
      <p:bldP spid="3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grpSp>
        <p:nvGrpSpPr>
          <p:cNvPr id="36" name="组合 3"/>
          <p:cNvGrpSpPr/>
          <p:nvPr/>
        </p:nvGrpSpPr>
        <p:grpSpPr bwMode="auto">
          <a:xfrm>
            <a:off x="979488" y="2114550"/>
            <a:ext cx="842962" cy="957263"/>
            <a:chOff x="933096" y="1201103"/>
            <a:chExt cx="593961" cy="810101"/>
          </a:xfrm>
        </p:grpSpPr>
        <p:sp>
          <p:nvSpPr>
            <p:cNvPr id="37" name="椭圆 36"/>
            <p:cNvSpPr/>
            <p:nvPr/>
          </p:nvSpPr>
          <p:spPr>
            <a:xfrm>
              <a:off x="933096" y="1201103"/>
              <a:ext cx="593961" cy="810101"/>
            </a:xfrm>
            <a:prstGeom prst="ellipse">
              <a:avLst/>
            </a:prstGeom>
            <a:solidFill>
              <a:srgbClr val="DCFDFF"/>
            </a:solidFill>
            <a:ln>
              <a:solidFill>
                <a:schemeClr val="tx2"/>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65" b="0" i="0" u="none" strike="noStrike" kern="1200" cap="none" spc="0" normalizeH="0" baseline="0" noProof="1">
                <a:ln>
                  <a:noFill/>
                </a:ln>
                <a:solidFill>
                  <a:prstClr val="white"/>
                </a:solidFill>
                <a:effectLst/>
                <a:uLnTx/>
                <a:uFillTx/>
                <a:cs typeface="+mn-ea"/>
                <a:sym typeface="+mn-lt"/>
              </a:endParaRPr>
            </a:p>
          </p:txBody>
        </p:sp>
        <p:sp>
          <p:nvSpPr>
            <p:cNvPr id="38" name="Rectangle 2"/>
            <p:cNvSpPr>
              <a:spLocks noChangeArrowheads="1"/>
            </p:cNvSpPr>
            <p:nvPr/>
          </p:nvSpPr>
          <p:spPr bwMode="auto">
            <a:xfrm>
              <a:off x="962179" y="1270962"/>
              <a:ext cx="535795" cy="589775"/>
            </a:xfrm>
            <a:prstGeom prst="rect">
              <a:avLst/>
            </a:prstGeom>
            <a:noFill/>
            <a:ln w="9525">
              <a:noFill/>
              <a:miter lim="800000"/>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4265" b="0" i="0" u="none" strike="noStrike" kern="1200" cap="none" spc="0" normalizeH="0" baseline="0" noProof="1">
                  <a:ln>
                    <a:noFill/>
                  </a:ln>
                  <a:solidFill>
                    <a:srgbClr val="FF0000"/>
                  </a:solidFill>
                  <a:effectLst/>
                  <a:uLnTx/>
                  <a:uFillTx/>
                  <a:cs typeface="+mn-ea"/>
                  <a:sym typeface="+mn-lt"/>
                </a:rPr>
                <a:t>将</a:t>
              </a:r>
            </a:p>
          </p:txBody>
        </p:sp>
      </p:grpSp>
      <p:sp>
        <p:nvSpPr>
          <p:cNvPr id="39" name="矩形 38"/>
          <p:cNvSpPr/>
          <p:nvPr/>
        </p:nvSpPr>
        <p:spPr>
          <a:xfrm>
            <a:off x="2245926" y="2457450"/>
            <a:ext cx="5299849" cy="584775"/>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1">
                <a:ln>
                  <a:noFill/>
                </a:ln>
                <a:solidFill>
                  <a:prstClr val="black"/>
                </a:solidFill>
                <a:effectLst/>
                <a:uLnTx/>
                <a:uFillTx/>
                <a:cs typeface="+mn-ea"/>
                <a:sym typeface="+mn-lt"/>
              </a:rPr>
              <a:t>21</a:t>
            </a:r>
            <a:r>
              <a:rPr kumimoji="0" lang="zh-CN" altLang="en-US" sz="3200" b="1" i="0" u="none" strike="noStrike" kern="1200" cap="none" spc="0" normalizeH="0" baseline="0" noProof="1">
                <a:ln>
                  <a:noFill/>
                </a:ln>
                <a:solidFill>
                  <a:prstClr val="black"/>
                </a:solidFill>
                <a:effectLst/>
                <a:uLnTx/>
                <a:uFillTx/>
                <a:cs typeface="+mn-ea"/>
                <a:sym typeface="+mn-lt"/>
              </a:rPr>
              <a:t>世纪必</a:t>
            </a:r>
            <a:r>
              <a:rPr kumimoji="0" lang="zh-CN" altLang="en-US" sz="3200" b="1" i="0" u="none" strike="noStrike" kern="1200" cap="none" spc="0" normalizeH="0" baseline="0" noProof="1">
                <a:ln>
                  <a:noFill/>
                </a:ln>
                <a:solidFill>
                  <a:srgbClr val="FF0000"/>
                </a:solidFill>
                <a:effectLst/>
                <a:uLnTx/>
                <a:uFillTx/>
                <a:cs typeface="+mn-ea"/>
                <a:sym typeface="+mn-lt"/>
              </a:rPr>
              <a:t>将</a:t>
            </a:r>
            <a:r>
              <a:rPr kumimoji="0" lang="zh-CN" altLang="en-US" sz="3200" b="1" i="0" u="none" strike="noStrike" kern="1200" cap="none" spc="0" normalizeH="0" baseline="0" noProof="1">
                <a:ln>
                  <a:noFill/>
                </a:ln>
                <a:solidFill>
                  <a:prstClr val="black"/>
                </a:solidFill>
                <a:effectLst/>
                <a:uLnTx/>
                <a:uFillTx/>
                <a:cs typeface="+mn-ea"/>
                <a:sym typeface="+mn-lt"/>
              </a:rPr>
              <a:t>是纳米的世纪。</a:t>
            </a:r>
          </a:p>
        </p:txBody>
      </p:sp>
      <p:sp>
        <p:nvSpPr>
          <p:cNvPr id="40" name="矩形 39"/>
          <p:cNvSpPr/>
          <p:nvPr/>
        </p:nvSpPr>
        <p:spPr>
          <a:xfrm>
            <a:off x="7920038" y="2486025"/>
            <a:ext cx="1327150" cy="585788"/>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1">
                <a:ln>
                  <a:noFill/>
                </a:ln>
                <a:solidFill>
                  <a:prstClr val="black"/>
                </a:solidFill>
                <a:effectLst/>
                <a:uLnTx/>
                <a:uFillTx/>
                <a:cs typeface="+mn-ea"/>
                <a:sym typeface="+mn-lt"/>
              </a:rPr>
              <a:t>大</a:t>
            </a:r>
            <a:r>
              <a:rPr kumimoji="0" lang="zh-CN" altLang="en-US" sz="3200" b="1" i="0" u="none" strike="noStrike" kern="1200" cap="none" spc="0" normalizeH="0" baseline="0" noProof="1">
                <a:ln>
                  <a:noFill/>
                </a:ln>
                <a:solidFill>
                  <a:srgbClr val="FF0000"/>
                </a:solidFill>
                <a:effectLst/>
                <a:uLnTx/>
                <a:uFillTx/>
                <a:cs typeface="+mn-ea"/>
                <a:sym typeface="+mn-lt"/>
              </a:rPr>
              <a:t>将</a:t>
            </a:r>
          </a:p>
        </p:txBody>
      </p:sp>
      <p:sp>
        <p:nvSpPr>
          <p:cNvPr id="41" name="矩形 40"/>
          <p:cNvSpPr/>
          <p:nvPr/>
        </p:nvSpPr>
        <p:spPr>
          <a:xfrm>
            <a:off x="8258175" y="1862138"/>
            <a:ext cx="1630363" cy="503237"/>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1">
                <a:ln>
                  <a:noFill/>
                </a:ln>
                <a:solidFill>
                  <a:prstClr val="black"/>
                </a:solidFill>
                <a:effectLst/>
                <a:uLnTx/>
                <a:uFillTx/>
                <a:cs typeface="+mn-ea"/>
                <a:sym typeface="+mn-lt"/>
              </a:rPr>
              <a:t>jiàng</a:t>
            </a:r>
            <a:endParaRPr kumimoji="0" lang="zh-CN" altLang="en-US" sz="2665" b="1" i="0" u="none" strike="noStrike" kern="1200" cap="none" spc="0" normalizeH="0" baseline="0" noProof="1">
              <a:ln>
                <a:noFill/>
              </a:ln>
              <a:solidFill>
                <a:prstClr val="black"/>
              </a:solidFill>
              <a:effectLst/>
              <a:uLnTx/>
              <a:uFillTx/>
              <a:cs typeface="+mn-ea"/>
              <a:sym typeface="+mn-lt"/>
            </a:endParaRPr>
          </a:p>
        </p:txBody>
      </p:sp>
      <p:grpSp>
        <p:nvGrpSpPr>
          <p:cNvPr id="42" name="组合 3"/>
          <p:cNvGrpSpPr/>
          <p:nvPr/>
        </p:nvGrpSpPr>
        <p:grpSpPr bwMode="auto">
          <a:xfrm>
            <a:off x="1047750" y="3902075"/>
            <a:ext cx="819150" cy="963613"/>
            <a:chOff x="912943" y="1201103"/>
            <a:chExt cx="614114" cy="810101"/>
          </a:xfrm>
        </p:grpSpPr>
        <p:sp>
          <p:nvSpPr>
            <p:cNvPr id="43" name="椭圆 42"/>
            <p:cNvSpPr/>
            <p:nvPr/>
          </p:nvSpPr>
          <p:spPr>
            <a:xfrm>
              <a:off x="933176" y="1201103"/>
              <a:ext cx="593881" cy="810101"/>
            </a:xfrm>
            <a:prstGeom prst="ellipse">
              <a:avLst/>
            </a:prstGeom>
            <a:solidFill>
              <a:srgbClr val="DCFDFF"/>
            </a:solidFill>
            <a:ln>
              <a:solidFill>
                <a:schemeClr val="tx2"/>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65" b="0" i="0" u="none" strike="noStrike" kern="1200" cap="none" spc="0" normalizeH="0" baseline="0" noProof="1">
                <a:ln>
                  <a:noFill/>
                </a:ln>
                <a:solidFill>
                  <a:prstClr val="white"/>
                </a:solidFill>
                <a:effectLst/>
                <a:uLnTx/>
                <a:uFillTx/>
                <a:cs typeface="+mn-ea"/>
                <a:sym typeface="+mn-lt"/>
              </a:endParaRPr>
            </a:p>
          </p:txBody>
        </p:sp>
        <p:sp>
          <p:nvSpPr>
            <p:cNvPr id="44" name="Rectangle 2"/>
            <p:cNvSpPr>
              <a:spLocks noChangeArrowheads="1"/>
            </p:cNvSpPr>
            <p:nvPr/>
          </p:nvSpPr>
          <p:spPr bwMode="auto">
            <a:xfrm>
              <a:off x="912943" y="1271110"/>
              <a:ext cx="535855" cy="58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800" b="0" i="0" u="none" strike="noStrike" kern="1200" cap="none" spc="0" normalizeH="0" baseline="0" noProof="0">
                  <a:ln>
                    <a:noFill/>
                  </a:ln>
                  <a:solidFill>
                    <a:srgbClr val="FF0000"/>
                  </a:solidFill>
                  <a:effectLst/>
                  <a:uLnTx/>
                  <a:uFillTx/>
                  <a:latin typeface="+mn-lt"/>
                  <a:ea typeface="+mn-ea"/>
                  <a:cs typeface="+mn-ea"/>
                  <a:sym typeface="+mn-lt"/>
                </a:rPr>
                <a:t>率</a:t>
              </a:r>
            </a:p>
          </p:txBody>
        </p:sp>
      </p:grpSp>
      <p:sp>
        <p:nvSpPr>
          <p:cNvPr id="45" name="矩形 44"/>
          <p:cNvSpPr/>
          <p:nvPr/>
        </p:nvSpPr>
        <p:spPr>
          <a:xfrm>
            <a:off x="2309813" y="4102100"/>
            <a:ext cx="7162800" cy="107791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1">
                <a:ln>
                  <a:noFill/>
                </a:ln>
                <a:solidFill>
                  <a:prstClr val="black"/>
                </a:solidFill>
                <a:effectLst/>
                <a:uLnTx/>
                <a:uFillTx/>
                <a:cs typeface="+mn-ea"/>
                <a:sym typeface="+mn-lt"/>
              </a:rPr>
              <a:t>    如果能够早发现癌症的话，死亡</a:t>
            </a:r>
            <a:r>
              <a:rPr kumimoji="0" lang="zh-CN" altLang="en-US" sz="3200" b="1" i="0" u="none" strike="noStrike" kern="1200" cap="none" spc="0" normalizeH="0" baseline="0" noProof="1">
                <a:ln>
                  <a:noFill/>
                </a:ln>
                <a:solidFill>
                  <a:srgbClr val="FF0000"/>
                </a:solidFill>
                <a:effectLst/>
                <a:uLnTx/>
                <a:uFillTx/>
                <a:cs typeface="+mn-ea"/>
                <a:sym typeface="+mn-lt"/>
              </a:rPr>
              <a:t>率</a:t>
            </a:r>
            <a:r>
              <a:rPr kumimoji="0" lang="zh-CN" altLang="en-US" sz="3200" b="1" i="0" u="none" strike="noStrike" kern="1200" cap="none" spc="0" normalizeH="0" baseline="0" noProof="1">
                <a:ln>
                  <a:noFill/>
                </a:ln>
                <a:solidFill>
                  <a:prstClr val="black"/>
                </a:solidFill>
                <a:effectLst/>
                <a:uLnTx/>
                <a:uFillTx/>
                <a:cs typeface="+mn-ea"/>
                <a:sym typeface="+mn-lt"/>
              </a:rPr>
              <a:t>会大大降低。</a:t>
            </a:r>
          </a:p>
        </p:txBody>
      </p:sp>
      <p:sp>
        <p:nvSpPr>
          <p:cNvPr id="46" name="矩形 45"/>
          <p:cNvSpPr/>
          <p:nvPr/>
        </p:nvSpPr>
        <p:spPr>
          <a:xfrm>
            <a:off x="9780588" y="4116388"/>
            <a:ext cx="1173162" cy="58578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1">
                <a:ln>
                  <a:noFill/>
                </a:ln>
                <a:solidFill>
                  <a:srgbClr val="FF0000"/>
                </a:solidFill>
                <a:effectLst/>
                <a:uLnTx/>
                <a:uFillTx/>
                <a:cs typeface="+mn-ea"/>
                <a:sym typeface="+mn-lt"/>
              </a:rPr>
              <a:t>率</a:t>
            </a:r>
            <a:r>
              <a:rPr kumimoji="0" lang="zh-CN" altLang="en-US" sz="3200" b="1" i="0" u="none" strike="noStrike" kern="1200" cap="none" spc="0" normalizeH="0" baseline="0" noProof="1">
                <a:ln>
                  <a:noFill/>
                </a:ln>
                <a:solidFill>
                  <a:prstClr val="black"/>
                </a:solidFill>
                <a:effectLst/>
                <a:uLnTx/>
                <a:uFillTx/>
                <a:cs typeface="+mn-ea"/>
                <a:sym typeface="+mn-lt"/>
              </a:rPr>
              <a:t>领</a:t>
            </a:r>
          </a:p>
        </p:txBody>
      </p:sp>
      <p:sp>
        <p:nvSpPr>
          <p:cNvPr id="47" name="矩形 46"/>
          <p:cNvSpPr/>
          <p:nvPr/>
        </p:nvSpPr>
        <p:spPr>
          <a:xfrm>
            <a:off x="9666288" y="3482975"/>
            <a:ext cx="1311275" cy="503238"/>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1">
                <a:ln>
                  <a:noFill/>
                </a:ln>
                <a:solidFill>
                  <a:prstClr val="black"/>
                </a:solidFill>
                <a:effectLst/>
                <a:uLnTx/>
                <a:uFillTx/>
                <a:cs typeface="+mn-ea"/>
                <a:sym typeface="+mn-lt"/>
              </a:rPr>
              <a:t>shuài</a:t>
            </a:r>
            <a:endParaRPr kumimoji="0" lang="zh-CN" altLang="en-US" sz="2665" b="1" i="0" u="none" strike="noStrike" kern="1200" cap="none" spc="0" normalizeH="0" baseline="0" noProof="1">
              <a:ln>
                <a:noFill/>
              </a:ln>
              <a:solidFill>
                <a:prstClr val="black"/>
              </a:solidFill>
              <a:effectLst/>
              <a:uLnTx/>
              <a:uFillTx/>
              <a:cs typeface="+mn-ea"/>
              <a:sym typeface="+mn-lt"/>
            </a:endParaRPr>
          </a:p>
        </p:txBody>
      </p:sp>
      <p:sp>
        <p:nvSpPr>
          <p:cNvPr id="48" name="矩形 47"/>
          <p:cNvSpPr/>
          <p:nvPr/>
        </p:nvSpPr>
        <p:spPr>
          <a:xfrm>
            <a:off x="3808413" y="1825625"/>
            <a:ext cx="1363662" cy="503238"/>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1">
                <a:ln>
                  <a:noFill/>
                </a:ln>
                <a:solidFill>
                  <a:prstClr val="black"/>
                </a:solidFill>
                <a:effectLst/>
                <a:uLnTx/>
                <a:uFillTx/>
                <a:cs typeface="+mn-ea"/>
                <a:sym typeface="+mn-lt"/>
              </a:rPr>
              <a:t>jiāng</a:t>
            </a:r>
            <a:endParaRPr kumimoji="0" lang="zh-CN" altLang="en-US" sz="2665" b="1" i="0" u="none" strike="noStrike" kern="1200" cap="none" spc="0" normalizeH="0" baseline="0" noProof="1">
              <a:ln>
                <a:noFill/>
              </a:ln>
              <a:solidFill>
                <a:prstClr val="black"/>
              </a:solidFill>
              <a:effectLst/>
              <a:uLnTx/>
              <a:uFillTx/>
              <a:cs typeface="+mn-ea"/>
              <a:sym typeface="+mn-lt"/>
            </a:endParaRPr>
          </a:p>
        </p:txBody>
      </p:sp>
      <p:sp>
        <p:nvSpPr>
          <p:cNvPr id="49" name="矩形 48"/>
          <p:cNvSpPr/>
          <p:nvPr/>
        </p:nvSpPr>
        <p:spPr>
          <a:xfrm>
            <a:off x="8926513" y="3482975"/>
            <a:ext cx="871537" cy="503238"/>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1">
                <a:ln>
                  <a:noFill/>
                </a:ln>
                <a:solidFill>
                  <a:prstClr val="black"/>
                </a:solidFill>
                <a:effectLst/>
                <a:uLnTx/>
                <a:uFillTx/>
                <a:cs typeface="+mn-ea"/>
                <a:sym typeface="+mn-lt"/>
              </a:rPr>
              <a:t>lǜ</a:t>
            </a:r>
            <a:endParaRPr kumimoji="0" lang="zh-CN" altLang="en-US" sz="2665" b="1" i="0" u="none" strike="noStrike" kern="1200" cap="none" spc="0" normalizeH="0" baseline="0" noProof="1">
              <a:ln>
                <a:noFill/>
              </a:ln>
              <a:solidFill>
                <a:prstClr val="black"/>
              </a:solidFill>
              <a:effectLst/>
              <a:uLnTx/>
              <a:uFillTx/>
              <a:cs typeface="+mn-ea"/>
              <a:sym typeface="+mn-lt"/>
            </a:endParaRPr>
          </a:p>
        </p:txBody>
      </p:sp>
      <p:sp>
        <p:nvSpPr>
          <p:cNvPr id="50" name="矩形 49"/>
          <p:cNvSpPr/>
          <p:nvPr/>
        </p:nvSpPr>
        <p:spPr>
          <a:xfrm>
            <a:off x="5729288" y="1468438"/>
            <a:ext cx="1608133"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1">
                <a:ln>
                  <a:noFill/>
                </a:ln>
                <a:solidFill>
                  <a:prstClr val="black"/>
                </a:solidFill>
                <a:effectLst>
                  <a:outerShdw blurRad="38100" dist="25400" dir="5400000" algn="ctr" rotWithShape="0">
                    <a:srgbClr val="6E747A">
                      <a:alpha val="43000"/>
                    </a:srgbClr>
                  </a:outerShdw>
                </a:effectLst>
                <a:uLnTx/>
                <a:uFillTx/>
                <a:cs typeface="+mn-ea"/>
                <a:sym typeface="+mn-lt"/>
              </a:rPr>
              <a:t>多音字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up)">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up)">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up)">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up)">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ipe(down)">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up)">
                                      <p:cBhvr>
                                        <p:cTn id="37" dur="50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wipe(down)">
                                      <p:cBhvr>
                                        <p:cTn id="42" dur="500"/>
                                        <p:tgtEl>
                                          <p:spTgt spid="4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up)">
                                      <p:cBhvr>
                                        <p:cTn id="47" dur="5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up)">
                                      <p:cBhvr>
                                        <p:cTn id="5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P spid="40" grpId="0" bldLvl="0" animBg="1"/>
      <p:bldP spid="41" grpId="0"/>
      <p:bldP spid="45" grpId="0" bldLvl="0" animBg="1"/>
      <p:bldP spid="46" grpId="0" bldLvl="0" animBg="1"/>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grpSp>
        <p:nvGrpSpPr>
          <p:cNvPr id="4" name="组合 99"/>
          <p:cNvGrpSpPr/>
          <p:nvPr/>
        </p:nvGrpSpPr>
        <p:grpSpPr bwMode="auto">
          <a:xfrm>
            <a:off x="5949950" y="4078288"/>
            <a:ext cx="2262188" cy="1582737"/>
            <a:chOff x="3831910" y="3441610"/>
            <a:chExt cx="1695913" cy="1186879"/>
          </a:xfrm>
        </p:grpSpPr>
        <p:pic>
          <p:nvPicPr>
            <p:cNvPr id="5" name="图片 89" descr="u=769628968,175301157&amp;fm=26&amp;g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571192">
              <a:off x="4086424" y="3187090"/>
              <a:ext cx="1186879" cy="169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p:cNvSpPr txBox="1"/>
            <p:nvPr/>
          </p:nvSpPr>
          <p:spPr>
            <a:xfrm>
              <a:off x="4215127" y="3785650"/>
              <a:ext cx="1077054" cy="501180"/>
            </a:xfrm>
            <a:prstGeom prst="rect">
              <a:avLst/>
            </a:prstGeom>
            <a:noFill/>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solidFill>
                    <a:prstClr val="black"/>
                  </a:solidFill>
                  <a:effectLst/>
                  <a:uLnTx/>
                  <a:uFillTx/>
                  <a:cs typeface="+mn-ea"/>
                  <a:sym typeface="+mn-lt"/>
                </a:rPr>
                <a:t>煤炭</a:t>
              </a:r>
            </a:p>
          </p:txBody>
        </p:sp>
      </p:grpSp>
      <p:grpSp>
        <p:nvGrpSpPr>
          <p:cNvPr id="7" name="组合 100"/>
          <p:cNvGrpSpPr/>
          <p:nvPr/>
        </p:nvGrpSpPr>
        <p:grpSpPr bwMode="auto">
          <a:xfrm>
            <a:off x="4178300" y="3929063"/>
            <a:ext cx="2365375" cy="1408112"/>
            <a:chOff x="2242822" y="3603051"/>
            <a:chExt cx="1773940" cy="1056490"/>
          </a:xfrm>
        </p:grpSpPr>
        <p:pic>
          <p:nvPicPr>
            <p:cNvPr id="8" name="图片 94" descr="u=769628968,175301157&amp;fm=26&amp;gp=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571192">
              <a:off x="2601547" y="3244326"/>
              <a:ext cx="1056490" cy="177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642851" y="3857943"/>
              <a:ext cx="1006027" cy="500255"/>
            </a:xfrm>
            <a:prstGeom prst="rect">
              <a:avLst/>
            </a:prstGeom>
            <a:noFill/>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solidFill>
                    <a:prstClr val="black"/>
                  </a:solidFill>
                  <a:effectLst/>
                  <a:uLnTx/>
                  <a:uFillTx/>
                  <a:cs typeface="+mn-ea"/>
                  <a:sym typeface="+mn-lt"/>
                </a:rPr>
                <a:t>蔬菜</a:t>
              </a:r>
            </a:p>
          </p:txBody>
        </p:sp>
      </p:grpSp>
      <p:grpSp>
        <p:nvGrpSpPr>
          <p:cNvPr id="10" name="组合 96"/>
          <p:cNvGrpSpPr/>
          <p:nvPr/>
        </p:nvGrpSpPr>
        <p:grpSpPr bwMode="auto">
          <a:xfrm>
            <a:off x="5341938" y="2457450"/>
            <a:ext cx="2365375" cy="1571625"/>
            <a:chOff x="3608796" y="1981482"/>
            <a:chExt cx="1773940" cy="1178178"/>
          </a:xfrm>
        </p:grpSpPr>
        <p:pic>
          <p:nvPicPr>
            <p:cNvPr id="11" name="图片 93" descr="u=769628968,175301157&amp;fm=26&amp;gp=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571192">
              <a:off x="3906677" y="1683601"/>
              <a:ext cx="1178178" cy="177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5"/>
            <p:cNvSpPr txBox="1"/>
            <p:nvPr/>
          </p:nvSpPr>
          <p:spPr>
            <a:xfrm>
              <a:off x="4000491" y="2286142"/>
              <a:ext cx="1150085" cy="499833"/>
            </a:xfrm>
            <a:prstGeom prst="rect">
              <a:avLst/>
            </a:prstGeom>
            <a:noFill/>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solidFill>
                    <a:prstClr val="black"/>
                  </a:solidFill>
                  <a:effectLst/>
                  <a:uLnTx/>
                  <a:uFillTx/>
                  <a:cs typeface="+mn-ea"/>
                  <a:sym typeface="+mn-lt"/>
                </a:rPr>
                <a:t>杀菌</a:t>
              </a:r>
            </a:p>
          </p:txBody>
        </p:sp>
      </p:grpSp>
      <p:grpSp>
        <p:nvGrpSpPr>
          <p:cNvPr id="13" name="组合 101"/>
          <p:cNvGrpSpPr/>
          <p:nvPr/>
        </p:nvGrpSpPr>
        <p:grpSpPr bwMode="auto">
          <a:xfrm>
            <a:off x="2425700" y="4433888"/>
            <a:ext cx="2185988" cy="1549400"/>
            <a:chOff x="532804" y="3713269"/>
            <a:chExt cx="1639087" cy="1161119"/>
          </a:xfrm>
        </p:grpSpPr>
        <p:pic>
          <p:nvPicPr>
            <p:cNvPr id="14" name="图片 91" descr="u=769628968,175301157&amp;fm=26&amp;gp=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571192">
              <a:off x="771785" y="3474282"/>
              <a:ext cx="1161119" cy="163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3"/>
            <p:cNvSpPr txBox="1"/>
            <p:nvPr/>
          </p:nvSpPr>
          <p:spPr>
            <a:xfrm>
              <a:off x="857765" y="4071360"/>
              <a:ext cx="933220" cy="500852"/>
            </a:xfrm>
            <a:prstGeom prst="rect">
              <a:avLst/>
            </a:prstGeom>
            <a:noFill/>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solidFill>
                    <a:prstClr val="black"/>
                  </a:solidFill>
                  <a:effectLst/>
                  <a:uLnTx/>
                  <a:uFillTx/>
                  <a:cs typeface="+mn-ea"/>
                  <a:sym typeface="+mn-lt"/>
                </a:rPr>
                <a:t>病灶</a:t>
              </a:r>
            </a:p>
          </p:txBody>
        </p:sp>
      </p:grpSp>
      <p:grpSp>
        <p:nvGrpSpPr>
          <p:cNvPr id="16" name="组合 97"/>
          <p:cNvGrpSpPr/>
          <p:nvPr/>
        </p:nvGrpSpPr>
        <p:grpSpPr bwMode="auto">
          <a:xfrm>
            <a:off x="7473950" y="2935288"/>
            <a:ext cx="2365375" cy="1663700"/>
            <a:chOff x="6441471" y="2905100"/>
            <a:chExt cx="1773940" cy="1247549"/>
          </a:xfrm>
        </p:grpSpPr>
        <p:pic>
          <p:nvPicPr>
            <p:cNvPr id="17" name="图片 87" descr="u=769628968,175301157&amp;fm=26&amp;gp=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571192">
              <a:off x="6704663" y="2641903"/>
              <a:ext cx="1247549" cy="177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7"/>
            <p:cNvSpPr txBox="1"/>
            <p:nvPr/>
          </p:nvSpPr>
          <p:spPr>
            <a:xfrm>
              <a:off x="6858168" y="3286031"/>
              <a:ext cx="928640" cy="499972"/>
            </a:xfrm>
            <a:prstGeom prst="rect">
              <a:avLst/>
            </a:prstGeom>
            <a:noFill/>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solidFill>
                    <a:prstClr val="black"/>
                  </a:solidFill>
                  <a:effectLst/>
                  <a:uLnTx/>
                  <a:uFillTx/>
                  <a:cs typeface="+mn-ea"/>
                  <a:sym typeface="+mn-lt"/>
                </a:rPr>
                <a:t>除臭</a:t>
              </a:r>
            </a:p>
          </p:txBody>
        </p:sp>
      </p:grpSp>
      <p:grpSp>
        <p:nvGrpSpPr>
          <p:cNvPr id="19" name="组合 98"/>
          <p:cNvGrpSpPr/>
          <p:nvPr/>
        </p:nvGrpSpPr>
        <p:grpSpPr bwMode="auto">
          <a:xfrm>
            <a:off x="7824788" y="4100513"/>
            <a:ext cx="2114550" cy="1593850"/>
            <a:chOff x="4977401" y="3732211"/>
            <a:chExt cx="1586598" cy="1194422"/>
          </a:xfrm>
        </p:grpSpPr>
        <p:pic>
          <p:nvPicPr>
            <p:cNvPr id="20" name="图片 88" descr="u=769628968,175301157&amp;fm=26&amp;gp=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4571192">
              <a:off x="5173489" y="3536123"/>
              <a:ext cx="1194422" cy="1586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6"/>
            <p:cNvSpPr txBox="1"/>
            <p:nvPr/>
          </p:nvSpPr>
          <p:spPr>
            <a:xfrm>
              <a:off x="5285906" y="4072455"/>
              <a:ext cx="935045" cy="499659"/>
            </a:xfrm>
            <a:prstGeom prst="rect">
              <a:avLst/>
            </a:prstGeom>
            <a:noFill/>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solidFill>
                    <a:prstClr val="black"/>
                  </a:solidFill>
                  <a:effectLst/>
                  <a:uLnTx/>
                  <a:uFillTx/>
                  <a:cs typeface="+mn-ea"/>
                  <a:sym typeface="+mn-lt"/>
                </a:rPr>
                <a:t>癌症</a:t>
              </a:r>
            </a:p>
          </p:txBody>
        </p:sp>
      </p:grpSp>
      <p:grpSp>
        <p:nvGrpSpPr>
          <p:cNvPr id="22" name="组合 96"/>
          <p:cNvGrpSpPr/>
          <p:nvPr/>
        </p:nvGrpSpPr>
        <p:grpSpPr bwMode="auto">
          <a:xfrm>
            <a:off x="2846388" y="2554288"/>
            <a:ext cx="2365375" cy="1570037"/>
            <a:chOff x="3608796" y="1981482"/>
            <a:chExt cx="1773940" cy="1178178"/>
          </a:xfrm>
        </p:grpSpPr>
        <p:pic>
          <p:nvPicPr>
            <p:cNvPr id="23" name="图片 67" descr="u=769628968,175301157&amp;fm=26&amp;gp=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571192">
              <a:off x="3906677" y="1683601"/>
              <a:ext cx="1178178" cy="177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68"/>
            <p:cNvSpPr txBox="1"/>
            <p:nvPr/>
          </p:nvSpPr>
          <p:spPr>
            <a:xfrm>
              <a:off x="4000491" y="2286450"/>
              <a:ext cx="1150085" cy="499147"/>
            </a:xfrm>
            <a:prstGeom prst="rect">
              <a:avLst/>
            </a:prstGeom>
            <a:noFill/>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solidFill>
                    <a:prstClr val="black"/>
                  </a:solidFill>
                  <a:effectLst/>
                  <a:uLnTx/>
                  <a:uFillTx/>
                  <a:cs typeface="+mn-ea"/>
                  <a:sym typeface="+mn-lt"/>
                </a:rPr>
                <a:t>拥有</a:t>
              </a:r>
            </a:p>
          </p:txBody>
        </p:sp>
      </p:grpSp>
      <p:sp>
        <p:nvSpPr>
          <p:cNvPr id="25" name="矩形 24"/>
          <p:cNvSpPr/>
          <p:nvPr/>
        </p:nvSpPr>
        <p:spPr>
          <a:xfrm>
            <a:off x="5451475" y="1276350"/>
            <a:ext cx="2082621"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1">
                <a:ln>
                  <a:noFill/>
                </a:ln>
                <a:solidFill>
                  <a:prstClr val="black"/>
                </a:solidFill>
                <a:effectLst>
                  <a:outerShdw blurRad="38100" dist="25400" dir="5400000" algn="ctr" rotWithShape="0">
                    <a:srgbClr val="6E747A">
                      <a:alpha val="43000"/>
                    </a:srgbClr>
                  </a:outerShdw>
                </a:effectLst>
                <a:uLnTx/>
                <a:uFillTx/>
                <a:cs typeface="+mn-ea"/>
                <a:sym typeface="+mn-lt"/>
              </a:rPr>
              <a:t>词语游戏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ppt_x</p:attrName>
                                        </p:attrNameLst>
                                      </p:cBhvr>
                                      <p:tavLst>
                                        <p:tav tm="0">
                                          <p:val>
                                            <p:strVal val="#ppt_x"/>
                                          </p:val>
                                        </p:tav>
                                        <p:tav tm="100000">
                                          <p:val>
                                            <p:strVal val="#ppt_x"/>
                                          </p:val>
                                        </p:tav>
                                      </p:tavLst>
                                    </p:anim>
                                    <p:anim calcmode="lin" valueType="num">
                                      <p:cBhvr>
                                        <p:cTn id="8" dur="30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7" presetClass="entr" presetSubtype="1"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3000" fill="hold"/>
                                        <p:tgtEl>
                                          <p:spTgt spid="16"/>
                                        </p:tgtEl>
                                        <p:attrNameLst>
                                          <p:attrName>ppt_x</p:attrName>
                                        </p:attrNameLst>
                                      </p:cBhvr>
                                      <p:tavLst>
                                        <p:tav tm="0">
                                          <p:val>
                                            <p:strVal val="#ppt_x"/>
                                          </p:val>
                                        </p:tav>
                                        <p:tav tm="100000">
                                          <p:val>
                                            <p:strVal val="#ppt_x"/>
                                          </p:val>
                                        </p:tav>
                                      </p:tavLst>
                                    </p:anim>
                                    <p:anim calcmode="lin" valueType="num">
                                      <p:cBhvr>
                                        <p:cTn id="13" dur="3000" fill="hold"/>
                                        <p:tgtEl>
                                          <p:spTgt spid="16"/>
                                        </p:tgtEl>
                                        <p:attrNameLst>
                                          <p:attrName>ppt_y</p:attrName>
                                        </p:attrNameLst>
                                      </p:cBhvr>
                                      <p:tavLst>
                                        <p:tav tm="0">
                                          <p:val>
                                            <p:strVal val="0-#ppt_h/2"/>
                                          </p:val>
                                        </p:tav>
                                        <p:tav tm="100000">
                                          <p:val>
                                            <p:strVal val="#ppt_y"/>
                                          </p:val>
                                        </p:tav>
                                      </p:tavLst>
                                    </p:anim>
                                  </p:childTnLst>
                                </p:cTn>
                              </p:par>
                            </p:childTnLst>
                          </p:cTn>
                        </p:par>
                        <p:par>
                          <p:cTn id="14" fill="hold">
                            <p:stCondLst>
                              <p:cond delay="6000"/>
                            </p:stCondLst>
                            <p:childTnLst>
                              <p:par>
                                <p:cTn id="15" presetID="7" presetClass="entr" presetSubtype="1"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3000" fill="hold"/>
                                        <p:tgtEl>
                                          <p:spTgt spid="4"/>
                                        </p:tgtEl>
                                        <p:attrNameLst>
                                          <p:attrName>ppt_x</p:attrName>
                                        </p:attrNameLst>
                                      </p:cBhvr>
                                      <p:tavLst>
                                        <p:tav tm="0">
                                          <p:val>
                                            <p:strVal val="#ppt_x"/>
                                          </p:val>
                                        </p:tav>
                                        <p:tav tm="100000">
                                          <p:val>
                                            <p:strVal val="#ppt_x"/>
                                          </p:val>
                                        </p:tav>
                                      </p:tavLst>
                                    </p:anim>
                                    <p:anim calcmode="lin" valueType="num">
                                      <p:cBhvr>
                                        <p:cTn id="18" dur="3000" fill="hold"/>
                                        <p:tgtEl>
                                          <p:spTgt spid="4"/>
                                        </p:tgtEl>
                                        <p:attrNameLst>
                                          <p:attrName>ppt_y</p:attrName>
                                        </p:attrNameLst>
                                      </p:cBhvr>
                                      <p:tavLst>
                                        <p:tav tm="0">
                                          <p:val>
                                            <p:strVal val="0-#ppt_h/2"/>
                                          </p:val>
                                        </p:tav>
                                        <p:tav tm="100000">
                                          <p:val>
                                            <p:strVal val="#ppt_y"/>
                                          </p:val>
                                        </p:tav>
                                      </p:tavLst>
                                    </p:anim>
                                  </p:childTnLst>
                                </p:cTn>
                              </p:par>
                            </p:childTnLst>
                          </p:cTn>
                        </p:par>
                        <p:par>
                          <p:cTn id="19" fill="hold">
                            <p:stCondLst>
                              <p:cond delay="9000"/>
                            </p:stCondLst>
                            <p:childTnLst>
                              <p:par>
                                <p:cTn id="20" presetID="7" presetClass="entr" presetSubtype="1"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3000" fill="hold"/>
                                        <p:tgtEl>
                                          <p:spTgt spid="13"/>
                                        </p:tgtEl>
                                        <p:attrNameLst>
                                          <p:attrName>ppt_x</p:attrName>
                                        </p:attrNameLst>
                                      </p:cBhvr>
                                      <p:tavLst>
                                        <p:tav tm="0">
                                          <p:val>
                                            <p:strVal val="#ppt_x"/>
                                          </p:val>
                                        </p:tav>
                                        <p:tav tm="100000">
                                          <p:val>
                                            <p:strVal val="#ppt_x"/>
                                          </p:val>
                                        </p:tav>
                                      </p:tavLst>
                                    </p:anim>
                                    <p:anim calcmode="lin" valueType="num">
                                      <p:cBhvr>
                                        <p:cTn id="23" dur="3000" fill="hold"/>
                                        <p:tgtEl>
                                          <p:spTgt spid="13"/>
                                        </p:tgtEl>
                                        <p:attrNameLst>
                                          <p:attrName>ppt_y</p:attrName>
                                        </p:attrNameLst>
                                      </p:cBhvr>
                                      <p:tavLst>
                                        <p:tav tm="0">
                                          <p:val>
                                            <p:strVal val="0-#ppt_h/2"/>
                                          </p:val>
                                        </p:tav>
                                        <p:tav tm="100000">
                                          <p:val>
                                            <p:strVal val="#ppt_y"/>
                                          </p:val>
                                        </p:tav>
                                      </p:tavLst>
                                    </p:anim>
                                  </p:childTnLst>
                                </p:cTn>
                              </p:par>
                            </p:childTnLst>
                          </p:cTn>
                        </p:par>
                        <p:par>
                          <p:cTn id="24" fill="hold">
                            <p:stCondLst>
                              <p:cond delay="12000"/>
                            </p:stCondLst>
                            <p:childTnLst>
                              <p:par>
                                <p:cTn id="25" presetID="7" presetClass="entr" presetSubtype="1"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3000" fill="hold"/>
                                        <p:tgtEl>
                                          <p:spTgt spid="19"/>
                                        </p:tgtEl>
                                        <p:attrNameLst>
                                          <p:attrName>ppt_x</p:attrName>
                                        </p:attrNameLst>
                                      </p:cBhvr>
                                      <p:tavLst>
                                        <p:tav tm="0">
                                          <p:val>
                                            <p:strVal val="#ppt_x"/>
                                          </p:val>
                                        </p:tav>
                                        <p:tav tm="100000">
                                          <p:val>
                                            <p:strVal val="#ppt_x"/>
                                          </p:val>
                                        </p:tav>
                                      </p:tavLst>
                                    </p:anim>
                                    <p:anim calcmode="lin" valueType="num">
                                      <p:cBhvr>
                                        <p:cTn id="28" dur="3000" fill="hold"/>
                                        <p:tgtEl>
                                          <p:spTgt spid="19"/>
                                        </p:tgtEl>
                                        <p:attrNameLst>
                                          <p:attrName>ppt_y</p:attrName>
                                        </p:attrNameLst>
                                      </p:cBhvr>
                                      <p:tavLst>
                                        <p:tav tm="0">
                                          <p:val>
                                            <p:strVal val="0-#ppt_h/2"/>
                                          </p:val>
                                        </p:tav>
                                        <p:tav tm="100000">
                                          <p:val>
                                            <p:strVal val="#ppt_y"/>
                                          </p:val>
                                        </p:tav>
                                      </p:tavLst>
                                    </p:anim>
                                  </p:childTnLst>
                                </p:cTn>
                              </p:par>
                            </p:childTnLst>
                          </p:cTn>
                        </p:par>
                        <p:par>
                          <p:cTn id="29" fill="hold">
                            <p:stCondLst>
                              <p:cond delay="15000"/>
                            </p:stCondLst>
                            <p:childTnLst>
                              <p:par>
                                <p:cTn id="30" presetID="7" presetClass="entr" presetSubtype="1"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3000" fill="hold"/>
                                        <p:tgtEl>
                                          <p:spTgt spid="10"/>
                                        </p:tgtEl>
                                        <p:attrNameLst>
                                          <p:attrName>ppt_x</p:attrName>
                                        </p:attrNameLst>
                                      </p:cBhvr>
                                      <p:tavLst>
                                        <p:tav tm="0">
                                          <p:val>
                                            <p:strVal val="#ppt_x"/>
                                          </p:val>
                                        </p:tav>
                                        <p:tav tm="100000">
                                          <p:val>
                                            <p:strVal val="#ppt_x"/>
                                          </p:val>
                                        </p:tav>
                                      </p:tavLst>
                                    </p:anim>
                                    <p:anim calcmode="lin" valueType="num">
                                      <p:cBhvr>
                                        <p:cTn id="33" dur="30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18000"/>
                            </p:stCondLst>
                            <p:childTnLst>
                              <p:par>
                                <p:cTn id="35" presetID="7" presetClass="entr" presetSubtype="1"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3000" fill="hold"/>
                                        <p:tgtEl>
                                          <p:spTgt spid="22"/>
                                        </p:tgtEl>
                                        <p:attrNameLst>
                                          <p:attrName>ppt_x</p:attrName>
                                        </p:attrNameLst>
                                      </p:cBhvr>
                                      <p:tavLst>
                                        <p:tav tm="0">
                                          <p:val>
                                            <p:strVal val="#ppt_x"/>
                                          </p:val>
                                        </p:tav>
                                        <p:tav tm="100000">
                                          <p:val>
                                            <p:strVal val="#ppt_x"/>
                                          </p:val>
                                        </p:tav>
                                      </p:tavLst>
                                    </p:anim>
                                    <p:anim calcmode="lin" valueType="num">
                                      <p:cBhvr>
                                        <p:cTn id="38" dur="30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sp>
        <p:nvSpPr>
          <p:cNvPr id="4" name="文本框 64"/>
          <p:cNvSpPr txBox="1">
            <a:spLocks noChangeArrowheads="1"/>
          </p:cNvSpPr>
          <p:nvPr/>
        </p:nvSpPr>
        <p:spPr bwMode="auto">
          <a:xfrm>
            <a:off x="1557338" y="2403475"/>
            <a:ext cx="730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a:ln>
                  <a:noFill/>
                </a:ln>
                <a:solidFill>
                  <a:srgbClr val="FF0000"/>
                </a:solidFill>
                <a:effectLst/>
                <a:uLnTx/>
                <a:uFillTx/>
                <a:latin typeface="+mn-lt"/>
                <a:ea typeface="+mn-ea"/>
                <a:cs typeface="+mn-ea"/>
                <a:sym typeface="+mn-lt"/>
              </a:rPr>
              <a:t>纳</a:t>
            </a:r>
            <a:endParaRPr kumimoji="0" lang="en-US" altLang="zh-CN" sz="7200" b="1" i="0" u="none" strike="noStrike" kern="1200" cap="none" spc="0" normalizeH="0" baseline="0" noProof="0">
              <a:ln>
                <a:noFill/>
              </a:ln>
              <a:solidFill>
                <a:srgbClr val="FF0000"/>
              </a:solidFill>
              <a:effectLst/>
              <a:uLnTx/>
              <a:uFillTx/>
              <a:latin typeface="+mn-lt"/>
              <a:ea typeface="+mn-ea"/>
              <a:cs typeface="+mn-ea"/>
              <a:sym typeface="+mn-lt"/>
            </a:endParaRPr>
          </a:p>
        </p:txBody>
      </p:sp>
      <p:sp>
        <p:nvSpPr>
          <p:cNvPr id="5" name="文本框 64"/>
          <p:cNvSpPr txBox="1">
            <a:spLocks noChangeArrowheads="1"/>
          </p:cNvSpPr>
          <p:nvPr/>
        </p:nvSpPr>
        <p:spPr bwMode="auto">
          <a:xfrm>
            <a:off x="3657600" y="2424113"/>
            <a:ext cx="1198563"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a:ln>
                  <a:noFill/>
                </a:ln>
                <a:solidFill>
                  <a:srgbClr val="FF0000"/>
                </a:solidFill>
                <a:effectLst/>
                <a:uLnTx/>
                <a:uFillTx/>
                <a:latin typeface="+mn-lt"/>
                <a:ea typeface="+mn-ea"/>
                <a:cs typeface="+mn-ea"/>
                <a:sym typeface="+mn-lt"/>
              </a:rPr>
              <a:t>拥</a:t>
            </a:r>
          </a:p>
        </p:txBody>
      </p:sp>
      <p:sp>
        <p:nvSpPr>
          <p:cNvPr id="6" name="文本框 64"/>
          <p:cNvSpPr txBox="1">
            <a:spLocks noChangeArrowheads="1"/>
          </p:cNvSpPr>
          <p:nvPr/>
        </p:nvSpPr>
        <p:spPr bwMode="auto">
          <a:xfrm>
            <a:off x="5789613" y="2413000"/>
            <a:ext cx="11318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a:ln>
                  <a:noFill/>
                </a:ln>
                <a:solidFill>
                  <a:srgbClr val="FF0000"/>
                </a:solidFill>
                <a:effectLst/>
                <a:uLnTx/>
                <a:uFillTx/>
                <a:latin typeface="+mn-lt"/>
                <a:ea typeface="+mn-ea"/>
                <a:cs typeface="+mn-ea"/>
                <a:sym typeface="+mn-lt"/>
              </a:rPr>
              <a:t>箱</a:t>
            </a:r>
          </a:p>
        </p:txBody>
      </p:sp>
      <p:sp>
        <p:nvSpPr>
          <p:cNvPr id="7" name="文本框 64"/>
          <p:cNvSpPr txBox="1">
            <a:spLocks noChangeArrowheads="1"/>
          </p:cNvSpPr>
          <p:nvPr/>
        </p:nvSpPr>
        <p:spPr bwMode="auto">
          <a:xfrm>
            <a:off x="7620000" y="2403475"/>
            <a:ext cx="10017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a:ln>
                  <a:noFill/>
                </a:ln>
                <a:solidFill>
                  <a:srgbClr val="FF0000"/>
                </a:solidFill>
                <a:effectLst/>
                <a:uLnTx/>
                <a:uFillTx/>
                <a:latin typeface="+mn-lt"/>
                <a:ea typeface="+mn-ea"/>
                <a:cs typeface="+mn-ea"/>
                <a:sym typeface="+mn-lt"/>
              </a:rPr>
              <a:t>臭</a:t>
            </a:r>
          </a:p>
        </p:txBody>
      </p:sp>
      <p:sp>
        <p:nvSpPr>
          <p:cNvPr id="8" name="文本框 64"/>
          <p:cNvSpPr txBox="1">
            <a:spLocks noChangeArrowheads="1"/>
          </p:cNvSpPr>
          <p:nvPr/>
        </p:nvSpPr>
        <p:spPr bwMode="auto">
          <a:xfrm>
            <a:off x="5692775" y="4468813"/>
            <a:ext cx="7032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a:ln>
                  <a:noFill/>
                </a:ln>
                <a:solidFill>
                  <a:srgbClr val="FF0000"/>
                </a:solidFill>
                <a:effectLst/>
                <a:uLnTx/>
                <a:uFillTx/>
                <a:latin typeface="+mn-lt"/>
                <a:ea typeface="+mn-ea"/>
                <a:cs typeface="+mn-ea"/>
                <a:sym typeface="+mn-lt"/>
              </a:rPr>
              <a:t>隐</a:t>
            </a:r>
          </a:p>
        </p:txBody>
      </p:sp>
      <p:sp>
        <p:nvSpPr>
          <p:cNvPr id="9" name="文本框 64"/>
          <p:cNvSpPr txBox="1">
            <a:spLocks noChangeArrowheads="1"/>
          </p:cNvSpPr>
          <p:nvPr/>
        </p:nvSpPr>
        <p:spPr bwMode="auto">
          <a:xfrm>
            <a:off x="7666038" y="4494213"/>
            <a:ext cx="755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a:ln>
                  <a:noFill/>
                </a:ln>
                <a:solidFill>
                  <a:srgbClr val="FF0000"/>
                </a:solidFill>
                <a:effectLst/>
                <a:uLnTx/>
                <a:uFillTx/>
                <a:latin typeface="+mn-lt"/>
                <a:ea typeface="+mn-ea"/>
                <a:cs typeface="+mn-ea"/>
                <a:sym typeface="+mn-lt"/>
              </a:rPr>
              <a:t>健</a:t>
            </a:r>
          </a:p>
        </p:txBody>
      </p:sp>
      <p:sp>
        <p:nvSpPr>
          <p:cNvPr id="10" name="文本框 64"/>
          <p:cNvSpPr txBox="1">
            <a:spLocks noChangeArrowheads="1"/>
          </p:cNvSpPr>
          <p:nvPr/>
        </p:nvSpPr>
        <p:spPr bwMode="auto">
          <a:xfrm>
            <a:off x="9626600" y="4483100"/>
            <a:ext cx="10588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a:ln>
                  <a:noFill/>
                </a:ln>
                <a:solidFill>
                  <a:srgbClr val="FF0000"/>
                </a:solidFill>
                <a:effectLst/>
                <a:uLnTx/>
                <a:uFillTx/>
                <a:latin typeface="+mn-lt"/>
                <a:ea typeface="+mn-ea"/>
                <a:cs typeface="+mn-ea"/>
                <a:sym typeface="+mn-lt"/>
              </a:rPr>
              <a:t>康</a:t>
            </a:r>
          </a:p>
        </p:txBody>
      </p:sp>
      <p:grpSp>
        <p:nvGrpSpPr>
          <p:cNvPr id="11" name="组合 7"/>
          <p:cNvGrpSpPr/>
          <p:nvPr/>
        </p:nvGrpSpPr>
        <p:grpSpPr bwMode="auto">
          <a:xfrm>
            <a:off x="7581900" y="2403475"/>
            <a:ext cx="1233488" cy="1238250"/>
            <a:chOff x="2437" y="2032"/>
            <a:chExt cx="1244" cy="1264"/>
          </a:xfrm>
        </p:grpSpPr>
        <p:sp>
          <p:nvSpPr>
            <p:cNvPr id="12" name="矩形 1"/>
            <p:cNvSpPr>
              <a:spLocks noChangeArrowheads="1"/>
            </p:cNvSpPr>
            <p:nvPr/>
          </p:nvSpPr>
          <p:spPr bwMode="auto">
            <a:xfrm>
              <a:off x="2437" y="2032"/>
              <a:ext cx="1245" cy="1245"/>
            </a:xfrm>
            <a:prstGeom prst="rect">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7200" b="0" i="0" u="none" strike="noStrike" kern="1200" cap="none" spc="0" normalizeH="0" baseline="0" noProof="0">
                <a:ln>
                  <a:noFill/>
                </a:ln>
                <a:solidFill>
                  <a:srgbClr val="0000FF"/>
                </a:solidFill>
                <a:effectLst/>
                <a:uLnTx/>
                <a:uFillTx/>
                <a:latin typeface="+mn-lt"/>
                <a:ea typeface="+mn-ea"/>
                <a:cs typeface="+mn-ea"/>
                <a:sym typeface="+mn-lt"/>
              </a:endParaRPr>
            </a:p>
          </p:txBody>
        </p:sp>
        <p:cxnSp>
          <p:nvCxnSpPr>
            <p:cNvPr id="13" name="直接连接符 4"/>
            <p:cNvCxnSpPr>
              <a:cxnSpLocks noChangeShapeType="1"/>
            </p:cNvCxnSpPr>
            <p:nvPr/>
          </p:nvCxnSpPr>
          <p:spPr bwMode="auto">
            <a:xfrm>
              <a:off x="2437" y="2645"/>
              <a:ext cx="1245"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cxnSp>
          <p:nvCxnSpPr>
            <p:cNvPr id="14" name="直接连接符 6"/>
            <p:cNvCxnSpPr>
              <a:cxnSpLocks noChangeShapeType="1"/>
            </p:cNvCxnSpPr>
            <p:nvPr/>
          </p:nvCxnSpPr>
          <p:spPr bwMode="auto">
            <a:xfrm>
              <a:off x="3060" y="2052"/>
              <a:ext cx="0" cy="1245"/>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grpSp>
      <p:grpSp>
        <p:nvGrpSpPr>
          <p:cNvPr id="15" name="组合 7"/>
          <p:cNvGrpSpPr/>
          <p:nvPr/>
        </p:nvGrpSpPr>
        <p:grpSpPr bwMode="auto">
          <a:xfrm>
            <a:off x="5591175" y="4460875"/>
            <a:ext cx="1301750" cy="1255713"/>
            <a:chOff x="2437" y="2032"/>
            <a:chExt cx="1244" cy="1264"/>
          </a:xfrm>
        </p:grpSpPr>
        <p:sp>
          <p:nvSpPr>
            <p:cNvPr id="16" name="矩形 1"/>
            <p:cNvSpPr>
              <a:spLocks noChangeArrowheads="1"/>
            </p:cNvSpPr>
            <p:nvPr/>
          </p:nvSpPr>
          <p:spPr bwMode="auto">
            <a:xfrm>
              <a:off x="2437" y="2032"/>
              <a:ext cx="1245" cy="1245"/>
            </a:xfrm>
            <a:prstGeom prst="rect">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7200" b="0" i="0" u="none" strike="noStrike" kern="1200" cap="none" spc="0" normalizeH="0" baseline="0" noProof="0">
                <a:ln>
                  <a:noFill/>
                </a:ln>
                <a:solidFill>
                  <a:srgbClr val="0000FF"/>
                </a:solidFill>
                <a:effectLst/>
                <a:uLnTx/>
                <a:uFillTx/>
                <a:latin typeface="+mn-lt"/>
                <a:ea typeface="+mn-ea"/>
                <a:cs typeface="+mn-ea"/>
                <a:sym typeface="+mn-lt"/>
              </a:endParaRPr>
            </a:p>
          </p:txBody>
        </p:sp>
        <p:cxnSp>
          <p:nvCxnSpPr>
            <p:cNvPr id="17" name="直接连接符 4"/>
            <p:cNvCxnSpPr>
              <a:cxnSpLocks noChangeShapeType="1"/>
            </p:cNvCxnSpPr>
            <p:nvPr/>
          </p:nvCxnSpPr>
          <p:spPr bwMode="auto">
            <a:xfrm>
              <a:off x="2437" y="2645"/>
              <a:ext cx="1245"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cxnSp>
          <p:nvCxnSpPr>
            <p:cNvPr id="18" name="直接连接符 6"/>
            <p:cNvCxnSpPr>
              <a:cxnSpLocks noChangeShapeType="1"/>
            </p:cNvCxnSpPr>
            <p:nvPr/>
          </p:nvCxnSpPr>
          <p:spPr bwMode="auto">
            <a:xfrm>
              <a:off x="3060" y="2052"/>
              <a:ext cx="0" cy="1245"/>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grpSp>
      <p:grpSp>
        <p:nvGrpSpPr>
          <p:cNvPr id="19" name="组合 7"/>
          <p:cNvGrpSpPr/>
          <p:nvPr/>
        </p:nvGrpSpPr>
        <p:grpSpPr bwMode="auto">
          <a:xfrm>
            <a:off x="7581900" y="4460875"/>
            <a:ext cx="1235075" cy="1255713"/>
            <a:chOff x="2437" y="2032"/>
            <a:chExt cx="1244" cy="1264"/>
          </a:xfrm>
        </p:grpSpPr>
        <p:sp>
          <p:nvSpPr>
            <p:cNvPr id="20" name="矩形 1"/>
            <p:cNvSpPr>
              <a:spLocks noChangeArrowheads="1"/>
            </p:cNvSpPr>
            <p:nvPr/>
          </p:nvSpPr>
          <p:spPr bwMode="auto">
            <a:xfrm>
              <a:off x="2437" y="2032"/>
              <a:ext cx="1245" cy="1245"/>
            </a:xfrm>
            <a:prstGeom prst="rect">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7200" b="0" i="0" u="none" strike="noStrike" kern="1200" cap="none" spc="0" normalizeH="0" baseline="0" noProof="0">
                <a:ln>
                  <a:noFill/>
                </a:ln>
                <a:solidFill>
                  <a:srgbClr val="0000FF"/>
                </a:solidFill>
                <a:effectLst/>
                <a:uLnTx/>
                <a:uFillTx/>
                <a:latin typeface="+mn-lt"/>
                <a:ea typeface="+mn-ea"/>
                <a:cs typeface="+mn-ea"/>
                <a:sym typeface="+mn-lt"/>
              </a:endParaRPr>
            </a:p>
          </p:txBody>
        </p:sp>
        <p:cxnSp>
          <p:nvCxnSpPr>
            <p:cNvPr id="21" name="直接连接符 4"/>
            <p:cNvCxnSpPr>
              <a:cxnSpLocks noChangeShapeType="1"/>
            </p:cNvCxnSpPr>
            <p:nvPr/>
          </p:nvCxnSpPr>
          <p:spPr bwMode="auto">
            <a:xfrm>
              <a:off x="2437" y="2645"/>
              <a:ext cx="1245"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cxnSp>
          <p:nvCxnSpPr>
            <p:cNvPr id="22" name="直接连接符 6"/>
            <p:cNvCxnSpPr>
              <a:cxnSpLocks noChangeShapeType="1"/>
            </p:cNvCxnSpPr>
            <p:nvPr/>
          </p:nvCxnSpPr>
          <p:spPr bwMode="auto">
            <a:xfrm>
              <a:off x="3060" y="2052"/>
              <a:ext cx="0" cy="1245"/>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grpSp>
      <p:grpSp>
        <p:nvGrpSpPr>
          <p:cNvPr id="23" name="组合 7"/>
          <p:cNvGrpSpPr/>
          <p:nvPr/>
        </p:nvGrpSpPr>
        <p:grpSpPr bwMode="auto">
          <a:xfrm>
            <a:off x="9525000" y="4448175"/>
            <a:ext cx="1235075" cy="1255713"/>
            <a:chOff x="2437" y="2032"/>
            <a:chExt cx="1244" cy="1264"/>
          </a:xfrm>
        </p:grpSpPr>
        <p:sp>
          <p:nvSpPr>
            <p:cNvPr id="24" name="矩形 1"/>
            <p:cNvSpPr>
              <a:spLocks noChangeArrowheads="1"/>
            </p:cNvSpPr>
            <p:nvPr/>
          </p:nvSpPr>
          <p:spPr bwMode="auto">
            <a:xfrm>
              <a:off x="2437" y="2032"/>
              <a:ext cx="1245" cy="1245"/>
            </a:xfrm>
            <a:prstGeom prst="rect">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7200" b="0" i="0" u="none" strike="noStrike" kern="1200" cap="none" spc="0" normalizeH="0" baseline="0" noProof="0">
                <a:ln>
                  <a:noFill/>
                </a:ln>
                <a:solidFill>
                  <a:srgbClr val="0000FF"/>
                </a:solidFill>
                <a:effectLst/>
                <a:uLnTx/>
                <a:uFillTx/>
                <a:latin typeface="+mn-lt"/>
                <a:ea typeface="+mn-ea"/>
                <a:cs typeface="+mn-ea"/>
                <a:sym typeface="+mn-lt"/>
              </a:endParaRPr>
            </a:p>
          </p:txBody>
        </p:sp>
        <p:cxnSp>
          <p:nvCxnSpPr>
            <p:cNvPr id="25" name="直接连接符 4"/>
            <p:cNvCxnSpPr>
              <a:cxnSpLocks noChangeShapeType="1"/>
            </p:cNvCxnSpPr>
            <p:nvPr/>
          </p:nvCxnSpPr>
          <p:spPr bwMode="auto">
            <a:xfrm>
              <a:off x="2437" y="2645"/>
              <a:ext cx="1245"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cxnSp>
          <p:nvCxnSpPr>
            <p:cNvPr id="26" name="直接连接符 6"/>
            <p:cNvCxnSpPr>
              <a:cxnSpLocks noChangeShapeType="1"/>
            </p:cNvCxnSpPr>
            <p:nvPr/>
          </p:nvCxnSpPr>
          <p:spPr bwMode="auto">
            <a:xfrm>
              <a:off x="3060" y="2052"/>
              <a:ext cx="0" cy="1245"/>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grpSp>
      <p:grpSp>
        <p:nvGrpSpPr>
          <p:cNvPr id="27" name="组合 7"/>
          <p:cNvGrpSpPr/>
          <p:nvPr/>
        </p:nvGrpSpPr>
        <p:grpSpPr bwMode="auto">
          <a:xfrm>
            <a:off x="5676900" y="2405063"/>
            <a:ext cx="1233488" cy="1238250"/>
            <a:chOff x="2437" y="2032"/>
            <a:chExt cx="1244" cy="1264"/>
          </a:xfrm>
        </p:grpSpPr>
        <p:sp>
          <p:nvSpPr>
            <p:cNvPr id="28" name="矩形 1"/>
            <p:cNvSpPr>
              <a:spLocks noChangeArrowheads="1"/>
            </p:cNvSpPr>
            <p:nvPr/>
          </p:nvSpPr>
          <p:spPr bwMode="auto">
            <a:xfrm>
              <a:off x="2437" y="2032"/>
              <a:ext cx="1245" cy="1245"/>
            </a:xfrm>
            <a:prstGeom prst="rect">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7200" b="0" i="0" u="none" strike="noStrike" kern="1200" cap="none" spc="0" normalizeH="0" baseline="0" noProof="0">
                <a:ln>
                  <a:noFill/>
                </a:ln>
                <a:solidFill>
                  <a:srgbClr val="0000FF"/>
                </a:solidFill>
                <a:effectLst/>
                <a:uLnTx/>
                <a:uFillTx/>
                <a:latin typeface="+mn-lt"/>
                <a:ea typeface="+mn-ea"/>
                <a:cs typeface="+mn-ea"/>
                <a:sym typeface="+mn-lt"/>
              </a:endParaRPr>
            </a:p>
          </p:txBody>
        </p:sp>
        <p:cxnSp>
          <p:nvCxnSpPr>
            <p:cNvPr id="29" name="直接连接符 4"/>
            <p:cNvCxnSpPr>
              <a:cxnSpLocks noChangeShapeType="1"/>
            </p:cNvCxnSpPr>
            <p:nvPr/>
          </p:nvCxnSpPr>
          <p:spPr bwMode="auto">
            <a:xfrm>
              <a:off x="2437" y="2645"/>
              <a:ext cx="1245"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cxnSp>
          <p:nvCxnSpPr>
            <p:cNvPr id="30" name="直接连接符 6"/>
            <p:cNvCxnSpPr>
              <a:cxnSpLocks noChangeShapeType="1"/>
            </p:cNvCxnSpPr>
            <p:nvPr/>
          </p:nvCxnSpPr>
          <p:spPr bwMode="auto">
            <a:xfrm>
              <a:off x="3060" y="2052"/>
              <a:ext cx="0" cy="1245"/>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grpSp>
      <p:grpSp>
        <p:nvGrpSpPr>
          <p:cNvPr id="31" name="组合 7"/>
          <p:cNvGrpSpPr/>
          <p:nvPr/>
        </p:nvGrpSpPr>
        <p:grpSpPr bwMode="auto">
          <a:xfrm>
            <a:off x="3619500" y="2405063"/>
            <a:ext cx="1235075" cy="1238250"/>
            <a:chOff x="2437" y="2032"/>
            <a:chExt cx="1244" cy="1264"/>
          </a:xfrm>
        </p:grpSpPr>
        <p:sp>
          <p:nvSpPr>
            <p:cNvPr id="32" name="矩形 1"/>
            <p:cNvSpPr>
              <a:spLocks noChangeArrowheads="1"/>
            </p:cNvSpPr>
            <p:nvPr/>
          </p:nvSpPr>
          <p:spPr bwMode="auto">
            <a:xfrm>
              <a:off x="2437" y="2032"/>
              <a:ext cx="1245" cy="1245"/>
            </a:xfrm>
            <a:prstGeom prst="rect">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7200" b="0" i="0" u="none" strike="noStrike" kern="1200" cap="none" spc="0" normalizeH="0" baseline="0" noProof="0">
                <a:ln>
                  <a:noFill/>
                </a:ln>
                <a:solidFill>
                  <a:srgbClr val="0000FF"/>
                </a:solidFill>
                <a:effectLst/>
                <a:uLnTx/>
                <a:uFillTx/>
                <a:latin typeface="+mn-lt"/>
                <a:ea typeface="+mn-ea"/>
                <a:cs typeface="+mn-ea"/>
                <a:sym typeface="+mn-lt"/>
              </a:endParaRPr>
            </a:p>
          </p:txBody>
        </p:sp>
        <p:cxnSp>
          <p:nvCxnSpPr>
            <p:cNvPr id="33" name="直接连接符 4"/>
            <p:cNvCxnSpPr>
              <a:cxnSpLocks noChangeShapeType="1"/>
            </p:cNvCxnSpPr>
            <p:nvPr/>
          </p:nvCxnSpPr>
          <p:spPr bwMode="auto">
            <a:xfrm>
              <a:off x="2437" y="2645"/>
              <a:ext cx="1245"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cxnSp>
          <p:nvCxnSpPr>
            <p:cNvPr id="34" name="直接连接符 6"/>
            <p:cNvCxnSpPr>
              <a:cxnSpLocks noChangeShapeType="1"/>
            </p:cNvCxnSpPr>
            <p:nvPr/>
          </p:nvCxnSpPr>
          <p:spPr bwMode="auto">
            <a:xfrm>
              <a:off x="3060" y="2052"/>
              <a:ext cx="0" cy="1245"/>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grpSp>
      <p:grpSp>
        <p:nvGrpSpPr>
          <p:cNvPr id="35" name="组合 7"/>
          <p:cNvGrpSpPr/>
          <p:nvPr/>
        </p:nvGrpSpPr>
        <p:grpSpPr bwMode="auto">
          <a:xfrm>
            <a:off x="1524000" y="2403475"/>
            <a:ext cx="1233488" cy="1238250"/>
            <a:chOff x="2437" y="2032"/>
            <a:chExt cx="1244" cy="1264"/>
          </a:xfrm>
        </p:grpSpPr>
        <p:sp>
          <p:nvSpPr>
            <p:cNvPr id="36" name="矩形 1"/>
            <p:cNvSpPr>
              <a:spLocks noChangeArrowheads="1"/>
            </p:cNvSpPr>
            <p:nvPr/>
          </p:nvSpPr>
          <p:spPr bwMode="auto">
            <a:xfrm>
              <a:off x="2437" y="2032"/>
              <a:ext cx="1245" cy="1245"/>
            </a:xfrm>
            <a:prstGeom prst="rect">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7200" b="0" i="0" u="none" strike="noStrike" kern="1200" cap="none" spc="0" normalizeH="0" baseline="0" noProof="0">
                <a:ln>
                  <a:noFill/>
                </a:ln>
                <a:solidFill>
                  <a:srgbClr val="0000FF"/>
                </a:solidFill>
                <a:effectLst/>
                <a:uLnTx/>
                <a:uFillTx/>
                <a:latin typeface="+mn-lt"/>
                <a:ea typeface="+mn-ea"/>
                <a:cs typeface="+mn-ea"/>
                <a:sym typeface="+mn-lt"/>
              </a:endParaRPr>
            </a:p>
          </p:txBody>
        </p:sp>
        <p:cxnSp>
          <p:nvCxnSpPr>
            <p:cNvPr id="37" name="直接连接符 4"/>
            <p:cNvCxnSpPr>
              <a:cxnSpLocks noChangeShapeType="1"/>
            </p:cNvCxnSpPr>
            <p:nvPr/>
          </p:nvCxnSpPr>
          <p:spPr bwMode="auto">
            <a:xfrm>
              <a:off x="2437" y="2645"/>
              <a:ext cx="1245"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cxnSp>
          <p:nvCxnSpPr>
            <p:cNvPr id="38" name="直接连接符 6"/>
            <p:cNvCxnSpPr>
              <a:cxnSpLocks noChangeShapeType="1"/>
            </p:cNvCxnSpPr>
            <p:nvPr/>
          </p:nvCxnSpPr>
          <p:spPr bwMode="auto">
            <a:xfrm>
              <a:off x="3060" y="2052"/>
              <a:ext cx="0" cy="1245"/>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grpSp>
      <p:sp>
        <p:nvSpPr>
          <p:cNvPr id="39" name="文本框 64"/>
          <p:cNvSpPr txBox="1">
            <a:spLocks noChangeArrowheads="1"/>
          </p:cNvSpPr>
          <p:nvPr/>
        </p:nvSpPr>
        <p:spPr bwMode="auto">
          <a:xfrm>
            <a:off x="1528763" y="4498975"/>
            <a:ext cx="7540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a:ln>
                  <a:noFill/>
                </a:ln>
                <a:solidFill>
                  <a:srgbClr val="FF0000"/>
                </a:solidFill>
                <a:effectLst/>
                <a:uLnTx/>
                <a:uFillTx/>
                <a:latin typeface="+mn-lt"/>
                <a:ea typeface="+mn-ea"/>
                <a:cs typeface="+mn-ea"/>
                <a:sym typeface="+mn-lt"/>
              </a:rPr>
              <a:t>碳</a:t>
            </a:r>
            <a:endParaRPr kumimoji="0" lang="en-US" altLang="zh-CN" sz="7200" b="1" i="0" u="none" strike="noStrike" kern="1200" cap="none" spc="0" normalizeH="0" baseline="0" noProof="0">
              <a:ln>
                <a:noFill/>
              </a:ln>
              <a:solidFill>
                <a:srgbClr val="FF0000"/>
              </a:solidFill>
              <a:effectLst/>
              <a:uLnTx/>
              <a:uFillTx/>
              <a:latin typeface="+mn-lt"/>
              <a:ea typeface="+mn-ea"/>
              <a:cs typeface="+mn-ea"/>
              <a:sym typeface="+mn-lt"/>
            </a:endParaRPr>
          </a:p>
        </p:txBody>
      </p:sp>
      <p:grpSp>
        <p:nvGrpSpPr>
          <p:cNvPr id="40" name="组合 7"/>
          <p:cNvGrpSpPr/>
          <p:nvPr/>
        </p:nvGrpSpPr>
        <p:grpSpPr bwMode="auto">
          <a:xfrm>
            <a:off x="1495425" y="4460875"/>
            <a:ext cx="1276350" cy="1255713"/>
            <a:chOff x="2437" y="2032"/>
            <a:chExt cx="1244" cy="1264"/>
          </a:xfrm>
        </p:grpSpPr>
        <p:sp>
          <p:nvSpPr>
            <p:cNvPr id="41" name="矩形 1"/>
            <p:cNvSpPr>
              <a:spLocks noChangeArrowheads="1"/>
            </p:cNvSpPr>
            <p:nvPr/>
          </p:nvSpPr>
          <p:spPr bwMode="auto">
            <a:xfrm>
              <a:off x="2437" y="2032"/>
              <a:ext cx="1245" cy="1245"/>
            </a:xfrm>
            <a:prstGeom prst="rect">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7200" b="0" i="0" u="none" strike="noStrike" kern="1200" cap="none" spc="0" normalizeH="0" baseline="0" noProof="0">
                <a:ln>
                  <a:noFill/>
                </a:ln>
                <a:solidFill>
                  <a:srgbClr val="0000FF"/>
                </a:solidFill>
                <a:effectLst/>
                <a:uLnTx/>
                <a:uFillTx/>
                <a:latin typeface="+mn-lt"/>
                <a:ea typeface="+mn-ea"/>
                <a:cs typeface="+mn-ea"/>
                <a:sym typeface="+mn-lt"/>
              </a:endParaRPr>
            </a:p>
          </p:txBody>
        </p:sp>
        <p:cxnSp>
          <p:nvCxnSpPr>
            <p:cNvPr id="42" name="直接连接符 4"/>
            <p:cNvCxnSpPr>
              <a:cxnSpLocks noChangeShapeType="1"/>
            </p:cNvCxnSpPr>
            <p:nvPr/>
          </p:nvCxnSpPr>
          <p:spPr bwMode="auto">
            <a:xfrm>
              <a:off x="2437" y="2645"/>
              <a:ext cx="1245"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cxnSp>
          <p:nvCxnSpPr>
            <p:cNvPr id="43" name="直接连接符 6"/>
            <p:cNvCxnSpPr>
              <a:cxnSpLocks noChangeShapeType="1"/>
            </p:cNvCxnSpPr>
            <p:nvPr/>
          </p:nvCxnSpPr>
          <p:spPr bwMode="auto">
            <a:xfrm>
              <a:off x="3060" y="2052"/>
              <a:ext cx="0" cy="1245"/>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grpSp>
      <p:sp>
        <p:nvSpPr>
          <p:cNvPr id="44" name="TextBox 118"/>
          <p:cNvSpPr txBox="1"/>
          <p:nvPr/>
        </p:nvSpPr>
        <p:spPr>
          <a:xfrm>
            <a:off x="1714500" y="1824038"/>
            <a:ext cx="604653" cy="502445"/>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1">
                <a:ln>
                  <a:noFill/>
                </a:ln>
                <a:solidFill>
                  <a:prstClr val="black"/>
                </a:solidFill>
                <a:effectLst/>
                <a:uLnTx/>
                <a:uFillTx/>
                <a:cs typeface="+mn-ea"/>
                <a:sym typeface="+mn-lt"/>
              </a:rPr>
              <a:t>nà</a:t>
            </a:r>
            <a:endParaRPr kumimoji="0" lang="zh-CN" altLang="en-US" sz="2665" b="1" i="0" u="none" strike="noStrike" kern="1200" cap="none" spc="0" normalizeH="0" baseline="0" noProof="1">
              <a:ln>
                <a:noFill/>
              </a:ln>
              <a:solidFill>
                <a:prstClr val="black"/>
              </a:solidFill>
              <a:effectLst/>
              <a:uLnTx/>
              <a:uFillTx/>
              <a:cs typeface="+mn-ea"/>
              <a:sym typeface="+mn-lt"/>
            </a:endParaRPr>
          </a:p>
        </p:txBody>
      </p:sp>
      <p:sp>
        <p:nvSpPr>
          <p:cNvPr id="45" name="TextBox 119"/>
          <p:cNvSpPr txBox="1"/>
          <p:nvPr/>
        </p:nvSpPr>
        <p:spPr>
          <a:xfrm>
            <a:off x="3684588" y="1824038"/>
            <a:ext cx="1008609" cy="502445"/>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1">
                <a:ln>
                  <a:noFill/>
                </a:ln>
                <a:solidFill>
                  <a:prstClr val="black"/>
                </a:solidFill>
                <a:effectLst/>
                <a:uLnTx/>
                <a:uFillTx/>
                <a:cs typeface="+mn-ea"/>
                <a:sym typeface="+mn-lt"/>
              </a:rPr>
              <a:t>yōng</a:t>
            </a:r>
            <a:endParaRPr kumimoji="0" lang="zh-CN" altLang="en-US" sz="2665" b="1" i="0" u="none" strike="noStrike" kern="1200" cap="none" spc="0" normalizeH="0" baseline="0" noProof="1">
              <a:ln>
                <a:noFill/>
              </a:ln>
              <a:solidFill>
                <a:prstClr val="black"/>
              </a:solidFill>
              <a:effectLst/>
              <a:uLnTx/>
              <a:uFillTx/>
              <a:cs typeface="+mn-ea"/>
              <a:sym typeface="+mn-lt"/>
            </a:endParaRPr>
          </a:p>
        </p:txBody>
      </p:sp>
      <p:sp>
        <p:nvSpPr>
          <p:cNvPr id="46" name="TextBox 120"/>
          <p:cNvSpPr txBox="1"/>
          <p:nvPr/>
        </p:nvSpPr>
        <p:spPr>
          <a:xfrm>
            <a:off x="5703888" y="1824038"/>
            <a:ext cx="1088760" cy="502445"/>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1">
                <a:ln>
                  <a:noFill/>
                </a:ln>
                <a:solidFill>
                  <a:prstClr val="black"/>
                </a:solidFill>
                <a:effectLst/>
                <a:uLnTx/>
                <a:uFillTx/>
                <a:cs typeface="+mn-ea"/>
                <a:sym typeface="+mn-lt"/>
              </a:rPr>
              <a:t>xiāng</a:t>
            </a:r>
            <a:endParaRPr kumimoji="0" lang="zh-CN" altLang="en-US" sz="2665" b="1" i="0" u="none" strike="noStrike" kern="1200" cap="none" spc="0" normalizeH="0" baseline="0" noProof="1">
              <a:ln>
                <a:noFill/>
              </a:ln>
              <a:solidFill>
                <a:prstClr val="black"/>
              </a:solidFill>
              <a:effectLst/>
              <a:uLnTx/>
              <a:uFillTx/>
              <a:cs typeface="+mn-ea"/>
              <a:sym typeface="+mn-lt"/>
            </a:endParaRPr>
          </a:p>
        </p:txBody>
      </p:sp>
      <p:sp>
        <p:nvSpPr>
          <p:cNvPr id="47" name="TextBox 123"/>
          <p:cNvSpPr txBox="1"/>
          <p:nvPr/>
        </p:nvSpPr>
        <p:spPr>
          <a:xfrm>
            <a:off x="7651750" y="1824038"/>
            <a:ext cx="1016625" cy="502445"/>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1">
                <a:ln>
                  <a:noFill/>
                </a:ln>
                <a:solidFill>
                  <a:prstClr val="black"/>
                </a:solidFill>
                <a:effectLst/>
                <a:uLnTx/>
                <a:uFillTx/>
                <a:cs typeface="+mn-ea"/>
                <a:sym typeface="+mn-lt"/>
              </a:rPr>
              <a:t>chòu</a:t>
            </a:r>
            <a:endParaRPr kumimoji="0" lang="zh-CN" altLang="en-US" sz="2665" b="1" i="0" u="none" strike="noStrike" kern="1200" cap="none" spc="0" normalizeH="0" baseline="0" noProof="1">
              <a:ln>
                <a:noFill/>
              </a:ln>
              <a:solidFill>
                <a:prstClr val="black"/>
              </a:solidFill>
              <a:effectLst/>
              <a:uLnTx/>
              <a:uFillTx/>
              <a:cs typeface="+mn-ea"/>
              <a:sym typeface="+mn-lt"/>
            </a:endParaRPr>
          </a:p>
        </p:txBody>
      </p:sp>
      <p:sp>
        <p:nvSpPr>
          <p:cNvPr id="48" name="TextBox 127"/>
          <p:cNvSpPr txBox="1"/>
          <p:nvPr/>
        </p:nvSpPr>
        <p:spPr>
          <a:xfrm>
            <a:off x="1590675" y="3887788"/>
            <a:ext cx="697627" cy="502445"/>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1">
                <a:ln>
                  <a:noFill/>
                </a:ln>
                <a:solidFill>
                  <a:prstClr val="black"/>
                </a:solidFill>
                <a:effectLst/>
                <a:uLnTx/>
                <a:uFillTx/>
                <a:cs typeface="+mn-ea"/>
                <a:sym typeface="+mn-lt"/>
              </a:rPr>
              <a:t>tàn</a:t>
            </a:r>
            <a:endParaRPr kumimoji="0" lang="zh-CN" altLang="en-US" sz="2665" b="1" i="0" u="none" strike="noStrike" kern="1200" cap="none" spc="0" normalizeH="0" baseline="0" noProof="1">
              <a:ln>
                <a:noFill/>
              </a:ln>
              <a:solidFill>
                <a:prstClr val="black"/>
              </a:solidFill>
              <a:effectLst/>
              <a:uLnTx/>
              <a:uFillTx/>
              <a:cs typeface="+mn-ea"/>
              <a:sym typeface="+mn-lt"/>
            </a:endParaRPr>
          </a:p>
        </p:txBody>
      </p:sp>
      <p:sp>
        <p:nvSpPr>
          <p:cNvPr id="49" name="TextBox 128"/>
          <p:cNvSpPr txBox="1"/>
          <p:nvPr/>
        </p:nvSpPr>
        <p:spPr>
          <a:xfrm>
            <a:off x="5927725" y="3887788"/>
            <a:ext cx="673582" cy="502445"/>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1">
                <a:ln>
                  <a:noFill/>
                </a:ln>
                <a:solidFill>
                  <a:prstClr val="black"/>
                </a:solidFill>
                <a:effectLst/>
                <a:uLnTx/>
                <a:uFillTx/>
                <a:cs typeface="+mn-ea"/>
                <a:sym typeface="+mn-lt"/>
              </a:rPr>
              <a:t>yĭn</a:t>
            </a:r>
            <a:endParaRPr kumimoji="0" lang="zh-CN" altLang="en-US" sz="2665" b="1" i="0" u="none" strike="noStrike" kern="1200" cap="none" spc="0" normalizeH="0" baseline="0" noProof="1">
              <a:ln>
                <a:noFill/>
              </a:ln>
              <a:solidFill>
                <a:prstClr val="black"/>
              </a:solidFill>
              <a:effectLst/>
              <a:uLnTx/>
              <a:uFillTx/>
              <a:cs typeface="+mn-ea"/>
              <a:sym typeface="+mn-lt"/>
            </a:endParaRPr>
          </a:p>
        </p:txBody>
      </p:sp>
      <p:sp>
        <p:nvSpPr>
          <p:cNvPr id="50" name="TextBox 130"/>
          <p:cNvSpPr txBox="1"/>
          <p:nvPr/>
        </p:nvSpPr>
        <p:spPr>
          <a:xfrm>
            <a:off x="7810500" y="3887788"/>
            <a:ext cx="772969" cy="502445"/>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1">
                <a:ln>
                  <a:noFill/>
                </a:ln>
                <a:solidFill>
                  <a:prstClr val="black"/>
                </a:solidFill>
                <a:effectLst/>
                <a:uLnTx/>
                <a:uFillTx/>
                <a:cs typeface="+mn-ea"/>
                <a:sym typeface="+mn-lt"/>
              </a:rPr>
              <a:t>jiàn</a:t>
            </a:r>
            <a:endParaRPr kumimoji="0" lang="zh-CN" altLang="en-US" sz="2665" b="1" i="0" u="none" strike="noStrike" kern="1200" cap="none" spc="0" normalizeH="0" baseline="0" noProof="1">
              <a:ln>
                <a:noFill/>
              </a:ln>
              <a:solidFill>
                <a:prstClr val="black"/>
              </a:solidFill>
              <a:effectLst/>
              <a:uLnTx/>
              <a:uFillTx/>
              <a:cs typeface="+mn-ea"/>
              <a:sym typeface="+mn-lt"/>
            </a:endParaRPr>
          </a:p>
        </p:txBody>
      </p:sp>
      <p:sp>
        <p:nvSpPr>
          <p:cNvPr id="51" name="TextBox 131"/>
          <p:cNvSpPr txBox="1"/>
          <p:nvPr/>
        </p:nvSpPr>
        <p:spPr>
          <a:xfrm>
            <a:off x="9525000" y="3887788"/>
            <a:ext cx="1003801" cy="502445"/>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1">
                <a:ln>
                  <a:noFill/>
                </a:ln>
                <a:solidFill>
                  <a:prstClr val="black"/>
                </a:solidFill>
                <a:effectLst/>
                <a:uLnTx/>
                <a:uFillTx/>
                <a:cs typeface="+mn-ea"/>
                <a:sym typeface="+mn-lt"/>
              </a:rPr>
              <a:t>kāng</a:t>
            </a:r>
          </a:p>
        </p:txBody>
      </p:sp>
      <p:sp>
        <p:nvSpPr>
          <p:cNvPr id="52" name="文本框 64"/>
          <p:cNvSpPr txBox="1">
            <a:spLocks noChangeArrowheads="1"/>
          </p:cNvSpPr>
          <p:nvPr/>
        </p:nvSpPr>
        <p:spPr bwMode="auto">
          <a:xfrm>
            <a:off x="9571038" y="2403475"/>
            <a:ext cx="730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a:ln>
                  <a:noFill/>
                </a:ln>
                <a:solidFill>
                  <a:srgbClr val="FF0000"/>
                </a:solidFill>
                <a:effectLst/>
                <a:uLnTx/>
                <a:uFillTx/>
                <a:latin typeface="+mn-lt"/>
                <a:ea typeface="+mn-ea"/>
                <a:cs typeface="+mn-ea"/>
                <a:sym typeface="+mn-lt"/>
              </a:rPr>
              <a:t>蔬</a:t>
            </a:r>
            <a:endParaRPr kumimoji="0" lang="en-US" altLang="zh-CN" sz="7200" b="1" i="0" u="none" strike="noStrike" kern="1200" cap="none" spc="0" normalizeH="0" baseline="0" noProof="0">
              <a:ln>
                <a:noFill/>
              </a:ln>
              <a:solidFill>
                <a:srgbClr val="FF0000"/>
              </a:solidFill>
              <a:effectLst/>
              <a:uLnTx/>
              <a:uFillTx/>
              <a:latin typeface="+mn-lt"/>
              <a:ea typeface="+mn-ea"/>
              <a:cs typeface="+mn-ea"/>
              <a:sym typeface="+mn-lt"/>
            </a:endParaRPr>
          </a:p>
        </p:txBody>
      </p:sp>
      <p:grpSp>
        <p:nvGrpSpPr>
          <p:cNvPr id="53" name="组合 7"/>
          <p:cNvGrpSpPr/>
          <p:nvPr/>
        </p:nvGrpSpPr>
        <p:grpSpPr bwMode="auto">
          <a:xfrm>
            <a:off x="9525000" y="2384425"/>
            <a:ext cx="1235075" cy="1238250"/>
            <a:chOff x="2437" y="2032"/>
            <a:chExt cx="1244" cy="1264"/>
          </a:xfrm>
        </p:grpSpPr>
        <p:sp>
          <p:nvSpPr>
            <p:cNvPr id="54" name="矩形 1"/>
            <p:cNvSpPr>
              <a:spLocks noChangeArrowheads="1"/>
            </p:cNvSpPr>
            <p:nvPr/>
          </p:nvSpPr>
          <p:spPr bwMode="auto">
            <a:xfrm>
              <a:off x="2437" y="2032"/>
              <a:ext cx="1245" cy="1245"/>
            </a:xfrm>
            <a:prstGeom prst="rect">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7200" b="0" i="0" u="none" strike="noStrike" kern="1200" cap="none" spc="0" normalizeH="0" baseline="0" noProof="0">
                <a:ln>
                  <a:noFill/>
                </a:ln>
                <a:solidFill>
                  <a:srgbClr val="0000FF"/>
                </a:solidFill>
                <a:effectLst/>
                <a:uLnTx/>
                <a:uFillTx/>
                <a:latin typeface="+mn-lt"/>
                <a:ea typeface="+mn-ea"/>
                <a:cs typeface="+mn-ea"/>
                <a:sym typeface="+mn-lt"/>
              </a:endParaRPr>
            </a:p>
          </p:txBody>
        </p:sp>
        <p:cxnSp>
          <p:nvCxnSpPr>
            <p:cNvPr id="55" name="直接连接符 4"/>
            <p:cNvCxnSpPr>
              <a:cxnSpLocks noChangeShapeType="1"/>
            </p:cNvCxnSpPr>
            <p:nvPr/>
          </p:nvCxnSpPr>
          <p:spPr bwMode="auto">
            <a:xfrm>
              <a:off x="2437" y="2645"/>
              <a:ext cx="1245"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cxnSp>
          <p:nvCxnSpPr>
            <p:cNvPr id="56" name="直接连接符 6"/>
            <p:cNvCxnSpPr>
              <a:cxnSpLocks noChangeShapeType="1"/>
            </p:cNvCxnSpPr>
            <p:nvPr/>
          </p:nvCxnSpPr>
          <p:spPr bwMode="auto">
            <a:xfrm>
              <a:off x="3060" y="2052"/>
              <a:ext cx="0" cy="1245"/>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grpSp>
      <p:sp>
        <p:nvSpPr>
          <p:cNvPr id="57" name="TextBox 124"/>
          <p:cNvSpPr txBox="1"/>
          <p:nvPr/>
        </p:nvSpPr>
        <p:spPr>
          <a:xfrm>
            <a:off x="9721850" y="1824038"/>
            <a:ext cx="787395" cy="502445"/>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1">
                <a:ln>
                  <a:noFill/>
                </a:ln>
                <a:solidFill>
                  <a:prstClr val="black"/>
                </a:solidFill>
                <a:effectLst/>
                <a:uLnTx/>
                <a:uFillTx/>
                <a:cs typeface="+mn-ea"/>
                <a:sym typeface="+mn-lt"/>
              </a:rPr>
              <a:t>shū</a:t>
            </a:r>
            <a:endParaRPr kumimoji="0" lang="zh-CN" altLang="en-US" sz="2665" b="1" i="0" u="none" strike="noStrike" kern="1200" cap="none" spc="0" normalizeH="0" baseline="0" noProof="1">
              <a:ln>
                <a:noFill/>
              </a:ln>
              <a:solidFill>
                <a:prstClr val="black"/>
              </a:solidFill>
              <a:effectLst/>
              <a:uLnTx/>
              <a:uFillTx/>
              <a:cs typeface="+mn-ea"/>
              <a:sym typeface="+mn-lt"/>
            </a:endParaRPr>
          </a:p>
        </p:txBody>
      </p:sp>
      <p:sp>
        <p:nvSpPr>
          <p:cNvPr id="58" name="文本框 64"/>
          <p:cNvSpPr txBox="1">
            <a:spLocks noChangeArrowheads="1"/>
          </p:cNvSpPr>
          <p:nvPr/>
        </p:nvSpPr>
        <p:spPr bwMode="auto">
          <a:xfrm>
            <a:off x="3635375" y="4491038"/>
            <a:ext cx="755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a:ln>
                  <a:noFill/>
                </a:ln>
                <a:solidFill>
                  <a:srgbClr val="FF0000"/>
                </a:solidFill>
                <a:effectLst/>
                <a:uLnTx/>
                <a:uFillTx/>
                <a:latin typeface="+mn-lt"/>
                <a:ea typeface="+mn-ea"/>
                <a:cs typeface="+mn-ea"/>
                <a:sym typeface="+mn-lt"/>
              </a:rPr>
              <a:t>钢</a:t>
            </a:r>
          </a:p>
        </p:txBody>
      </p:sp>
      <p:grpSp>
        <p:nvGrpSpPr>
          <p:cNvPr id="59" name="组合 7"/>
          <p:cNvGrpSpPr/>
          <p:nvPr/>
        </p:nvGrpSpPr>
        <p:grpSpPr bwMode="auto">
          <a:xfrm>
            <a:off x="3590925" y="4438650"/>
            <a:ext cx="1236663" cy="1255713"/>
            <a:chOff x="2437" y="2032"/>
            <a:chExt cx="1244" cy="1264"/>
          </a:xfrm>
        </p:grpSpPr>
        <p:sp>
          <p:nvSpPr>
            <p:cNvPr id="60" name="矩形 1"/>
            <p:cNvSpPr>
              <a:spLocks noChangeArrowheads="1"/>
            </p:cNvSpPr>
            <p:nvPr/>
          </p:nvSpPr>
          <p:spPr bwMode="auto">
            <a:xfrm>
              <a:off x="2437" y="2032"/>
              <a:ext cx="1245" cy="1245"/>
            </a:xfrm>
            <a:prstGeom prst="rect">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7200" b="0" i="0" u="none" strike="noStrike" kern="1200" cap="none" spc="0" normalizeH="0" baseline="0" noProof="0">
                <a:ln>
                  <a:noFill/>
                </a:ln>
                <a:solidFill>
                  <a:srgbClr val="0000FF"/>
                </a:solidFill>
                <a:effectLst/>
                <a:uLnTx/>
                <a:uFillTx/>
                <a:latin typeface="+mn-lt"/>
                <a:ea typeface="+mn-ea"/>
                <a:cs typeface="+mn-ea"/>
                <a:sym typeface="+mn-lt"/>
              </a:endParaRPr>
            </a:p>
          </p:txBody>
        </p:sp>
        <p:cxnSp>
          <p:nvCxnSpPr>
            <p:cNvPr id="61" name="直接连接符 4"/>
            <p:cNvCxnSpPr>
              <a:cxnSpLocks noChangeShapeType="1"/>
            </p:cNvCxnSpPr>
            <p:nvPr/>
          </p:nvCxnSpPr>
          <p:spPr bwMode="auto">
            <a:xfrm>
              <a:off x="2437" y="2645"/>
              <a:ext cx="1245"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cxnSp>
          <p:nvCxnSpPr>
            <p:cNvPr id="62" name="直接连接符 6"/>
            <p:cNvCxnSpPr>
              <a:cxnSpLocks noChangeShapeType="1"/>
            </p:cNvCxnSpPr>
            <p:nvPr/>
          </p:nvCxnSpPr>
          <p:spPr bwMode="auto">
            <a:xfrm>
              <a:off x="3060" y="2052"/>
              <a:ext cx="0" cy="1245"/>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grpSp>
      <p:sp>
        <p:nvSpPr>
          <p:cNvPr id="63" name="TextBox 127"/>
          <p:cNvSpPr txBox="1"/>
          <p:nvPr/>
        </p:nvSpPr>
        <p:spPr>
          <a:xfrm>
            <a:off x="3686175" y="3887788"/>
            <a:ext cx="1008609" cy="502445"/>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1">
                <a:ln>
                  <a:noFill/>
                </a:ln>
                <a:solidFill>
                  <a:prstClr val="black"/>
                </a:solidFill>
                <a:effectLst/>
                <a:uLnTx/>
                <a:uFillTx/>
                <a:cs typeface="+mn-ea"/>
                <a:sym typeface="+mn-lt"/>
              </a:rPr>
              <a:t>gāng</a:t>
            </a:r>
          </a:p>
        </p:txBody>
      </p:sp>
      <p:sp>
        <p:nvSpPr>
          <p:cNvPr id="64" name="矩形 63"/>
          <p:cNvSpPr/>
          <p:nvPr/>
        </p:nvSpPr>
        <p:spPr>
          <a:xfrm>
            <a:off x="5360988" y="1044575"/>
            <a:ext cx="1608133"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1">
                <a:ln>
                  <a:noFill/>
                </a:ln>
                <a:solidFill>
                  <a:prstClr val="black"/>
                </a:solidFill>
                <a:effectLst>
                  <a:outerShdw blurRad="38100" dist="25400" dir="5400000" algn="ctr" rotWithShape="0">
                    <a:srgbClr val="6E747A">
                      <a:alpha val="43000"/>
                    </a:srgbClr>
                  </a:outerShdw>
                </a:effectLst>
                <a:uLnTx/>
                <a:uFillTx/>
                <a:cs typeface="+mn-ea"/>
                <a:sym typeface="+mn-lt"/>
              </a:rPr>
              <a:t>我会写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500"/>
                                        <p:tgtEl>
                                          <p:spTgt spid="63"/>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44"/>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45"/>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46"/>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47"/>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57"/>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48"/>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49"/>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50"/>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51"/>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4" grpId="1"/>
      <p:bldP spid="45" grpId="0"/>
      <p:bldP spid="45" grpId="1"/>
      <p:bldP spid="46" grpId="0"/>
      <p:bldP spid="46" grpId="1"/>
      <p:bldP spid="47" grpId="0"/>
      <p:bldP spid="47" grpId="1"/>
      <p:bldP spid="48" grpId="0"/>
      <p:bldP spid="48" grpId="1"/>
      <p:bldP spid="49" grpId="0"/>
      <p:bldP spid="49" grpId="1"/>
      <p:bldP spid="50" grpId="0"/>
      <p:bldP spid="50" grpId="1"/>
      <p:bldP spid="51" grpId="0"/>
      <p:bldP spid="51" grpId="1"/>
      <p:bldP spid="57" grpId="0"/>
      <p:bldP spid="57" grpId="1"/>
      <p:bldP spid="63" grpId="0"/>
      <p:bldP spid="6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sp>
        <p:nvSpPr>
          <p:cNvPr id="4" name="文本框 64"/>
          <p:cNvSpPr txBox="1">
            <a:spLocks noChangeArrowheads="1"/>
          </p:cNvSpPr>
          <p:nvPr/>
        </p:nvSpPr>
        <p:spPr bwMode="auto">
          <a:xfrm>
            <a:off x="1782763" y="3767138"/>
            <a:ext cx="768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a:ln>
                  <a:noFill/>
                </a:ln>
                <a:solidFill>
                  <a:srgbClr val="FF0000"/>
                </a:solidFill>
                <a:effectLst/>
                <a:uLnTx/>
                <a:uFillTx/>
                <a:latin typeface="+mn-lt"/>
                <a:ea typeface="+mn-ea"/>
                <a:cs typeface="+mn-ea"/>
                <a:sym typeface="+mn-lt"/>
              </a:rPr>
              <a:t>胞</a:t>
            </a:r>
            <a:endParaRPr kumimoji="0" lang="en-US" altLang="zh-CN" sz="7200" b="1" i="0" u="none" strike="noStrike" kern="1200" cap="none" spc="0" normalizeH="0" baseline="0" noProof="0">
              <a:ln>
                <a:noFill/>
              </a:ln>
              <a:solidFill>
                <a:srgbClr val="FF0000"/>
              </a:solidFill>
              <a:effectLst/>
              <a:uLnTx/>
              <a:uFillTx/>
              <a:latin typeface="+mn-lt"/>
              <a:ea typeface="+mn-ea"/>
              <a:cs typeface="+mn-ea"/>
              <a:sym typeface="+mn-lt"/>
            </a:endParaRPr>
          </a:p>
        </p:txBody>
      </p:sp>
      <p:sp>
        <p:nvSpPr>
          <p:cNvPr id="5" name="文本框 64"/>
          <p:cNvSpPr txBox="1">
            <a:spLocks noChangeArrowheads="1"/>
          </p:cNvSpPr>
          <p:nvPr/>
        </p:nvSpPr>
        <p:spPr bwMode="auto">
          <a:xfrm>
            <a:off x="3668713" y="3767138"/>
            <a:ext cx="12604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a:ln>
                  <a:noFill/>
                </a:ln>
                <a:solidFill>
                  <a:srgbClr val="FF0000"/>
                </a:solidFill>
                <a:effectLst/>
                <a:uLnTx/>
                <a:uFillTx/>
                <a:latin typeface="+mn-lt"/>
                <a:ea typeface="+mn-ea"/>
                <a:cs typeface="+mn-ea"/>
                <a:sym typeface="+mn-lt"/>
              </a:rPr>
              <a:t>疾</a:t>
            </a:r>
          </a:p>
        </p:txBody>
      </p:sp>
      <p:sp>
        <p:nvSpPr>
          <p:cNvPr id="6" name="文本框 64"/>
          <p:cNvSpPr txBox="1">
            <a:spLocks noChangeArrowheads="1"/>
          </p:cNvSpPr>
          <p:nvPr/>
        </p:nvSpPr>
        <p:spPr bwMode="auto">
          <a:xfrm>
            <a:off x="5589588" y="3767138"/>
            <a:ext cx="11922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a:ln>
                  <a:noFill/>
                </a:ln>
                <a:solidFill>
                  <a:srgbClr val="FF0000"/>
                </a:solidFill>
                <a:effectLst/>
                <a:uLnTx/>
                <a:uFillTx/>
                <a:latin typeface="+mn-lt"/>
                <a:ea typeface="+mn-ea"/>
                <a:cs typeface="+mn-ea"/>
                <a:sym typeface="+mn-lt"/>
              </a:rPr>
              <a:t>防</a:t>
            </a:r>
          </a:p>
        </p:txBody>
      </p:sp>
      <p:sp>
        <p:nvSpPr>
          <p:cNvPr id="7" name="文本框 64"/>
          <p:cNvSpPr txBox="1">
            <a:spLocks noChangeArrowheads="1"/>
          </p:cNvSpPr>
          <p:nvPr/>
        </p:nvSpPr>
        <p:spPr bwMode="auto">
          <a:xfrm>
            <a:off x="7523163" y="3767138"/>
            <a:ext cx="1054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a:ln>
                  <a:noFill/>
                </a:ln>
                <a:solidFill>
                  <a:srgbClr val="FF0000"/>
                </a:solidFill>
                <a:effectLst/>
                <a:uLnTx/>
                <a:uFillTx/>
                <a:latin typeface="+mn-lt"/>
                <a:ea typeface="+mn-ea"/>
                <a:cs typeface="+mn-ea"/>
                <a:sym typeface="+mn-lt"/>
              </a:rPr>
              <a:t>灶</a:t>
            </a:r>
          </a:p>
        </p:txBody>
      </p:sp>
      <p:grpSp>
        <p:nvGrpSpPr>
          <p:cNvPr id="8" name="组合 7"/>
          <p:cNvGrpSpPr/>
          <p:nvPr/>
        </p:nvGrpSpPr>
        <p:grpSpPr bwMode="auto">
          <a:xfrm>
            <a:off x="7381875" y="3767138"/>
            <a:ext cx="1298575" cy="1247775"/>
            <a:chOff x="2437" y="2032"/>
            <a:chExt cx="1244" cy="1264"/>
          </a:xfrm>
        </p:grpSpPr>
        <p:sp>
          <p:nvSpPr>
            <p:cNvPr id="9" name="矩形 1"/>
            <p:cNvSpPr>
              <a:spLocks noChangeArrowheads="1"/>
            </p:cNvSpPr>
            <p:nvPr/>
          </p:nvSpPr>
          <p:spPr bwMode="auto">
            <a:xfrm>
              <a:off x="2437" y="2032"/>
              <a:ext cx="1245" cy="1245"/>
            </a:xfrm>
            <a:prstGeom prst="rect">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7200" b="0" i="0" u="none" strike="noStrike" kern="1200" cap="none" spc="0" normalizeH="0" baseline="0" noProof="0">
                <a:ln>
                  <a:noFill/>
                </a:ln>
                <a:solidFill>
                  <a:srgbClr val="0000FF"/>
                </a:solidFill>
                <a:effectLst/>
                <a:uLnTx/>
                <a:uFillTx/>
                <a:latin typeface="+mn-lt"/>
                <a:ea typeface="+mn-ea"/>
                <a:cs typeface="+mn-ea"/>
                <a:sym typeface="+mn-lt"/>
              </a:endParaRPr>
            </a:p>
          </p:txBody>
        </p:sp>
        <p:cxnSp>
          <p:nvCxnSpPr>
            <p:cNvPr id="10" name="直接连接符 4"/>
            <p:cNvCxnSpPr>
              <a:cxnSpLocks noChangeShapeType="1"/>
            </p:cNvCxnSpPr>
            <p:nvPr/>
          </p:nvCxnSpPr>
          <p:spPr bwMode="auto">
            <a:xfrm>
              <a:off x="2437" y="2645"/>
              <a:ext cx="1245"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cxnSp>
          <p:nvCxnSpPr>
            <p:cNvPr id="11" name="直接连接符 6"/>
            <p:cNvCxnSpPr>
              <a:cxnSpLocks noChangeShapeType="1"/>
            </p:cNvCxnSpPr>
            <p:nvPr/>
          </p:nvCxnSpPr>
          <p:spPr bwMode="auto">
            <a:xfrm>
              <a:off x="3060" y="2052"/>
              <a:ext cx="0" cy="1245"/>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grpSp>
      <p:grpSp>
        <p:nvGrpSpPr>
          <p:cNvPr id="12" name="组合 7"/>
          <p:cNvGrpSpPr/>
          <p:nvPr/>
        </p:nvGrpSpPr>
        <p:grpSpPr bwMode="auto">
          <a:xfrm>
            <a:off x="5475288" y="3767138"/>
            <a:ext cx="1300162" cy="1247775"/>
            <a:chOff x="2437" y="2032"/>
            <a:chExt cx="1244" cy="1264"/>
          </a:xfrm>
        </p:grpSpPr>
        <p:sp>
          <p:nvSpPr>
            <p:cNvPr id="13" name="矩形 1"/>
            <p:cNvSpPr>
              <a:spLocks noChangeArrowheads="1"/>
            </p:cNvSpPr>
            <p:nvPr/>
          </p:nvSpPr>
          <p:spPr bwMode="auto">
            <a:xfrm>
              <a:off x="2437" y="2032"/>
              <a:ext cx="1245" cy="1245"/>
            </a:xfrm>
            <a:prstGeom prst="rect">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7200" b="0" i="0" u="none" strike="noStrike" kern="1200" cap="none" spc="0" normalizeH="0" baseline="0" noProof="0">
                <a:ln>
                  <a:noFill/>
                </a:ln>
                <a:solidFill>
                  <a:srgbClr val="0000FF"/>
                </a:solidFill>
                <a:effectLst/>
                <a:uLnTx/>
                <a:uFillTx/>
                <a:latin typeface="+mn-lt"/>
                <a:ea typeface="+mn-ea"/>
                <a:cs typeface="+mn-ea"/>
                <a:sym typeface="+mn-lt"/>
              </a:endParaRPr>
            </a:p>
          </p:txBody>
        </p:sp>
        <p:cxnSp>
          <p:nvCxnSpPr>
            <p:cNvPr id="14" name="直接连接符 4"/>
            <p:cNvCxnSpPr>
              <a:cxnSpLocks noChangeShapeType="1"/>
            </p:cNvCxnSpPr>
            <p:nvPr/>
          </p:nvCxnSpPr>
          <p:spPr bwMode="auto">
            <a:xfrm>
              <a:off x="2437" y="2645"/>
              <a:ext cx="1245"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cxnSp>
          <p:nvCxnSpPr>
            <p:cNvPr id="15" name="直接连接符 6"/>
            <p:cNvCxnSpPr>
              <a:cxnSpLocks noChangeShapeType="1"/>
            </p:cNvCxnSpPr>
            <p:nvPr/>
          </p:nvCxnSpPr>
          <p:spPr bwMode="auto">
            <a:xfrm>
              <a:off x="3060" y="2052"/>
              <a:ext cx="0" cy="1245"/>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grpSp>
      <p:grpSp>
        <p:nvGrpSpPr>
          <p:cNvPr id="16" name="组合 7"/>
          <p:cNvGrpSpPr/>
          <p:nvPr/>
        </p:nvGrpSpPr>
        <p:grpSpPr bwMode="auto">
          <a:xfrm>
            <a:off x="3570288" y="3767138"/>
            <a:ext cx="1298575" cy="1247775"/>
            <a:chOff x="2437" y="2032"/>
            <a:chExt cx="1244" cy="1264"/>
          </a:xfrm>
        </p:grpSpPr>
        <p:sp>
          <p:nvSpPr>
            <p:cNvPr id="17" name="矩形 1"/>
            <p:cNvSpPr>
              <a:spLocks noChangeArrowheads="1"/>
            </p:cNvSpPr>
            <p:nvPr/>
          </p:nvSpPr>
          <p:spPr bwMode="auto">
            <a:xfrm>
              <a:off x="2437" y="2032"/>
              <a:ext cx="1245" cy="1245"/>
            </a:xfrm>
            <a:prstGeom prst="rect">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7200" b="0" i="0" u="none" strike="noStrike" kern="1200" cap="none" spc="0" normalizeH="0" baseline="0" noProof="0">
                <a:ln>
                  <a:noFill/>
                </a:ln>
                <a:solidFill>
                  <a:srgbClr val="0000FF"/>
                </a:solidFill>
                <a:effectLst/>
                <a:uLnTx/>
                <a:uFillTx/>
                <a:latin typeface="+mn-lt"/>
                <a:ea typeface="+mn-ea"/>
                <a:cs typeface="+mn-ea"/>
                <a:sym typeface="+mn-lt"/>
              </a:endParaRPr>
            </a:p>
          </p:txBody>
        </p:sp>
        <p:cxnSp>
          <p:nvCxnSpPr>
            <p:cNvPr id="18" name="直接连接符 4"/>
            <p:cNvCxnSpPr>
              <a:cxnSpLocks noChangeShapeType="1"/>
            </p:cNvCxnSpPr>
            <p:nvPr/>
          </p:nvCxnSpPr>
          <p:spPr bwMode="auto">
            <a:xfrm>
              <a:off x="2437" y="2645"/>
              <a:ext cx="1245"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cxnSp>
          <p:nvCxnSpPr>
            <p:cNvPr id="19" name="直接连接符 6"/>
            <p:cNvCxnSpPr>
              <a:cxnSpLocks noChangeShapeType="1"/>
            </p:cNvCxnSpPr>
            <p:nvPr/>
          </p:nvCxnSpPr>
          <p:spPr bwMode="auto">
            <a:xfrm>
              <a:off x="3060" y="2052"/>
              <a:ext cx="0" cy="1245"/>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grpSp>
      <p:grpSp>
        <p:nvGrpSpPr>
          <p:cNvPr id="20" name="组合 7"/>
          <p:cNvGrpSpPr/>
          <p:nvPr/>
        </p:nvGrpSpPr>
        <p:grpSpPr bwMode="auto">
          <a:xfrm>
            <a:off x="1636713" y="3767138"/>
            <a:ext cx="1300162" cy="1247775"/>
            <a:chOff x="2437" y="2032"/>
            <a:chExt cx="1244" cy="1264"/>
          </a:xfrm>
        </p:grpSpPr>
        <p:sp>
          <p:nvSpPr>
            <p:cNvPr id="21" name="矩形 1"/>
            <p:cNvSpPr>
              <a:spLocks noChangeArrowheads="1"/>
            </p:cNvSpPr>
            <p:nvPr/>
          </p:nvSpPr>
          <p:spPr bwMode="auto">
            <a:xfrm>
              <a:off x="2437" y="2032"/>
              <a:ext cx="1245" cy="1245"/>
            </a:xfrm>
            <a:prstGeom prst="rect">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7200" b="0" i="0" u="none" strike="noStrike" kern="1200" cap="none" spc="0" normalizeH="0" baseline="0" noProof="0">
                <a:ln>
                  <a:noFill/>
                </a:ln>
                <a:solidFill>
                  <a:srgbClr val="0000FF"/>
                </a:solidFill>
                <a:effectLst/>
                <a:uLnTx/>
                <a:uFillTx/>
                <a:latin typeface="+mn-lt"/>
                <a:ea typeface="+mn-ea"/>
                <a:cs typeface="+mn-ea"/>
                <a:sym typeface="+mn-lt"/>
              </a:endParaRPr>
            </a:p>
          </p:txBody>
        </p:sp>
        <p:cxnSp>
          <p:nvCxnSpPr>
            <p:cNvPr id="22" name="直接连接符 4"/>
            <p:cNvCxnSpPr>
              <a:cxnSpLocks noChangeShapeType="1"/>
            </p:cNvCxnSpPr>
            <p:nvPr/>
          </p:nvCxnSpPr>
          <p:spPr bwMode="auto">
            <a:xfrm>
              <a:off x="2437" y="2645"/>
              <a:ext cx="1245"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cxnSp>
          <p:nvCxnSpPr>
            <p:cNvPr id="23" name="直接连接符 6"/>
            <p:cNvCxnSpPr>
              <a:cxnSpLocks noChangeShapeType="1"/>
            </p:cNvCxnSpPr>
            <p:nvPr/>
          </p:nvCxnSpPr>
          <p:spPr bwMode="auto">
            <a:xfrm>
              <a:off x="3060" y="2052"/>
              <a:ext cx="0" cy="1245"/>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grpSp>
      <p:sp>
        <p:nvSpPr>
          <p:cNvPr id="24" name="TextBox 118"/>
          <p:cNvSpPr txBox="1"/>
          <p:nvPr/>
        </p:nvSpPr>
        <p:spPr>
          <a:xfrm>
            <a:off x="1800225" y="3095625"/>
            <a:ext cx="792205" cy="502445"/>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1">
                <a:ln>
                  <a:noFill/>
                </a:ln>
                <a:solidFill>
                  <a:prstClr val="black"/>
                </a:solidFill>
                <a:effectLst/>
                <a:uLnTx/>
                <a:uFillTx/>
                <a:cs typeface="+mn-ea"/>
                <a:sym typeface="+mn-lt"/>
              </a:rPr>
              <a:t>bāo</a:t>
            </a:r>
            <a:endParaRPr kumimoji="0" lang="zh-CN" altLang="en-US" sz="2665" b="1" i="0" u="none" strike="noStrike" kern="1200" cap="none" spc="0" normalizeH="0" baseline="0" noProof="1">
              <a:ln>
                <a:noFill/>
              </a:ln>
              <a:solidFill>
                <a:prstClr val="black"/>
              </a:solidFill>
              <a:effectLst/>
              <a:uLnTx/>
              <a:uFillTx/>
              <a:cs typeface="+mn-ea"/>
              <a:sym typeface="+mn-lt"/>
            </a:endParaRPr>
          </a:p>
        </p:txBody>
      </p:sp>
      <p:sp>
        <p:nvSpPr>
          <p:cNvPr id="25" name="TextBox 119"/>
          <p:cNvSpPr txBox="1"/>
          <p:nvPr/>
        </p:nvSpPr>
        <p:spPr>
          <a:xfrm>
            <a:off x="3827463" y="3095625"/>
            <a:ext cx="373820" cy="502445"/>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1">
                <a:ln>
                  <a:noFill/>
                </a:ln>
                <a:solidFill>
                  <a:prstClr val="black"/>
                </a:solidFill>
                <a:effectLst/>
                <a:uLnTx/>
                <a:uFillTx/>
                <a:cs typeface="+mn-ea"/>
                <a:sym typeface="+mn-lt"/>
              </a:rPr>
              <a:t>jí</a:t>
            </a:r>
            <a:endParaRPr kumimoji="0" lang="zh-CN" altLang="en-US" sz="2665" b="1" i="0" u="none" strike="noStrike" kern="1200" cap="none" spc="0" normalizeH="0" baseline="0" noProof="1">
              <a:ln>
                <a:noFill/>
              </a:ln>
              <a:solidFill>
                <a:prstClr val="black"/>
              </a:solidFill>
              <a:effectLst/>
              <a:uLnTx/>
              <a:uFillTx/>
              <a:cs typeface="+mn-ea"/>
              <a:sym typeface="+mn-lt"/>
            </a:endParaRPr>
          </a:p>
        </p:txBody>
      </p:sp>
      <p:sp>
        <p:nvSpPr>
          <p:cNvPr id="26" name="TextBox 120"/>
          <p:cNvSpPr txBox="1"/>
          <p:nvPr/>
        </p:nvSpPr>
        <p:spPr>
          <a:xfrm>
            <a:off x="5589588" y="3095625"/>
            <a:ext cx="919354" cy="502445"/>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1">
                <a:ln>
                  <a:noFill/>
                </a:ln>
                <a:solidFill>
                  <a:prstClr val="black"/>
                </a:solidFill>
                <a:effectLst/>
                <a:uLnTx/>
                <a:uFillTx/>
                <a:cs typeface="+mn-ea"/>
                <a:sym typeface="+mn-lt"/>
              </a:rPr>
              <a:t>fáng</a:t>
            </a:r>
            <a:endParaRPr kumimoji="0" lang="zh-CN" altLang="en-US" sz="2665" b="1" i="0" u="none" strike="noStrike" kern="1200" cap="none" spc="0" normalizeH="0" baseline="0" noProof="1">
              <a:ln>
                <a:noFill/>
              </a:ln>
              <a:solidFill>
                <a:prstClr val="black"/>
              </a:solidFill>
              <a:effectLst/>
              <a:uLnTx/>
              <a:uFillTx/>
              <a:cs typeface="+mn-ea"/>
              <a:sym typeface="+mn-lt"/>
            </a:endParaRPr>
          </a:p>
        </p:txBody>
      </p:sp>
      <p:sp>
        <p:nvSpPr>
          <p:cNvPr id="27" name="TextBox 123"/>
          <p:cNvSpPr txBox="1"/>
          <p:nvPr/>
        </p:nvSpPr>
        <p:spPr>
          <a:xfrm>
            <a:off x="7540625" y="3095625"/>
            <a:ext cx="765659" cy="502445"/>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1">
                <a:ln>
                  <a:noFill/>
                </a:ln>
                <a:solidFill>
                  <a:prstClr val="black"/>
                </a:solidFill>
                <a:effectLst/>
                <a:uLnTx/>
                <a:uFillTx/>
                <a:cs typeface="+mn-ea"/>
                <a:sym typeface="+mn-lt"/>
              </a:rPr>
              <a:t>zào</a:t>
            </a:r>
            <a:endParaRPr kumimoji="0" lang="zh-CN" altLang="en-US" sz="2665" b="1" i="0" u="none" strike="noStrike" kern="1200" cap="none" spc="0" normalizeH="0" baseline="0" noProof="1">
              <a:ln>
                <a:noFill/>
              </a:ln>
              <a:solidFill>
                <a:prstClr val="black"/>
              </a:solidFill>
              <a:effectLst/>
              <a:uLnTx/>
              <a:uFillTx/>
              <a:cs typeface="+mn-ea"/>
              <a:sym typeface="+mn-lt"/>
            </a:endParaRPr>
          </a:p>
        </p:txBody>
      </p:sp>
      <p:sp>
        <p:nvSpPr>
          <p:cNvPr id="28" name="文本框 64"/>
          <p:cNvSpPr txBox="1">
            <a:spLocks noChangeArrowheads="1"/>
          </p:cNvSpPr>
          <p:nvPr/>
        </p:nvSpPr>
        <p:spPr bwMode="auto">
          <a:xfrm>
            <a:off x="9472613" y="3767138"/>
            <a:ext cx="768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a:ln>
                  <a:noFill/>
                </a:ln>
                <a:solidFill>
                  <a:srgbClr val="FF0000"/>
                </a:solidFill>
                <a:effectLst/>
                <a:uLnTx/>
                <a:uFillTx/>
                <a:latin typeface="+mn-lt"/>
                <a:ea typeface="+mn-ea"/>
                <a:cs typeface="+mn-ea"/>
                <a:sym typeface="+mn-lt"/>
              </a:rPr>
              <a:t>需</a:t>
            </a:r>
            <a:endParaRPr kumimoji="0" lang="en-US" altLang="zh-CN" sz="7200" b="1" i="0" u="none" strike="noStrike" kern="1200" cap="none" spc="0" normalizeH="0" baseline="0" noProof="0">
              <a:ln>
                <a:noFill/>
              </a:ln>
              <a:solidFill>
                <a:srgbClr val="FF0000"/>
              </a:solidFill>
              <a:effectLst/>
              <a:uLnTx/>
              <a:uFillTx/>
              <a:latin typeface="+mn-lt"/>
              <a:ea typeface="+mn-ea"/>
              <a:cs typeface="+mn-ea"/>
              <a:sym typeface="+mn-lt"/>
            </a:endParaRPr>
          </a:p>
        </p:txBody>
      </p:sp>
      <p:grpSp>
        <p:nvGrpSpPr>
          <p:cNvPr id="29" name="组合 7"/>
          <p:cNvGrpSpPr/>
          <p:nvPr/>
        </p:nvGrpSpPr>
        <p:grpSpPr bwMode="auto">
          <a:xfrm>
            <a:off x="9324975" y="3767138"/>
            <a:ext cx="1298575" cy="1247775"/>
            <a:chOff x="2437" y="2032"/>
            <a:chExt cx="1244" cy="1264"/>
          </a:xfrm>
        </p:grpSpPr>
        <p:sp>
          <p:nvSpPr>
            <p:cNvPr id="30" name="矩形 1"/>
            <p:cNvSpPr>
              <a:spLocks noChangeArrowheads="1"/>
            </p:cNvSpPr>
            <p:nvPr/>
          </p:nvSpPr>
          <p:spPr bwMode="auto">
            <a:xfrm>
              <a:off x="2437" y="2032"/>
              <a:ext cx="1245" cy="1245"/>
            </a:xfrm>
            <a:prstGeom prst="rect">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7200" b="0" i="0" u="none" strike="noStrike" kern="1200" cap="none" spc="0" normalizeH="0" baseline="0" noProof="0">
                <a:ln>
                  <a:noFill/>
                </a:ln>
                <a:solidFill>
                  <a:srgbClr val="0000FF"/>
                </a:solidFill>
                <a:effectLst/>
                <a:uLnTx/>
                <a:uFillTx/>
                <a:latin typeface="+mn-lt"/>
                <a:ea typeface="+mn-ea"/>
                <a:cs typeface="+mn-ea"/>
                <a:sym typeface="+mn-lt"/>
              </a:endParaRPr>
            </a:p>
          </p:txBody>
        </p:sp>
        <p:cxnSp>
          <p:nvCxnSpPr>
            <p:cNvPr id="31" name="直接连接符 4"/>
            <p:cNvCxnSpPr>
              <a:cxnSpLocks noChangeShapeType="1"/>
            </p:cNvCxnSpPr>
            <p:nvPr/>
          </p:nvCxnSpPr>
          <p:spPr bwMode="auto">
            <a:xfrm>
              <a:off x="2437" y="2645"/>
              <a:ext cx="1245"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cxnSp>
          <p:nvCxnSpPr>
            <p:cNvPr id="32" name="直接连接符 6"/>
            <p:cNvCxnSpPr>
              <a:cxnSpLocks noChangeShapeType="1"/>
            </p:cNvCxnSpPr>
            <p:nvPr/>
          </p:nvCxnSpPr>
          <p:spPr bwMode="auto">
            <a:xfrm>
              <a:off x="3060" y="2052"/>
              <a:ext cx="0" cy="1245"/>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grpSp>
      <p:sp>
        <p:nvSpPr>
          <p:cNvPr id="33" name="TextBox 124"/>
          <p:cNvSpPr txBox="1"/>
          <p:nvPr/>
        </p:nvSpPr>
        <p:spPr>
          <a:xfrm>
            <a:off x="9698038" y="3095625"/>
            <a:ext cx="580608" cy="502445"/>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1">
                <a:ln>
                  <a:noFill/>
                </a:ln>
                <a:solidFill>
                  <a:prstClr val="black"/>
                </a:solidFill>
                <a:effectLst/>
                <a:uLnTx/>
                <a:uFillTx/>
                <a:cs typeface="+mn-ea"/>
                <a:sym typeface="+mn-lt"/>
              </a:rPr>
              <a:t>xū</a:t>
            </a:r>
            <a:endParaRPr kumimoji="0" lang="zh-CN" altLang="en-US" sz="2665" b="1" i="0" u="none" strike="noStrike" kern="1200" cap="none" spc="0" normalizeH="0" baseline="0" noProof="1">
              <a:ln>
                <a:noFill/>
              </a:ln>
              <a:solidFill>
                <a:prstClr val="black"/>
              </a:solidFill>
              <a:effectLst/>
              <a:uLnTx/>
              <a:uFillTx/>
              <a:cs typeface="+mn-ea"/>
              <a:sym typeface="+mn-lt"/>
            </a:endParaRPr>
          </a:p>
        </p:txBody>
      </p:sp>
      <p:sp>
        <p:nvSpPr>
          <p:cNvPr id="2" name="矩形 1"/>
          <p:cNvSpPr/>
          <p:nvPr/>
        </p:nvSpPr>
        <p:spPr>
          <a:xfrm>
            <a:off x="5360988" y="1044575"/>
            <a:ext cx="1608133"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1">
                <a:ln>
                  <a:noFill/>
                </a:ln>
                <a:solidFill>
                  <a:prstClr val="black"/>
                </a:solidFill>
                <a:effectLst>
                  <a:outerShdw blurRad="38100" dist="25400" dir="5400000" algn="ctr" rotWithShape="0">
                    <a:srgbClr val="6E747A">
                      <a:alpha val="43000"/>
                    </a:srgbClr>
                  </a:outerShdw>
                </a:effectLst>
                <a:uLnTx/>
                <a:uFillTx/>
                <a:cs typeface="+mn-ea"/>
                <a:sym typeface="+mn-lt"/>
              </a:rPr>
              <a:t>我会写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24"/>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25"/>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26"/>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27"/>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5" grpId="0"/>
      <p:bldP spid="25" grpId="1"/>
      <p:bldP spid="26" grpId="0"/>
      <p:bldP spid="26" grpId="1"/>
      <p:bldP spid="27" grpId="0"/>
      <p:bldP spid="27" grpId="1"/>
      <p:bldP spid="33" grpId="0"/>
      <p:bldP spid="33" grpId="1"/>
    </p:bldLst>
  </p:timing>
</p:sld>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3v3ovfhz">
      <a:majorFont>
        <a:latin typeface="Arial"/>
        <a:ea typeface="思源黑体 CN Regular"/>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1044</Words>
  <Application>Microsoft Office PowerPoint</Application>
  <PresentationFormat>宽屏</PresentationFormat>
  <Paragraphs>199</Paragraphs>
  <Slides>25</Slides>
  <Notes>25</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25</vt:i4>
      </vt:variant>
    </vt:vector>
  </HeadingPairs>
  <TitlesOfParts>
    <vt:vector size="29" baseType="lpstr">
      <vt:lpstr>思源黑体 CN Light</vt:lpstr>
      <vt:lpstr>Arial</vt:lpstr>
      <vt:lpstr>FandolFang R</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32</cp:revision>
  <dcterms:created xsi:type="dcterms:W3CDTF">2020-08-05T14:36:00Z</dcterms:created>
  <dcterms:modified xsi:type="dcterms:W3CDTF">2021-01-08T23:34:49Z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2052-11.1.0.9912</vt:lpwstr>
  </property>
</Properties>
</file>