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287" r:id="rId14"/>
    <p:sldId id="257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5CFABC0-8B6E-432D-B7A6-F76C5489F60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DE5754F-D8B6-4E14-B885-E785B068CAD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5754F-D8B6-4E14-B885-E785B068CA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565150" y="1065988"/>
            <a:ext cx="11061700" cy="53094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十万个为什么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快乐读书吧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阅读推荐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71795" y="2085340"/>
            <a:ext cx="6282542" cy="3356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中国的《十万个为什么》是中国第一本普及版的百科全书，分物理化学天文气象农业生理卫生5卷。它并不是一本书，而是以“套”出版的作品。本书采用屋内旅行记的方式，对日常生活中最为普通的事物，提出许多意想不到却饶有兴味的问题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50" y="2459354"/>
            <a:ext cx="3213735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阅读推荐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88510" y="2197735"/>
            <a:ext cx="635635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李四光《看看我们的地球》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88510" y="3469640"/>
            <a:ext cx="60369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高士其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灰尘的旅行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5660" y="4665345"/>
            <a:ext cx="7340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贾兰坡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人类起源的演化过程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5" y="2898457"/>
            <a:ext cx="3666707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5240" y="1668145"/>
            <a:ext cx="7312660" cy="381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适合小学生阅读的科普类书籍还有：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昆虫记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世界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文明奇迹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世界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自然奇观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世界未解之谜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中国未解之谜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海底两万里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走进自然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大科学家讲的小故事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科学的发现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科学改变人类生活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个瞬间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小灵通漫游未来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小伞兵”和“小刺猬”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》……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27432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快乐读书吧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激趣导入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5174297" y="2280225"/>
            <a:ext cx="5709920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有厚也有薄，有字也有图，知识里面藏，越看越爱读。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40" y="2280225"/>
            <a:ext cx="2709895" cy="2654300"/>
          </a:xfrm>
          <a:prstGeom prst="round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63130" y="4340860"/>
            <a:ext cx="17100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485FE8"/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激趣导入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7349" y="2098151"/>
            <a:ext cx="6966052" cy="3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太阳为什么会发光？树叶为什么是绿的？鱼儿为什么要在水里游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？……我想同学们一定想知道这些问题的答案吧。今天，我们一起走进“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快乐读书吧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”，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到科普作品中去寻找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答案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吧！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338387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引导读书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83710" y="1832610"/>
            <a:ext cx="6206490" cy="13152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《十万个为什么》这本书不仅内容有趣，语言也非常生动。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5483" t="2099" r="14570"/>
          <a:stretch>
            <a:fillRect/>
          </a:stretch>
        </p:blipFill>
        <p:spPr>
          <a:xfrm>
            <a:off x="1500019" y="2339138"/>
            <a:ext cx="2280920" cy="31929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32" y="3618129"/>
            <a:ext cx="2061268" cy="272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作者简介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46109" y="2068754"/>
            <a:ext cx="6784975" cy="308180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·伊林(1895—1953)，诞生于乌克兰。他从小酷爱读书，喜欢大自然，喜爱科学实验。苏联著名科普作家工程师儿童文学作家。致力于写作通俗科学作品,如《十万个为什么》《房间的故事》《山与人》《人与自然》《在你周围的事物》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16" y="1938655"/>
            <a:ext cx="2473189" cy="334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引导读书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9200" y="1788160"/>
            <a:ext cx="9753600" cy="3802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们家里每天总有人生炉子，煮马铃薯。也许你自己就很会生炉子或者煮马铃薯。可是请你解释一下：为什么炉子里的柴会毕剥作响？为什么烟会走烟筒出去，而不向屋里冒？煤油燃烧的时候，从哪里来的烟？为什么烘烤的马铃薯有一层硬皮，煮的却没有？恐怕你不能解释明白吧。或者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引导读书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6975" y="1842135"/>
            <a:ext cx="9735185" cy="3633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你：水为什么能灭火？我的一位熟人回答说：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水能灭火，因为它又湿又冷。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可是煤油又湿又冷，你倒是试试用煤油来灭火吧！不，你还是不试为好，一试就得报火警了。你看，问题挺简单，可是要回答它却不那么容易。我再给你猜十二个关于最简单事物的谜，你愿意不愿意？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讨论交流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44619" y="4324985"/>
            <a:ext cx="7206615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读完后还可以想一想，这本书讲得有道理吗？关于这个问题，有什么新的研究成果吗？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75099" y="1908175"/>
            <a:ext cx="7206615" cy="169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阅读科普作品的时候，你可能会遇到一些不理解的科学术语。这时候要运用在课上学过的方法，试着去理解。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6" y="2641600"/>
            <a:ext cx="2780734" cy="368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/>
      <p:bldP spid="6" grpId="0" bldLvl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讨论交流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217295" y="2651125"/>
            <a:ext cx="9679940" cy="335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找出不懂的科技术语,通过上网查资料与同学交流请教老师或家长等多种方式弄明白,才能理解文章。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联系上下文,并结合生活经验来解决问题。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反复揣摩语言,增强感悟语言的能力。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读完之后思考总结,对于感兴趣的问题可以深入研究,关注最新的研究成果。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57980" y="1327150"/>
            <a:ext cx="3665220" cy="1056640"/>
            <a:chOff x="7168" y="1873"/>
            <a:chExt cx="5772" cy="16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流程图: 资料带 9"/>
            <p:cNvSpPr/>
            <p:nvPr/>
          </p:nvSpPr>
          <p:spPr>
            <a:xfrm>
              <a:off x="7168" y="1873"/>
              <a:ext cx="5771" cy="1664"/>
            </a:xfrm>
            <a:prstGeom prst="flowChartPunchedTap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78" y="2294"/>
              <a:ext cx="5562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阅读科普作品的方法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xbvszx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宽屏</PresentationFormat>
  <Paragraphs>59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