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705" r:id="rId3"/>
    <p:sldId id="706" r:id="rId4"/>
    <p:sldId id="707" r:id="rId5"/>
    <p:sldId id="708" r:id="rId6"/>
    <p:sldId id="709" r:id="rId7"/>
    <p:sldId id="710" r:id="rId8"/>
    <p:sldId id="711" r:id="rId9"/>
    <p:sldId id="712" r:id="rId10"/>
    <p:sldId id="713" r:id="rId11"/>
    <p:sldId id="714" r:id="rId12"/>
    <p:sldId id="715" r:id="rId13"/>
    <p:sldId id="716" r:id="rId14"/>
    <p:sldId id="717" r:id="rId15"/>
    <p:sldId id="718" r:id="rId16"/>
    <p:sldId id="719" r:id="rId17"/>
    <p:sldId id="720" r:id="rId18"/>
    <p:sldId id="287" r:id="rId19"/>
    <p:sldId id="258" r:id="rId20"/>
  </p:sldIdLst>
  <p:sldSz cx="12192000" cy="6858000"/>
  <p:notesSz cx="6858000" cy="9144000"/>
  <p:embeddedFontLst>
    <p:embeddedFont>
      <p:font typeface="FandolFang R" panose="02010600030101010101" charset="-122"/>
      <p:regular r:id="rId22"/>
    </p:embeddedFont>
    <p:embeddedFont>
      <p:font typeface="思源黑体 CN Bold" panose="02010600030101010101" charset="-122"/>
      <p:regular r:id="rId23"/>
      <p:bold r:id="rId24"/>
    </p:embeddedFont>
    <p:embeddedFont>
      <p:font typeface="思源黑体 CN Light" panose="02010600030101010101" charset="-122"/>
      <p:regular r:id="rId2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 varScale="1">
        <p:scale>
          <a:sx n="97" d="100"/>
          <a:sy n="97" d="100"/>
        </p:scale>
        <p:origin x="9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84D4971-EEA0-43C2-9182-D43410F72C2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5B71A38-9659-451C-8E9C-CF9B88C5C04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-1" y="0"/>
            <a:ext cx="4614153" cy="99391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0" name="矩形 9"/>
          <p:cNvSpPr/>
          <p:nvPr userDrawn="1"/>
        </p:nvSpPr>
        <p:spPr>
          <a:xfrm flipH="1">
            <a:off x="10038521" y="6624536"/>
            <a:ext cx="2153479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9152" y="264622"/>
            <a:ext cx="27622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 </a:t>
            </a:r>
            <a:r>
              <a:rPr lang="zh-CN" altLang="en-US" dirty="0"/>
              <a:t>输入标题</a:t>
            </a:r>
          </a:p>
        </p:txBody>
      </p:sp>
      <p:sp>
        <p:nvSpPr>
          <p:cNvPr id="13" name="矩形: 圆角 12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语文园地（六）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语文精品课件 四年级下册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cs typeface="+mn-ea"/>
                <a:sym typeface="+mn-lt"/>
              </a:rPr>
              <a:t>BY YUSHEN</a:t>
            </a:r>
            <a:endParaRPr lang="zh-CN" altLang="en-US" dirty="0">
              <a:noFill/>
              <a:cs typeface="+mn-ea"/>
              <a:sym typeface="+mn-lt"/>
            </a:endParaRPr>
          </a:p>
        </p:txBody>
      </p: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057746" y="2815221"/>
            <a:ext cx="1604645" cy="819740"/>
            <a:chOff x="1057746" y="2326943"/>
            <a:chExt cx="1604645" cy="81974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746" y="2326943"/>
              <a:ext cx="1604645" cy="81974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354961" y="2492645"/>
              <a:ext cx="10214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+mn-ea"/>
                  <a:sym typeface="+mn-lt"/>
                </a:rPr>
                <a:t>原 则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619339" y="1848506"/>
            <a:ext cx="2695261" cy="1008079"/>
            <a:chOff x="4093684" y="2173824"/>
            <a:chExt cx="2695261" cy="1008079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684" y="2173824"/>
              <a:ext cx="2695261" cy="1008079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4363578" y="2409889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读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（读原句）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271548" y="1835238"/>
            <a:ext cx="2695261" cy="1008079"/>
            <a:chOff x="4093684" y="2173824"/>
            <a:chExt cx="2695261" cy="100807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684" y="2173824"/>
              <a:ext cx="2695261" cy="1008079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4449843" y="2409889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找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（找病因）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055368" y="4035793"/>
            <a:ext cx="2695261" cy="1008079"/>
            <a:chOff x="4093684" y="2173824"/>
            <a:chExt cx="2695261" cy="1008079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684" y="2173824"/>
              <a:ext cx="2695261" cy="1008079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4432590" y="2409889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改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（对症改）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174694" y="4389596"/>
            <a:ext cx="2695261" cy="1008079"/>
            <a:chOff x="4093684" y="2173824"/>
            <a:chExt cx="2695261" cy="1008079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684" y="2173824"/>
              <a:ext cx="2695261" cy="1008079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4363578" y="2409889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查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（改后查）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21" name="矩形 20"/>
          <p:cNvSpPr/>
          <p:nvPr/>
        </p:nvSpPr>
        <p:spPr>
          <a:xfrm>
            <a:off x="2386859" y="1708987"/>
            <a:ext cx="698781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你会用修改符号修改下面一段话吗？          </a:t>
            </a:r>
          </a:p>
        </p:txBody>
      </p:sp>
      <p:sp>
        <p:nvSpPr>
          <p:cNvPr id="22" name="矩形 21"/>
          <p:cNvSpPr/>
          <p:nvPr/>
        </p:nvSpPr>
        <p:spPr>
          <a:xfrm>
            <a:off x="1278115" y="2415577"/>
            <a:ext cx="91990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本学期已经即将结束了。在这学期里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我们班同学经长阅读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小学生语文学习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中国少年报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和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少年文艺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等报刊。大量的课外阅读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使我们增长了认识。我们班还被评为“读书活动先进集体”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这多么值得我们自满啊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!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859" y="2269711"/>
            <a:ext cx="889138" cy="765891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 bwMode="auto">
          <a:xfrm>
            <a:off x="9279281" y="1890193"/>
            <a:ext cx="1019268" cy="1106409"/>
            <a:chOff x="2284715" y="1734642"/>
            <a:chExt cx="1017869" cy="1107618"/>
          </a:xfrm>
        </p:grpSpPr>
        <p:sp>
          <p:nvSpPr>
            <p:cNvPr id="25" name="椭圆 24"/>
            <p:cNvSpPr/>
            <p:nvPr/>
          </p:nvSpPr>
          <p:spPr>
            <a:xfrm>
              <a:off x="2284715" y="2481504"/>
              <a:ext cx="370965" cy="3607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2470197" y="2121166"/>
              <a:ext cx="510950" cy="36033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椭圆 26"/>
            <p:cNvSpPr/>
            <p:nvPr/>
          </p:nvSpPr>
          <p:spPr>
            <a:xfrm>
              <a:off x="2887230" y="1778807"/>
              <a:ext cx="415354" cy="36075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文本框 9"/>
            <p:cNvSpPr txBox="1">
              <a:spLocks noChangeArrowheads="1"/>
            </p:cNvSpPr>
            <p:nvPr/>
          </p:nvSpPr>
          <p:spPr bwMode="auto">
            <a:xfrm>
              <a:off x="2848577" y="1734642"/>
              <a:ext cx="441325" cy="52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常</a:t>
              </a: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366" y="2934385"/>
            <a:ext cx="603294" cy="765891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 bwMode="auto">
          <a:xfrm>
            <a:off x="7864695" y="4533851"/>
            <a:ext cx="1414462" cy="1405312"/>
            <a:chOff x="4910015" y="3601403"/>
            <a:chExt cx="1414585" cy="1058393"/>
          </a:xfrm>
        </p:grpSpPr>
        <p:sp>
          <p:nvSpPr>
            <p:cNvPr id="31" name="椭圆 30"/>
            <p:cNvSpPr/>
            <p:nvPr/>
          </p:nvSpPr>
          <p:spPr>
            <a:xfrm>
              <a:off x="4910015" y="3601403"/>
              <a:ext cx="654107" cy="36074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5298986" y="4299052"/>
              <a:ext cx="1025614" cy="3607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5325976" y="3935131"/>
              <a:ext cx="317528" cy="36392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21"/>
            <p:cNvSpPr txBox="1">
              <a:spLocks noChangeArrowheads="1"/>
            </p:cNvSpPr>
            <p:nvPr/>
          </p:nvSpPr>
          <p:spPr bwMode="auto">
            <a:xfrm>
              <a:off x="5370195" y="4262989"/>
              <a:ext cx="954405" cy="394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骄傲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2" name="矩形 1"/>
          <p:cNvSpPr/>
          <p:nvPr/>
        </p:nvSpPr>
        <p:spPr>
          <a:xfrm>
            <a:off x="1478353" y="1858825"/>
            <a:ext cx="8084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读下面两组句子，体会加点部分表达的不同感情。</a:t>
            </a:r>
          </a:p>
        </p:txBody>
      </p:sp>
      <p:sp>
        <p:nvSpPr>
          <p:cNvPr id="4" name="椭圆 3"/>
          <p:cNvSpPr/>
          <p:nvPr/>
        </p:nvSpPr>
        <p:spPr>
          <a:xfrm>
            <a:off x="1211430" y="2036173"/>
            <a:ext cx="215153" cy="2163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11430" y="2551069"/>
            <a:ext cx="8624261" cy="130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妈妈还是死命追着不放，到底追上了，可是雨来浑身光溜溜的像条小泥鳅，怎么也抓不住。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724897" y="3545683"/>
            <a:ext cx="2303463" cy="605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∙  ∙  ∙  ∙  ∙</a:t>
            </a:r>
          </a:p>
        </p:txBody>
      </p:sp>
      <p:sp>
        <p:nvSpPr>
          <p:cNvPr id="12" name="矩形 11"/>
          <p:cNvSpPr/>
          <p:nvPr/>
        </p:nvSpPr>
        <p:spPr>
          <a:xfrm>
            <a:off x="1211430" y="4244492"/>
            <a:ext cx="8351187" cy="130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雨来像小鸭子一样抖着头上的水，用手抹一下眼睛和鼻子，嘴里吹着气，望着妈妈笑。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034614" y="4593771"/>
            <a:ext cx="2805749" cy="11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∙  ∙  ∙  ∙  ∙ ∙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301" y="2877164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3" name="矩形 2"/>
          <p:cNvSpPr/>
          <p:nvPr/>
        </p:nvSpPr>
        <p:spPr>
          <a:xfrm>
            <a:off x="1162704" y="1847057"/>
            <a:ext cx="10238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想一想：句子中加点的部分运用了什么修辞手法？有什么好处？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931954" y="3667984"/>
            <a:ext cx="1604645" cy="819740"/>
            <a:chOff x="1057746" y="2326943"/>
            <a:chExt cx="1604645" cy="81974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746" y="2326943"/>
              <a:ext cx="1604645" cy="81974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283245" y="2492645"/>
              <a:ext cx="1117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+mn-ea"/>
                  <a:sym typeface="+mn-lt"/>
                </a:rPr>
                <a:t>比  喻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3333258" y="2792952"/>
            <a:ext cx="7752087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第一句话把雨来比作“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小泥鳅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”，表达了雨来的机灵可爱和作者对雨来的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喜爱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之情。</a:t>
            </a:r>
          </a:p>
        </p:txBody>
      </p:sp>
      <p:sp>
        <p:nvSpPr>
          <p:cNvPr id="9" name="矩形 8"/>
          <p:cNvSpPr/>
          <p:nvPr/>
        </p:nvSpPr>
        <p:spPr>
          <a:xfrm>
            <a:off x="3347328" y="4356906"/>
            <a:ext cx="8054076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第二句话把雨来比作“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小鸭子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”，表达了雨来的调皮可爱和作者对雨来的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喜爱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之情。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2" name="矩形 1"/>
          <p:cNvSpPr/>
          <p:nvPr/>
        </p:nvSpPr>
        <p:spPr>
          <a:xfrm>
            <a:off x="1483135" y="2339047"/>
            <a:ext cx="91614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那双手就像鹰的爪子，扭着雨来的两只耳朵，向两边拉。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299" y="2569584"/>
            <a:ext cx="2432515" cy="762066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591234" y="3648165"/>
            <a:ext cx="8790568" cy="130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她似乎感到德军那几双恶狼般的眼睛都盯在越来越短的蜡烛上。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2814" y="4027671"/>
            <a:ext cx="2432515" cy="762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39470" y="3060290"/>
            <a:ext cx="1604645" cy="819740"/>
            <a:chOff x="1057746" y="2326943"/>
            <a:chExt cx="1604645" cy="81974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746" y="2326943"/>
              <a:ext cx="1604645" cy="81974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283245" y="2492645"/>
              <a:ext cx="1117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+mn-ea"/>
                  <a:sym typeface="+mn-lt"/>
                </a:rPr>
                <a:t>比  喻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2978759" y="2657303"/>
            <a:ext cx="79913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这两个句子加点部分“像鹰的爪子”“恶狼般的眼睛”，形象刻画了敌人的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凶残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，表达了对敌人的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憎恶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之情。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3" name="矩形 2"/>
          <p:cNvSpPr/>
          <p:nvPr/>
        </p:nvSpPr>
        <p:spPr>
          <a:xfrm>
            <a:off x="4244731" y="2006425"/>
            <a:ext cx="5929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仿照上面的例句，改写下面的句子。</a:t>
            </a:r>
          </a:p>
        </p:txBody>
      </p:sp>
      <p:sp>
        <p:nvSpPr>
          <p:cNvPr id="4" name="矩形 3"/>
          <p:cNvSpPr/>
          <p:nvPr/>
        </p:nvSpPr>
        <p:spPr>
          <a:xfrm>
            <a:off x="4244731" y="2962372"/>
            <a:ext cx="34163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她跳着轻快的舞蹈。</a:t>
            </a:r>
          </a:p>
        </p:txBody>
      </p:sp>
      <p:sp>
        <p:nvSpPr>
          <p:cNvPr id="5" name="矩形 4"/>
          <p:cNvSpPr/>
          <p:nvPr/>
        </p:nvSpPr>
        <p:spPr>
          <a:xfrm>
            <a:off x="4244731" y="4042515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她像蝴蝶般跳着轻快的舞蹈。</a:t>
            </a:r>
          </a:p>
        </p:txBody>
      </p:sp>
      <p:sp>
        <p:nvSpPr>
          <p:cNvPr id="6" name="矩形 5"/>
          <p:cNvSpPr/>
          <p:nvPr/>
        </p:nvSpPr>
        <p:spPr>
          <a:xfrm>
            <a:off x="4244731" y="5029782"/>
            <a:ext cx="6647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她扭动着身子像蛇一样跳着轻快的舞蹈。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8675" y="2877164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3" name="矩形 2"/>
          <p:cNvSpPr/>
          <p:nvPr/>
        </p:nvSpPr>
        <p:spPr>
          <a:xfrm>
            <a:off x="1177267" y="2401533"/>
            <a:ext cx="592982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那个小偷远远地盯着柜台里的珠宝。</a:t>
            </a:r>
          </a:p>
        </p:txBody>
      </p:sp>
      <p:sp>
        <p:nvSpPr>
          <p:cNvPr id="4" name="矩形 3"/>
          <p:cNvSpPr/>
          <p:nvPr/>
        </p:nvSpPr>
        <p:spPr>
          <a:xfrm>
            <a:off x="1177267" y="3429000"/>
            <a:ext cx="91614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那个小偷用他那老鼠般的眼睛远远地盯着柜台里的珠宝。</a:t>
            </a:r>
          </a:p>
        </p:txBody>
      </p:sp>
      <p:sp>
        <p:nvSpPr>
          <p:cNvPr id="5" name="矩形 4"/>
          <p:cNvSpPr/>
          <p:nvPr/>
        </p:nvSpPr>
        <p:spPr>
          <a:xfrm>
            <a:off x="1177267" y="4607256"/>
            <a:ext cx="7007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那个小偷如饥渴的狐狸盯着柜台里的珠宝。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谢谢各位倾听！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语文精品课件 四年级下册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cs typeface="+mn-ea"/>
                <a:sym typeface="+mn-lt"/>
              </a:rPr>
              <a:t>BY YUSHEN</a:t>
            </a:r>
            <a:endParaRPr lang="zh-CN" altLang="en-US" dirty="0">
              <a:noFill/>
              <a:cs typeface="+mn-ea"/>
              <a:sym typeface="+mn-lt"/>
            </a:endParaRPr>
          </a:p>
        </p:txBody>
      </p: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2723" y="1839153"/>
            <a:ext cx="9520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回顾本单元学过的课文，比较三篇课文在结构上的异同点。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26344" y="2746954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小英雄雨来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82539" y="3751487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我们家的男子汉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</a:p>
        </p:txBody>
      </p:sp>
      <p:sp>
        <p:nvSpPr>
          <p:cNvPr id="6" name="矩形 5"/>
          <p:cNvSpPr/>
          <p:nvPr/>
        </p:nvSpPr>
        <p:spPr>
          <a:xfrm>
            <a:off x="2052365" y="4756020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芦花鞋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954862" y="284682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相同点：</a:t>
            </a:r>
          </a:p>
        </p:txBody>
      </p:sp>
      <p:sp>
        <p:nvSpPr>
          <p:cNvPr id="9" name="矩形 8"/>
          <p:cNvSpPr/>
          <p:nvPr/>
        </p:nvSpPr>
        <p:spPr>
          <a:xfrm>
            <a:off x="6323920" y="3845452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篇幅长</a:t>
            </a:r>
          </a:p>
        </p:txBody>
      </p:sp>
      <p:sp>
        <p:nvSpPr>
          <p:cNvPr id="10" name="矩形 9"/>
          <p:cNvSpPr/>
          <p:nvPr/>
        </p:nvSpPr>
        <p:spPr>
          <a:xfrm>
            <a:off x="8079923" y="3875587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分部分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101402" y="1472462"/>
            <a:ext cx="6288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这三篇课文分部分的方式是否相同呢？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174717" y="3431744"/>
            <a:ext cx="1315771" cy="796825"/>
            <a:chOff x="650379" y="3695806"/>
            <a:chExt cx="1315771" cy="796825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379" y="3695806"/>
              <a:ext cx="1315771" cy="796825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765253" y="3873132"/>
              <a:ext cx="10214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+mn-ea"/>
                  <a:sym typeface="+mn-lt"/>
                </a:rPr>
                <a:t>不 同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829360" y="2117678"/>
            <a:ext cx="7727607" cy="1292464"/>
            <a:chOff x="3124463" y="2734985"/>
            <a:chExt cx="7727607" cy="129246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463" y="2734985"/>
              <a:ext cx="7727607" cy="1292464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3554784" y="3083715"/>
              <a:ext cx="7007046" cy="6069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《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小英雄雨来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》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用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序号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来标示每个部分的；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829359" y="3452019"/>
            <a:ext cx="7727607" cy="1292464"/>
            <a:chOff x="3124463" y="2734985"/>
            <a:chExt cx="7727607" cy="1292464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463" y="2734985"/>
              <a:ext cx="7727607" cy="1292464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3554784" y="3083715"/>
              <a:ext cx="5211683" cy="6069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《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我们家的男子汉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》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用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小标题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；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859566" y="4862901"/>
            <a:ext cx="7727607" cy="1292464"/>
            <a:chOff x="3124463" y="2734985"/>
            <a:chExt cx="7727607" cy="129246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463" y="2734985"/>
              <a:ext cx="7727607" cy="1292464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3554784" y="3083715"/>
              <a:ext cx="4493538" cy="6069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《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芦花鞋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》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用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空行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的方式。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683755" y="1711845"/>
            <a:ext cx="7418117" cy="4128979"/>
            <a:chOff x="380116" y="1780671"/>
            <a:chExt cx="7418117" cy="412897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116" y="1780671"/>
              <a:ext cx="7418117" cy="4128979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756899" y="2248563"/>
              <a:ext cx="5435891" cy="33239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这样，我们只要把每个部分的主要意思连起来，就能把握课文的主要内容了。今后，遇到类似的文章，我也要运用这样的方法把握主要内容。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93" y="2179737"/>
            <a:ext cx="3028950" cy="4010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sp>
        <p:nvSpPr>
          <p:cNvPr id="3" name="矩形 2"/>
          <p:cNvSpPr/>
          <p:nvPr/>
        </p:nvSpPr>
        <p:spPr>
          <a:xfrm>
            <a:off x="4847302" y="2009403"/>
            <a:ext cx="6286949" cy="1135054"/>
          </a:xfrm>
          <a:prstGeom prst="rect">
            <a:avLst/>
          </a:prstGeom>
          <a:ln w="28575">
            <a:solidFill>
              <a:srgbClr val="6600FF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我在阅读过程中，有时还会停下来，思考一下前面的内容，想想讲了什么。</a:t>
            </a:r>
          </a:p>
        </p:txBody>
      </p:sp>
      <p:sp>
        <p:nvSpPr>
          <p:cNvPr id="4" name="矩形 3"/>
          <p:cNvSpPr/>
          <p:nvPr/>
        </p:nvSpPr>
        <p:spPr>
          <a:xfrm>
            <a:off x="4787498" y="3854936"/>
            <a:ext cx="5985189" cy="1135054"/>
          </a:xfrm>
          <a:prstGeom prst="rect">
            <a:avLst/>
          </a:prstGeom>
          <a:ln w="28575"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有时我忘记了前面的一些内容，就再返回去看一看。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93" y="2179737"/>
            <a:ext cx="3028950" cy="4010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sp>
        <p:nvSpPr>
          <p:cNvPr id="6" name="矩形 5"/>
          <p:cNvSpPr/>
          <p:nvPr/>
        </p:nvSpPr>
        <p:spPr>
          <a:xfrm>
            <a:off x="1138299" y="1780751"/>
            <a:ext cx="8443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阅读长文章时，你还有哪些方法更好的理解文章呢？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454191" y="2561893"/>
            <a:ext cx="8127445" cy="226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略读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，只需要掌握文章的大意和纲目，不要一字一句地琢磨。</a:t>
            </a:r>
          </a:p>
          <a:p>
            <a:pPr marL="457200" marR="0" lvl="0" indent="-45720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快速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默读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，一目十行。</a:t>
            </a:r>
          </a:p>
          <a:p>
            <a:pPr marL="457200" marR="0" lvl="0" indent="-45720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跳读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，只要抓住文章的主要部分，选读某些自己想要看的章节。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sp>
        <p:nvSpPr>
          <p:cNvPr id="3" name="矩形 2"/>
          <p:cNvSpPr/>
          <p:nvPr/>
        </p:nvSpPr>
        <p:spPr>
          <a:xfrm>
            <a:off x="3923070" y="2127560"/>
            <a:ext cx="6812685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默读法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。就是大脑在朗读，但不出声，朗读的情景都是装在脑子里的。</a:t>
            </a:r>
          </a:p>
        </p:txBody>
      </p:sp>
      <p:sp>
        <p:nvSpPr>
          <p:cNvPr id="4" name="矩形 3"/>
          <p:cNvSpPr/>
          <p:nvPr/>
        </p:nvSpPr>
        <p:spPr>
          <a:xfrm>
            <a:off x="3922253" y="3823750"/>
            <a:ext cx="7353812" cy="1689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勾画、摘录法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。阅读时一边读，一边想，一边勾画，画出重点词语和句子以及自己喜爱的词句；画出自己不懂的地方，并注上符号。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93" y="2179737"/>
            <a:ext cx="3028950" cy="4010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544308" y="1873231"/>
            <a:ext cx="7843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用学过的修改符号，修改下面这段话。</a:t>
            </a:r>
          </a:p>
        </p:txBody>
      </p:sp>
      <p:sp>
        <p:nvSpPr>
          <p:cNvPr id="4" name="矩形 3"/>
          <p:cNvSpPr/>
          <p:nvPr/>
        </p:nvSpPr>
        <p:spPr>
          <a:xfrm>
            <a:off x="1201387" y="2403923"/>
            <a:ext cx="924512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我特别喜欢游泳，每天都坚持练习。工夫不负有心人，今年“六一”儿童节前，学校组织了一次游泳竞赛，同学们都忍不住情不自禁地为我鼓掌，我果然获得了一等奖。老师告诉我们，好成绩的取得，跟是否勤学苦练有很大的关系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7690489" y="1961072"/>
            <a:ext cx="878810" cy="1043910"/>
            <a:chOff x="4665451" y="3611447"/>
            <a:chExt cx="1286664" cy="1043910"/>
          </a:xfrm>
          <a:noFill/>
        </p:grpSpPr>
        <p:sp>
          <p:nvSpPr>
            <p:cNvPr id="6" name="椭圆 5"/>
            <p:cNvSpPr/>
            <p:nvPr/>
          </p:nvSpPr>
          <p:spPr>
            <a:xfrm>
              <a:off x="5297240" y="3611447"/>
              <a:ext cx="632562" cy="509374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 flipH="1">
              <a:off x="5059015" y="4021662"/>
              <a:ext cx="283366" cy="236634"/>
            </a:xfrm>
            <a:prstGeom prst="lin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4665451" y="4259313"/>
              <a:ext cx="654618" cy="396044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TextBox 36"/>
            <p:cNvSpPr txBox="1"/>
            <p:nvPr/>
          </p:nvSpPr>
          <p:spPr>
            <a:xfrm>
              <a:off x="5237208" y="3635819"/>
              <a:ext cx="714907" cy="52322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功</a:t>
              </a:r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1963080" y="3494721"/>
            <a:ext cx="1298575" cy="804596"/>
            <a:chOff x="1346880" y="1995687"/>
            <a:chExt cx="1298415" cy="666073"/>
          </a:xfrm>
        </p:grpSpPr>
        <p:sp>
          <p:nvSpPr>
            <p:cNvPr id="12" name="椭圆 11"/>
            <p:cNvSpPr/>
            <p:nvPr/>
          </p:nvSpPr>
          <p:spPr>
            <a:xfrm>
              <a:off x="1346880" y="2265288"/>
              <a:ext cx="1152383" cy="39647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任意多边形 71"/>
            <p:cNvSpPr/>
            <p:nvPr/>
          </p:nvSpPr>
          <p:spPr>
            <a:xfrm>
              <a:off x="2235770" y="1995687"/>
              <a:ext cx="409525" cy="320349"/>
            </a:xfrm>
            <a:custGeom>
              <a:avLst/>
              <a:gdLst>
                <a:gd name="connsiteX0" fmla="*/ 0 w 487680"/>
                <a:gd name="connsiteY0" fmla="*/ 218201 h 218201"/>
                <a:gd name="connsiteX1" fmla="*/ 26126 w 487680"/>
                <a:gd name="connsiteY1" fmla="*/ 165950 h 218201"/>
                <a:gd name="connsiteX2" fmla="*/ 43543 w 487680"/>
                <a:gd name="connsiteY2" fmla="*/ 139824 h 218201"/>
                <a:gd name="connsiteX3" fmla="*/ 52252 w 487680"/>
                <a:gd name="connsiteY3" fmla="*/ 96281 h 218201"/>
                <a:gd name="connsiteX4" fmla="*/ 43543 w 487680"/>
                <a:gd name="connsiteY4" fmla="*/ 52738 h 218201"/>
                <a:gd name="connsiteX5" fmla="*/ 0 w 487680"/>
                <a:gd name="connsiteY5" fmla="*/ 78864 h 218201"/>
                <a:gd name="connsiteX6" fmla="*/ 8709 w 487680"/>
                <a:gd name="connsiteY6" fmla="*/ 104990 h 218201"/>
                <a:gd name="connsiteX7" fmla="*/ 60960 w 487680"/>
                <a:gd name="connsiteY7" fmla="*/ 148532 h 218201"/>
                <a:gd name="connsiteX8" fmla="*/ 121920 w 487680"/>
                <a:gd name="connsiteY8" fmla="*/ 139824 h 218201"/>
                <a:gd name="connsiteX9" fmla="*/ 156755 w 487680"/>
                <a:gd name="connsiteY9" fmla="*/ 96281 h 218201"/>
                <a:gd name="connsiteX10" fmla="*/ 156755 w 487680"/>
                <a:gd name="connsiteY10" fmla="*/ 17904 h 218201"/>
                <a:gd name="connsiteX11" fmla="*/ 121920 w 487680"/>
                <a:gd name="connsiteY11" fmla="*/ 9195 h 218201"/>
                <a:gd name="connsiteX12" fmla="*/ 104503 w 487680"/>
                <a:gd name="connsiteY12" fmla="*/ 35321 h 218201"/>
                <a:gd name="connsiteX13" fmla="*/ 121920 w 487680"/>
                <a:gd name="connsiteY13" fmla="*/ 78864 h 218201"/>
                <a:gd name="connsiteX14" fmla="*/ 130629 w 487680"/>
                <a:gd name="connsiteY14" fmla="*/ 104990 h 218201"/>
                <a:gd name="connsiteX15" fmla="*/ 156755 w 487680"/>
                <a:gd name="connsiteY15" fmla="*/ 113698 h 218201"/>
                <a:gd name="connsiteX16" fmla="*/ 217715 w 487680"/>
                <a:gd name="connsiteY16" fmla="*/ 139824 h 218201"/>
                <a:gd name="connsiteX17" fmla="*/ 243840 w 487680"/>
                <a:gd name="connsiteY17" fmla="*/ 122407 h 218201"/>
                <a:gd name="connsiteX18" fmla="*/ 278675 w 487680"/>
                <a:gd name="connsiteY18" fmla="*/ 96281 h 218201"/>
                <a:gd name="connsiteX19" fmla="*/ 287383 w 487680"/>
                <a:gd name="connsiteY19" fmla="*/ 9195 h 218201"/>
                <a:gd name="connsiteX20" fmla="*/ 252549 w 487680"/>
                <a:gd name="connsiteY20" fmla="*/ 487 h 218201"/>
                <a:gd name="connsiteX21" fmla="*/ 209006 w 487680"/>
                <a:gd name="connsiteY21" fmla="*/ 17904 h 218201"/>
                <a:gd name="connsiteX22" fmla="*/ 235132 w 487680"/>
                <a:gd name="connsiteY22" fmla="*/ 104990 h 218201"/>
                <a:gd name="connsiteX23" fmla="*/ 269966 w 487680"/>
                <a:gd name="connsiteY23" fmla="*/ 113698 h 218201"/>
                <a:gd name="connsiteX24" fmla="*/ 426720 w 487680"/>
                <a:gd name="connsiteY24" fmla="*/ 104990 h 218201"/>
                <a:gd name="connsiteX25" fmla="*/ 435429 w 487680"/>
                <a:gd name="connsiteY25" fmla="*/ 70155 h 218201"/>
                <a:gd name="connsiteX26" fmla="*/ 470263 w 487680"/>
                <a:gd name="connsiteY26" fmla="*/ 26612 h 218201"/>
                <a:gd name="connsiteX27" fmla="*/ 487680 w 487680"/>
                <a:gd name="connsiteY27" fmla="*/ 487 h 21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7680" h="218201">
                  <a:moveTo>
                    <a:pt x="0" y="218201"/>
                  </a:moveTo>
                  <a:cubicBezTo>
                    <a:pt x="8709" y="200784"/>
                    <a:pt x="16669" y="182972"/>
                    <a:pt x="26126" y="165950"/>
                  </a:cubicBezTo>
                  <a:cubicBezTo>
                    <a:pt x="31209" y="156801"/>
                    <a:pt x="39868" y="149624"/>
                    <a:pt x="43543" y="139824"/>
                  </a:cubicBezTo>
                  <a:cubicBezTo>
                    <a:pt x="48740" y="125965"/>
                    <a:pt x="49349" y="110795"/>
                    <a:pt x="52252" y="96281"/>
                  </a:cubicBezTo>
                  <a:cubicBezTo>
                    <a:pt x="49349" y="81767"/>
                    <a:pt x="54009" y="63204"/>
                    <a:pt x="43543" y="52738"/>
                  </a:cubicBezTo>
                  <a:cubicBezTo>
                    <a:pt x="32239" y="41434"/>
                    <a:pt x="3685" y="75180"/>
                    <a:pt x="0" y="78864"/>
                  </a:cubicBezTo>
                  <a:cubicBezTo>
                    <a:pt x="2903" y="87573"/>
                    <a:pt x="3617" y="97352"/>
                    <a:pt x="8709" y="104990"/>
                  </a:cubicBezTo>
                  <a:cubicBezTo>
                    <a:pt x="22119" y="125104"/>
                    <a:pt x="41684" y="135681"/>
                    <a:pt x="60960" y="148532"/>
                  </a:cubicBezTo>
                  <a:cubicBezTo>
                    <a:pt x="81280" y="145629"/>
                    <a:pt x="102447" y="146315"/>
                    <a:pt x="121920" y="139824"/>
                  </a:cubicBezTo>
                  <a:cubicBezTo>
                    <a:pt x="132558" y="136278"/>
                    <a:pt x="152860" y="102123"/>
                    <a:pt x="156755" y="96281"/>
                  </a:cubicBezTo>
                  <a:cubicBezTo>
                    <a:pt x="165493" y="70065"/>
                    <a:pt x="177654" y="47162"/>
                    <a:pt x="156755" y="17904"/>
                  </a:cubicBezTo>
                  <a:cubicBezTo>
                    <a:pt x="149798" y="8164"/>
                    <a:pt x="133532" y="12098"/>
                    <a:pt x="121920" y="9195"/>
                  </a:cubicBezTo>
                  <a:cubicBezTo>
                    <a:pt x="116114" y="17904"/>
                    <a:pt x="104503" y="24855"/>
                    <a:pt x="104503" y="35321"/>
                  </a:cubicBezTo>
                  <a:cubicBezTo>
                    <a:pt x="104503" y="50953"/>
                    <a:pt x="116431" y="64227"/>
                    <a:pt x="121920" y="78864"/>
                  </a:cubicBezTo>
                  <a:cubicBezTo>
                    <a:pt x="125143" y="87459"/>
                    <a:pt x="124138" y="98499"/>
                    <a:pt x="130629" y="104990"/>
                  </a:cubicBezTo>
                  <a:cubicBezTo>
                    <a:pt x="137120" y="111481"/>
                    <a:pt x="148046" y="110795"/>
                    <a:pt x="156755" y="113698"/>
                  </a:cubicBezTo>
                  <a:cubicBezTo>
                    <a:pt x="173748" y="125027"/>
                    <a:pt x="194559" y="143132"/>
                    <a:pt x="217715" y="139824"/>
                  </a:cubicBezTo>
                  <a:cubicBezTo>
                    <a:pt x="228076" y="138344"/>
                    <a:pt x="235323" y="128490"/>
                    <a:pt x="243840" y="122407"/>
                  </a:cubicBezTo>
                  <a:cubicBezTo>
                    <a:pt x="255651" y="113971"/>
                    <a:pt x="267063" y="104990"/>
                    <a:pt x="278675" y="96281"/>
                  </a:cubicBezTo>
                  <a:cubicBezTo>
                    <a:pt x="288818" y="70923"/>
                    <a:pt x="311250" y="37835"/>
                    <a:pt x="287383" y="9195"/>
                  </a:cubicBezTo>
                  <a:cubicBezTo>
                    <a:pt x="279721" y="0"/>
                    <a:pt x="264160" y="3390"/>
                    <a:pt x="252549" y="487"/>
                  </a:cubicBezTo>
                  <a:cubicBezTo>
                    <a:pt x="238035" y="6293"/>
                    <a:pt x="214812" y="3390"/>
                    <a:pt x="209006" y="17904"/>
                  </a:cubicBezTo>
                  <a:cubicBezTo>
                    <a:pt x="200826" y="38354"/>
                    <a:pt x="207449" y="91148"/>
                    <a:pt x="235132" y="104990"/>
                  </a:cubicBezTo>
                  <a:cubicBezTo>
                    <a:pt x="245837" y="110343"/>
                    <a:pt x="258355" y="110795"/>
                    <a:pt x="269966" y="113698"/>
                  </a:cubicBezTo>
                  <a:cubicBezTo>
                    <a:pt x="322217" y="110795"/>
                    <a:pt x="376111" y="118308"/>
                    <a:pt x="426720" y="104990"/>
                  </a:cubicBezTo>
                  <a:cubicBezTo>
                    <a:pt x="438295" y="101944"/>
                    <a:pt x="430714" y="81156"/>
                    <a:pt x="435429" y="70155"/>
                  </a:cubicBezTo>
                  <a:cubicBezTo>
                    <a:pt x="447798" y="41294"/>
                    <a:pt x="452979" y="48218"/>
                    <a:pt x="470263" y="26612"/>
                  </a:cubicBezTo>
                  <a:cubicBezTo>
                    <a:pt x="476801" y="18439"/>
                    <a:pt x="487680" y="487"/>
                    <a:pt x="487680" y="487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6879930" y="3505996"/>
            <a:ext cx="931522" cy="804596"/>
            <a:chOff x="1346880" y="1995687"/>
            <a:chExt cx="1298415" cy="666073"/>
          </a:xfrm>
        </p:grpSpPr>
        <p:sp>
          <p:nvSpPr>
            <p:cNvPr id="15" name="椭圆 14"/>
            <p:cNvSpPr/>
            <p:nvPr/>
          </p:nvSpPr>
          <p:spPr>
            <a:xfrm>
              <a:off x="1346880" y="2265288"/>
              <a:ext cx="1152383" cy="39647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任意多边形 74"/>
            <p:cNvSpPr/>
            <p:nvPr/>
          </p:nvSpPr>
          <p:spPr>
            <a:xfrm>
              <a:off x="2235770" y="1995687"/>
              <a:ext cx="409525" cy="320349"/>
            </a:xfrm>
            <a:custGeom>
              <a:avLst/>
              <a:gdLst>
                <a:gd name="connsiteX0" fmla="*/ 0 w 487680"/>
                <a:gd name="connsiteY0" fmla="*/ 218201 h 218201"/>
                <a:gd name="connsiteX1" fmla="*/ 26126 w 487680"/>
                <a:gd name="connsiteY1" fmla="*/ 165950 h 218201"/>
                <a:gd name="connsiteX2" fmla="*/ 43543 w 487680"/>
                <a:gd name="connsiteY2" fmla="*/ 139824 h 218201"/>
                <a:gd name="connsiteX3" fmla="*/ 52252 w 487680"/>
                <a:gd name="connsiteY3" fmla="*/ 96281 h 218201"/>
                <a:gd name="connsiteX4" fmla="*/ 43543 w 487680"/>
                <a:gd name="connsiteY4" fmla="*/ 52738 h 218201"/>
                <a:gd name="connsiteX5" fmla="*/ 0 w 487680"/>
                <a:gd name="connsiteY5" fmla="*/ 78864 h 218201"/>
                <a:gd name="connsiteX6" fmla="*/ 8709 w 487680"/>
                <a:gd name="connsiteY6" fmla="*/ 104990 h 218201"/>
                <a:gd name="connsiteX7" fmla="*/ 60960 w 487680"/>
                <a:gd name="connsiteY7" fmla="*/ 148532 h 218201"/>
                <a:gd name="connsiteX8" fmla="*/ 121920 w 487680"/>
                <a:gd name="connsiteY8" fmla="*/ 139824 h 218201"/>
                <a:gd name="connsiteX9" fmla="*/ 156755 w 487680"/>
                <a:gd name="connsiteY9" fmla="*/ 96281 h 218201"/>
                <a:gd name="connsiteX10" fmla="*/ 156755 w 487680"/>
                <a:gd name="connsiteY10" fmla="*/ 17904 h 218201"/>
                <a:gd name="connsiteX11" fmla="*/ 121920 w 487680"/>
                <a:gd name="connsiteY11" fmla="*/ 9195 h 218201"/>
                <a:gd name="connsiteX12" fmla="*/ 104503 w 487680"/>
                <a:gd name="connsiteY12" fmla="*/ 35321 h 218201"/>
                <a:gd name="connsiteX13" fmla="*/ 121920 w 487680"/>
                <a:gd name="connsiteY13" fmla="*/ 78864 h 218201"/>
                <a:gd name="connsiteX14" fmla="*/ 130629 w 487680"/>
                <a:gd name="connsiteY14" fmla="*/ 104990 h 218201"/>
                <a:gd name="connsiteX15" fmla="*/ 156755 w 487680"/>
                <a:gd name="connsiteY15" fmla="*/ 113698 h 218201"/>
                <a:gd name="connsiteX16" fmla="*/ 217715 w 487680"/>
                <a:gd name="connsiteY16" fmla="*/ 139824 h 218201"/>
                <a:gd name="connsiteX17" fmla="*/ 243840 w 487680"/>
                <a:gd name="connsiteY17" fmla="*/ 122407 h 218201"/>
                <a:gd name="connsiteX18" fmla="*/ 278675 w 487680"/>
                <a:gd name="connsiteY18" fmla="*/ 96281 h 218201"/>
                <a:gd name="connsiteX19" fmla="*/ 287383 w 487680"/>
                <a:gd name="connsiteY19" fmla="*/ 9195 h 218201"/>
                <a:gd name="connsiteX20" fmla="*/ 252549 w 487680"/>
                <a:gd name="connsiteY20" fmla="*/ 487 h 218201"/>
                <a:gd name="connsiteX21" fmla="*/ 209006 w 487680"/>
                <a:gd name="connsiteY21" fmla="*/ 17904 h 218201"/>
                <a:gd name="connsiteX22" fmla="*/ 235132 w 487680"/>
                <a:gd name="connsiteY22" fmla="*/ 104990 h 218201"/>
                <a:gd name="connsiteX23" fmla="*/ 269966 w 487680"/>
                <a:gd name="connsiteY23" fmla="*/ 113698 h 218201"/>
                <a:gd name="connsiteX24" fmla="*/ 426720 w 487680"/>
                <a:gd name="connsiteY24" fmla="*/ 104990 h 218201"/>
                <a:gd name="connsiteX25" fmla="*/ 435429 w 487680"/>
                <a:gd name="connsiteY25" fmla="*/ 70155 h 218201"/>
                <a:gd name="connsiteX26" fmla="*/ 470263 w 487680"/>
                <a:gd name="connsiteY26" fmla="*/ 26612 h 218201"/>
                <a:gd name="connsiteX27" fmla="*/ 487680 w 487680"/>
                <a:gd name="connsiteY27" fmla="*/ 487 h 21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7680" h="218201">
                  <a:moveTo>
                    <a:pt x="0" y="218201"/>
                  </a:moveTo>
                  <a:cubicBezTo>
                    <a:pt x="8709" y="200784"/>
                    <a:pt x="16669" y="182972"/>
                    <a:pt x="26126" y="165950"/>
                  </a:cubicBezTo>
                  <a:cubicBezTo>
                    <a:pt x="31209" y="156801"/>
                    <a:pt x="39868" y="149624"/>
                    <a:pt x="43543" y="139824"/>
                  </a:cubicBezTo>
                  <a:cubicBezTo>
                    <a:pt x="48740" y="125965"/>
                    <a:pt x="49349" y="110795"/>
                    <a:pt x="52252" y="96281"/>
                  </a:cubicBezTo>
                  <a:cubicBezTo>
                    <a:pt x="49349" y="81767"/>
                    <a:pt x="54009" y="63204"/>
                    <a:pt x="43543" y="52738"/>
                  </a:cubicBezTo>
                  <a:cubicBezTo>
                    <a:pt x="32239" y="41434"/>
                    <a:pt x="3685" y="75180"/>
                    <a:pt x="0" y="78864"/>
                  </a:cubicBezTo>
                  <a:cubicBezTo>
                    <a:pt x="2903" y="87573"/>
                    <a:pt x="3617" y="97352"/>
                    <a:pt x="8709" y="104990"/>
                  </a:cubicBezTo>
                  <a:cubicBezTo>
                    <a:pt x="22119" y="125104"/>
                    <a:pt x="41684" y="135681"/>
                    <a:pt x="60960" y="148532"/>
                  </a:cubicBezTo>
                  <a:cubicBezTo>
                    <a:pt x="81280" y="145629"/>
                    <a:pt x="102447" y="146315"/>
                    <a:pt x="121920" y="139824"/>
                  </a:cubicBezTo>
                  <a:cubicBezTo>
                    <a:pt x="132558" y="136278"/>
                    <a:pt x="152860" y="102123"/>
                    <a:pt x="156755" y="96281"/>
                  </a:cubicBezTo>
                  <a:cubicBezTo>
                    <a:pt x="165493" y="70065"/>
                    <a:pt x="177654" y="47162"/>
                    <a:pt x="156755" y="17904"/>
                  </a:cubicBezTo>
                  <a:cubicBezTo>
                    <a:pt x="149798" y="8164"/>
                    <a:pt x="133532" y="12098"/>
                    <a:pt x="121920" y="9195"/>
                  </a:cubicBezTo>
                  <a:cubicBezTo>
                    <a:pt x="116114" y="17904"/>
                    <a:pt x="104503" y="24855"/>
                    <a:pt x="104503" y="35321"/>
                  </a:cubicBezTo>
                  <a:cubicBezTo>
                    <a:pt x="104503" y="50953"/>
                    <a:pt x="116431" y="64227"/>
                    <a:pt x="121920" y="78864"/>
                  </a:cubicBezTo>
                  <a:cubicBezTo>
                    <a:pt x="125143" y="87459"/>
                    <a:pt x="124138" y="98499"/>
                    <a:pt x="130629" y="104990"/>
                  </a:cubicBezTo>
                  <a:cubicBezTo>
                    <a:pt x="137120" y="111481"/>
                    <a:pt x="148046" y="110795"/>
                    <a:pt x="156755" y="113698"/>
                  </a:cubicBezTo>
                  <a:cubicBezTo>
                    <a:pt x="173748" y="125027"/>
                    <a:pt x="194559" y="143132"/>
                    <a:pt x="217715" y="139824"/>
                  </a:cubicBezTo>
                  <a:cubicBezTo>
                    <a:pt x="228076" y="138344"/>
                    <a:pt x="235323" y="128490"/>
                    <a:pt x="243840" y="122407"/>
                  </a:cubicBezTo>
                  <a:cubicBezTo>
                    <a:pt x="255651" y="113971"/>
                    <a:pt x="267063" y="104990"/>
                    <a:pt x="278675" y="96281"/>
                  </a:cubicBezTo>
                  <a:cubicBezTo>
                    <a:pt x="288818" y="70923"/>
                    <a:pt x="311250" y="37835"/>
                    <a:pt x="287383" y="9195"/>
                  </a:cubicBezTo>
                  <a:cubicBezTo>
                    <a:pt x="279721" y="0"/>
                    <a:pt x="264160" y="3390"/>
                    <a:pt x="252549" y="487"/>
                  </a:cubicBezTo>
                  <a:cubicBezTo>
                    <a:pt x="238035" y="6293"/>
                    <a:pt x="214812" y="3390"/>
                    <a:pt x="209006" y="17904"/>
                  </a:cubicBezTo>
                  <a:cubicBezTo>
                    <a:pt x="200826" y="38354"/>
                    <a:pt x="207449" y="91148"/>
                    <a:pt x="235132" y="104990"/>
                  </a:cubicBezTo>
                  <a:cubicBezTo>
                    <a:pt x="245837" y="110343"/>
                    <a:pt x="258355" y="110795"/>
                    <a:pt x="269966" y="113698"/>
                  </a:cubicBezTo>
                  <a:cubicBezTo>
                    <a:pt x="322217" y="110795"/>
                    <a:pt x="376111" y="118308"/>
                    <a:pt x="426720" y="104990"/>
                  </a:cubicBezTo>
                  <a:cubicBezTo>
                    <a:pt x="438295" y="101944"/>
                    <a:pt x="430714" y="81156"/>
                    <a:pt x="435429" y="70155"/>
                  </a:cubicBezTo>
                  <a:cubicBezTo>
                    <a:pt x="447798" y="41294"/>
                    <a:pt x="452979" y="48218"/>
                    <a:pt x="470263" y="26612"/>
                  </a:cubicBezTo>
                  <a:cubicBezTo>
                    <a:pt x="476801" y="18439"/>
                    <a:pt x="487680" y="487"/>
                    <a:pt x="487680" y="487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 flipH="1">
            <a:off x="6589829" y="3425710"/>
            <a:ext cx="3447233" cy="998096"/>
            <a:chOff x="6260772" y="3400011"/>
            <a:chExt cx="4130527" cy="1399833"/>
          </a:xfrm>
        </p:grpSpPr>
        <p:sp>
          <p:nvSpPr>
            <p:cNvPr id="18" name="任意多边形 57"/>
            <p:cNvSpPr/>
            <p:nvPr/>
          </p:nvSpPr>
          <p:spPr bwMode="auto">
            <a:xfrm rot="5400000">
              <a:off x="6968339" y="3648381"/>
              <a:ext cx="301551" cy="46054"/>
            </a:xfrm>
            <a:custGeom>
              <a:avLst/>
              <a:gdLst>
                <a:gd name="connsiteX0" fmla="*/ 20817 w 515492"/>
                <a:gd name="connsiteY0" fmla="*/ 0 h 277462"/>
                <a:gd name="connsiteX1" fmla="*/ 58292 w 515492"/>
                <a:gd name="connsiteY1" fmla="*/ 232347 h 277462"/>
                <a:gd name="connsiteX2" fmla="*/ 515492 w 515492"/>
                <a:gd name="connsiteY2" fmla="*/ 277318 h 277462"/>
                <a:gd name="connsiteX0-1" fmla="*/ 20738 w 515591"/>
                <a:gd name="connsiteY0-2" fmla="*/ 0 h 270660"/>
                <a:gd name="connsiteX1-3" fmla="*/ 58391 w 515591"/>
                <a:gd name="connsiteY1-4" fmla="*/ 225545 h 270660"/>
                <a:gd name="connsiteX2-5" fmla="*/ 515591 w 515591"/>
                <a:gd name="connsiteY2-6" fmla="*/ 270516 h 270660"/>
                <a:gd name="connsiteX0-7" fmla="*/ 12303 w 507156"/>
                <a:gd name="connsiteY0-8" fmla="*/ 0 h 270660"/>
                <a:gd name="connsiteX1-9" fmla="*/ 49956 w 507156"/>
                <a:gd name="connsiteY1-10" fmla="*/ 225545 h 270660"/>
                <a:gd name="connsiteX2-11" fmla="*/ 507156 w 507156"/>
                <a:gd name="connsiteY2-12" fmla="*/ 270516 h 270660"/>
                <a:gd name="connsiteX0-13" fmla="*/ 11422 w 506275"/>
                <a:gd name="connsiteY0-14" fmla="*/ 0 h 270660"/>
                <a:gd name="connsiteX1-15" fmla="*/ 49075 w 506275"/>
                <a:gd name="connsiteY1-16" fmla="*/ 225545 h 270660"/>
                <a:gd name="connsiteX2-17" fmla="*/ 506275 w 506275"/>
                <a:gd name="connsiteY2-18" fmla="*/ 270516 h 2706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06275" h="270660">
                  <a:moveTo>
                    <a:pt x="11422" y="0"/>
                  </a:moveTo>
                  <a:cubicBezTo>
                    <a:pt x="13457" y="130937"/>
                    <a:pt x="-33371" y="179325"/>
                    <a:pt x="49075" y="225545"/>
                  </a:cubicBezTo>
                  <a:cubicBezTo>
                    <a:pt x="131521" y="271765"/>
                    <a:pt x="318898" y="271140"/>
                    <a:pt x="506275" y="270516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9" name="组合 49"/>
            <p:cNvGrpSpPr/>
            <p:nvPr/>
          </p:nvGrpSpPr>
          <p:grpSpPr bwMode="auto">
            <a:xfrm rot="10800000">
              <a:off x="7029390" y="3400011"/>
              <a:ext cx="248997" cy="126969"/>
              <a:chOff x="3720968" y="4838236"/>
              <a:chExt cx="248997" cy="126969"/>
            </a:xfrm>
          </p:grpSpPr>
          <p:cxnSp>
            <p:nvCxnSpPr>
              <p:cNvPr id="21" name="直接连接符 20"/>
              <p:cNvCxnSpPr/>
              <p:nvPr/>
            </p:nvCxnSpPr>
            <p:spPr bwMode="auto">
              <a:xfrm rot="10800000" flipV="1">
                <a:off x="3812748" y="4838236"/>
                <a:ext cx="71463" cy="12696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 bwMode="auto">
              <a:xfrm rot="10800000" flipH="1" flipV="1">
                <a:off x="3720968" y="4844584"/>
                <a:ext cx="248997" cy="10792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矩形: 圆角 38"/>
            <p:cNvSpPr/>
            <p:nvPr/>
          </p:nvSpPr>
          <p:spPr>
            <a:xfrm>
              <a:off x="6260772" y="3830119"/>
              <a:ext cx="4130527" cy="96972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6589829" y="4162634"/>
            <a:ext cx="927817" cy="804596"/>
            <a:chOff x="1346880" y="1995687"/>
            <a:chExt cx="1298415" cy="666073"/>
          </a:xfrm>
        </p:grpSpPr>
        <p:sp>
          <p:nvSpPr>
            <p:cNvPr id="24" name="椭圆 23"/>
            <p:cNvSpPr/>
            <p:nvPr/>
          </p:nvSpPr>
          <p:spPr>
            <a:xfrm>
              <a:off x="1346880" y="2265288"/>
              <a:ext cx="1152383" cy="39647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任意多边形 83"/>
            <p:cNvSpPr/>
            <p:nvPr/>
          </p:nvSpPr>
          <p:spPr>
            <a:xfrm>
              <a:off x="2235770" y="1995687"/>
              <a:ext cx="409525" cy="320349"/>
            </a:xfrm>
            <a:custGeom>
              <a:avLst/>
              <a:gdLst>
                <a:gd name="connsiteX0" fmla="*/ 0 w 487680"/>
                <a:gd name="connsiteY0" fmla="*/ 218201 h 218201"/>
                <a:gd name="connsiteX1" fmla="*/ 26126 w 487680"/>
                <a:gd name="connsiteY1" fmla="*/ 165950 h 218201"/>
                <a:gd name="connsiteX2" fmla="*/ 43543 w 487680"/>
                <a:gd name="connsiteY2" fmla="*/ 139824 h 218201"/>
                <a:gd name="connsiteX3" fmla="*/ 52252 w 487680"/>
                <a:gd name="connsiteY3" fmla="*/ 96281 h 218201"/>
                <a:gd name="connsiteX4" fmla="*/ 43543 w 487680"/>
                <a:gd name="connsiteY4" fmla="*/ 52738 h 218201"/>
                <a:gd name="connsiteX5" fmla="*/ 0 w 487680"/>
                <a:gd name="connsiteY5" fmla="*/ 78864 h 218201"/>
                <a:gd name="connsiteX6" fmla="*/ 8709 w 487680"/>
                <a:gd name="connsiteY6" fmla="*/ 104990 h 218201"/>
                <a:gd name="connsiteX7" fmla="*/ 60960 w 487680"/>
                <a:gd name="connsiteY7" fmla="*/ 148532 h 218201"/>
                <a:gd name="connsiteX8" fmla="*/ 121920 w 487680"/>
                <a:gd name="connsiteY8" fmla="*/ 139824 h 218201"/>
                <a:gd name="connsiteX9" fmla="*/ 156755 w 487680"/>
                <a:gd name="connsiteY9" fmla="*/ 96281 h 218201"/>
                <a:gd name="connsiteX10" fmla="*/ 156755 w 487680"/>
                <a:gd name="connsiteY10" fmla="*/ 17904 h 218201"/>
                <a:gd name="connsiteX11" fmla="*/ 121920 w 487680"/>
                <a:gd name="connsiteY11" fmla="*/ 9195 h 218201"/>
                <a:gd name="connsiteX12" fmla="*/ 104503 w 487680"/>
                <a:gd name="connsiteY12" fmla="*/ 35321 h 218201"/>
                <a:gd name="connsiteX13" fmla="*/ 121920 w 487680"/>
                <a:gd name="connsiteY13" fmla="*/ 78864 h 218201"/>
                <a:gd name="connsiteX14" fmla="*/ 130629 w 487680"/>
                <a:gd name="connsiteY14" fmla="*/ 104990 h 218201"/>
                <a:gd name="connsiteX15" fmla="*/ 156755 w 487680"/>
                <a:gd name="connsiteY15" fmla="*/ 113698 h 218201"/>
                <a:gd name="connsiteX16" fmla="*/ 217715 w 487680"/>
                <a:gd name="connsiteY16" fmla="*/ 139824 h 218201"/>
                <a:gd name="connsiteX17" fmla="*/ 243840 w 487680"/>
                <a:gd name="connsiteY17" fmla="*/ 122407 h 218201"/>
                <a:gd name="connsiteX18" fmla="*/ 278675 w 487680"/>
                <a:gd name="connsiteY18" fmla="*/ 96281 h 218201"/>
                <a:gd name="connsiteX19" fmla="*/ 287383 w 487680"/>
                <a:gd name="connsiteY19" fmla="*/ 9195 h 218201"/>
                <a:gd name="connsiteX20" fmla="*/ 252549 w 487680"/>
                <a:gd name="connsiteY20" fmla="*/ 487 h 218201"/>
                <a:gd name="connsiteX21" fmla="*/ 209006 w 487680"/>
                <a:gd name="connsiteY21" fmla="*/ 17904 h 218201"/>
                <a:gd name="connsiteX22" fmla="*/ 235132 w 487680"/>
                <a:gd name="connsiteY22" fmla="*/ 104990 h 218201"/>
                <a:gd name="connsiteX23" fmla="*/ 269966 w 487680"/>
                <a:gd name="connsiteY23" fmla="*/ 113698 h 218201"/>
                <a:gd name="connsiteX24" fmla="*/ 426720 w 487680"/>
                <a:gd name="connsiteY24" fmla="*/ 104990 h 218201"/>
                <a:gd name="connsiteX25" fmla="*/ 435429 w 487680"/>
                <a:gd name="connsiteY25" fmla="*/ 70155 h 218201"/>
                <a:gd name="connsiteX26" fmla="*/ 470263 w 487680"/>
                <a:gd name="connsiteY26" fmla="*/ 26612 h 218201"/>
                <a:gd name="connsiteX27" fmla="*/ 487680 w 487680"/>
                <a:gd name="connsiteY27" fmla="*/ 487 h 21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7680" h="218201">
                  <a:moveTo>
                    <a:pt x="0" y="218201"/>
                  </a:moveTo>
                  <a:cubicBezTo>
                    <a:pt x="8709" y="200784"/>
                    <a:pt x="16669" y="182972"/>
                    <a:pt x="26126" y="165950"/>
                  </a:cubicBezTo>
                  <a:cubicBezTo>
                    <a:pt x="31209" y="156801"/>
                    <a:pt x="39868" y="149624"/>
                    <a:pt x="43543" y="139824"/>
                  </a:cubicBezTo>
                  <a:cubicBezTo>
                    <a:pt x="48740" y="125965"/>
                    <a:pt x="49349" y="110795"/>
                    <a:pt x="52252" y="96281"/>
                  </a:cubicBezTo>
                  <a:cubicBezTo>
                    <a:pt x="49349" y="81767"/>
                    <a:pt x="54009" y="63204"/>
                    <a:pt x="43543" y="52738"/>
                  </a:cubicBezTo>
                  <a:cubicBezTo>
                    <a:pt x="32239" y="41434"/>
                    <a:pt x="3685" y="75180"/>
                    <a:pt x="0" y="78864"/>
                  </a:cubicBezTo>
                  <a:cubicBezTo>
                    <a:pt x="2903" y="87573"/>
                    <a:pt x="3617" y="97352"/>
                    <a:pt x="8709" y="104990"/>
                  </a:cubicBezTo>
                  <a:cubicBezTo>
                    <a:pt x="22119" y="125104"/>
                    <a:pt x="41684" y="135681"/>
                    <a:pt x="60960" y="148532"/>
                  </a:cubicBezTo>
                  <a:cubicBezTo>
                    <a:pt x="81280" y="145629"/>
                    <a:pt x="102447" y="146315"/>
                    <a:pt x="121920" y="139824"/>
                  </a:cubicBezTo>
                  <a:cubicBezTo>
                    <a:pt x="132558" y="136278"/>
                    <a:pt x="152860" y="102123"/>
                    <a:pt x="156755" y="96281"/>
                  </a:cubicBezTo>
                  <a:cubicBezTo>
                    <a:pt x="165493" y="70065"/>
                    <a:pt x="177654" y="47162"/>
                    <a:pt x="156755" y="17904"/>
                  </a:cubicBezTo>
                  <a:cubicBezTo>
                    <a:pt x="149798" y="8164"/>
                    <a:pt x="133532" y="12098"/>
                    <a:pt x="121920" y="9195"/>
                  </a:cubicBezTo>
                  <a:cubicBezTo>
                    <a:pt x="116114" y="17904"/>
                    <a:pt x="104503" y="24855"/>
                    <a:pt x="104503" y="35321"/>
                  </a:cubicBezTo>
                  <a:cubicBezTo>
                    <a:pt x="104503" y="50953"/>
                    <a:pt x="116431" y="64227"/>
                    <a:pt x="121920" y="78864"/>
                  </a:cubicBezTo>
                  <a:cubicBezTo>
                    <a:pt x="125143" y="87459"/>
                    <a:pt x="124138" y="98499"/>
                    <a:pt x="130629" y="104990"/>
                  </a:cubicBezTo>
                  <a:cubicBezTo>
                    <a:pt x="137120" y="111481"/>
                    <a:pt x="148046" y="110795"/>
                    <a:pt x="156755" y="113698"/>
                  </a:cubicBezTo>
                  <a:cubicBezTo>
                    <a:pt x="173748" y="125027"/>
                    <a:pt x="194559" y="143132"/>
                    <a:pt x="217715" y="139824"/>
                  </a:cubicBezTo>
                  <a:cubicBezTo>
                    <a:pt x="228076" y="138344"/>
                    <a:pt x="235323" y="128490"/>
                    <a:pt x="243840" y="122407"/>
                  </a:cubicBezTo>
                  <a:cubicBezTo>
                    <a:pt x="255651" y="113971"/>
                    <a:pt x="267063" y="104990"/>
                    <a:pt x="278675" y="96281"/>
                  </a:cubicBezTo>
                  <a:cubicBezTo>
                    <a:pt x="288818" y="70923"/>
                    <a:pt x="311250" y="37835"/>
                    <a:pt x="287383" y="9195"/>
                  </a:cubicBezTo>
                  <a:cubicBezTo>
                    <a:pt x="279721" y="0"/>
                    <a:pt x="264160" y="3390"/>
                    <a:pt x="252549" y="487"/>
                  </a:cubicBezTo>
                  <a:cubicBezTo>
                    <a:pt x="238035" y="6293"/>
                    <a:pt x="214812" y="3390"/>
                    <a:pt x="209006" y="17904"/>
                  </a:cubicBezTo>
                  <a:cubicBezTo>
                    <a:pt x="200826" y="38354"/>
                    <a:pt x="207449" y="91148"/>
                    <a:pt x="235132" y="104990"/>
                  </a:cubicBezTo>
                  <a:cubicBezTo>
                    <a:pt x="245837" y="110343"/>
                    <a:pt x="258355" y="110795"/>
                    <a:pt x="269966" y="113698"/>
                  </a:cubicBezTo>
                  <a:cubicBezTo>
                    <a:pt x="322217" y="110795"/>
                    <a:pt x="376111" y="118308"/>
                    <a:pt x="426720" y="104990"/>
                  </a:cubicBezTo>
                  <a:cubicBezTo>
                    <a:pt x="438295" y="101944"/>
                    <a:pt x="430714" y="81156"/>
                    <a:pt x="435429" y="70155"/>
                  </a:cubicBezTo>
                  <a:cubicBezTo>
                    <a:pt x="447798" y="41294"/>
                    <a:pt x="452979" y="48218"/>
                    <a:pt x="470263" y="26612"/>
                  </a:cubicBezTo>
                  <a:cubicBezTo>
                    <a:pt x="476801" y="18439"/>
                    <a:pt x="487680" y="487"/>
                    <a:pt x="487680" y="487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312847" y="1668642"/>
            <a:ext cx="736611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怎样在修改长病句时做到不遗漏正确修改呢？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312847" y="2840427"/>
            <a:ext cx="8650903" cy="2269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首先，要认真读句子，理解句意；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其次根据病句特点逐项检查，找出病因，进行修改；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修改后再读几遍，看是否与原句意思一致，修改符号是否使用正确。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ndqy2fl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1074</Words>
  <Application>Microsoft Office PowerPoint</Application>
  <PresentationFormat>宽屏</PresentationFormat>
  <Paragraphs>107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思源黑体 CN Light</vt:lpstr>
      <vt:lpstr>Wingdings</vt:lpstr>
      <vt:lpstr>Arial</vt:lpstr>
      <vt:lpstr>FandolFang R</vt:lpstr>
      <vt:lpstr>思源黑体 CN Bold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2020-06-05T01:58:00Z</dcterms:created>
  <dcterms:modified xsi:type="dcterms:W3CDTF">2021-01-08T23:45:13Z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