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6" r:id="rId21"/>
    <p:sldId id="278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8" y="114"/>
      </p:cViewPr>
      <p:guideLst>
        <p:guide pos="393"/>
        <p:guide pos="7265"/>
        <p:guide orient="horz" pos="600"/>
        <p:guide orient="horz" pos="664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6.4 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组合图形的面积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43138" y="2619375"/>
            <a:ext cx="75565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68168" y="2946719"/>
            <a:ext cx="776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在求组合图形的面积时，可以采取分、拼、挖的方法。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60400" y="1251688"/>
            <a:ext cx="11379200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通过刚才的研究，你觉得求组合图形的面积都有哪些方法呀？ 你喜欢哪种方法呢？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60400" y="1306188"/>
            <a:ext cx="10693400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新丰小学有一块菜地，形状如下图。这块菜地的面积是多少平方米？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4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70" y="2219379"/>
            <a:ext cx="30749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20520" y="2644230"/>
            <a:ext cx="6229350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50×33+35×12÷2 = 1860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答：这块菜地的面积是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1860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400" y="1155451"/>
            <a:ext cx="738822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一面中国少年先锋队中队旗的面积是多少？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712232" y="1724356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72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1" y="2011402"/>
            <a:ext cx="2684463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773" name="组合 17"/>
          <p:cNvGrpSpPr/>
          <p:nvPr/>
        </p:nvGrpSpPr>
        <p:grpSpPr bwMode="auto">
          <a:xfrm>
            <a:off x="1536703" y="2449182"/>
            <a:ext cx="4100512" cy="1300251"/>
            <a:chOff x="1513494" y="2778311"/>
            <a:chExt cx="5467344" cy="1301378"/>
          </a:xfrm>
        </p:grpSpPr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3103108" y="2918176"/>
              <a:ext cx="3877730" cy="942492"/>
            </a:xfrm>
            <a:prstGeom prst="wedgeRoundRectCallout">
              <a:avLst>
                <a:gd name="adj1" fmla="val -63271"/>
                <a:gd name="adj2" fmla="val 1959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你能想出几种算法？</a:t>
              </a:r>
            </a:p>
          </p:txBody>
        </p:sp>
        <p:pic>
          <p:nvPicPr>
            <p:cNvPr id="160775" name="图片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3494" y="2778311"/>
              <a:ext cx="1146147" cy="130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直接连接符 19"/>
          <p:cNvCxnSpPr/>
          <p:nvPr/>
        </p:nvCxnSpPr>
        <p:spPr>
          <a:xfrm flipH="1">
            <a:off x="9231948" y="3271876"/>
            <a:ext cx="2049462" cy="0"/>
          </a:xfrm>
          <a:prstGeom prst="line">
            <a:avLst/>
          </a:prstGeom>
          <a:ln w="28575">
            <a:solidFill>
              <a:srgbClr val="151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90637" y="4124509"/>
            <a:ext cx="612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方法一：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80-20+80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×30÷2×2 = 4200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23888" y="1160442"/>
            <a:ext cx="738822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一面中国少年先锋队中队旗的面积是多少？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623888" y="1766282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179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63" y="1903043"/>
            <a:ext cx="2684463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7" name="组合 6"/>
          <p:cNvGrpSpPr/>
          <p:nvPr/>
        </p:nvGrpSpPr>
        <p:grpSpPr bwMode="auto">
          <a:xfrm>
            <a:off x="1113473" y="2624392"/>
            <a:ext cx="4100512" cy="1127358"/>
            <a:chOff x="1513494" y="2864832"/>
            <a:chExt cx="5467344" cy="1128336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3103108" y="2918176"/>
              <a:ext cx="3877730" cy="1004170"/>
            </a:xfrm>
            <a:prstGeom prst="wedgeRoundRectCallout">
              <a:avLst>
                <a:gd name="adj1" fmla="val -63271"/>
                <a:gd name="adj2" fmla="val 1959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你能想出几种算法？</a:t>
              </a:r>
            </a:p>
          </p:txBody>
        </p:sp>
        <p:pic>
          <p:nvPicPr>
            <p:cNvPr id="161799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3494" y="2864832"/>
              <a:ext cx="1146147" cy="112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1208246" y="4097619"/>
            <a:ext cx="8011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30+30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30+30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×20÷2 = 4200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60400" y="1839853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60400" y="1220921"/>
            <a:ext cx="8007350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下面是一块正方形空心地砖，它实际占地面积是多少？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2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2636838"/>
            <a:ext cx="26177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304927" y="3003551"/>
            <a:ext cx="5799137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30×30-13×13 = 731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b="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答：它实际占地的面积是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731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平方厘米。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2"/>
          <p:cNvSpPr>
            <a:spLocks noChangeArrowheads="1"/>
          </p:cNvSpPr>
          <p:nvPr/>
        </p:nvSpPr>
        <p:spPr bwMode="auto">
          <a:xfrm>
            <a:off x="623888" y="1131232"/>
            <a:ext cx="10895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Times New Roman" panose="02020603050405020304" pitchFamily="18" charset="0"/>
              <a:buAutoNum type="arabicPeriod" startAt="4"/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在一块梯形的地中间有一个长方形的游泳池，其余的地方是草地。草地的面积是多少平方米？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60400" y="2290812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1" descr="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1" y="3349308"/>
            <a:ext cx="33829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1046798" y="3349307"/>
            <a:ext cx="4240212" cy="2495333"/>
            <a:chOff x="908480" y="3684343"/>
            <a:chExt cx="5652413" cy="2495053"/>
          </a:xfrm>
        </p:grpSpPr>
        <p:sp>
          <p:nvSpPr>
            <p:cNvPr id="4" name="AutoShape 27"/>
            <p:cNvSpPr>
              <a:spLocks noChangeArrowheads="1"/>
            </p:cNvSpPr>
            <p:nvPr/>
          </p:nvSpPr>
          <p:spPr bwMode="auto">
            <a:xfrm>
              <a:off x="2049120" y="3684343"/>
              <a:ext cx="4511773" cy="847630"/>
            </a:xfrm>
            <a:prstGeom prst="wedgeRoundRectCallout">
              <a:avLst>
                <a:gd name="adj1" fmla="val -40769"/>
                <a:gd name="adj2" fmla="val 9532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用什么方法解决这道题？</a:t>
              </a:r>
            </a:p>
          </p:txBody>
        </p:sp>
        <p:pic>
          <p:nvPicPr>
            <p:cNvPr id="163847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8480" y="4658058"/>
              <a:ext cx="1546539" cy="152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10227" y="2692977"/>
            <a:ext cx="5263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40+70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×30÷2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30×15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110×30÷2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450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3300÷2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450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1650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450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4867" name="Rectangle 12"/>
          <p:cNvSpPr>
            <a:spLocks noChangeArrowheads="1"/>
          </p:cNvSpPr>
          <p:nvPr/>
        </p:nvSpPr>
        <p:spPr bwMode="auto">
          <a:xfrm>
            <a:off x="660400" y="1109658"/>
            <a:ext cx="108585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4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在一块梯形的地中间有一个长方形的游泳池，其余的地方是草地。草地的面积是多少平方米？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623888" y="2162254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4869" name="Picture 11" descr="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427615"/>
            <a:ext cx="33829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27187" y="5555299"/>
            <a:ext cx="556609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答：草地的面积是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平方米。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60400" y="1246147"/>
            <a:ext cx="1085850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5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小欣用一张红色不干胶纸剪了一个大写字母“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。它的面积是多少？</a:t>
            </a:r>
          </a:p>
        </p:txBody>
      </p:sp>
      <p:pic>
        <p:nvPicPr>
          <p:cNvPr id="1658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40" y="2234535"/>
            <a:ext cx="41100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梯形 3"/>
          <p:cNvSpPr/>
          <p:nvPr/>
        </p:nvSpPr>
        <p:spPr>
          <a:xfrm>
            <a:off x="9567229" y="2599660"/>
            <a:ext cx="1703387" cy="2760663"/>
          </a:xfrm>
          <a:prstGeom prst="trapezoid">
            <a:avLst>
              <a:gd name="adj" fmla="val 40310"/>
            </a:avLst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梯形 4"/>
          <p:cNvSpPr/>
          <p:nvPr/>
        </p:nvSpPr>
        <p:spPr>
          <a:xfrm>
            <a:off x="9905366" y="4463384"/>
            <a:ext cx="1019175" cy="896938"/>
          </a:xfrm>
          <a:prstGeom prst="trapezoid">
            <a:avLst>
              <a:gd name="adj" fmla="val 26887"/>
            </a:avLst>
          </a:prstGeom>
          <a:noFill/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>
            <a:off x="10162540" y="3150523"/>
            <a:ext cx="509588" cy="896937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718345" y="1818611"/>
            <a:ext cx="4185761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8345" y="2766862"/>
            <a:ext cx="28686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(2+10)×12÷2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29589" y="2765071"/>
            <a:ext cx="215792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kern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- 3×4÷2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158900" y="2765071"/>
            <a:ext cx="249799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(4+6)×4÷2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03623" y="3779694"/>
            <a:ext cx="233883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zh-CN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46</a:t>
            </a:r>
            <a:r>
              <a:rPr lang="zh-CN" altLang="en-US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E8112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ChangeArrowheads="1"/>
          </p:cNvSpPr>
          <p:nvPr/>
        </p:nvSpPr>
        <p:spPr bwMode="auto">
          <a:xfrm>
            <a:off x="660400" y="1211575"/>
            <a:ext cx="7261225" cy="53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6"/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一个指示牌的形状是一个组合图形，求它的面积。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3" y="2312007"/>
            <a:ext cx="2339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43547" y="3779855"/>
            <a:ext cx="562191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20×10 + 20×10÷2 = 300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11"/>
          <p:cNvCxnSpPr>
            <a:cxnSpLocks noChangeShapeType="1"/>
          </p:cNvCxnSpPr>
          <p:nvPr/>
        </p:nvCxnSpPr>
        <p:spPr bwMode="auto">
          <a:xfrm>
            <a:off x="11569578" y="3779855"/>
            <a:ext cx="0" cy="681038"/>
          </a:xfrm>
          <a:prstGeom prst="line">
            <a:avLst/>
          </a:prstGeom>
          <a:noFill/>
          <a:ln w="28575">
            <a:solidFill>
              <a:srgbClr val="0066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2256273" y="2829738"/>
            <a:ext cx="458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分析：长方形 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三角形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660400" y="1781284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9"/>
          <p:cNvSpPr>
            <a:spLocks noChangeArrowheads="1"/>
          </p:cNvSpPr>
          <p:nvPr/>
        </p:nvSpPr>
        <p:spPr bwMode="auto">
          <a:xfrm rot="10800000">
            <a:off x="1309671" y="2588266"/>
            <a:ext cx="1152525" cy="1155700"/>
          </a:xfrm>
          <a:custGeom>
            <a:avLst/>
            <a:gdLst>
              <a:gd name="T0" fmla="*/ 0 w 21600"/>
              <a:gd name="T1" fmla="*/ 0 h 21600"/>
              <a:gd name="T2" fmla="*/ 24662569 w 21600"/>
              <a:gd name="T3" fmla="*/ 61788056 h 21600"/>
              <a:gd name="T4" fmla="*/ 84387878 w 21600"/>
              <a:gd name="T5" fmla="*/ 61788056 h 21600"/>
              <a:gd name="T6" fmla="*/ 109050448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4885" y="21600"/>
                </a:lnTo>
                <a:lnTo>
                  <a:pt x="167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1481120" y="2610491"/>
            <a:ext cx="889000" cy="1090612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247759" y="2546991"/>
            <a:ext cx="1228725" cy="1276350"/>
          </a:xfrm>
          <a:prstGeom prst="parallelogram">
            <a:avLst>
              <a:gd name="adj" fmla="val 250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FEA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81133" y="2753366"/>
            <a:ext cx="6143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1" descr="50%"/>
          <p:cNvSpPr>
            <a:spLocks noChangeArrowheads="1"/>
          </p:cNvSpPr>
          <p:nvPr/>
        </p:nvSpPr>
        <p:spPr bwMode="auto">
          <a:xfrm>
            <a:off x="1466833" y="2642241"/>
            <a:ext cx="10207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053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5" y="1886592"/>
            <a:ext cx="2078038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4" y="1919929"/>
            <a:ext cx="18954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7" name="Text Box 23"/>
          <p:cNvSpPr txBox="1">
            <a:spLocks noChangeArrowheads="1"/>
          </p:cNvSpPr>
          <p:nvPr/>
        </p:nvSpPr>
        <p:spPr bwMode="auto">
          <a:xfrm>
            <a:off x="1104883" y="2691453"/>
            <a:ext cx="16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kern="0" noProof="1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猜一猜，里面都有哪些平面图形？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32243" y="1620329"/>
            <a:ext cx="2560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长方形面积＝长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</a:p>
          <a:p>
            <a:pPr algn="ctr" eaLnBrk="0" hangingPunct="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08891" y="1525079"/>
            <a:ext cx="2822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正方形面积＝边长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边长</a:t>
            </a:r>
          </a:p>
          <a:p>
            <a:pPr algn="ctr" eaLnBrk="0" hangingPunct="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846565" y="3352243"/>
            <a:ext cx="312261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平行四边形的面积＝底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  <a:p>
            <a:pPr algn="ctr" eaLnBrk="0" hangingPunct="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507863" y="3310209"/>
            <a:ext cx="2820988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三角形的面积＝底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algn="ctr" eaLnBrk="0" hangingPunct="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512479" y="5042123"/>
            <a:ext cx="5392823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梯形的面积＝（上底＋下底）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algn="ctr" eaLnBrk="0" hangingPunct="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092 L -0.00235 -0.00092 C -0.00209 -0.0125 -0.00209 -0.0243 -0.0017 -0.03588 C -0.00157 -0.03842 -0.00117 -0.04097 -0.00091 -0.04352 C -0.00065 -0.04653 -0.00052 -0.04977 -0.00013 -0.05278 C 0.00013 -0.05532 0.00078 -0.05787 0.0013 -0.06041 C 0.00156 -0.0618 0.00156 -0.06319 0.00195 -0.06435 C 0.00247 -0.06551 0.00312 -0.0669 0.00351 -0.06829 C 0.00377 -0.06944 0.00377 -0.07083 0.00416 -0.07199 C 0.00781 -0.08379 0.00573 -0.07616 0.00924 -0.08379 C 0.01432 -0.09467 0.00651 -0.08009 0.01289 -0.09143 C 0.01341 -0.09329 0.0138 -0.09514 0.01432 -0.09676 C 0.01705 -0.10393 0.01471 -0.09375 0.01731 -0.10324 C 0.01758 -0.1044 0.01745 -0.10602 0.01797 -0.10694 C 0.01862 -0.1081 0.01953 -0.10787 0.02018 -0.10833 C 0.0207 -0.11018 0.02109 -0.11204 0.02161 -0.11342 C 0.02291 -0.11666 0.02435 -0.11805 0.02604 -0.11991 C 0.02682 -0.12176 0.02747 -0.12338 0.02825 -0.12523 C 0.02877 -0.12639 0.02903 -0.12801 0.02968 -0.12916 C 0.03086 -0.13125 0.03242 -0.1331 0.03333 -0.13565 C 0.03424 -0.13796 0.0362 -0.14375 0.03763 -0.14467 L 0.03984 -0.14583 C 0.04362 -0.15254 0.04635 -0.15787 0.05221 -0.16134 C 0.05521 -0.16319 0.0582 -0.16412 0.06093 -0.16666 C 0.06692 -0.17176 0.0638 -0.17014 0.07044 -0.17176 C 0.07239 -0.17315 0.07435 -0.17477 0.0763 -0.17569 C 0.07851 -0.17685 0.08463 -0.17778 0.08646 -0.17824 C 0.08841 -0.17893 0.09036 -0.18032 0.09231 -0.18079 C 0.09661 -0.18194 0.10547 -0.18333 0.10547 -0.18333 L 0.18919 -0.18217 C 0.19101 -0.18217 0.20091 -0.17986 0.20299 -0.17963 C 0.2069 -0.17893 0.2108 -0.1787 0.21471 -0.17824 C 0.22565 -0.17592 0.21575 -0.17824 0.22487 -0.17569 C 0.22656 -0.17523 0.22825 -0.175 0.22995 -0.1743 C 0.2319 -0.17361 0.23385 -0.17245 0.2358 -0.17176 C 0.23841 -0.17106 0.24114 -0.17106 0.24375 -0.1706 C 0.24817 -0.16944 0.2526 -0.16805 0.2569 -0.16666 C 0.2608 -0.16551 0.26471 -0.16412 0.26862 -0.16273 L 0.27656 -0.16018 C 0.27825 -0.15879 0.27995 -0.15741 0.28164 -0.15625 C 0.28385 -0.15486 0.28606 -0.15393 0.28828 -0.15231 C 0.29388 -0.14791 0.2931 -0.14629 0.29843 -0.14074 C 0.30026 -0.13866 0.30247 -0.13773 0.30429 -0.13565 C 0.30625 -0.1331 0.30755 -0.1294 0.30937 -0.12639 C 0.31067 -0.1243 0.31237 -0.12245 0.31367 -0.11991 C 0.31588 -0.11597 0.32083 -0.10509 0.32239 -0.10069 C 0.32356 -0.09768 0.32435 -0.09444 0.32539 -0.09143 C 0.3263 -0.08889 0.32747 -0.08657 0.32825 -0.08379 C 0.33073 -0.07569 0.33151 -0.07014 0.33333 -0.0618 C 0.33672 -0.04676 0.33463 -0.05879 0.33698 -0.04352 C 0.33711 -0.04166 0.33815 -0.02662 0.33854 -0.0243 C 0.3388 -0.02106 0.33945 -0.01805 0.33997 -0.01504 C 0.34284 0.02546 0.34218 0.0132 0.33997 0.09352 C 0.33958 0.10533 0.33685 0.12709 0.33489 0.14028 C 0.33372 0.14769 0.33281 0.15509 0.33125 0.16227 C 0.3289 0.17269 0.32799 0.17685 0.32539 0.18681 C 0.32448 0.19028 0.32343 0.19375 0.32239 0.19722 C 0.32122 0.20116 0.31992 0.20486 0.31875 0.2088 C 0.31797 0.21227 0.31745 0.21574 0.31666 0.21921 C 0.31601 0.22199 0.3151 0.22431 0.31445 0.22709 C 0.31315 0.23171 0.31224 0.23658 0.3108 0.24121 C 0.30885 0.24769 0.3056 0.25509 0.30273 0.26065 C 0.30169 0.26296 0.30026 0.26482 0.29909 0.26713 C 0.29791 0.26968 0.29674 0.27246 0.29557 0.275 C 0.28789 0.28935 0.29205 0.28079 0.28528 0.29167 C 0.28424 0.29329 0.28346 0.29537 0.28242 0.29699 C 0.27916 0.30116 0.27565 0.30463 0.27226 0.30857 C 0.26992 0.31134 0.26419 0.31829 0.26198 0.32014 C 0.25963 0.32246 0.25716 0.32454 0.25468 0.32662 C 0.25247 0.32871 0.25039 0.33125 0.24817 0.3331 C 0.24336 0.33704 0.23841 0.34005 0.23359 0.34352 C 0.23164 0.34491 0.22968 0.34607 0.22773 0.34746 C 0.22239 0.35139 0.21758 0.35556 0.21172 0.35787 C 0.20351 0.36111 0.20742 0.35972 0.20013 0.36158 C 0.18867 0.36736 0.2013 0.36158 0.18984 0.36551 C 0.18164 0.36852 0.18659 0.36759 0.17903 0.3706 C 0.17656 0.37176 0.17409 0.37269 0.17174 0.37338 C 0.15755 0.37709 0.17018 0.37246 0.16002 0.37593 C 0.15755 0.37662 0.15521 0.37778 0.15273 0.37847 C 0.1414 0.38125 0.14843 0.37824 0.13893 0.38102 C 0.13646 0.38171 0.13411 0.38357 0.13164 0.38357 C 0.10156 0.38496 0.07148 0.38449 0.04127 0.38496 L 0.03763 0.38634 C 0.0362 0.38681 0.03476 0.38681 0.03333 0.3875 C 0.03229 0.3882 0.03138 0.38935 0.03047 0.39005 C 0.0263 0.39306 0.02591 0.39283 0.02161 0.39398 C 0.02096 0.39491 0.02031 0.39607 0.01953 0.39653 C 0.0181 0.39769 0.0164 0.39769 0.0151 0.39931 C 0.01432 0.4 0.01367 0.40116 0.01289 0.40185 C 0.01172 0.40278 0.00885 0.40394 0.00781 0.4044 C 0.00703 0.40486 0.00638 0.40533 0.0056 0.40579 C -0.00821 0.40417 -0.00209 0.4044 -0.0125 0.4044 " pathEditMode="relative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0.00208 -0.00116 L -0.00208 -0.00116 C -0.00195 -0.03704 -0.00195 -0.07292 -0.00143 -0.1088 C -0.00143 -0.10995 -0.00091 -0.11134 -0.00065 -0.1125 C 0.00131 -0.12824 -0.00143 -0.1125 0.00144 -0.12801 L 0.003 -0.13588 C 0.00378 -0.14537 0.00326 -0.1463 0.00664 -0.15532 L 0.00951 -0.16296 C 0.00977 -0.16482 0.00977 -0.16667 0.01029 -0.16829 C 0.01055 -0.16921 0.0112 -0.16991 0.01172 -0.17083 C 0.01224 -0.17199 0.01276 -0.17338 0.01316 -0.17477 C 0.01368 -0.17685 0.0142 -0.17894 0.01459 -0.18125 C 0.01485 -0.18241 0.01498 -0.1838 0.01537 -0.18495 C 0.01615 -0.18773 0.01732 -0.19028 0.01823 -0.19282 C 0.01875 -0.19398 0.01914 -0.1956 0.01967 -0.19676 L 0.02188 -0.20046 C 0.0224 -0.20232 0.02279 -0.20417 0.02331 -0.20579 C 0.02422 -0.20833 0.02526 -0.21088 0.02631 -0.21343 L 0.02774 -0.21736 C 0.02774 -0.21736 0.0306 -0.22523 0.0306 -0.22523 C 0.03138 -0.22639 0.03217 -0.22755 0.03282 -0.22894 C 0.03959 -0.24329 0.02839 -0.22245 0.03933 -0.2419 C 0.04037 -0.24375 0.04115 -0.24583 0.04232 -0.24722 C 0.04297 -0.24792 0.04375 -0.24861 0.04441 -0.24977 C 0.04623 -0.25255 0.04779 -0.25579 0.04961 -0.2588 L 0.0517 -0.26273 C 0.05222 -0.26366 0.05261 -0.26458 0.05326 -0.26528 C 0.05443 -0.2669 0.05573 -0.26852 0.05677 -0.27037 C 0.06172 -0.27917 0.05469 -0.26991 0.06042 -0.27685 C 0.06302 -0.2838 0.06068 -0.27847 0.06563 -0.28588 C 0.06954 -0.29213 0.06576 -0.2882 0.07071 -0.29236 C 0.07279 -0.29745 0.07422 -0.30139 0.07722 -0.30532 C 0.07826 -0.30671 0.07917 -0.30787 0.08008 -0.30926 C 0.08464 -0.31597 0.07722 -0.30671 0.08451 -0.31574 C 0.08594 -0.31759 0.08763 -0.31875 0.08894 -0.32083 C 0.08933 -0.32176 0.08972 -0.32292 0.09037 -0.32361 C 0.09102 -0.32431 0.0918 -0.32431 0.09245 -0.32477 C 0.09532 -0.32986 0.09245 -0.325 0.0961 -0.33009 C 0.0974 -0.33171 0.09844 -0.33403 0.09974 -0.33519 C 0.10183 -0.33704 0.10404 -0.33843 0.10638 -0.33912 C 0.10756 -0.33935 0.11289 -0.34097 0.11433 -0.34167 C 0.11654 -0.34282 0.11862 -0.34491 0.12097 -0.3456 L 0.12605 -0.34676 C 0.12748 -0.34722 0.12891 -0.34792 0.13034 -0.34815 C 0.13425 -0.34861 0.13816 -0.34907 0.14206 -0.34931 C 0.15196 -0.35 0.16198 -0.35023 0.17188 -0.3507 C 0.17409 -0.35162 0.17618 -0.35255 0.17839 -0.35324 C 0.18568 -0.35556 0.20573 -0.35695 0.20677 -0.35718 C 0.20899 -0.35741 0.2112 -0.3581 0.21342 -0.35833 C 0.23112 -0.3581 0.24883 -0.35833 0.26654 -0.35718 C 0.26849 -0.35695 0.27045 -0.35532 0.2724 -0.35463 L 0.27605 -0.35324 C 0.27696 -0.35232 0.27787 -0.35139 0.27891 -0.3507 C 0.27982 -0.35 0.28086 -0.35 0.28177 -0.34931 C 0.28269 -0.34884 0.28321 -0.34745 0.28399 -0.34676 C 0.28542 -0.3456 0.28698 -0.34514 0.28842 -0.34421 L 0.29271 -0.34167 C 0.29349 -0.3412 0.29414 -0.34051 0.29493 -0.34028 L 0.29857 -0.33912 C 0.31198 -0.34051 0.30677 -0.34028 0.31394 -0.34028 " pathEditMode="relative" ptsTypes="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0.00169 -0.00417 L -0.00169 -0.00417 C -0.00078 -0.00764 0.00026 -0.01111 0.00117 -0.01458 C 0.00143 -0.01597 0.00143 -0.01736 0.00182 -0.01852 C 0.00273 -0.02083 0.0039 -0.02269 0.00482 -0.025 C 0.00586 -0.02755 0.00651 -0.03056 0.00768 -0.03264 C 0.00924 -0.03565 0.0112 -0.03773 0.01276 -0.04051 C 0.01406 -0.04259 0.01523 -0.04491 0.0164 -0.04699 C 0.01719 -0.04838 0.01784 -0.04977 0.01862 -0.05093 C 0.01966 -0.05208 0.02057 -0.05347 0.02148 -0.05486 C 0.02396 -0.05764 0.02396 -0.05695 0.02591 -0.06111 C 0.02643 -0.0625 0.02682 -0.06389 0.02734 -0.06505 C 0.02773 -0.06597 0.02838 -0.06667 0.02877 -0.06759 C 0.02982 -0.07014 0.03177 -0.07546 0.03177 -0.07546 C 0.03203 -0.07801 0.03242 -0.0831 0.0332 -0.08588 C 0.03359 -0.08727 0.03424 -0.0882 0.03463 -0.08958 C 0.03502 -0.09097 0.03502 -0.09236 0.03542 -0.09352 C 0.03581 -0.09491 0.03646 -0.09607 0.03685 -0.09746 C 0.03945 -0.1081 0.03672 -0.10255 0.03971 -0.10787 C 0.0431 -0.12546 0.03945 -0.10741 0.04271 -0.12083 C 0.04297 -0.12199 0.0431 -0.12338 0.04336 -0.12454 C 0.04388 -0.12685 0.0444 -0.12894 0.04479 -0.13102 C 0.04505 -0.13241 0.04531 -0.1338 0.04557 -0.13496 C 0.04596 -0.13681 0.04661 -0.13843 0.047 -0.14028 C 0.04726 -0.14144 0.04752 -0.14283 0.04778 -0.14398 C 0.04805 -0.14583 0.04805 -0.14769 0.04844 -0.14931 C 0.04909 -0.15162 0.05 -0.15347 0.05065 -0.15579 C 0.05169 -0.15949 0.05117 -0.16065 0.05208 -0.16482 C 0.05273 -0.16759 0.05534 -0.17616 0.05651 -0.17894 C 0.05833 -0.18333 0.06042 -0.18773 0.06237 -0.1919 C 0.06354 -0.19445 0.06458 -0.19722 0.06601 -0.19977 C 0.06693 -0.20139 0.06797 -0.20301 0.06888 -0.20486 C 0.07396 -0.21597 0.0694 -0.20996 0.07617 -0.22037 C 0.07825 -0.22361 0.08073 -0.22593 0.08268 -0.2294 C 0.08385 -0.23171 0.08502 -0.23403 0.08633 -0.23588 C 0.08971 -0.24097 0.09349 -0.24468 0.09648 -0.25023 C 0.10052 -0.25718 0.10508 -0.26574 0.10963 -0.27083 C 0.11159 -0.27292 0.11354 -0.275 0.11549 -0.27732 C 0.1168 -0.27894 0.11771 -0.28102 0.11914 -0.28241 C 0.12187 -0.28542 0.125 -0.2875 0.12786 -0.29028 C 0.13008 -0.29236 0.13216 -0.29491 0.13437 -0.29676 C 0.13528 -0.29746 0.13633 -0.29746 0.13737 -0.29815 C 0.13919 -0.29908 0.14505 -0.30301 0.14531 -0.30324 C 0.14883 -0.30602 0.15182 -0.31042 0.15547 -0.31227 C 0.16393 -0.31667 0.15729 -0.31273 0.16575 -0.31875 C 0.16758 -0.32014 0.16966 -0.3213 0.17148 -0.32269 C 0.17252 -0.32338 0.17344 -0.32454 0.17448 -0.32523 C 0.17604 -0.32639 0.17786 -0.32685 0.17956 -0.32778 C 0.18203 -0.3294 0.18659 -0.33333 0.18906 -0.33565 C 0.19023 -0.33681 0.1914 -0.33843 0.19271 -0.33935 C 0.20013 -0.3456 0.19401 -0.33866 0.20065 -0.34468 C 0.20937 -0.35232 0.19752 -0.34259 0.2043 -0.34977 C 0.20495 -0.35046 0.20573 -0.3507 0.20651 -0.35116 C 0.20898 -0.35556 0.20781 -0.35371 0.21237 -0.3588 C 0.21354 -0.36019 0.21471 -0.36158 0.21588 -0.36273 C 0.21693 -0.36366 0.21797 -0.36435 0.21888 -0.36528 C 0.21966 -0.36621 0.22018 -0.36736 0.22109 -0.36783 C 0.22226 -0.36875 0.22344 -0.36875 0.22474 -0.36921 C 0.22617 -0.36991 0.2276 -0.37083 0.22903 -0.37176 C 0.23203 -0.37384 0.23476 -0.37662 0.23776 -0.37824 C 0.247 -0.3838 0.24466 -0.38264 0.25677 -0.38866 C 0.27669 -0.39884 0.25338 -0.38658 0.272 -0.3963 C 0.27448 -0.39769 0.27695 -0.39884 0.2793 -0.40023 C 0.28151 -0.40162 0.28372 -0.40278 0.28581 -0.40417 C 0.28763 -0.40533 0.28919 -0.40695 0.29088 -0.4081 C 0.30755 -0.41783 0.2888 -0.40579 0.30039 -0.41204 C 0.30169 -0.4125 0.30286 -0.41389 0.30403 -0.41458 C 0.30807 -0.4169 0.30898 -0.41713 0.31276 -0.41852 C 0.31406 -0.41921 0.31523 -0.42037 0.3164 -0.42107 C 0.31784 -0.42176 0.3237 -0.42431 0.32591 -0.42477 C 0.32812 -0.42546 0.33021 -0.4257 0.33242 -0.42616 C 0.33463 -0.42755 0.33672 -0.42917 0.33906 -0.43009 C 0.34088 -0.43079 0.34284 -0.43079 0.34479 -0.43125 C 0.34726 -0.43218 0.34961 -0.43333 0.35208 -0.43403 C 0.3543 -0.43449 0.35651 -0.43472 0.35859 -0.43519 C 0.36107 -0.43588 0.36354 -0.43681 0.36588 -0.43773 C 0.36667 -0.4382 0.36732 -0.43889 0.3681 -0.43912 C 0.37083 -0.43982 0.37344 -0.43982 0.37617 -0.44051 C 0.37956 -0.44121 0.38294 -0.44213 0.38633 -0.44306 C 0.38906 -0.44375 0.39167 -0.44491 0.39427 -0.4456 C 0.39726 -0.4463 0.40013 -0.44653 0.40312 -0.44676 L 0.53125 -0.4456 C 0.5332 -0.4456 0.53515 -0.44445 0.53711 -0.44421 C 0.54167 -0.44375 0.54622 -0.44352 0.55091 -0.44306 C 0.55963 -0.44097 0.55482 -0.44236 0.56549 -0.43912 C 0.56797 -0.43843 0.57096 -0.4375 0.57344 -0.43658 C 0.57643 -0.43519 0.5793 -0.4338 0.58216 -0.43264 C 0.58346 -0.43218 0.58463 -0.43195 0.58581 -0.43125 C 0.58659 -0.43102 0.58724 -0.43033 0.58802 -0.43009 C 0.58919 -0.42963 0.59049 -0.42917 0.59167 -0.42871 C 0.59544 -0.42222 0.58984 -0.43125 0.59674 -0.42361 C 0.60299 -0.41667 0.59531 -0.42176 0.60117 -0.41852 C 0.60182 -0.41713 0.60247 -0.41574 0.60325 -0.41458 C 0.60521 -0.41181 0.60755 -0.41019 0.60911 -0.40671 C 0.6181 -0.38681 0.60664 -0.41111 0.61497 -0.3963 C 0.61562 -0.39537 0.61588 -0.39375 0.6164 -0.39259 C 0.61901 -0.38704 0.62109 -0.38681 0.62292 -0.37824 C 0.62344 -0.37616 0.62383 -0.37384 0.62448 -0.37176 C 0.625 -0.36991 0.62591 -0.36829 0.62656 -0.36667 C 0.62708 -0.36528 0.6276 -0.36412 0.62812 -0.36273 L 0.62734 -0.34583 " pathEditMode="relative" ptsTypes="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-0.0069 0.00278 L -0.0069 0.00278 C -0.00677 -0.03611 -0.00664 -0.075 -0.00625 -0.11389 C -0.00625 -0.11551 -0.0056 -0.11713 -0.00546 -0.11898 C -0.00403 -0.14329 -0.00612 -0.13148 -0.00403 -0.14236 C -0.00377 -0.15393 -0.00377 -0.16551 -0.00338 -0.17731 C -0.00325 -0.1787 -0.00286 -0.17986 -0.0026 -0.18102 C -0.00234 -0.18287 -0.00208 -0.18449 -0.00182 -0.18634 C -3.75E-6 -0.20116 -0.00221 -0.18542 -0.00039 -0.19792 C 0.00079 -0.2169 -0.00065 -0.20301 0.00183 -0.21597 C 0.00235 -0.21898 0.00274 -0.22199 0.00326 -0.22523 C 0.00352 -0.22685 0.00365 -0.2287 0.00391 -0.23032 C 0.0043 -0.23218 0.00495 -0.2338 0.00547 -0.23542 C 0.00573 -0.2368 0.00586 -0.23819 0.00612 -0.23935 C 0.00704 -0.24282 0.00808 -0.2463 0.00912 -0.24977 C 0.00951 -0.25139 0.01016 -0.25301 0.01055 -0.25486 C 0.01276 -0.26481 0.01315 -0.26852 0.01628 -0.27685 C 0.01667 -0.27801 0.01732 -0.27847 0.01784 -0.2794 C 0.01888 -0.28194 0.01967 -0.28472 0.02071 -0.28727 C 0.02162 -0.28958 0.02266 -0.29143 0.02357 -0.29375 C 0.02461 -0.2963 0.02539 -0.29907 0.02657 -0.30139 C 0.02735 -0.30347 0.02852 -0.30486 0.02943 -0.30671 C 0.03399 -0.31574 0.03047 -0.31088 0.03594 -0.31829 C 0.03829 -0.3213 0.04076 -0.32338 0.04323 -0.32616 C 0.0448 -0.32778 0.0461 -0.32986 0.04766 -0.33125 C 0.0517 -0.33472 0.05586 -0.33866 0.06003 -0.34167 C 0.06537 -0.34514 0.07071 -0.34861 0.07605 -0.35185 C 0.07865 -0.3537 0.08125 -0.35602 0.08399 -0.35718 C 0.08594 -0.3581 0.08789 -0.3588 0.08985 -0.35972 C 0.09232 -0.36088 0.09467 -0.3625 0.09714 -0.36366 C 0.103 -0.36643 0.10886 -0.36852 0.11459 -0.3713 C 0.11797 -0.37315 0.12136 -0.375 0.12487 -0.37662 C 0.12748 -0.37778 0.13021 -0.37801 0.13282 -0.37917 C 0.13529 -0.38009 0.13763 -0.38194 0.14011 -0.3831 C 0.14271 -0.38403 0.14545 -0.38449 0.14818 -0.38565 C 0.15052 -0.38657 0.15287 -0.38843 0.15534 -0.38958 C 0.15925 -0.39097 0.16315 -0.39213 0.16706 -0.39329 C 0.16954 -0.3956 0.17175 -0.39838 0.17435 -0.39977 C 0.18073 -0.4037 0.17618 -0.40116 0.18959 -0.40764 L 0.19766 -0.41157 C 0.20052 -0.41273 0.20352 -0.41366 0.20638 -0.41528 L 0.21511 -0.4206 C 0.21745 -0.42199 0.21993 -0.42292 0.2224 -0.42454 C 0.22435 -0.42569 0.22618 -0.42731 0.22826 -0.42824 C 0.23438 -0.43148 0.24011 -0.4331 0.24636 -0.43472 C 0.24805 -0.43518 0.24974 -0.43565 0.25157 -0.43611 C 0.253 -0.43657 0.25443 -0.43704 0.25586 -0.43727 C 0.25821 -0.43912 0.26003 -0.44074 0.26237 -0.4412 C 0.26485 -0.4419 0.26732 -0.44213 0.26967 -0.44259 L 0.27474 -0.44514 C 0.27552 -0.4456 0.27618 -0.4463 0.27696 -0.44653 C 0.28164 -0.44722 0.2862 -0.44722 0.29076 -0.44768 C 0.29271 -0.44815 0.29467 -0.44907 0.29662 -0.44907 C 0.36524 -0.44907 0.34714 -0.45162 0.37891 -0.44653 C 0.38034 -0.4456 0.38177 -0.44468 0.38334 -0.44375 C 0.38438 -0.44329 0.39532 -0.43866 0.39857 -0.43611 C 0.40469 -0.43148 0.40326 -0.43171 0.40808 -0.42708 C 0.40899 -0.42616 0.41003 -0.42546 0.41094 -0.42454 C 0.41224 -0.42315 0.41342 -0.42199 0.41459 -0.4206 C 0.41537 -0.41968 0.41602 -0.41875 0.4168 -0.41805 C 0.42175 -0.41319 0.42539 -0.4118 0.42982 -0.4037 C 0.4323 -0.3993 0.43451 -0.39468 0.43711 -0.39074 C 0.44076 -0.38565 0.44128 -0.38542 0.4444 -0.37917 C 0.44571 -0.37662 0.44675 -0.37384 0.44805 -0.3713 C 0.45261 -0.36296 0.45547 -0.35926 0.45899 -0.35069 C 0.4599 -0.34861 0.46042 -0.3463 0.4612 -0.34421 C 0.46446 -0.33518 0.46381 -0.33819 0.46628 -0.3287 C 0.4668 -0.32662 0.46706 -0.3243 0.46771 -0.32222 C 0.46888 -0.31852 0.47032 -0.31551 0.47136 -0.3118 C 0.47201 -0.30949 0.47227 -0.30671 0.47279 -0.30417 C 0.47357 -0.30069 0.47448 -0.29722 0.475 -0.29375 C 0.47722 -0.27963 0.47709 -0.27662 0.478 -0.26389 C 0.47748 -0.24792 0.47722 -0.23194 0.47644 -0.21597 C 0.47618 -0.21111 0.47396 -0.19977 0.47279 -0.19537 C 0.46342 -0.15833 0.47188 -0.19028 0.46407 -0.16944 C 0.46315 -0.16713 0.46289 -0.16412 0.46185 -0.1618 C 0.46107 -0.15972 0.46003 -0.1581 0.45899 -0.15648 C 0.45612 -0.15208 0.45352 -0.14699 0.45026 -0.14352 C 0.44063 -0.1338 0.44987 -0.14305 0.43933 -0.13333 L 0.42696 -0.12153 C 0.425 -0.11991 0.42318 -0.11759 0.4211 -0.11643 C 0.41706 -0.11389 0.41302 -0.11042 0.40873 -0.10856 C 0.40677 -0.10787 0.40495 -0.10671 0.403 -0.10602 C 0.39974 -0.10509 0.39662 -0.10509 0.39349 -0.10347 C 0.39219 -0.10278 0.39115 -0.10162 0.38985 -0.10093 C 0.38868 -0.10023 0.38737 -0.1 0.3862 -0.09954 C 0.38516 -0.0993 0.38425 -0.09861 0.38334 -0.09838 C 0.38164 -0.09768 0.37982 -0.09768 0.37813 -0.09699 C 0.36537 -0.09236 0.37943 -0.09606 0.36654 -0.09305 C 0.36003 -0.09028 0.36797 -0.09352 0.35782 -0.09051 C 0.35378 -0.08935 0.35612 -0.08958 0.35274 -0.08796 C 0.35157 -0.0875 0.35026 -0.08727 0.34909 -0.08657 C 0.34831 -0.08634 0.34766 -0.08588 0.34688 -0.08542 C 0.3444 -0.08356 0.34193 -0.08218 0.33959 -0.08009 C 0.33868 -0.0794 0.33763 -0.07824 0.33672 -0.07755 C 0.33594 -0.07708 0.33516 -0.07685 0.33451 -0.07639 C 0.33269 -0.07477 0.32969 -0.07245 0.328 -0.06991 C 0.32748 -0.06898 0.32709 -0.06782 0.32644 -0.06713 C 0.32579 -0.06643 0.325 -0.06667 0.32435 -0.06597 C 0.31719 -0.05903 0.32266 -0.06204 0.31706 -0.05949 C 0.30495 -0.06088 0.30925 -0.06065 0.30391 -0.06065 " pathEditMode="relative" ptsTypes="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-0.00013 0.025 L -0.00013 0.025 C 0.00027 0.0213 0.00052 0.01713 0.00131 0.01343 C 0.00144 0.01227 0.00248 0.01204 0.00274 0.01088 C 0.00313 0.00926 0.00313 0.00741 0.00339 0.00579 C 0.00391 0.00278 0.00443 -0.00023 0.00495 -0.00347 C 0.00521 -0.00764 0.00521 -0.01203 0.0056 -0.0162 C 0.00573 -0.01759 0.00612 -0.01898 0.00639 -0.02014 C 0.00665 -0.02199 0.00691 -0.02361 0.00704 -0.02546 C 0.0073 -0.03657 0.00756 -0.04768 0.00782 -0.05903 C 0.00808 -0.07153 0.00821 -0.08403 0.0086 -0.09653 C 0.00899 -0.11088 0.00899 -0.10046 0.01068 -0.11203 C 0.01133 -0.11643 0.01159 -0.12083 0.01224 -0.125 C 0.01264 -0.12847 0.01316 -0.13194 0.01368 -0.13541 C 0.01407 -0.13842 0.01472 -0.14143 0.01511 -0.14444 C 0.0155 -0.14745 0.0155 -0.15046 0.01589 -0.15347 C 0.01602 -0.15532 0.01628 -0.15694 0.01654 -0.15856 C 0.0168 -0.16088 0.01706 -0.16296 0.01732 -0.16504 C 0.01745 -0.1669 0.01784 -0.16852 0.01797 -0.17037 C 0.01836 -0.17291 0.01823 -0.17569 0.01876 -0.17801 C 0.01928 -0.18078 0.02019 -0.18333 0.02097 -0.18588 C 0.02097 -0.1868 0.02214 -0.20092 0.0224 -0.20278 C 0.02266 -0.20463 0.02331 -0.20602 0.02383 -0.20787 C 0.02474 -0.21551 0.02592 -0.22662 0.02748 -0.2324 L 0.02891 -0.23773 C 0.03034 -0.25278 0.02852 -0.23796 0.03191 -0.25324 C 0.03425 -0.26412 0.03477 -0.27129 0.03764 -0.28171 L 0.04206 -0.29722 C 0.04336 -0.30856 0.0418 -0.29884 0.04493 -0.31018 C 0.04558 -0.31227 0.04597 -0.31435 0.04636 -0.31666 C 0.04688 -0.31921 0.04714 -0.32199 0.04792 -0.3243 C 0.04844 -0.32615 0.04935 -0.32778 0.05001 -0.3294 C 0.05365 -0.33912 0.05053 -0.3331 0.05443 -0.33981 C 0.05495 -0.34166 0.05534 -0.34352 0.05586 -0.34514 C 0.05808 -0.35069 0.06081 -0.3574 0.06394 -0.3618 C 0.0655 -0.36435 0.06732 -0.36597 0.06902 -0.36828 C 0.07201 -0.37245 0.07448 -0.37778 0.07774 -0.38125 C 0.0806 -0.38426 0.08373 -0.38703 0.08646 -0.39028 C 0.09037 -0.3949 0.09766 -0.40393 0.10105 -0.40578 C 0.10365 -0.4074 0.1056 -0.40856 0.10834 -0.41111 C 0.1181 -0.42037 0.10834 -0.41875 0.128 -0.42662 C 0.13021 -0.42754 0.13243 -0.42801 0.13451 -0.42916 C 0.15938 -0.44398 0.14141 -0.43611 0.15639 -0.44213 C 0.16264 -0.44699 0.16303 -0.44768 0.16954 -0.45115 C 0.17461 -0.45393 0.18581 -0.45764 0.1892 -0.45903 C 0.19506 -0.46134 0.19818 -0.46273 0.20443 -0.46412 C 0.2112 -0.46551 0.21797 -0.4669 0.22487 -0.46805 C 0.228 -0.46852 0.23112 -0.46898 0.23425 -0.46921 L 0.25547 -0.47176 L 0.35222 -0.46921 C 0.35665 -0.46921 0.36107 -0.46921 0.36537 -0.46805 C 0.40834 -0.45671 0.33347 -0.47083 0.37917 -0.46273 C 0.39011 -0.45555 0.3806 -0.46088 0.3974 -0.45625 C 0.41485 -0.45162 0.39258 -0.45555 0.4112 -0.45254 L 0.428 -0.44977 C 0.43021 -0.44907 0.43243 -0.44861 0.43451 -0.44722 C 0.44597 -0.44051 0.43217 -0.44537 0.44336 -0.44213 C 0.4448 -0.44028 0.4461 -0.43842 0.44766 -0.43703 C 0.4543 -0.43102 0.45313 -0.43565 0.45938 -0.42662 C 0.46081 -0.4243 0.46224 -0.42222 0.46368 -0.42014 C 0.46472 -0.41875 0.46889 -0.41412 0.46954 -0.41365 C 0.47071 -0.4125 0.47201 -0.4118 0.47318 -0.41111 C 0.47461 -0.40856 0.47566 -0.40486 0.47748 -0.40324 C 0.47852 -0.40231 0.47956 -0.40185 0.48047 -0.40069 C 0.49102 -0.38611 0.47995 -0.40046 0.48555 -0.39028 C 0.49232 -0.37824 0.48282 -0.39861 0.48998 -0.38379 C 0.49076 -0.38217 0.49128 -0.38032 0.49206 -0.3787 C 0.49271 -0.37731 0.49362 -0.37615 0.49428 -0.37477 C 0.49506 -0.37315 0.49909 -0.36481 0.50014 -0.3618 C 0.50066 -0.36018 0.50092 -0.35833 0.50157 -0.35671 C 0.50808 -0.33912 0.50417 -0.3537 0.50808 -0.33727 C 0.50964 -0.3243 0.50756 -0.33634 0.51107 -0.32685 C 0.51146 -0.32569 0.51133 -0.3243 0.51172 -0.32315 C 0.51237 -0.32106 0.51316 -0.31967 0.51394 -0.31782 C 0.5168 -0.30278 0.51355 -0.31736 0.51836 -0.30231 C 0.51876 -0.30115 0.51876 -0.29977 0.51902 -0.29838 C 0.51993 -0.29537 0.5211 -0.29236 0.52201 -0.28935 C 0.52318 -0.28518 0.52461 -0.28102 0.52566 -0.27639 C 0.52605 -0.2743 0.52631 -0.27199 0.52709 -0.2699 C 0.528 -0.26736 0.52969 -0.26597 0.53073 -0.26342 C 0.53829 -0.24328 0.52683 -0.27453 0.53282 -0.25578 C 0.5349 -0.24953 0.5349 -0.25162 0.53724 -0.24676 C 0.53907 -0.24282 0.54076 -0.23912 0.54232 -0.23495 C 0.54428 -0.22986 0.54649 -0.22384 0.54896 -0.21944 C 0.55014 -0.21736 0.55144 -0.21528 0.55261 -0.21296 C 0.55417 -0.20972 0.5556 -0.20625 0.55691 -0.20278 L 0.56133 -0.19097 C 0.56172 -0.18981 0.56198 -0.18796 0.56277 -0.18703 L 0.56498 -0.18449 C 0.5681 -0.17615 0.56589 -0.18194 0.57227 -0.16782 C 0.57318 -0.16551 0.57396 -0.16319 0.57514 -0.16134 C 0.57579 -0.15995 0.5767 -0.15879 0.57735 -0.1574 C 0.57813 -0.15578 0.57865 -0.1537 0.57943 -0.15208 C 0.58008 -0.15115 0.58099 -0.15046 0.58165 -0.14953 C 0.58269 -0.14838 0.58373 -0.14722 0.58464 -0.14583 C 0.58516 -0.14467 0.58555 -0.14305 0.58607 -0.1419 C 0.58724 -0.13912 0.58803 -0.13865 0.58972 -0.13657 C 0.5905 -0.13449 0.59245 -0.12916 0.59336 -0.12754 C 0.59389 -0.12662 0.5948 -0.12592 0.59545 -0.125 C 0.59636 -0.12384 0.59688 -0.12245 0.59766 -0.12106 C 0.59883 -0.11921 0.60014 -0.11759 0.60131 -0.11597 C 0.60209 -0.11504 0.60287 -0.11435 0.60352 -0.11342 C 0.61602 -0.09352 0.60131 -0.11597 0.61081 -0.09907 C 0.61654 -0.08889 0.60925 -0.10532 0.61511 -0.09259 C 0.61576 -0.09143 0.61602 -0.09004 0.61667 -0.08889 C 0.61889 -0.08403 0.61889 -0.08518 0.62175 -0.08102 C 0.62253 -0.07986 0.62305 -0.07824 0.62396 -0.07708 C 0.62461 -0.07639 0.62852 -0.07477 0.62904 -0.07453 C 0.63659 -0.0706 0.6254 -0.07639 0.63334 -0.0706 C 0.63386 -0.07037 0.63438 -0.0706 0.6349 -0.0706 " pathEditMode="relative" ptsTypes="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0672 L -0.00222 0.00672 C -0.00182 0.00255 -0.00104 -0.00185 -0.00078 -0.00625 C 0.00013 -0.02129 0.00052 -0.0699 0.00065 -0.07477 C 0.00078 -0.08078 0.00156 -0.09537 0.00208 -0.10185 C 0.00234 -0.10486 0.00234 -0.1081 0.00286 -0.11111 C 0.00429 -0.11967 0.00625 -0.12824 0.00794 -0.1368 C 0.00898 -0.1419 0.01198 -0.15602 0.01302 -0.16018 C 0.01393 -0.16412 0.01497 -0.16782 0.01588 -0.17176 C 0.02318 -0.20301 0.01263 -0.16088 0.02096 -0.19259 C 0.02174 -0.1956 0.02239 -0.19861 0.02318 -0.20162 C 0.02435 -0.20532 0.02565 -0.20856 0.02682 -0.21203 C 0.02708 -0.21365 0.02708 -0.21551 0.0276 -0.21713 C 0.02812 -0.21898 0.02903 -0.2206 0.02982 -0.22222 C 0.0306 -0.22453 0.03125 -0.22662 0.0319 -0.2287 C 0.0332 -0.23287 0.03463 -0.23935 0.03633 -0.24305 C 0.03711 -0.2449 0.03828 -0.24629 0.03919 -0.24815 C 0.0431 -0.25602 0.04596 -0.2625 0.04948 -0.27014 C 0.05104 -0.27384 0.05312 -0.27893 0.05521 -0.28194 C 0.05638 -0.28333 0.05768 -0.28426 0.05885 -0.28588 C 0.0612 -0.28865 0.06328 -0.2919 0.06549 -0.2949 C 0.0664 -0.29606 0.06745 -0.29722 0.06836 -0.29861 C 0.06979 -0.30092 0.07109 -0.30347 0.07278 -0.30509 C 0.07643 -0.30949 0.08021 -0.31389 0.08437 -0.3169 C 0.08854 -0.3199 0.09271 -0.32268 0.09674 -0.32592 C 0.09922 -0.32777 0.10156 -0.33055 0.10403 -0.3324 C 0.10664 -0.33402 0.1095 -0.33449 0.11211 -0.33634 C 0.13216 -0.34977 0.12122 -0.34352 0.13463 -0.3544 C 0.1401 -0.35879 0.14583 -0.36296 0.15143 -0.36736 C 0.15351 -0.36898 0.15586 -0.37037 0.15794 -0.37245 C 0.16159 -0.37639 0.16484 -0.38148 0.16888 -0.38426 C 0.17344 -0.38727 0.18164 -0.39213 0.18489 -0.39722 C 0.18633 -0.3993 0.18776 -0.40162 0.18919 -0.40347 C 0.19271 -0.4081 0.19388 -0.40787 0.19791 -0.41134 C 0.20039 -0.41342 0.20286 -0.41574 0.20521 -0.41782 C 0.20742 -0.41967 0.20963 -0.42106 0.21185 -0.42291 C 0.21432 -0.425 0.21666 -0.42731 0.21914 -0.4294 C 0.22825 -0.43727 0.21992 -0.42963 0.23073 -0.43727 C 0.23229 -0.43842 0.23359 -0.44004 0.23515 -0.4412 C 0.23945 -0.44444 0.2431 -0.44606 0.24752 -0.44884 C 0.25104 -0.45115 0.25638 -0.45509 0.25989 -0.45671 C 0.26354 -0.45833 0.26719 -0.45926 0.27083 -0.46065 C 0.27552 -0.46203 0.28307 -0.46365 0.28685 -0.46435 C 0.297 -0.4662 0.29166 -0.46527 0.30286 -0.4669 L 0.37851 -0.46435 C 0.38203 -0.46412 0.38541 -0.46273 0.3888 -0.4618 C 0.39166 -0.46111 0.40846 -0.4581 0.41419 -0.45532 C 0.41875 -0.45324 0.4237 -0.44977 0.42812 -0.44629 C 0.42956 -0.44514 0.43099 -0.44352 0.43242 -0.44236 C 0.43945 -0.43727 0.4345 -0.44282 0.44271 -0.43588 C 0.4444 -0.43449 0.44609 -0.43264 0.44778 -0.43078 C 0.45117 -0.42708 0.45469 -0.42338 0.45794 -0.41921 C 0.45898 -0.41782 0.46002 -0.41666 0.46081 -0.41527 C 0.47148 -0.39629 0.45781 -0.41782 0.4681 -0.40092 C 0.47291 -0.39328 0.47291 -0.39444 0.47682 -0.3868 C 0.48177 -0.37708 0.47943 -0.38171 0.48268 -0.37129 C 0.48463 -0.36504 0.48854 -0.35301 0.48854 -0.35301 L 0.4914 -0.33495 L 0.49297 -0.32592 C 0.49245 -0.30694 0.49219 -0.28796 0.4914 -0.26898 C 0.49127 -0.26365 0.49062 -0.25856 0.48997 -0.25347 C 0.48607 -0.22199 0.4862 -0.22037 0.48047 -0.19514 C 0.47969 -0.1912 0.47851 -0.1875 0.4776 -0.18356 C 0.47252 -0.15949 0.47812 -0.18402 0.47318 -0.16666 C 0.46823 -0.14907 0.47565 -0.17176 0.46966 -0.1537 C 0.46797 -0.1419 0.46927 -0.14629 0.46666 -0.13958 C 0.46419 -0.10486 0.46536 -0.12546 0.46666 -0.05277 C 0.46679 -0.04907 0.46862 -0.03518 0.46888 -0.03333 C 0.4694 -0.02824 0.46979 -0.02291 0.47031 -0.01782 L 0.47109 -0.01134 C 0.47135 -0.00625 0.47135 -0.00092 0.47174 0.00417 C 0.47213 0.00764 0.47291 0.01111 0.47318 0.01459 C 0.47409 0.02361 0.47487 0.03264 0.47539 0.04167 C 0.47591 0.04954 0.4763 0.05741 0.47682 0.06505 C 0.47747 0.07385 0.47799 0.07454 0.47903 0.08449 C 0.47956 0.08959 0.48008 0.09491 0.48047 0.1 C 0.48151 0.11204 0.48086 0.11042 0.48268 0.12338 C 0.4832 0.12685 0.48359 0.13033 0.48411 0.13357 L 0.48633 0.14537 L 0.48711 0.14931 C 0.48737 0.15047 0.48763 0.15185 0.48776 0.15301 C 0.4901 0.16922 0.48711 0.14908 0.48932 0.16204 C 0.48958 0.16389 0.48971 0.16551 0.48997 0.16736 C 0.49023 0.175 0.4901 0.18287 0.49075 0.19074 C 0.49088 0.1919 0.49179 0.19213 0.49219 0.19329 C 0.49258 0.19445 0.49297 0.19723 0.49297 0.19723 " pathEditMode="relative" ptsTypes="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  <p:bldP spid="6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3" name="组合 12"/>
          <p:cNvGrpSpPr/>
          <p:nvPr/>
        </p:nvGrpSpPr>
        <p:grpSpPr bwMode="auto">
          <a:xfrm>
            <a:off x="837208" y="1421616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45568"/>
                <a:gd name="adj2" fmla="val 56699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945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39" y="3119093"/>
            <a:ext cx="2291181" cy="326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 bwMode="auto">
          <a:xfrm>
            <a:off x="6104931" y="1109941"/>
            <a:ext cx="1518364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P99]</a:t>
            </a:r>
          </a:p>
        </p:txBody>
      </p:sp>
      <p:pic>
        <p:nvPicPr>
          <p:cNvPr id="151555" name="Picture 21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10" y="1823839"/>
            <a:ext cx="3626931" cy="31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6"/>
          <p:cNvSpPr/>
          <p:nvPr/>
        </p:nvSpPr>
        <p:spPr>
          <a:xfrm>
            <a:off x="552433" y="1167389"/>
            <a:ext cx="6397625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下面这些组合图形里有哪些学过的图形？</a:t>
            </a:r>
          </a:p>
        </p:txBody>
      </p:sp>
      <p:sp>
        <p:nvSpPr>
          <p:cNvPr id="2" name="矩形 1"/>
          <p:cNvSpPr/>
          <p:nvPr/>
        </p:nvSpPr>
        <p:spPr>
          <a:xfrm>
            <a:off x="552433" y="5274043"/>
            <a:ext cx="754835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由几个简单的图形拼出来的图形，就叫做组合图形。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60400" y="1166276"/>
            <a:ext cx="975609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pic>
        <p:nvPicPr>
          <p:cNvPr id="152579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0" y="2416908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 bwMode="auto">
          <a:xfrm>
            <a:off x="627243" y="1701807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98473" y="2934119"/>
            <a:ext cx="4978363" cy="2260155"/>
            <a:chOff x="454422" y="3786098"/>
            <a:chExt cx="6638338" cy="2259515"/>
          </a:xfrm>
        </p:grpSpPr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2562879" y="3786098"/>
              <a:ext cx="4529881" cy="1411133"/>
            </a:xfrm>
            <a:prstGeom prst="wedgeRoundRectCallout">
              <a:avLst>
                <a:gd name="adj1" fmla="val -61211"/>
                <a:gd name="adj2" fmla="val 1959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在图上画出你的思路，再求出面积，看谁的方法最多。</a:t>
              </a:r>
            </a:p>
          </p:txBody>
        </p:sp>
        <p:pic>
          <p:nvPicPr>
            <p:cNvPr id="152584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22" y="4642627"/>
              <a:ext cx="1426885" cy="140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93" y="2386764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525800" y="2265578"/>
            <a:ext cx="4433888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方法一：三角形 </a:t>
            </a:r>
            <a:r>
              <a:rPr lang="en-US" altLang="zh-CN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98656" y="3000716"/>
            <a:ext cx="570237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5×2÷2 = 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5×5 = 25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25 + 5 = 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03249" y="1112542"/>
            <a:ext cx="858043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60400" y="1502740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58" y="2376924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521509" y="2248322"/>
            <a:ext cx="3451225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方法二：两个梯形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01710" y="2806798"/>
            <a:ext cx="5332412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梯形面积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5+2+5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= 12×2.5÷2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= 30÷2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= 15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=15×2=30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74464" y="1126562"/>
            <a:ext cx="8747598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60400" y="1689846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69" y="2524362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759249" y="3180583"/>
            <a:ext cx="502448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5+2÷2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5×6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= 30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</a:t>
            </a:r>
          </a:p>
        </p:txBody>
      </p:sp>
      <p:sp>
        <p:nvSpPr>
          <p:cNvPr id="15" name="矩形 14"/>
          <p:cNvSpPr/>
          <p:nvPr/>
        </p:nvSpPr>
        <p:spPr>
          <a:xfrm>
            <a:off x="2489034" y="2524362"/>
            <a:ext cx="4140200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方法三：拼成一个长方形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435557" y="2864086"/>
            <a:ext cx="1477963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6200000">
            <a:off x="8255376" y="3018868"/>
            <a:ext cx="331787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6200000">
            <a:off x="9709525" y="3010930"/>
            <a:ext cx="376238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82805" y="1169947"/>
            <a:ext cx="9440933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82805" y="1640197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84" y="2403492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952626" y="2272250"/>
            <a:ext cx="5527675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方法四：从长方形中挖走两个小三角形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138922" y="2432066"/>
            <a:ext cx="1484313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6200000">
            <a:off x="8800784" y="2735279"/>
            <a:ext cx="663575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rot="16200000">
            <a:off x="10284302" y="2756710"/>
            <a:ext cx="649288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30769" y="2907918"/>
            <a:ext cx="6673215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= 7×5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= 35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两个三角形面积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2×(5÷2)÷2×2 = 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35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= 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60400" y="1194753"/>
            <a:ext cx="10242234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660400" y="1673669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23888" y="1143467"/>
            <a:ext cx="11245532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通过刚才的研究，你觉得求组合图形的面积都有哪些方法呀？ 你喜欢哪种方法呢？</a:t>
            </a:r>
          </a:p>
        </p:txBody>
      </p:sp>
      <p:pic>
        <p:nvPicPr>
          <p:cNvPr id="157700" name="图片 2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40" y="1273175"/>
            <a:ext cx="10318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图片 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04" y="1290639"/>
            <a:ext cx="1031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28557" y="2252662"/>
            <a:ext cx="1292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方法一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52620" y="2278063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63984" y="2252663"/>
            <a:ext cx="114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503923" y="2252662"/>
            <a:ext cx="1157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方法四</a:t>
            </a:r>
          </a:p>
        </p:txBody>
      </p:sp>
      <p:pic>
        <p:nvPicPr>
          <p:cNvPr id="13" name="Picture 11" descr="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2951163"/>
            <a:ext cx="18986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33" y="2949575"/>
            <a:ext cx="18986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08" y="2943225"/>
            <a:ext cx="18970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21" y="2949575"/>
            <a:ext cx="18970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DPdYrjXdo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vTMnB6sfn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宽屏</PresentationFormat>
  <Paragraphs>126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Times New Roman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32</cp:revision>
  <dcterms:created xsi:type="dcterms:W3CDTF">2020-06-25T13:11:00Z</dcterms:created>
  <dcterms:modified xsi:type="dcterms:W3CDTF">2021-01-08T23:17:48Z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