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handoutMasterIdLst>
    <p:handoutMasterId r:id="rId27"/>
  </p:handoutMasterIdLst>
  <p:sldIdLst>
    <p:sldId id="571" r:id="rId2"/>
    <p:sldId id="264" r:id="rId3"/>
    <p:sldId id="340" r:id="rId4"/>
    <p:sldId id="263" r:id="rId5"/>
    <p:sldId id="358" r:id="rId6"/>
    <p:sldId id="261" r:id="rId7"/>
    <p:sldId id="376" r:id="rId8"/>
    <p:sldId id="384" r:id="rId9"/>
    <p:sldId id="385" r:id="rId10"/>
    <p:sldId id="386" r:id="rId11"/>
    <p:sldId id="387" r:id="rId12"/>
    <p:sldId id="388" r:id="rId13"/>
    <p:sldId id="389" r:id="rId14"/>
    <p:sldId id="390" r:id="rId15"/>
    <p:sldId id="391" r:id="rId16"/>
    <p:sldId id="392" r:id="rId17"/>
    <p:sldId id="394" r:id="rId18"/>
    <p:sldId id="393" r:id="rId19"/>
    <p:sldId id="275" r:id="rId20"/>
    <p:sldId id="331" r:id="rId21"/>
    <p:sldId id="395" r:id="rId22"/>
    <p:sldId id="396" r:id="rId23"/>
    <p:sldId id="287" r:id="rId24"/>
    <p:sldId id="332" r:id="rId25"/>
  </p:sldIdLst>
  <p:sldSz cx="12192000" cy="6858000"/>
  <p:notesSz cx="6858000" cy="9144000"/>
  <p:embeddedFontLst>
    <p:embeddedFont>
      <p:font typeface="FandolFang R" panose="02010600030101010101" charset="-122"/>
      <p:regular r:id="rId28"/>
    </p:embeddedFont>
    <p:embeddedFont>
      <p:font typeface="OPPOSans H" panose="02010600030101010101" charset="-122"/>
      <p:regular r:id="rId29"/>
    </p:embeddedFont>
    <p:embeddedFont>
      <p:font typeface="OPPOSans R" panose="02010600030101010101" charset="-122"/>
      <p:regular r:id="rId30"/>
    </p:embeddedFont>
    <p:embeddedFont>
      <p:font typeface="思源黑体 CN Light" panose="02010600030101010101" charset="-122"/>
      <p:regular r:id="rId31"/>
    </p:embeddedFont>
    <p:embeddedFont>
      <p:font typeface="Calibri" panose="020F0502020204030204" pitchFamily="34" charset="0"/>
      <p:regular r:id="rId32"/>
      <p:bold r:id="rId33"/>
      <p:italic r:id="rId34"/>
      <p:boldItalic r:id="rId35"/>
    </p:embeddedFont>
  </p:embeddedFontLst>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86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89" autoAdjust="0"/>
    <p:restoredTop sz="94660"/>
  </p:normalViewPr>
  <p:slideViewPr>
    <p:cSldViewPr snapToGrid="0">
      <p:cViewPr varScale="1">
        <p:scale>
          <a:sx n="100" d="100"/>
          <a:sy n="100" d="100"/>
        </p:scale>
        <p:origin x="4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POSans R" panose="00020600040101010101" pitchFamily="18" charset="-122"/>
                <a:ea typeface="OPPOSans R" panose="00020600040101010101" pitchFamily="18" charset="-122"/>
              </a:defRPr>
            </a:lvl1pPr>
          </a:lstStyle>
          <a:p>
            <a:fld id="{7CB25EB0-04BF-4415-A115-13BCFA342740}"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POSans R" panose="00020600040101010101" pitchFamily="18" charset="-122"/>
                <a:ea typeface="OPPOSans R" panose="00020600040101010101" pitchFamily="18" charset="-122"/>
              </a:defRPr>
            </a:lvl1pPr>
          </a:lstStyle>
          <a:p>
            <a:fld id="{70BD59A5-E156-4BAD-AA5D-674FF9999907}"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1pPr>
    <a:lvl2pPr marL="4572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2pPr>
    <a:lvl3pPr marL="9144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3pPr>
    <a:lvl4pPr marL="13716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4pPr>
    <a:lvl5pPr marL="18288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幻灯片图像占位符 1"/>
          <p:cNvSpPr>
            <a:spLocks noGrp="1" noRot="1" noChangeAspect="1" noChangeArrowheads="1"/>
          </p:cNvSpPr>
          <p:nvPr>
            <p:ph type="sldImg" idx="4294967295"/>
          </p:nvPr>
        </p:nvSpPr>
        <p:spPr>
          <a:ln>
            <a:miter lim="800000"/>
          </a:ln>
        </p:spPr>
      </p:sp>
      <p:sp>
        <p:nvSpPr>
          <p:cNvPr id="9218"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ChangeArrowheads="1" noTextEdit="1"/>
          </p:cNvSpPr>
          <p:nvPr>
            <p:ph type="sldImg" idx="4294967295"/>
          </p:nvPr>
        </p:nvSpPr>
        <p:spPr>
          <a:ln>
            <a:miter lim="800000"/>
          </a:ln>
        </p:spPr>
      </p:sp>
      <p:sp>
        <p:nvSpPr>
          <p:cNvPr id="12290"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noTextEdit="1"/>
          </p:cNvSpPr>
          <p:nvPr>
            <p:ph type="sldImg" idx="4294967295"/>
          </p:nvPr>
        </p:nvSpPr>
        <p:spPr>
          <a:ln>
            <a:miter lim="800000"/>
          </a:ln>
        </p:spPr>
      </p:sp>
      <p:sp>
        <p:nvSpPr>
          <p:cNvPr id="15362"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ChangeArrowheads="1" noTextEdit="1"/>
          </p:cNvSpPr>
          <p:nvPr>
            <p:ph type="sldImg" idx="4294967295"/>
          </p:nvPr>
        </p:nvSpPr>
        <p:spPr>
          <a:ln>
            <a:miter lim="800000"/>
          </a:ln>
        </p:spPr>
      </p:sp>
      <p:sp>
        <p:nvSpPr>
          <p:cNvPr id="18434"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ChangeArrowheads="1" noTextEdit="1"/>
          </p:cNvSpPr>
          <p:nvPr>
            <p:ph type="sldImg" idx="4294967295"/>
          </p:nvPr>
        </p:nvSpPr>
        <p:spPr>
          <a:ln>
            <a:miter lim="800000"/>
          </a:ln>
        </p:spPr>
      </p:sp>
      <p:sp>
        <p:nvSpPr>
          <p:cNvPr id="21506"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ChangeArrowheads="1" noTextEdit="1"/>
          </p:cNvSpPr>
          <p:nvPr>
            <p:ph type="sldImg" idx="4294967295"/>
          </p:nvPr>
        </p:nvSpPr>
        <p:spPr>
          <a:ln>
            <a:miter lim="800000"/>
          </a:ln>
        </p:spPr>
      </p:sp>
      <p:sp>
        <p:nvSpPr>
          <p:cNvPr id="24578"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ChangeArrowheads="1" noTextEdit="1"/>
          </p:cNvSpPr>
          <p:nvPr>
            <p:ph type="sldImg" idx="4294967295"/>
          </p:nvPr>
        </p:nvSpPr>
        <p:spPr>
          <a:ln>
            <a:miter lim="800000"/>
          </a:ln>
        </p:spPr>
      </p:sp>
      <p:sp>
        <p:nvSpPr>
          <p:cNvPr id="27650"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ChangeArrowheads="1" noTextEdit="1"/>
          </p:cNvSpPr>
          <p:nvPr>
            <p:ph type="sldImg" idx="4294967295"/>
          </p:nvPr>
        </p:nvSpPr>
        <p:spPr>
          <a:ln>
            <a:miter lim="800000"/>
          </a:ln>
        </p:spPr>
      </p:sp>
      <p:sp>
        <p:nvSpPr>
          <p:cNvPr id="29698"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23</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学习目标">
    <p:spTree>
      <p:nvGrpSpPr>
        <p:cNvPr id="1" name=""/>
        <p:cNvGrpSpPr/>
        <p:nvPr/>
      </p:nvGrpSpPr>
      <p:grpSpPr>
        <a:xfrm>
          <a:off x="0" y="0"/>
          <a:ext cx="0" cy="0"/>
          <a:chOff x="0" y="0"/>
          <a:chExt cx="0" cy="0"/>
        </a:xfrm>
      </p:grpSpPr>
      <p:sp>
        <p:nvSpPr>
          <p:cNvPr id="14" name="文本框 13"/>
          <p:cNvSpPr txBox="1"/>
          <p:nvPr userDrawn="1"/>
        </p:nvSpPr>
        <p:spPr>
          <a:xfrm>
            <a:off x="350806" y="550605"/>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学习目标</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小试牛刀">
    <p:spTree>
      <p:nvGrpSpPr>
        <p:cNvPr id="1" name=""/>
        <p:cNvGrpSpPr/>
        <p:nvPr/>
      </p:nvGrpSpPr>
      <p:grpSpPr>
        <a:xfrm>
          <a:off x="0" y="0"/>
          <a:ext cx="0" cy="0"/>
          <a:chOff x="0" y="0"/>
          <a:chExt cx="0" cy="0"/>
        </a:xfrm>
      </p:grpSpPr>
      <p:sp>
        <p:nvSpPr>
          <p:cNvPr id="14" name="文本框 13"/>
          <p:cNvSpPr txBox="1"/>
          <p:nvPr userDrawn="1"/>
        </p:nvSpPr>
        <p:spPr>
          <a:xfrm>
            <a:off x="330486" y="550605"/>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小试牛刀</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易错提醒">
    <p:spTree>
      <p:nvGrpSpPr>
        <p:cNvPr id="1" name=""/>
        <p:cNvGrpSpPr/>
        <p:nvPr/>
      </p:nvGrpSpPr>
      <p:grpSpPr>
        <a:xfrm>
          <a:off x="0" y="0"/>
          <a:ext cx="0" cy="0"/>
          <a:chOff x="0" y="0"/>
          <a:chExt cx="0" cy="0"/>
        </a:xfrm>
      </p:grpSpPr>
      <p:sp>
        <p:nvSpPr>
          <p:cNvPr id="14" name="文本框 13"/>
          <p:cNvSpPr txBox="1"/>
          <p:nvPr userDrawn="1"/>
        </p:nvSpPr>
        <p:spPr>
          <a:xfrm>
            <a:off x="330486" y="550605"/>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易错提醒</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巩固练习">
    <p:spTree>
      <p:nvGrpSpPr>
        <p:cNvPr id="1" name=""/>
        <p:cNvGrpSpPr/>
        <p:nvPr/>
      </p:nvGrpSpPr>
      <p:grpSpPr>
        <a:xfrm>
          <a:off x="0" y="0"/>
          <a:ext cx="0" cy="0"/>
          <a:chOff x="0" y="0"/>
          <a:chExt cx="0" cy="0"/>
        </a:xfrm>
      </p:grpSpPr>
      <p:sp>
        <p:nvSpPr>
          <p:cNvPr id="14" name="文本框 13"/>
          <p:cNvSpPr txBox="1"/>
          <p:nvPr userDrawn="1"/>
        </p:nvSpPr>
        <p:spPr>
          <a:xfrm>
            <a:off x="330486" y="550605"/>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巩固练习</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课堂小结">
    <p:spTree>
      <p:nvGrpSpPr>
        <p:cNvPr id="1" name=""/>
        <p:cNvGrpSpPr/>
        <p:nvPr/>
      </p:nvGrpSpPr>
      <p:grpSpPr>
        <a:xfrm>
          <a:off x="0" y="0"/>
          <a:ext cx="0" cy="0"/>
          <a:chOff x="0" y="0"/>
          <a:chExt cx="0" cy="0"/>
        </a:xfrm>
      </p:grpSpPr>
      <p:sp>
        <p:nvSpPr>
          <p:cNvPr id="14" name="文本框 13"/>
          <p:cNvSpPr txBox="1"/>
          <p:nvPr userDrawn="1"/>
        </p:nvSpPr>
        <p:spPr>
          <a:xfrm>
            <a:off x="330486" y="550605"/>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课堂小结</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课后作业">
    <p:spTree>
      <p:nvGrpSpPr>
        <p:cNvPr id="1" name=""/>
        <p:cNvGrpSpPr/>
        <p:nvPr/>
      </p:nvGrpSpPr>
      <p:grpSpPr>
        <a:xfrm>
          <a:off x="0" y="0"/>
          <a:ext cx="0" cy="0"/>
          <a:chOff x="0" y="0"/>
          <a:chExt cx="0" cy="0"/>
        </a:xfrm>
      </p:grpSpPr>
      <p:sp>
        <p:nvSpPr>
          <p:cNvPr id="14" name="文本框 13"/>
          <p:cNvSpPr txBox="1"/>
          <p:nvPr userDrawn="1"/>
        </p:nvSpPr>
        <p:spPr>
          <a:xfrm>
            <a:off x="330486" y="550605"/>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课后作业</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lvl1pPr>
              <a:defRPr>
                <a:latin typeface="FandolFang R" panose="00000500000000000000" pitchFamily="50" charset="-122"/>
                <a:ea typeface="FandolFang R" panose="00000500000000000000" pitchFamily="50" charset="-122"/>
              </a:defRPr>
            </a:lvl1pPr>
          </a:lstStyle>
          <a:p>
            <a:fld id="{2E05D328-291A-47AC-BDFD-986BBBD9F7A5}" type="datetimeFigureOut">
              <a:rPr lang="zh-CN" altLang="en-US" smtClean="0"/>
              <a:t>2021/1/9</a:t>
            </a:fld>
            <a:endParaRPr lang="zh-CN" altLang="en-US" dirty="0"/>
          </a:p>
        </p:txBody>
      </p:sp>
      <p:sp>
        <p:nvSpPr>
          <p:cNvPr id="5" name="页脚占位符 4"/>
          <p:cNvSpPr>
            <a:spLocks noGrp="1"/>
          </p:cNvSpPr>
          <p:nvPr>
            <p:ph type="ftr" sz="quarter" idx="11"/>
          </p:nvPr>
        </p:nvSpPr>
        <p:spPr/>
        <p:txBody>
          <a:bodyPr/>
          <a:lstStyle>
            <a:lvl1pPr>
              <a:defRPr>
                <a:latin typeface="FandolFang R" panose="00000500000000000000" pitchFamily="50" charset="-122"/>
                <a:ea typeface="FandolFang R" panose="00000500000000000000" pitchFamily="50"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a:latin typeface="FandolFang R" panose="00000500000000000000" pitchFamily="50" charset="-122"/>
                <a:ea typeface="FandolFang R" panose="00000500000000000000" pitchFamily="50" charset="-122"/>
              </a:defRPr>
            </a:lvl1pPr>
          </a:lstStyle>
          <a:p>
            <a:fld id="{643A03F8-67D8-4B14-B435-8036BD8CFE83}" type="slidenum">
              <a:rPr lang="zh-CN" altLang="en-US" smtClean="0"/>
              <a:t>‹#›</a:t>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FandolFang R" panose="00000500000000000000" pitchFamily="50" charset="-122"/>
                <a:ea typeface="FandolFang R" panose="00000500000000000000" pitchFamily="50" charset="-122"/>
              </a:defRPr>
            </a:lvl1pPr>
          </a:lstStyle>
          <a:p>
            <a:fld id="{220D2CFA-7D6F-4B2B-A36B-1C0C89189102}" type="datetimeFigureOut">
              <a:rPr lang="zh-CN" altLang="en-US" smtClean="0"/>
              <a:t>2021/1/9</a:t>
            </a:fld>
            <a:endParaRPr lang="zh-CN" altLang="en-US" dirty="0"/>
          </a:p>
        </p:txBody>
      </p:sp>
      <p:sp>
        <p:nvSpPr>
          <p:cNvPr id="3" name="页脚占位符 2"/>
          <p:cNvSpPr>
            <a:spLocks noGrp="1"/>
          </p:cNvSpPr>
          <p:nvPr>
            <p:ph type="ftr" sz="quarter" idx="11"/>
          </p:nvPr>
        </p:nvSpPr>
        <p:spPr/>
        <p:txBody>
          <a:bodyPr/>
          <a:lstStyle>
            <a:lvl1pPr>
              <a:defRPr>
                <a:latin typeface="FandolFang R" panose="00000500000000000000" pitchFamily="50" charset="-122"/>
                <a:ea typeface="FandolFang R" panose="00000500000000000000" pitchFamily="50" charset="-122"/>
              </a:defRPr>
            </a:lvl1pPr>
          </a:lstStyle>
          <a:p>
            <a:endParaRPr lang="zh-CN" altLang="en-US" dirty="0"/>
          </a:p>
        </p:txBody>
      </p:sp>
      <p:sp>
        <p:nvSpPr>
          <p:cNvPr id="4" name="灯片编号占位符 3"/>
          <p:cNvSpPr>
            <a:spLocks noGrp="1"/>
          </p:cNvSpPr>
          <p:nvPr>
            <p:ph type="sldNum" sz="quarter" idx="12"/>
          </p:nvPr>
        </p:nvSpPr>
        <p:spPr/>
        <p:txBody>
          <a:bodyPr/>
          <a:lstStyle>
            <a:lvl1pPr>
              <a:defRPr>
                <a:latin typeface="FandolFang R" panose="00000500000000000000" pitchFamily="50" charset="-122"/>
                <a:ea typeface="FandolFang R" panose="00000500000000000000" pitchFamily="50" charset="-122"/>
              </a:defRPr>
            </a:lvl1pPr>
          </a:lstStyle>
          <a:p>
            <a:fld id="{9B3E1F8D-9649-499A-8F45-74C327DC50E3}"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复习导入">
    <p:spTree>
      <p:nvGrpSpPr>
        <p:cNvPr id="1" name=""/>
        <p:cNvGrpSpPr/>
        <p:nvPr/>
      </p:nvGrpSpPr>
      <p:grpSpPr>
        <a:xfrm>
          <a:off x="0" y="0"/>
          <a:ext cx="0" cy="0"/>
          <a:chOff x="0" y="0"/>
          <a:chExt cx="0" cy="0"/>
        </a:xfrm>
      </p:grpSpPr>
      <p:sp>
        <p:nvSpPr>
          <p:cNvPr id="14" name="文本框 13"/>
          <p:cNvSpPr txBox="1"/>
          <p:nvPr userDrawn="1"/>
        </p:nvSpPr>
        <p:spPr>
          <a:xfrm>
            <a:off x="844632" y="550605"/>
            <a:ext cx="1923968"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复习导入</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知识梳理">
    <p:spTree>
      <p:nvGrpSpPr>
        <p:cNvPr id="1" name=""/>
        <p:cNvGrpSpPr/>
        <p:nvPr/>
      </p:nvGrpSpPr>
      <p:grpSpPr>
        <a:xfrm>
          <a:off x="0" y="0"/>
          <a:ext cx="0" cy="0"/>
          <a:chOff x="0" y="0"/>
          <a:chExt cx="0" cy="0"/>
        </a:xfrm>
      </p:grpSpPr>
      <p:sp>
        <p:nvSpPr>
          <p:cNvPr id="14" name="文本框 13"/>
          <p:cNvSpPr txBox="1"/>
          <p:nvPr userDrawn="1"/>
        </p:nvSpPr>
        <p:spPr>
          <a:xfrm>
            <a:off x="844632" y="550605"/>
            <a:ext cx="1923968"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知识梳理</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考点回顾">
    <p:spTree>
      <p:nvGrpSpPr>
        <p:cNvPr id="1" name=""/>
        <p:cNvGrpSpPr/>
        <p:nvPr/>
      </p:nvGrpSpPr>
      <p:grpSpPr>
        <a:xfrm>
          <a:off x="0" y="0"/>
          <a:ext cx="0" cy="0"/>
          <a:chOff x="0" y="0"/>
          <a:chExt cx="0" cy="0"/>
        </a:xfrm>
      </p:grpSpPr>
      <p:sp>
        <p:nvSpPr>
          <p:cNvPr id="14" name="文本框 13"/>
          <p:cNvSpPr txBox="1"/>
          <p:nvPr userDrawn="1"/>
        </p:nvSpPr>
        <p:spPr>
          <a:xfrm>
            <a:off x="844632" y="550605"/>
            <a:ext cx="1923968"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考点回顾</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探索新知">
    <p:spTree>
      <p:nvGrpSpPr>
        <p:cNvPr id="1" name=""/>
        <p:cNvGrpSpPr/>
        <p:nvPr/>
      </p:nvGrpSpPr>
      <p:grpSpPr>
        <a:xfrm>
          <a:off x="0" y="0"/>
          <a:ext cx="0" cy="0"/>
          <a:chOff x="0" y="0"/>
          <a:chExt cx="0" cy="0"/>
        </a:xfrm>
      </p:grpSpPr>
      <p:sp>
        <p:nvSpPr>
          <p:cNvPr id="14" name="文本框 13"/>
          <p:cNvSpPr txBox="1"/>
          <p:nvPr userDrawn="1"/>
        </p:nvSpPr>
        <p:spPr>
          <a:xfrm>
            <a:off x="330486" y="550605"/>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探索新知</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知识提炼">
    <p:spTree>
      <p:nvGrpSpPr>
        <p:cNvPr id="1" name=""/>
        <p:cNvGrpSpPr/>
        <p:nvPr/>
      </p:nvGrpSpPr>
      <p:grpSpPr>
        <a:xfrm>
          <a:off x="0" y="0"/>
          <a:ext cx="0" cy="0"/>
          <a:chOff x="0" y="0"/>
          <a:chExt cx="0" cy="0"/>
        </a:xfrm>
      </p:grpSpPr>
      <p:sp>
        <p:nvSpPr>
          <p:cNvPr id="14" name="文本框 13"/>
          <p:cNvSpPr txBox="1"/>
          <p:nvPr userDrawn="1"/>
        </p:nvSpPr>
        <p:spPr>
          <a:xfrm>
            <a:off x="330486" y="550605"/>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知识提炼</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阅读理解">
    <p:spTree>
      <p:nvGrpSpPr>
        <p:cNvPr id="1" name=""/>
        <p:cNvGrpSpPr/>
        <p:nvPr/>
      </p:nvGrpSpPr>
      <p:grpSpPr>
        <a:xfrm>
          <a:off x="0" y="0"/>
          <a:ext cx="0" cy="0"/>
          <a:chOff x="0" y="0"/>
          <a:chExt cx="0" cy="0"/>
        </a:xfrm>
      </p:grpSpPr>
      <p:sp>
        <p:nvSpPr>
          <p:cNvPr id="14" name="文本框 13"/>
          <p:cNvSpPr txBox="1"/>
          <p:nvPr userDrawn="1"/>
        </p:nvSpPr>
        <p:spPr>
          <a:xfrm>
            <a:off x="330486" y="550605"/>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阅读理解</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分析解答">
    <p:spTree>
      <p:nvGrpSpPr>
        <p:cNvPr id="1" name=""/>
        <p:cNvGrpSpPr/>
        <p:nvPr/>
      </p:nvGrpSpPr>
      <p:grpSpPr>
        <a:xfrm>
          <a:off x="0" y="0"/>
          <a:ext cx="0" cy="0"/>
          <a:chOff x="0" y="0"/>
          <a:chExt cx="0" cy="0"/>
        </a:xfrm>
      </p:grpSpPr>
      <p:sp>
        <p:nvSpPr>
          <p:cNvPr id="14" name="文本框 13"/>
          <p:cNvSpPr txBox="1"/>
          <p:nvPr userDrawn="1"/>
        </p:nvSpPr>
        <p:spPr>
          <a:xfrm>
            <a:off x="330486" y="550605"/>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分析解答</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回顾反思">
    <p:spTree>
      <p:nvGrpSpPr>
        <p:cNvPr id="1" name=""/>
        <p:cNvGrpSpPr/>
        <p:nvPr/>
      </p:nvGrpSpPr>
      <p:grpSpPr>
        <a:xfrm>
          <a:off x="0" y="0"/>
          <a:ext cx="0" cy="0"/>
          <a:chOff x="0" y="0"/>
          <a:chExt cx="0" cy="0"/>
        </a:xfrm>
      </p:grpSpPr>
      <p:sp>
        <p:nvSpPr>
          <p:cNvPr id="14" name="文本框 13"/>
          <p:cNvSpPr txBox="1"/>
          <p:nvPr userDrawn="1"/>
        </p:nvSpPr>
        <p:spPr>
          <a:xfrm>
            <a:off x="330486" y="550605"/>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回顾反思</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p:cNvGrpSpPr/>
          <p:nvPr userDrawn="1"/>
        </p:nvGrpSpPr>
        <p:grpSpPr>
          <a:xfrm>
            <a:off x="-116812" y="273316"/>
            <a:ext cx="3985744" cy="942554"/>
            <a:chOff x="-116812" y="273316"/>
            <a:chExt cx="3985744" cy="942554"/>
          </a:xfrm>
        </p:grpSpPr>
        <p:sp>
          <p:nvSpPr>
            <p:cNvPr id="8" name="矩形: 圆顶角 7"/>
            <p:cNvSpPr/>
            <p:nvPr/>
          </p:nvSpPr>
          <p:spPr>
            <a:xfrm rot="5400000" flipH="1">
              <a:off x="1913125" y="-869784"/>
              <a:ext cx="530362" cy="3381252"/>
            </a:xfrm>
            <a:prstGeom prst="round2SameRect">
              <a:avLst>
                <a:gd name="adj1" fmla="val 50000"/>
                <a:gd name="adj2" fmla="val 0"/>
              </a:avLst>
            </a:prstGeom>
            <a:gradFill>
              <a:gsLst>
                <a:gs pos="39000">
                  <a:schemeClr val="accent1"/>
                </a:gs>
                <a:gs pos="100000">
                  <a:schemeClr val="accent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grpSp>
          <p:nvGrpSpPr>
            <p:cNvPr id="9" name="组合 8"/>
            <p:cNvGrpSpPr/>
            <p:nvPr userDrawn="1"/>
          </p:nvGrpSpPr>
          <p:grpSpPr>
            <a:xfrm flipH="1">
              <a:off x="-116812" y="273316"/>
              <a:ext cx="935236" cy="942554"/>
              <a:chOff x="7458193" y="-3113387"/>
              <a:chExt cx="8971540" cy="9041742"/>
            </a:xfrm>
          </p:grpSpPr>
          <p:sp>
            <p:nvSpPr>
              <p:cNvPr id="10" name="不完整圆 9"/>
              <p:cNvSpPr/>
              <p:nvPr/>
            </p:nvSpPr>
            <p:spPr>
              <a:xfrm>
                <a:off x="7458193" y="-3113387"/>
                <a:ext cx="8971540" cy="9041742"/>
              </a:xfrm>
              <a:prstGeom prst="pie">
                <a:avLst>
                  <a:gd name="adj1" fmla="val 7703852"/>
                  <a:gd name="adj2" fmla="val 1285446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FandolFang R" panose="00000500000000000000" pitchFamily="50" charset="-122"/>
                  <a:ea typeface="FandolFang R" panose="00000500000000000000" pitchFamily="50" charset="-122"/>
                </a:endParaRPr>
              </a:p>
            </p:txBody>
          </p:sp>
          <p:sp>
            <p:nvSpPr>
              <p:cNvPr id="11" name="不完整圆 10"/>
              <p:cNvSpPr/>
              <p:nvPr/>
            </p:nvSpPr>
            <p:spPr>
              <a:xfrm>
                <a:off x="8191875" y="-2344604"/>
                <a:ext cx="7504176" cy="7504176"/>
              </a:xfrm>
              <a:prstGeom prst="pie">
                <a:avLst>
                  <a:gd name="adj1" fmla="val 5137998"/>
                  <a:gd name="adj2" fmla="val 1625284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FandolFang R" panose="00000500000000000000" pitchFamily="50" charset="-122"/>
                  <a:ea typeface="FandolFang R" panose="00000500000000000000" pitchFamily="50" charset="-122"/>
                </a:endParaRPr>
              </a:p>
            </p:txBody>
          </p:sp>
          <p:sp>
            <p:nvSpPr>
              <p:cNvPr id="12" name="不完整圆 11"/>
              <p:cNvSpPr/>
              <p:nvPr/>
            </p:nvSpPr>
            <p:spPr>
              <a:xfrm>
                <a:off x="8596566" y="-1939913"/>
                <a:ext cx="6694794" cy="6694794"/>
              </a:xfrm>
              <a:prstGeom prst="pie">
                <a:avLst>
                  <a:gd name="adj1" fmla="val 0"/>
                  <a:gd name="adj2" fmla="val 10943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FandolFang R" panose="00000500000000000000" pitchFamily="50" charset="-122"/>
                  <a:ea typeface="FandolFang R" panose="00000500000000000000" pitchFamily="50" charset="-122"/>
                </a:endParaRPr>
              </a:p>
            </p:txBody>
          </p:sp>
          <p:sp>
            <p:nvSpPr>
              <p:cNvPr id="13" name="不完整圆 12"/>
              <p:cNvSpPr/>
              <p:nvPr userDrawn="1"/>
            </p:nvSpPr>
            <p:spPr>
              <a:xfrm>
                <a:off x="10083495" y="-921689"/>
                <a:ext cx="4187961" cy="4187962"/>
              </a:xfrm>
              <a:prstGeom prst="pie">
                <a:avLst>
                  <a:gd name="adj1" fmla="val 16228486"/>
                  <a:gd name="adj2" fmla="val 5801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FandolFang R" panose="00000500000000000000" pitchFamily="50" charset="-122"/>
                  <a:ea typeface="FandolFang R" panose="00000500000000000000" pitchFamily="50" charset="-122"/>
                </a:endParaRPr>
              </a:p>
            </p:txBody>
          </p:sp>
        </p:grpSp>
      </p:grpSp>
      <p:sp>
        <p:nvSpPr>
          <p:cNvPr id="15" name="矩形: 圆角 14"/>
          <p:cNvSpPr/>
          <p:nvPr userDrawn="1"/>
        </p:nvSpPr>
        <p:spPr>
          <a:xfrm>
            <a:off x="-116812" y="6116512"/>
            <a:ext cx="12308812" cy="239699"/>
          </a:xfrm>
          <a:prstGeom prst="roundRect">
            <a:avLst>
              <a:gd name="adj" fmla="val 50000"/>
            </a:avLst>
          </a:prstGeom>
          <a:gradFill>
            <a:gsLst>
              <a:gs pos="0">
                <a:schemeClr val="bg1">
                  <a:lumMod val="85000"/>
                  <a:alpha val="31000"/>
                </a:schemeClr>
              </a:gs>
              <a:gs pos="10000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FandolFang R" panose="00000500000000000000" pitchFamily="50" charset="-122"/>
              <a:ea typeface="FandolFang R" panose="00000500000000000000" pitchFamily="50"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OPPOSans R" panose="00020600040101010101" pitchFamily="18" charset="-122"/>
          <a:ea typeface="OPPOSans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POSans R" panose="00020600040101010101" pitchFamily="18" charset="-122"/>
          <a:ea typeface="OPPOSans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POSans R" panose="00020600040101010101" pitchFamily="18" charset="-122"/>
          <a:ea typeface="OPPOSans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POSans R" panose="00020600040101010101" pitchFamily="18" charset="-122"/>
          <a:ea typeface="OPPOSans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POSans R" panose="00020600040101010101" pitchFamily="18" charset="-122"/>
          <a:ea typeface="OPPOSans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POSans R" panose="00020600040101010101" pitchFamily="18" charset="-122"/>
          <a:ea typeface="OPPOSans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7458193" y="-3113387"/>
            <a:ext cx="8971540" cy="9041742"/>
            <a:chOff x="7458193" y="-3113387"/>
            <a:chExt cx="8971540" cy="9041742"/>
          </a:xfrm>
        </p:grpSpPr>
        <p:sp>
          <p:nvSpPr>
            <p:cNvPr id="9" name="不完整圆 8"/>
            <p:cNvSpPr/>
            <p:nvPr/>
          </p:nvSpPr>
          <p:spPr>
            <a:xfrm>
              <a:off x="7458193" y="-3113387"/>
              <a:ext cx="8971540" cy="9041742"/>
            </a:xfrm>
            <a:prstGeom prst="pie">
              <a:avLst>
                <a:gd name="adj1" fmla="val 7703852"/>
                <a:gd name="adj2" fmla="val 1285446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FandolFang R" panose="00000500000000000000" pitchFamily="50" charset="-122"/>
                <a:ea typeface="FandolFang R" panose="00000500000000000000" pitchFamily="50" charset="-122"/>
              </a:endParaRPr>
            </a:p>
          </p:txBody>
        </p:sp>
        <p:sp>
          <p:nvSpPr>
            <p:cNvPr id="8" name="不完整圆 7"/>
            <p:cNvSpPr/>
            <p:nvPr/>
          </p:nvSpPr>
          <p:spPr>
            <a:xfrm>
              <a:off x="8191875" y="-2344604"/>
              <a:ext cx="7504176" cy="7504176"/>
            </a:xfrm>
            <a:prstGeom prst="pie">
              <a:avLst>
                <a:gd name="adj1" fmla="val 5137998"/>
                <a:gd name="adj2" fmla="val 1625284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FandolFang R" panose="00000500000000000000" pitchFamily="50" charset="-122"/>
                <a:ea typeface="FandolFang R" panose="00000500000000000000" pitchFamily="50" charset="-122"/>
              </a:endParaRPr>
            </a:p>
          </p:txBody>
        </p:sp>
        <p:sp>
          <p:nvSpPr>
            <p:cNvPr id="7" name="不完整圆 6"/>
            <p:cNvSpPr/>
            <p:nvPr/>
          </p:nvSpPr>
          <p:spPr>
            <a:xfrm>
              <a:off x="8596566" y="-1939913"/>
              <a:ext cx="6694794" cy="6694794"/>
            </a:xfrm>
            <a:prstGeom prst="pie">
              <a:avLst>
                <a:gd name="adj1" fmla="val 0"/>
                <a:gd name="adj2" fmla="val 109431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FandolFang R" panose="00000500000000000000" pitchFamily="50" charset="-122"/>
                <a:ea typeface="FandolFang R" panose="00000500000000000000" pitchFamily="50" charset="-122"/>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t="4067" b="24511"/>
            <a:stretch>
              <a:fillRect/>
            </a:stretch>
          </p:blipFill>
          <p:spPr>
            <a:xfrm>
              <a:off x="9098281" y="-1438198"/>
              <a:ext cx="5691364" cy="5691364"/>
            </a:xfrm>
            <a:prstGeom prst="ellipse">
              <a:avLst/>
            </a:prstGeom>
          </p:spPr>
        </p:pic>
      </p:grpSp>
      <p:sp>
        <p:nvSpPr>
          <p:cNvPr id="10" name="文本框 9"/>
          <p:cNvSpPr txBox="1"/>
          <p:nvPr/>
        </p:nvSpPr>
        <p:spPr>
          <a:xfrm>
            <a:off x="457955" y="2665479"/>
            <a:ext cx="8706618" cy="830997"/>
          </a:xfrm>
          <a:prstGeom prst="rect">
            <a:avLst/>
          </a:prstGeom>
          <a:noFill/>
          <a:ln w="9525">
            <a:noFill/>
          </a:ln>
        </p:spPr>
        <p:txBody>
          <a:bodyPr wrap="square">
            <a:spAutoFit/>
          </a:bodyPr>
          <a:lstStyle/>
          <a:p>
            <a:pPr fontAlgn="auto">
              <a:defRPr/>
            </a:pPr>
            <a:r>
              <a:rPr lang="en-US" altLang="zh-CN" sz="4800" noProof="1">
                <a:solidFill>
                  <a:schemeClr val="accent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6.5  </a:t>
            </a:r>
            <a:r>
              <a:rPr lang="zh-CN" altLang="en-US" sz="4800" noProof="1">
                <a:solidFill>
                  <a:schemeClr val="accent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整理与复习</a:t>
            </a:r>
          </a:p>
        </p:txBody>
      </p:sp>
      <p:sp>
        <p:nvSpPr>
          <p:cNvPr id="11" name="文本框 10"/>
          <p:cNvSpPr txBox="1"/>
          <p:nvPr/>
        </p:nvSpPr>
        <p:spPr>
          <a:xfrm>
            <a:off x="172362" y="1639798"/>
            <a:ext cx="5211445" cy="523220"/>
          </a:xfrm>
          <a:prstGeom prst="rect">
            <a:avLst/>
          </a:prstGeom>
          <a:noFill/>
          <a:ln w="9525">
            <a:noFill/>
          </a:ln>
        </p:spPr>
        <p:txBody>
          <a:bodyPr wrap="square">
            <a:spAutoFit/>
          </a:bodyPr>
          <a:lstStyle/>
          <a:p>
            <a:pPr algn="ctr" fontAlgn="auto">
              <a:defRPr/>
            </a:pPr>
            <a:r>
              <a:rPr lang="zh-CN" altLang="en-US" sz="2800" b="1" noProof="1">
                <a:solidFill>
                  <a:schemeClr val="tx1">
                    <a:lumMod val="75000"/>
                    <a:lumOff val="25000"/>
                  </a:schemeClr>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五年级下册数学（人教版）</a:t>
            </a:r>
          </a:p>
        </p:txBody>
      </p:sp>
      <p:grpSp>
        <p:nvGrpSpPr>
          <p:cNvPr id="12" name="组合 11"/>
          <p:cNvGrpSpPr/>
          <p:nvPr/>
        </p:nvGrpSpPr>
        <p:grpSpPr>
          <a:xfrm>
            <a:off x="850533" y="4279493"/>
            <a:ext cx="6607660" cy="519351"/>
            <a:chOff x="4525670" y="4426857"/>
            <a:chExt cx="6607660" cy="519351"/>
          </a:xfrm>
        </p:grpSpPr>
        <p:sp>
          <p:nvSpPr>
            <p:cNvPr id="13" name="文本框 12"/>
            <p:cNvSpPr txBox="1"/>
            <p:nvPr/>
          </p:nvSpPr>
          <p:spPr>
            <a:xfrm>
              <a:off x="6209844" y="4426857"/>
              <a:ext cx="3239312" cy="519351"/>
            </a:xfrm>
            <a:prstGeom prst="roundRect">
              <a:avLst>
                <a:gd name="adj" fmla="val 50000"/>
              </a:avLst>
            </a:prstGeom>
            <a:solidFill>
              <a:schemeClr val="accent2">
                <a:lumMod val="75000"/>
              </a:schemeClr>
            </a:solidFill>
            <a:ln w="9525">
              <a:noFill/>
            </a:ln>
          </p:spPr>
          <p:txBody>
            <a:bodyPr wrap="square">
              <a:spAutoFit/>
            </a:bodyPr>
            <a:lstStyle/>
            <a:p>
              <a:pPr algn="ctr" fontAlgn="auto">
                <a:defRPr/>
              </a:pPr>
              <a:r>
                <a:rPr lang="zh-CN" altLang="en-US" noProof="1">
                  <a:solidFill>
                    <a:schemeClr val="bg1"/>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授课人：</a:t>
              </a:r>
              <a:r>
                <a:rPr lang="en-US" altLang="zh-CN" noProof="1">
                  <a:solidFill>
                    <a:schemeClr val="bg1"/>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xippt</a:t>
              </a:r>
              <a:endParaRPr lang="zh-CN" altLang="en-US" noProof="1">
                <a:solidFill>
                  <a:schemeClr val="bg1"/>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endParaRPr>
            </a:p>
          </p:txBody>
        </p:sp>
        <p:cxnSp>
          <p:nvCxnSpPr>
            <p:cNvPr id="14" name="直接连接符 13"/>
            <p:cNvCxnSpPr/>
            <p:nvPr/>
          </p:nvCxnSpPr>
          <p:spPr>
            <a:xfrm>
              <a:off x="9537476" y="4686532"/>
              <a:ext cx="1595854" cy="0"/>
            </a:xfrm>
            <a:prstGeom prst="line">
              <a:avLst/>
            </a:prstGeom>
            <a:ln w="12700">
              <a:gradFill>
                <a:gsLst>
                  <a:gs pos="0">
                    <a:schemeClr val="accent2">
                      <a:lumMod val="75000"/>
                    </a:schemeClr>
                  </a:gs>
                  <a:gs pos="100000">
                    <a:schemeClr val="accent2">
                      <a:alpha val="0"/>
                    </a:schemeClr>
                  </a:gs>
                </a:gsLst>
                <a:lin ang="0" scaled="0"/>
              </a:gradFill>
              <a:headEnd type="oval"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4525670" y="4686532"/>
              <a:ext cx="1595854" cy="0"/>
            </a:xfrm>
            <a:prstGeom prst="line">
              <a:avLst/>
            </a:prstGeom>
            <a:ln w="12700">
              <a:gradFill>
                <a:gsLst>
                  <a:gs pos="0">
                    <a:schemeClr val="accent2">
                      <a:lumMod val="75000"/>
                    </a:schemeClr>
                  </a:gs>
                  <a:gs pos="100000">
                    <a:schemeClr val="accent2">
                      <a:alpha val="0"/>
                    </a:schemeClr>
                  </a:gs>
                </a:gsLst>
                <a:lin ang="0" scaled="0"/>
              </a:gradFill>
              <a:headEnd type="oval" w="med" len="med"/>
            </a:ln>
          </p:spPr>
          <p:style>
            <a:lnRef idx="1">
              <a:schemeClr val="accent1"/>
            </a:lnRef>
            <a:fillRef idx="0">
              <a:schemeClr val="accent1"/>
            </a:fillRef>
            <a:effectRef idx="0">
              <a:schemeClr val="accent1"/>
            </a:effectRef>
            <a:fontRef idx="minor">
              <a:schemeClr val="tx1"/>
            </a:fontRef>
          </p:style>
        </p:cxnSp>
      </p:grpSp>
      <p:cxnSp>
        <p:nvCxnSpPr>
          <p:cNvPr id="16" name="直接连接符 15"/>
          <p:cNvCxnSpPr/>
          <p:nvPr/>
        </p:nvCxnSpPr>
        <p:spPr>
          <a:xfrm>
            <a:off x="-3475512" y="6372265"/>
            <a:ext cx="4094480" cy="0"/>
          </a:xfrm>
          <a:prstGeom prst="line">
            <a:avLst/>
          </a:prstGeom>
          <a:ln>
            <a:gradFill>
              <a:gsLst>
                <a:gs pos="0">
                  <a:schemeClr val="bg1">
                    <a:alpha val="0"/>
                  </a:schemeClr>
                </a:gs>
                <a:gs pos="5000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625600" y="3632200"/>
            <a:ext cx="5427902" cy="338554"/>
          </a:xfrm>
          <a:prstGeom prst="rect">
            <a:avLst/>
          </a:prstGeom>
          <a:noFill/>
          <a:ln w="9525">
            <a:noFill/>
          </a:ln>
        </p:spPr>
        <p:txBody>
          <a:bodyPr wrap="square">
            <a:spAutoFit/>
          </a:bodyPr>
          <a:lstStyle/>
          <a:p>
            <a:pPr algn="dist" fontAlgn="auto">
              <a:defRPr/>
            </a:pPr>
            <a:r>
              <a:rPr lang="en-US" altLang="zh-CN" sz="1600" noProof="1">
                <a:solidFill>
                  <a:schemeClr val="bg1">
                    <a:lumMod val="50000"/>
                  </a:schemeClr>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ORGANIZE AND REVIEW</a:t>
            </a:r>
            <a:endParaRPr lang="zh-CN" altLang="en-US" sz="1600" noProof="1">
              <a:solidFill>
                <a:schemeClr val="bg1">
                  <a:lumMod val="50000"/>
                </a:schemeClr>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endParaRPr>
          </a:p>
        </p:txBody>
      </p:sp>
      <p:sp>
        <p:nvSpPr>
          <p:cNvPr id="18" name="矩形: 圆角 17"/>
          <p:cNvSpPr/>
          <p:nvPr/>
        </p:nvSpPr>
        <p:spPr>
          <a:xfrm>
            <a:off x="-485644" y="5168337"/>
            <a:ext cx="8971540" cy="299973"/>
          </a:xfrm>
          <a:prstGeom prst="roundRect">
            <a:avLst>
              <a:gd name="adj" fmla="val 50000"/>
            </a:avLst>
          </a:prstGeom>
          <a:gradFill>
            <a:gsLst>
              <a:gs pos="0">
                <a:schemeClr val="bg1">
                  <a:lumMod val="85000"/>
                </a:schemeClr>
              </a:gs>
              <a:gs pos="10000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FandolFang R" panose="00000500000000000000" pitchFamily="50" charset="-122"/>
              <a:ea typeface="FandolFang R" panose="00000500000000000000" pitchFamily="50" charset="-122"/>
            </a:endParaRPr>
          </a:p>
        </p:txBody>
      </p:sp>
      <p:sp>
        <p:nvSpPr>
          <p:cNvPr id="20" name="矩形: 圆角 19"/>
          <p:cNvSpPr/>
          <p:nvPr/>
        </p:nvSpPr>
        <p:spPr>
          <a:xfrm>
            <a:off x="3209658" y="5708418"/>
            <a:ext cx="8971540" cy="299973"/>
          </a:xfrm>
          <a:prstGeom prst="roundRect">
            <a:avLst>
              <a:gd name="adj" fmla="val 50000"/>
            </a:avLst>
          </a:prstGeom>
          <a:gradFill>
            <a:gsLst>
              <a:gs pos="0">
                <a:schemeClr val="bg1">
                  <a:lumMod val="85000"/>
                  <a:alpha val="31000"/>
                </a:schemeClr>
              </a:gs>
              <a:gs pos="10000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FandolFang R" panose="00000500000000000000" pitchFamily="50" charset="-122"/>
              <a:ea typeface="FandolFang R" panose="00000500000000000000" pitchFamily="50" charset="-122"/>
            </a:endParaRPr>
          </a:p>
        </p:txBody>
      </p:sp>
      <p:grpSp>
        <p:nvGrpSpPr>
          <p:cNvPr id="22" name="组合 21"/>
          <p:cNvGrpSpPr/>
          <p:nvPr/>
        </p:nvGrpSpPr>
        <p:grpSpPr>
          <a:xfrm>
            <a:off x="-485644" y="-370328"/>
            <a:ext cx="1599686" cy="1599686"/>
            <a:chOff x="-913255" y="-746252"/>
            <a:chExt cx="2362708" cy="2362708"/>
          </a:xfrm>
        </p:grpSpPr>
        <p:sp>
          <p:nvSpPr>
            <p:cNvPr id="4" name="椭圆 3"/>
            <p:cNvSpPr/>
            <p:nvPr/>
          </p:nvSpPr>
          <p:spPr>
            <a:xfrm>
              <a:off x="-913255" y="-746252"/>
              <a:ext cx="2362708" cy="2362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FandolFang R" panose="00000500000000000000" pitchFamily="50" charset="-122"/>
                <a:ea typeface="FandolFang R" panose="00000500000000000000" pitchFamily="50" charset="-122"/>
              </a:endParaRPr>
            </a:p>
          </p:txBody>
        </p:sp>
        <p:sp>
          <p:nvSpPr>
            <p:cNvPr id="21" name="椭圆 20"/>
            <p:cNvSpPr/>
            <p:nvPr/>
          </p:nvSpPr>
          <p:spPr>
            <a:xfrm>
              <a:off x="-479691" y="-312688"/>
              <a:ext cx="1495581" cy="149558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FandolFang R" panose="00000500000000000000" pitchFamily="50" charset="-122"/>
                <a:ea typeface="FandolFang R" panose="00000500000000000000" pitchFamily="50" charset="-122"/>
              </a:endParaRPr>
            </a:p>
          </p:txBody>
        </p:sp>
      </p:grpSp>
      <p:cxnSp>
        <p:nvCxnSpPr>
          <p:cNvPr id="23" name="直接连接符 22"/>
          <p:cNvCxnSpPr/>
          <p:nvPr/>
        </p:nvCxnSpPr>
        <p:spPr>
          <a:xfrm flipH="1">
            <a:off x="0" y="2252943"/>
            <a:ext cx="4926904" cy="0"/>
          </a:xfrm>
          <a:prstGeom prst="line">
            <a:avLst/>
          </a:prstGeom>
          <a:ln w="6350">
            <a:gradFill>
              <a:gsLst>
                <a:gs pos="0">
                  <a:schemeClr val="accent1"/>
                </a:gs>
                <a:gs pos="100000">
                  <a:schemeClr val="accent1">
                    <a:alpha val="0"/>
                  </a:schemeClr>
                </a:gs>
              </a:gsLst>
              <a:lin ang="0" scaled="0"/>
            </a:gradFill>
            <a:headEnd type="oval" w="sm" len="sm"/>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7135057" y="1854490"/>
            <a:ext cx="776865" cy="77686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latin typeface="OPPOSans H" panose="00020600040101010101" pitchFamily="18" charset="-122"/>
                <a:ea typeface="OPPOSans H" panose="00020600040101010101" pitchFamily="18" charset="-122"/>
                <a:sym typeface="OPPOSans H" panose="00020600040101010101" pitchFamily="18" charset="-122"/>
              </a:rPr>
              <a:t>+</a:t>
            </a:r>
            <a:endParaRPr lang="zh-CN" altLang="en-US" sz="7200" dirty="0">
              <a:latin typeface="OPPOSans H" panose="00020600040101010101" pitchFamily="18" charset="-122"/>
              <a:ea typeface="OPPOSans H" panose="00020600040101010101" pitchFamily="18" charset="-122"/>
              <a:sym typeface="OPPOSans H" panose="00020600040101010101" pitchFamily="18" charset="-122"/>
            </a:endParaRPr>
          </a:p>
        </p:txBody>
      </p:sp>
      <p:sp>
        <p:nvSpPr>
          <p:cNvPr id="25" name="椭圆 24"/>
          <p:cNvSpPr/>
          <p:nvPr/>
        </p:nvSpPr>
        <p:spPr>
          <a:xfrm>
            <a:off x="7672656" y="3131777"/>
            <a:ext cx="776865" cy="7768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solidFill>
                  <a:schemeClr val="bg1"/>
                </a:solidFill>
                <a:latin typeface="OPPOSans H" panose="00020600040101010101" pitchFamily="18" charset="-122"/>
                <a:ea typeface="OPPOSans H" panose="00020600040101010101" pitchFamily="18" charset="-122"/>
                <a:sym typeface="OPPOSans H" panose="00020600040101010101" pitchFamily="18" charset="-122"/>
              </a:rPr>
              <a:t>-</a:t>
            </a:r>
            <a:endParaRPr lang="zh-CN" altLang="en-US" sz="7200" dirty="0">
              <a:solidFill>
                <a:schemeClr val="bg1"/>
              </a:solidFill>
              <a:latin typeface="OPPOSans H" panose="00020600040101010101" pitchFamily="18" charset="-122"/>
              <a:ea typeface="OPPOSans H" panose="00020600040101010101" pitchFamily="18" charset="-122"/>
              <a:sym typeface="OPPOSans H"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文本框 1"/>
          <p:cNvSpPr txBox="1">
            <a:spLocks noChangeArrowheads="1"/>
          </p:cNvSpPr>
          <p:nvPr/>
        </p:nvSpPr>
        <p:spPr bwMode="auto">
          <a:xfrm>
            <a:off x="801688" y="1356204"/>
            <a:ext cx="10272713" cy="54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例 </a:t>
            </a: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电视台少儿频道各类节目播出时间分配情况如下。</a:t>
            </a:r>
          </a:p>
        </p:txBody>
      </p:sp>
      <p:pic>
        <p:nvPicPr>
          <p:cNvPr id="17410" name="图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564" y="2471739"/>
            <a:ext cx="7532687"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文本框 7"/>
          <p:cNvSpPr txBox="1">
            <a:spLocks noChangeArrowheads="1"/>
          </p:cNvSpPr>
          <p:nvPr/>
        </p:nvSpPr>
        <p:spPr bwMode="auto">
          <a:xfrm>
            <a:off x="1116014" y="4699001"/>
            <a:ext cx="9958387" cy="54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（2）其他节目占每天节目播出时间的几分之几？</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文本框 6"/>
          <p:cNvSpPr txBox="1">
            <a:spLocks noChangeArrowheads="1"/>
          </p:cNvSpPr>
          <p:nvPr/>
        </p:nvSpPr>
        <p:spPr bwMode="auto">
          <a:xfrm>
            <a:off x="1256967" y="1824082"/>
            <a:ext cx="9510713" cy="51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思路分析：</a:t>
            </a:r>
            <a:r>
              <a:rPr lang="zh-CN" altLang="zh-CN" sz="2400" dirty="0">
                <a:solidFill>
                  <a:srgbClr val="00B05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用整体“1”减去前四类节目所占的时间分配之和。</a:t>
            </a:r>
          </a:p>
        </p:txBody>
      </p:sp>
      <p:grpSp>
        <p:nvGrpSpPr>
          <p:cNvPr id="16" name="组合 15"/>
          <p:cNvGrpSpPr/>
          <p:nvPr/>
        </p:nvGrpSpPr>
        <p:grpSpPr bwMode="auto">
          <a:xfrm>
            <a:off x="1354139" y="2979738"/>
            <a:ext cx="10345737" cy="2052500"/>
            <a:chOff x="1452" y="5564"/>
            <a:chExt cx="16292" cy="3231"/>
          </a:xfrm>
        </p:grpSpPr>
        <p:sp>
          <p:nvSpPr>
            <p:cNvPr id="19459" name="文本框 2"/>
            <p:cNvSpPr txBox="1">
              <a:spLocks noChangeArrowheads="1"/>
            </p:cNvSpPr>
            <p:nvPr/>
          </p:nvSpPr>
          <p:spPr bwMode="auto">
            <a:xfrm>
              <a:off x="1452" y="7737"/>
              <a:ext cx="16292"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答：其他节目占每天节目播出时间的       。</a:t>
              </a:r>
            </a:p>
          </p:txBody>
        </p:sp>
        <p:grpSp>
          <p:nvGrpSpPr>
            <p:cNvPr id="19460" name="组合 11"/>
            <p:cNvGrpSpPr/>
            <p:nvPr/>
          </p:nvGrpSpPr>
          <p:grpSpPr bwMode="auto">
            <a:xfrm>
              <a:off x="5270" y="5564"/>
              <a:ext cx="8272" cy="3231"/>
              <a:chOff x="5270" y="5564"/>
              <a:chExt cx="8272" cy="3231"/>
            </a:xfrm>
          </p:grpSpPr>
          <p:grpSp>
            <p:nvGrpSpPr>
              <p:cNvPr id="19461" name="组合 27"/>
              <p:cNvGrpSpPr/>
              <p:nvPr/>
            </p:nvGrpSpPr>
            <p:grpSpPr bwMode="auto">
              <a:xfrm>
                <a:off x="9356" y="7487"/>
                <a:ext cx="1072" cy="1308"/>
                <a:chOff x="4474" y="1082"/>
                <a:chExt cx="1072" cy="1293"/>
              </a:xfrm>
            </p:grpSpPr>
            <p:sp>
              <p:nvSpPr>
                <p:cNvPr id="19462" name="文本框 28"/>
                <p:cNvSpPr txBox="1">
                  <a:spLocks noChangeArrowheads="1"/>
                </p:cNvSpPr>
                <p:nvPr/>
              </p:nvSpPr>
              <p:spPr bwMode="auto">
                <a:xfrm>
                  <a:off x="4474" y="1082"/>
                  <a:ext cx="1072" cy="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endPar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15</a:t>
                  </a:r>
                </a:p>
              </p:txBody>
            </p:sp>
            <p:cxnSp>
              <p:nvCxnSpPr>
                <p:cNvPr id="30" name="直接连接符 29"/>
                <p:cNvCxnSpPr/>
                <p:nvPr/>
              </p:nvCxnSpPr>
              <p:spPr>
                <a:xfrm>
                  <a:off x="4474" y="1729"/>
                  <a:ext cx="107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464" name="文本框 22"/>
              <p:cNvSpPr txBox="1">
                <a:spLocks noChangeArrowheads="1"/>
              </p:cNvSpPr>
              <p:nvPr/>
            </p:nvSpPr>
            <p:spPr bwMode="auto">
              <a:xfrm>
                <a:off x="5270" y="5887"/>
                <a:ext cx="8272"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     ＝ </a:t>
                </a:r>
              </a:p>
            </p:txBody>
          </p:sp>
          <p:grpSp>
            <p:nvGrpSpPr>
              <p:cNvPr id="19465" name="组合 24"/>
              <p:cNvGrpSpPr/>
              <p:nvPr/>
            </p:nvGrpSpPr>
            <p:grpSpPr bwMode="auto">
              <a:xfrm>
                <a:off x="6364" y="5564"/>
                <a:ext cx="783" cy="1308"/>
                <a:chOff x="8254" y="1159"/>
                <a:chExt cx="783" cy="1308"/>
              </a:xfrm>
            </p:grpSpPr>
            <p:sp>
              <p:nvSpPr>
                <p:cNvPr id="19466" name="文本框 25"/>
                <p:cNvSpPr txBox="1">
                  <a:spLocks noChangeArrowheads="1"/>
                </p:cNvSpPr>
                <p:nvPr/>
              </p:nvSpPr>
              <p:spPr bwMode="auto">
                <a:xfrm>
                  <a:off x="8254" y="1159"/>
                  <a:ext cx="783"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15</a:t>
                  </a:r>
                </a:p>
              </p:txBody>
            </p:sp>
            <p:cxnSp>
              <p:nvCxnSpPr>
                <p:cNvPr id="27" name="直接连接符 26"/>
                <p:cNvCxnSpPr>
                  <a:stCxn id="19466" idx="1"/>
                  <a:endCxn id="19466" idx="3"/>
                </p:cNvCxnSpPr>
                <p:nvPr/>
              </p:nvCxnSpPr>
              <p:spPr>
                <a:xfrm>
                  <a:off x="8254" y="1813"/>
                  <a:ext cx="78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9468" name="组合 33"/>
              <p:cNvGrpSpPr/>
              <p:nvPr/>
            </p:nvGrpSpPr>
            <p:grpSpPr bwMode="auto">
              <a:xfrm>
                <a:off x="7653" y="5564"/>
                <a:ext cx="783" cy="1308"/>
                <a:chOff x="7511" y="1159"/>
                <a:chExt cx="783" cy="1308"/>
              </a:xfrm>
            </p:grpSpPr>
            <p:sp>
              <p:nvSpPr>
                <p:cNvPr id="19469" name="文本框 34"/>
                <p:cNvSpPr txBox="1">
                  <a:spLocks noChangeArrowheads="1"/>
                </p:cNvSpPr>
                <p:nvPr/>
              </p:nvSpPr>
              <p:spPr bwMode="auto">
                <a:xfrm>
                  <a:off x="7511" y="1159"/>
                  <a:ext cx="783"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12</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15</a:t>
                  </a:r>
                </a:p>
              </p:txBody>
            </p:sp>
            <p:cxnSp>
              <p:nvCxnSpPr>
                <p:cNvPr id="36" name="直接连接符 35"/>
                <p:cNvCxnSpPr>
                  <a:stCxn id="19469" idx="1"/>
                  <a:endCxn id="19469" idx="3"/>
                </p:cNvCxnSpPr>
                <p:nvPr/>
              </p:nvCxnSpPr>
              <p:spPr>
                <a:xfrm>
                  <a:off x="7511" y="1813"/>
                  <a:ext cx="78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9471" name="组合 3"/>
              <p:cNvGrpSpPr/>
              <p:nvPr/>
            </p:nvGrpSpPr>
            <p:grpSpPr bwMode="auto">
              <a:xfrm>
                <a:off x="7653" y="5564"/>
                <a:ext cx="2775" cy="1308"/>
                <a:chOff x="5719" y="1047"/>
                <a:chExt cx="2775" cy="1293"/>
              </a:xfrm>
            </p:grpSpPr>
            <p:sp>
              <p:nvSpPr>
                <p:cNvPr id="19472" name="文本框 9"/>
                <p:cNvSpPr txBox="1">
                  <a:spLocks noChangeArrowheads="1"/>
                </p:cNvSpPr>
                <p:nvPr/>
              </p:nvSpPr>
              <p:spPr bwMode="auto">
                <a:xfrm>
                  <a:off x="7422" y="1047"/>
                  <a:ext cx="1072" cy="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endPar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15</a:t>
                  </a:r>
                </a:p>
              </p:txBody>
            </p:sp>
            <p:cxnSp>
              <p:nvCxnSpPr>
                <p:cNvPr id="11" name="直接连接符 10"/>
                <p:cNvCxnSpPr>
                  <a:stCxn id="19469" idx="1"/>
                  <a:endCxn id="19469" idx="3"/>
                </p:cNvCxnSpPr>
                <p:nvPr/>
              </p:nvCxnSpPr>
              <p:spPr>
                <a:xfrm>
                  <a:off x="5719" y="1693"/>
                  <a:ext cx="78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422" y="1693"/>
                  <a:ext cx="78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图片 2" descr="标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806" y="1620069"/>
            <a:ext cx="2155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文本框 5"/>
          <p:cNvSpPr txBox="1">
            <a:spLocks noChangeArrowheads="1"/>
          </p:cNvSpPr>
          <p:nvPr/>
        </p:nvSpPr>
        <p:spPr bwMode="auto">
          <a:xfrm>
            <a:off x="1308893" y="1605783"/>
            <a:ext cx="1598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考点 </a:t>
            </a:r>
            <a:r>
              <a:rPr lang="en-US" altLang="zh-CN" sz="24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p>
        </p:txBody>
      </p:sp>
      <p:sp>
        <p:nvSpPr>
          <p:cNvPr id="20483" name="文本框 7"/>
          <p:cNvSpPr txBox="1">
            <a:spLocks noChangeArrowheads="1"/>
          </p:cNvSpPr>
          <p:nvPr/>
        </p:nvSpPr>
        <p:spPr bwMode="auto">
          <a:xfrm>
            <a:off x="3088480" y="1620070"/>
            <a:ext cx="78089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异分母分数加、减法的计算方法</a:t>
            </a:r>
          </a:p>
        </p:txBody>
      </p:sp>
      <p:sp>
        <p:nvSpPr>
          <p:cNvPr id="20484" name="文本框 1"/>
          <p:cNvSpPr txBox="1">
            <a:spLocks noChangeArrowheads="1"/>
          </p:cNvSpPr>
          <p:nvPr/>
        </p:nvSpPr>
        <p:spPr bwMode="auto">
          <a:xfrm>
            <a:off x="816768" y="2321745"/>
            <a:ext cx="10272713" cy="54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例 </a:t>
            </a: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r>
              <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计算下面各题。</a:t>
            </a:r>
          </a:p>
        </p:txBody>
      </p:sp>
      <p:sp>
        <p:nvSpPr>
          <p:cNvPr id="7" name="文本框 6"/>
          <p:cNvSpPr txBox="1">
            <a:spLocks noChangeArrowheads="1"/>
          </p:cNvSpPr>
          <p:nvPr/>
        </p:nvSpPr>
        <p:spPr bwMode="auto">
          <a:xfrm>
            <a:off x="874012" y="4363396"/>
            <a:ext cx="10728053" cy="170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思路分析：</a:t>
            </a:r>
            <a:r>
              <a:rPr lang="zh-CN" altLang="zh-CN" sz="2400" dirty="0">
                <a:solidFill>
                  <a:srgbClr val="00B05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上面两题中的两个分数分母不同，即分数单位不同，不能直接相加、减。应先通分，变成同分母分数，然后再按照同分母分数相加、减的法则进行计算。</a:t>
            </a:r>
          </a:p>
        </p:txBody>
      </p:sp>
      <p:grpSp>
        <p:nvGrpSpPr>
          <p:cNvPr id="20486" name="组合 2"/>
          <p:cNvGrpSpPr/>
          <p:nvPr/>
        </p:nvGrpSpPr>
        <p:grpSpPr bwMode="auto">
          <a:xfrm>
            <a:off x="1332705" y="3174232"/>
            <a:ext cx="9231312" cy="937011"/>
            <a:chOff x="1748" y="1775"/>
            <a:chExt cx="14538" cy="1476"/>
          </a:xfrm>
        </p:grpSpPr>
        <p:grpSp>
          <p:nvGrpSpPr>
            <p:cNvPr id="20487" name="组合 38"/>
            <p:cNvGrpSpPr/>
            <p:nvPr/>
          </p:nvGrpSpPr>
          <p:grpSpPr bwMode="auto">
            <a:xfrm>
              <a:off x="2914" y="1775"/>
              <a:ext cx="586" cy="1309"/>
              <a:chOff x="7591" y="1159"/>
              <a:chExt cx="586" cy="1309"/>
            </a:xfrm>
          </p:grpSpPr>
          <p:sp>
            <p:nvSpPr>
              <p:cNvPr id="20488" name="文本框 39"/>
              <p:cNvSpPr txBox="1">
                <a:spLocks noChangeArrowheads="1"/>
              </p:cNvSpPr>
              <p:nvPr/>
            </p:nvSpPr>
            <p:spPr bwMode="auto">
              <a:xfrm>
                <a:off x="7591" y="1159"/>
                <a:ext cx="586"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endPar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p>
            </p:txBody>
          </p:sp>
          <p:cxnSp>
            <p:nvCxnSpPr>
              <p:cNvPr id="41" name="直接连接符 40"/>
              <p:cNvCxnSpPr>
                <a:stCxn id="20488" idx="1"/>
                <a:endCxn id="20488" idx="3"/>
              </p:cNvCxnSpPr>
              <p:nvPr/>
            </p:nvCxnSpPr>
            <p:spPr>
              <a:xfrm>
                <a:off x="7591" y="1814"/>
                <a:ext cx="5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490" name="文本框 41"/>
            <p:cNvSpPr txBox="1">
              <a:spLocks noChangeArrowheads="1"/>
            </p:cNvSpPr>
            <p:nvPr/>
          </p:nvSpPr>
          <p:spPr bwMode="auto">
            <a:xfrm>
              <a:off x="1748" y="2233"/>
              <a:ext cx="14538"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    ＋     ＝              （2）    －      ＝</a:t>
              </a:r>
            </a:p>
          </p:txBody>
        </p:sp>
        <p:grpSp>
          <p:nvGrpSpPr>
            <p:cNvPr id="20491" name="组合 17"/>
            <p:cNvGrpSpPr/>
            <p:nvPr/>
          </p:nvGrpSpPr>
          <p:grpSpPr bwMode="auto">
            <a:xfrm>
              <a:off x="4696" y="1775"/>
              <a:ext cx="586" cy="1309"/>
              <a:chOff x="7796" y="1159"/>
              <a:chExt cx="586" cy="1309"/>
            </a:xfrm>
          </p:grpSpPr>
          <p:sp>
            <p:nvSpPr>
              <p:cNvPr id="20492" name="文本框 18"/>
              <p:cNvSpPr txBox="1">
                <a:spLocks noChangeArrowheads="1"/>
              </p:cNvSpPr>
              <p:nvPr/>
            </p:nvSpPr>
            <p:spPr bwMode="auto">
              <a:xfrm>
                <a:off x="7796" y="1159"/>
                <a:ext cx="586"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a:p>
                <a:pPr algn="ctr"/>
                <a:r>
                  <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a:t>
                </a:r>
              </a:p>
            </p:txBody>
          </p:sp>
          <p:cxnSp>
            <p:nvCxnSpPr>
              <p:cNvPr id="20" name="直接连接符 19"/>
              <p:cNvCxnSpPr>
                <a:stCxn id="20492" idx="1"/>
                <a:endCxn id="20492" idx="3"/>
              </p:cNvCxnSpPr>
              <p:nvPr/>
            </p:nvCxnSpPr>
            <p:spPr>
              <a:xfrm>
                <a:off x="7796" y="1814"/>
                <a:ext cx="5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94" name="组合 3"/>
            <p:cNvGrpSpPr/>
            <p:nvPr/>
          </p:nvGrpSpPr>
          <p:grpSpPr bwMode="auto">
            <a:xfrm>
              <a:off x="10717" y="1842"/>
              <a:ext cx="589" cy="1307"/>
              <a:chOff x="7980" y="1226"/>
              <a:chExt cx="589" cy="1307"/>
            </a:xfrm>
          </p:grpSpPr>
          <p:sp>
            <p:nvSpPr>
              <p:cNvPr id="20495" name="文本框 4"/>
              <p:cNvSpPr txBox="1">
                <a:spLocks noChangeArrowheads="1"/>
              </p:cNvSpPr>
              <p:nvPr/>
            </p:nvSpPr>
            <p:spPr bwMode="auto">
              <a:xfrm>
                <a:off x="7983" y="1226"/>
                <a:ext cx="586"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7</a:t>
                </a:r>
              </a:p>
            </p:txBody>
          </p:sp>
          <p:cxnSp>
            <p:nvCxnSpPr>
              <p:cNvPr id="9" name="直接连接符 8"/>
              <p:cNvCxnSpPr>
                <a:stCxn id="20495" idx="1"/>
                <a:endCxn id="20495" idx="3"/>
              </p:cNvCxnSpPr>
              <p:nvPr/>
            </p:nvCxnSpPr>
            <p:spPr>
              <a:xfrm>
                <a:off x="7980" y="1880"/>
                <a:ext cx="58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97" name="组合 9"/>
            <p:cNvGrpSpPr/>
            <p:nvPr/>
          </p:nvGrpSpPr>
          <p:grpSpPr bwMode="auto">
            <a:xfrm>
              <a:off x="12714" y="1942"/>
              <a:ext cx="586" cy="1309"/>
              <a:chOff x="8416" y="1326"/>
              <a:chExt cx="586" cy="1309"/>
            </a:xfrm>
          </p:grpSpPr>
          <p:sp>
            <p:nvSpPr>
              <p:cNvPr id="20498" name="文本框 10"/>
              <p:cNvSpPr txBox="1">
                <a:spLocks noChangeArrowheads="1"/>
              </p:cNvSpPr>
              <p:nvPr/>
            </p:nvSpPr>
            <p:spPr bwMode="auto">
              <a:xfrm>
                <a:off x="8416" y="1326"/>
                <a:ext cx="586"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endPar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9</a:t>
                </a:r>
              </a:p>
            </p:txBody>
          </p:sp>
          <p:cxnSp>
            <p:nvCxnSpPr>
              <p:cNvPr id="12" name="直接连接符 11"/>
              <p:cNvCxnSpPr>
                <a:stCxn id="20498" idx="1"/>
                <a:endCxn id="20498" idx="3"/>
              </p:cNvCxnSpPr>
              <p:nvPr/>
            </p:nvCxnSpPr>
            <p:spPr>
              <a:xfrm>
                <a:off x="8416" y="1981"/>
                <a:ext cx="5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bwMode="auto">
          <a:xfrm>
            <a:off x="4488189" y="2405100"/>
            <a:ext cx="4131024" cy="830994"/>
            <a:chOff x="8748" y="3310"/>
            <a:chExt cx="6504" cy="1309"/>
          </a:xfrm>
        </p:grpSpPr>
        <p:sp>
          <p:nvSpPr>
            <p:cNvPr id="22530" name="文本框 22"/>
            <p:cNvSpPr txBox="1">
              <a:spLocks noChangeArrowheads="1"/>
            </p:cNvSpPr>
            <p:nvPr/>
          </p:nvSpPr>
          <p:spPr bwMode="auto">
            <a:xfrm>
              <a:off x="9986" y="3681"/>
              <a:ext cx="5266"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 </a:t>
              </a:r>
            </a:p>
          </p:txBody>
        </p:sp>
        <p:grpSp>
          <p:nvGrpSpPr>
            <p:cNvPr id="22531" name="组合 4"/>
            <p:cNvGrpSpPr/>
            <p:nvPr/>
          </p:nvGrpSpPr>
          <p:grpSpPr bwMode="auto">
            <a:xfrm>
              <a:off x="8748" y="3310"/>
              <a:ext cx="881" cy="1309"/>
              <a:chOff x="8205" y="1159"/>
              <a:chExt cx="881" cy="1309"/>
            </a:xfrm>
          </p:grpSpPr>
          <p:sp>
            <p:nvSpPr>
              <p:cNvPr id="22532" name="文本框 5"/>
              <p:cNvSpPr txBox="1">
                <a:spLocks noChangeArrowheads="1"/>
              </p:cNvSpPr>
              <p:nvPr/>
            </p:nvSpPr>
            <p:spPr bwMode="auto">
              <a:xfrm>
                <a:off x="8205" y="1159"/>
                <a:ext cx="881"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12</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30</a:t>
                </a:r>
              </a:p>
            </p:txBody>
          </p:sp>
          <p:cxnSp>
            <p:nvCxnSpPr>
              <p:cNvPr id="8" name="直接连接符 7"/>
              <p:cNvCxnSpPr>
                <a:stCxn id="22532" idx="1"/>
                <a:endCxn id="22532" idx="3"/>
              </p:cNvCxnSpPr>
              <p:nvPr/>
            </p:nvCxnSpPr>
            <p:spPr>
              <a:xfrm>
                <a:off x="8205" y="1814"/>
                <a:ext cx="88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534" name="组合 24"/>
            <p:cNvGrpSpPr/>
            <p:nvPr/>
          </p:nvGrpSpPr>
          <p:grpSpPr bwMode="auto">
            <a:xfrm>
              <a:off x="10780" y="3310"/>
              <a:ext cx="881" cy="1309"/>
              <a:chOff x="8205" y="1159"/>
              <a:chExt cx="881" cy="1309"/>
            </a:xfrm>
          </p:grpSpPr>
          <p:sp>
            <p:nvSpPr>
              <p:cNvPr id="22535" name="文本框 25"/>
              <p:cNvSpPr txBox="1">
                <a:spLocks noChangeArrowheads="1"/>
              </p:cNvSpPr>
              <p:nvPr/>
            </p:nvSpPr>
            <p:spPr bwMode="auto">
              <a:xfrm>
                <a:off x="8205" y="1159"/>
                <a:ext cx="881"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30</a:t>
                </a:r>
              </a:p>
            </p:txBody>
          </p:sp>
          <p:cxnSp>
            <p:nvCxnSpPr>
              <p:cNvPr id="27" name="直接连接符 26"/>
              <p:cNvCxnSpPr>
                <a:stCxn id="22535" idx="1"/>
                <a:endCxn id="22535" idx="3"/>
              </p:cNvCxnSpPr>
              <p:nvPr/>
            </p:nvCxnSpPr>
            <p:spPr>
              <a:xfrm>
                <a:off x="8205" y="1814"/>
                <a:ext cx="88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537" name="组合 8"/>
            <p:cNvGrpSpPr/>
            <p:nvPr/>
          </p:nvGrpSpPr>
          <p:grpSpPr bwMode="auto">
            <a:xfrm>
              <a:off x="12939" y="3310"/>
              <a:ext cx="1139" cy="1309"/>
              <a:chOff x="8322" y="1159"/>
              <a:chExt cx="1139" cy="1294"/>
            </a:xfrm>
          </p:grpSpPr>
          <p:sp>
            <p:nvSpPr>
              <p:cNvPr id="22538" name="文本框 12"/>
              <p:cNvSpPr txBox="1">
                <a:spLocks noChangeArrowheads="1"/>
              </p:cNvSpPr>
              <p:nvPr/>
            </p:nvSpPr>
            <p:spPr bwMode="auto">
              <a:xfrm>
                <a:off x="8322" y="1159"/>
                <a:ext cx="1139" cy="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17</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30</a:t>
                </a:r>
              </a:p>
            </p:txBody>
          </p:sp>
          <p:cxnSp>
            <p:nvCxnSpPr>
              <p:cNvPr id="14" name="直接连接符 13"/>
              <p:cNvCxnSpPr>
                <a:stCxn id="22538" idx="1"/>
                <a:endCxn id="22538" idx="3"/>
              </p:cNvCxnSpPr>
              <p:nvPr/>
            </p:nvCxnSpPr>
            <p:spPr>
              <a:xfrm>
                <a:off x="8322" y="1806"/>
                <a:ext cx="11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2540" name="文本框 1"/>
          <p:cNvSpPr txBox="1">
            <a:spLocks noChangeArrowheads="1"/>
          </p:cNvSpPr>
          <p:nvPr/>
        </p:nvSpPr>
        <p:spPr bwMode="auto">
          <a:xfrm>
            <a:off x="1174751" y="1192682"/>
            <a:ext cx="10272713" cy="54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例 </a:t>
            </a: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r>
              <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计算下面各题。</a:t>
            </a:r>
          </a:p>
        </p:txBody>
      </p:sp>
      <p:grpSp>
        <p:nvGrpSpPr>
          <p:cNvPr id="22541" name="组合 49"/>
          <p:cNvGrpSpPr/>
          <p:nvPr/>
        </p:nvGrpSpPr>
        <p:grpSpPr bwMode="auto">
          <a:xfrm>
            <a:off x="1481717" y="2405100"/>
            <a:ext cx="3566160" cy="830994"/>
            <a:chOff x="3002" y="2576"/>
            <a:chExt cx="5617" cy="1309"/>
          </a:xfrm>
        </p:grpSpPr>
        <p:grpSp>
          <p:nvGrpSpPr>
            <p:cNvPr id="22542" name="组合 38"/>
            <p:cNvGrpSpPr/>
            <p:nvPr/>
          </p:nvGrpSpPr>
          <p:grpSpPr bwMode="auto">
            <a:xfrm>
              <a:off x="4438" y="2576"/>
              <a:ext cx="586" cy="1309"/>
              <a:chOff x="8352" y="1159"/>
              <a:chExt cx="586" cy="1309"/>
            </a:xfrm>
          </p:grpSpPr>
          <p:sp>
            <p:nvSpPr>
              <p:cNvPr id="22543" name="文本框 39"/>
              <p:cNvSpPr txBox="1">
                <a:spLocks noChangeArrowheads="1"/>
              </p:cNvSpPr>
              <p:nvPr/>
            </p:nvSpPr>
            <p:spPr bwMode="auto">
              <a:xfrm>
                <a:off x="8352" y="1159"/>
                <a:ext cx="586"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p>
            </p:txBody>
          </p:sp>
          <p:cxnSp>
            <p:nvCxnSpPr>
              <p:cNvPr id="41" name="直接连接符 40"/>
              <p:cNvCxnSpPr>
                <a:stCxn id="22543" idx="1"/>
                <a:endCxn id="22543" idx="3"/>
              </p:cNvCxnSpPr>
              <p:nvPr/>
            </p:nvCxnSpPr>
            <p:spPr>
              <a:xfrm>
                <a:off x="8352" y="1814"/>
                <a:ext cx="5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545" name="文本框 41"/>
            <p:cNvSpPr txBox="1">
              <a:spLocks noChangeArrowheads="1"/>
            </p:cNvSpPr>
            <p:nvPr/>
          </p:nvSpPr>
          <p:spPr bwMode="auto">
            <a:xfrm>
              <a:off x="3002" y="2897"/>
              <a:ext cx="5617"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    ＋     ＝</a:t>
              </a:r>
            </a:p>
          </p:txBody>
        </p:sp>
        <p:grpSp>
          <p:nvGrpSpPr>
            <p:cNvPr id="22546" name="组合 17"/>
            <p:cNvGrpSpPr/>
            <p:nvPr/>
          </p:nvGrpSpPr>
          <p:grpSpPr bwMode="auto">
            <a:xfrm>
              <a:off x="6015" y="2576"/>
              <a:ext cx="586" cy="1309"/>
              <a:chOff x="8352" y="1159"/>
              <a:chExt cx="586" cy="1309"/>
            </a:xfrm>
          </p:grpSpPr>
          <p:sp>
            <p:nvSpPr>
              <p:cNvPr id="22547" name="文本框 18"/>
              <p:cNvSpPr txBox="1">
                <a:spLocks noChangeArrowheads="1"/>
              </p:cNvSpPr>
              <p:nvPr/>
            </p:nvSpPr>
            <p:spPr bwMode="auto">
              <a:xfrm>
                <a:off x="8352" y="1159"/>
                <a:ext cx="586"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a:p>
                <a:pPr algn="ctr"/>
                <a:r>
                  <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a:t>
                </a:r>
              </a:p>
            </p:txBody>
          </p:sp>
          <p:cxnSp>
            <p:nvCxnSpPr>
              <p:cNvPr id="20" name="直接连接符 19"/>
              <p:cNvCxnSpPr>
                <a:stCxn id="22547" idx="1"/>
                <a:endCxn id="22547" idx="3"/>
              </p:cNvCxnSpPr>
              <p:nvPr/>
            </p:nvCxnSpPr>
            <p:spPr>
              <a:xfrm>
                <a:off x="8352" y="1814"/>
                <a:ext cx="5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2549" name="组合 48"/>
          <p:cNvGrpSpPr/>
          <p:nvPr/>
        </p:nvGrpSpPr>
        <p:grpSpPr bwMode="auto">
          <a:xfrm>
            <a:off x="1174751" y="3965574"/>
            <a:ext cx="3560763" cy="830824"/>
            <a:chOff x="2519" y="5455"/>
            <a:chExt cx="5608" cy="1307"/>
          </a:xfrm>
        </p:grpSpPr>
        <p:sp>
          <p:nvSpPr>
            <p:cNvPr id="22550" name="文本框 31"/>
            <p:cNvSpPr txBox="1">
              <a:spLocks noChangeArrowheads="1"/>
            </p:cNvSpPr>
            <p:nvPr/>
          </p:nvSpPr>
          <p:spPr bwMode="auto">
            <a:xfrm>
              <a:off x="2519" y="5913"/>
              <a:ext cx="5608"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    －      ＝</a:t>
              </a:r>
            </a:p>
          </p:txBody>
        </p:sp>
        <p:grpSp>
          <p:nvGrpSpPr>
            <p:cNvPr id="22551" name="组合 42"/>
            <p:cNvGrpSpPr/>
            <p:nvPr/>
          </p:nvGrpSpPr>
          <p:grpSpPr bwMode="auto">
            <a:xfrm>
              <a:off x="4515" y="5455"/>
              <a:ext cx="586" cy="1307"/>
              <a:chOff x="8352" y="1159"/>
              <a:chExt cx="586" cy="1307"/>
            </a:xfrm>
          </p:grpSpPr>
          <p:sp>
            <p:nvSpPr>
              <p:cNvPr id="22552" name="文本框 43"/>
              <p:cNvSpPr txBox="1">
                <a:spLocks noChangeArrowheads="1"/>
              </p:cNvSpPr>
              <p:nvPr/>
            </p:nvSpPr>
            <p:spPr bwMode="auto">
              <a:xfrm>
                <a:off x="8352" y="1159"/>
                <a:ext cx="586"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7</a:t>
                </a:r>
              </a:p>
            </p:txBody>
          </p:sp>
          <p:cxnSp>
            <p:nvCxnSpPr>
              <p:cNvPr id="45" name="直接连接符 44"/>
              <p:cNvCxnSpPr>
                <a:stCxn id="22552" idx="1"/>
                <a:endCxn id="22552" idx="3"/>
              </p:cNvCxnSpPr>
              <p:nvPr/>
            </p:nvCxnSpPr>
            <p:spPr>
              <a:xfrm>
                <a:off x="8352" y="1812"/>
                <a:ext cx="5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554" name="组合 45"/>
            <p:cNvGrpSpPr/>
            <p:nvPr/>
          </p:nvGrpSpPr>
          <p:grpSpPr bwMode="auto">
            <a:xfrm>
              <a:off x="6076" y="5455"/>
              <a:ext cx="586" cy="1307"/>
              <a:chOff x="8352" y="1159"/>
              <a:chExt cx="586" cy="1307"/>
            </a:xfrm>
          </p:grpSpPr>
          <p:sp>
            <p:nvSpPr>
              <p:cNvPr id="22555" name="文本框 46"/>
              <p:cNvSpPr txBox="1">
                <a:spLocks noChangeArrowheads="1"/>
              </p:cNvSpPr>
              <p:nvPr/>
            </p:nvSpPr>
            <p:spPr bwMode="auto">
              <a:xfrm>
                <a:off x="8352" y="1159"/>
                <a:ext cx="586"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9</a:t>
                </a:r>
              </a:p>
            </p:txBody>
          </p:sp>
          <p:cxnSp>
            <p:nvCxnSpPr>
              <p:cNvPr id="48" name="直接连接符 47"/>
              <p:cNvCxnSpPr>
                <a:stCxn id="22555" idx="1"/>
                <a:endCxn id="22555" idx="3"/>
              </p:cNvCxnSpPr>
              <p:nvPr/>
            </p:nvCxnSpPr>
            <p:spPr>
              <a:xfrm>
                <a:off x="8352" y="1813"/>
                <a:ext cx="5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3" name="组合 52"/>
          <p:cNvGrpSpPr/>
          <p:nvPr/>
        </p:nvGrpSpPr>
        <p:grpSpPr bwMode="auto">
          <a:xfrm>
            <a:off x="4615189" y="3965578"/>
            <a:ext cx="3958898" cy="830825"/>
            <a:chOff x="8748" y="3310"/>
            <a:chExt cx="6233" cy="1307"/>
          </a:xfrm>
        </p:grpSpPr>
        <p:sp>
          <p:nvSpPr>
            <p:cNvPr id="22558" name="文本框 53"/>
            <p:cNvSpPr txBox="1">
              <a:spLocks noChangeArrowheads="1"/>
            </p:cNvSpPr>
            <p:nvPr/>
          </p:nvSpPr>
          <p:spPr bwMode="auto">
            <a:xfrm>
              <a:off x="9715" y="3768"/>
              <a:ext cx="5266"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 </a:t>
              </a:r>
            </a:p>
          </p:txBody>
        </p:sp>
        <p:grpSp>
          <p:nvGrpSpPr>
            <p:cNvPr id="22559" name="组合 54"/>
            <p:cNvGrpSpPr/>
            <p:nvPr/>
          </p:nvGrpSpPr>
          <p:grpSpPr bwMode="auto">
            <a:xfrm>
              <a:off x="8748" y="3310"/>
              <a:ext cx="881" cy="1307"/>
              <a:chOff x="8205" y="1159"/>
              <a:chExt cx="881" cy="1307"/>
            </a:xfrm>
          </p:grpSpPr>
          <p:sp>
            <p:nvSpPr>
              <p:cNvPr id="22560" name="文本框 55"/>
              <p:cNvSpPr txBox="1">
                <a:spLocks noChangeArrowheads="1"/>
              </p:cNvSpPr>
              <p:nvPr/>
            </p:nvSpPr>
            <p:spPr bwMode="auto">
              <a:xfrm>
                <a:off x="8205" y="1159"/>
                <a:ext cx="881"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45</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63</a:t>
                </a:r>
              </a:p>
            </p:txBody>
          </p:sp>
          <p:cxnSp>
            <p:nvCxnSpPr>
              <p:cNvPr id="57" name="直接连接符 56"/>
              <p:cNvCxnSpPr>
                <a:stCxn id="22560" idx="1"/>
                <a:endCxn id="22560" idx="3"/>
              </p:cNvCxnSpPr>
              <p:nvPr/>
            </p:nvCxnSpPr>
            <p:spPr>
              <a:xfrm>
                <a:off x="8205" y="1813"/>
                <a:ext cx="88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562" name="组合 57"/>
            <p:cNvGrpSpPr/>
            <p:nvPr/>
          </p:nvGrpSpPr>
          <p:grpSpPr bwMode="auto">
            <a:xfrm>
              <a:off x="10780" y="3310"/>
              <a:ext cx="881" cy="1307"/>
              <a:chOff x="8205" y="1159"/>
              <a:chExt cx="881" cy="1307"/>
            </a:xfrm>
          </p:grpSpPr>
          <p:sp>
            <p:nvSpPr>
              <p:cNvPr id="22563" name="文本框 58"/>
              <p:cNvSpPr txBox="1">
                <a:spLocks noChangeArrowheads="1"/>
              </p:cNvSpPr>
              <p:nvPr/>
            </p:nvSpPr>
            <p:spPr bwMode="auto">
              <a:xfrm>
                <a:off x="8205" y="1159"/>
                <a:ext cx="881"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14</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63</a:t>
                </a:r>
              </a:p>
            </p:txBody>
          </p:sp>
          <p:cxnSp>
            <p:nvCxnSpPr>
              <p:cNvPr id="60" name="直接连接符 59"/>
              <p:cNvCxnSpPr>
                <a:stCxn id="22563" idx="1"/>
                <a:endCxn id="22563" idx="3"/>
              </p:cNvCxnSpPr>
              <p:nvPr/>
            </p:nvCxnSpPr>
            <p:spPr>
              <a:xfrm>
                <a:off x="8205" y="1813"/>
                <a:ext cx="88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565" name="组合 60"/>
            <p:cNvGrpSpPr/>
            <p:nvPr/>
          </p:nvGrpSpPr>
          <p:grpSpPr bwMode="auto">
            <a:xfrm>
              <a:off x="12939" y="3310"/>
              <a:ext cx="1139" cy="1307"/>
              <a:chOff x="8322" y="1159"/>
              <a:chExt cx="1139" cy="1292"/>
            </a:xfrm>
          </p:grpSpPr>
          <p:sp>
            <p:nvSpPr>
              <p:cNvPr id="22566" name="文本框 61"/>
              <p:cNvSpPr txBox="1">
                <a:spLocks noChangeArrowheads="1"/>
              </p:cNvSpPr>
              <p:nvPr/>
            </p:nvSpPr>
            <p:spPr bwMode="auto">
              <a:xfrm>
                <a:off x="8322" y="1159"/>
                <a:ext cx="1139" cy="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31</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63</a:t>
                </a:r>
              </a:p>
            </p:txBody>
          </p:sp>
          <p:cxnSp>
            <p:nvCxnSpPr>
              <p:cNvPr id="63" name="直接连接符 62"/>
              <p:cNvCxnSpPr>
                <a:stCxn id="22566" idx="1"/>
                <a:endCxn id="22566" idx="3"/>
              </p:cNvCxnSpPr>
              <p:nvPr/>
            </p:nvCxnSpPr>
            <p:spPr>
              <a:xfrm>
                <a:off x="8322" y="1805"/>
                <a:ext cx="11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图片 2" descr="标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107" y="1455943"/>
            <a:ext cx="2155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文本框 5"/>
          <p:cNvSpPr txBox="1">
            <a:spLocks noChangeArrowheads="1"/>
          </p:cNvSpPr>
          <p:nvPr/>
        </p:nvSpPr>
        <p:spPr bwMode="auto">
          <a:xfrm>
            <a:off x="1289194" y="1517211"/>
            <a:ext cx="1598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考点 </a:t>
            </a:r>
            <a:r>
              <a:rPr lang="en-US" altLang="zh-CN" sz="24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p>
        </p:txBody>
      </p:sp>
      <p:sp>
        <p:nvSpPr>
          <p:cNvPr id="23555" name="文本框 7"/>
          <p:cNvSpPr txBox="1">
            <a:spLocks noChangeArrowheads="1"/>
          </p:cNvSpPr>
          <p:nvPr/>
        </p:nvSpPr>
        <p:spPr bwMode="auto">
          <a:xfrm>
            <a:off x="3068781" y="1517211"/>
            <a:ext cx="78089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不带括号的分数加减混合运算的运算顺序和计算方法</a:t>
            </a:r>
          </a:p>
        </p:txBody>
      </p:sp>
      <p:sp>
        <p:nvSpPr>
          <p:cNvPr id="7" name="文本框 6"/>
          <p:cNvSpPr txBox="1">
            <a:spLocks noChangeArrowheads="1"/>
          </p:cNvSpPr>
          <p:nvPr/>
        </p:nvSpPr>
        <p:spPr bwMode="auto">
          <a:xfrm>
            <a:off x="843107" y="3578693"/>
            <a:ext cx="10560047" cy="147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思路分析：</a:t>
            </a:r>
            <a:r>
              <a:rPr lang="zh-CN" altLang="zh-CN" sz="2400" dirty="0">
                <a:solidFill>
                  <a:srgbClr val="00B05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要求铁丝总长是多少，就先求出剩下的铁丝有多少米，然后将剪去的铁丝和剩下的铁丝加起来。</a:t>
            </a:r>
          </a:p>
        </p:txBody>
      </p:sp>
      <p:grpSp>
        <p:nvGrpSpPr>
          <p:cNvPr id="23557" name="组合 15"/>
          <p:cNvGrpSpPr/>
          <p:nvPr/>
        </p:nvGrpSpPr>
        <p:grpSpPr bwMode="auto">
          <a:xfrm>
            <a:off x="985980" y="2220457"/>
            <a:ext cx="10795301" cy="830980"/>
            <a:chOff x="1477" y="2444"/>
            <a:chExt cx="17001" cy="1308"/>
          </a:xfrm>
        </p:grpSpPr>
        <p:sp>
          <p:nvSpPr>
            <p:cNvPr id="23558" name="文本框 1"/>
            <p:cNvSpPr txBox="1">
              <a:spLocks noChangeArrowheads="1"/>
            </p:cNvSpPr>
            <p:nvPr/>
          </p:nvSpPr>
          <p:spPr bwMode="auto">
            <a:xfrm>
              <a:off x="1477" y="2638"/>
              <a:ext cx="17001"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40000"/>
                </a:lnSpc>
              </a:pP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例 </a:t>
              </a: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一根铁丝剪去        m 后，剩下的比剪去的少 </a:t>
              </a: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m。这根铁丝长多少米？</a:t>
              </a:r>
            </a:p>
          </p:txBody>
        </p:sp>
        <p:grpSp>
          <p:nvGrpSpPr>
            <p:cNvPr id="23559" name="组合 1"/>
            <p:cNvGrpSpPr/>
            <p:nvPr/>
          </p:nvGrpSpPr>
          <p:grpSpPr bwMode="auto">
            <a:xfrm>
              <a:off x="5877" y="2444"/>
              <a:ext cx="783" cy="1308"/>
              <a:chOff x="6257" y="1100"/>
              <a:chExt cx="783" cy="1308"/>
            </a:xfrm>
          </p:grpSpPr>
          <p:sp>
            <p:nvSpPr>
              <p:cNvPr id="23560" name="文本框 5"/>
              <p:cNvSpPr txBox="1">
                <a:spLocks noChangeArrowheads="1"/>
              </p:cNvSpPr>
              <p:nvPr/>
            </p:nvSpPr>
            <p:spPr bwMode="auto">
              <a:xfrm>
                <a:off x="6257" y="1100"/>
                <a:ext cx="783"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7</a:t>
                </a:r>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10</a:t>
                </a:r>
              </a:p>
            </p:txBody>
          </p:sp>
          <p:cxnSp>
            <p:nvCxnSpPr>
              <p:cNvPr id="8" name="直接连接符 7"/>
              <p:cNvCxnSpPr>
                <a:stCxn id="23560" idx="1"/>
                <a:endCxn id="23560" idx="3"/>
              </p:cNvCxnSpPr>
              <p:nvPr/>
            </p:nvCxnSpPr>
            <p:spPr>
              <a:xfrm>
                <a:off x="6257" y="1754"/>
                <a:ext cx="78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562" name="组合 12"/>
            <p:cNvGrpSpPr/>
            <p:nvPr/>
          </p:nvGrpSpPr>
          <p:grpSpPr bwMode="auto">
            <a:xfrm>
              <a:off x="13714" y="2444"/>
              <a:ext cx="586" cy="1308"/>
              <a:chOff x="20300" y="-128"/>
              <a:chExt cx="586" cy="1308"/>
            </a:xfrm>
          </p:grpSpPr>
          <p:sp>
            <p:nvSpPr>
              <p:cNvPr id="23563" name="文本框 13"/>
              <p:cNvSpPr txBox="1">
                <a:spLocks noChangeArrowheads="1"/>
              </p:cNvSpPr>
              <p:nvPr/>
            </p:nvSpPr>
            <p:spPr bwMode="auto">
              <a:xfrm>
                <a:off x="20300" y="-128"/>
                <a:ext cx="586"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a:p>
                <a:pPr algn="ct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p>
            </p:txBody>
          </p:sp>
          <p:cxnSp>
            <p:nvCxnSpPr>
              <p:cNvPr id="15" name="直接连接符 14"/>
              <p:cNvCxnSpPr>
                <a:stCxn id="23563" idx="1"/>
                <a:endCxn id="23563" idx="3"/>
              </p:cNvCxnSpPr>
              <p:nvPr/>
            </p:nvCxnSpPr>
            <p:spPr>
              <a:xfrm>
                <a:off x="20300" y="527"/>
                <a:ext cx="5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组合 15"/>
          <p:cNvGrpSpPr/>
          <p:nvPr/>
        </p:nvGrpSpPr>
        <p:grpSpPr bwMode="auto">
          <a:xfrm>
            <a:off x="959644" y="1441290"/>
            <a:ext cx="10559088" cy="898237"/>
            <a:chOff x="1477" y="2432"/>
            <a:chExt cx="16629" cy="1415"/>
          </a:xfrm>
        </p:grpSpPr>
        <p:sp>
          <p:nvSpPr>
            <p:cNvPr id="25602" name="文本框 1"/>
            <p:cNvSpPr txBox="1">
              <a:spLocks noChangeArrowheads="1"/>
            </p:cNvSpPr>
            <p:nvPr/>
          </p:nvSpPr>
          <p:spPr bwMode="auto">
            <a:xfrm>
              <a:off x="1477" y="2638"/>
              <a:ext cx="16629" cy="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40000"/>
                </a:lnSpc>
              </a:pP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例 </a:t>
              </a: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一根铁丝剪去        m 后，剩下的比剪去的少 </a:t>
              </a: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m。这根铁丝长多少米？</a:t>
              </a:r>
            </a:p>
          </p:txBody>
        </p:sp>
        <p:grpSp>
          <p:nvGrpSpPr>
            <p:cNvPr id="25603" name="组合 2"/>
            <p:cNvGrpSpPr/>
            <p:nvPr/>
          </p:nvGrpSpPr>
          <p:grpSpPr bwMode="auto">
            <a:xfrm>
              <a:off x="5895" y="2538"/>
              <a:ext cx="783" cy="1309"/>
              <a:chOff x="6275" y="1194"/>
              <a:chExt cx="783" cy="1309"/>
            </a:xfrm>
          </p:grpSpPr>
          <p:sp>
            <p:nvSpPr>
              <p:cNvPr id="25604" name="文本框 3"/>
              <p:cNvSpPr txBox="1">
                <a:spLocks noChangeArrowheads="1"/>
              </p:cNvSpPr>
              <p:nvPr/>
            </p:nvSpPr>
            <p:spPr bwMode="auto">
              <a:xfrm>
                <a:off x="6275" y="1194"/>
                <a:ext cx="783"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7</a:t>
                </a:r>
                <a:endPar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10</a:t>
                </a:r>
              </a:p>
            </p:txBody>
          </p:sp>
          <p:cxnSp>
            <p:nvCxnSpPr>
              <p:cNvPr id="7" name="直接连接符 6"/>
              <p:cNvCxnSpPr>
                <a:stCxn id="25604" idx="1"/>
                <a:endCxn id="25604" idx="3"/>
              </p:cNvCxnSpPr>
              <p:nvPr/>
            </p:nvCxnSpPr>
            <p:spPr>
              <a:xfrm>
                <a:off x="6275" y="1849"/>
                <a:ext cx="78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606" name="组合 9"/>
            <p:cNvGrpSpPr/>
            <p:nvPr/>
          </p:nvGrpSpPr>
          <p:grpSpPr bwMode="auto">
            <a:xfrm>
              <a:off x="12161" y="2432"/>
              <a:ext cx="586" cy="1309"/>
              <a:chOff x="18747" y="-140"/>
              <a:chExt cx="586" cy="1309"/>
            </a:xfrm>
          </p:grpSpPr>
          <p:sp>
            <p:nvSpPr>
              <p:cNvPr id="25607" name="文本框 10"/>
              <p:cNvSpPr txBox="1">
                <a:spLocks noChangeArrowheads="1"/>
              </p:cNvSpPr>
              <p:nvPr/>
            </p:nvSpPr>
            <p:spPr bwMode="auto">
              <a:xfrm>
                <a:off x="18747" y="-140"/>
                <a:ext cx="586"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p>
            </p:txBody>
          </p:sp>
          <p:cxnSp>
            <p:nvCxnSpPr>
              <p:cNvPr id="15" name="直接连接符 14"/>
              <p:cNvCxnSpPr>
                <a:stCxn id="25607" idx="1"/>
                <a:endCxn id="25607" idx="3"/>
              </p:cNvCxnSpPr>
              <p:nvPr/>
            </p:nvCxnSpPr>
            <p:spPr>
              <a:xfrm>
                <a:off x="18747" y="515"/>
                <a:ext cx="5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7" name="组合 76"/>
          <p:cNvGrpSpPr/>
          <p:nvPr/>
        </p:nvGrpSpPr>
        <p:grpSpPr bwMode="auto">
          <a:xfrm>
            <a:off x="3350101" y="2928356"/>
            <a:ext cx="5491797" cy="2119630"/>
            <a:chOff x="3097" y="4886"/>
            <a:chExt cx="8649" cy="3338"/>
          </a:xfrm>
        </p:grpSpPr>
        <p:sp>
          <p:nvSpPr>
            <p:cNvPr id="25610" name="文本框 20"/>
            <p:cNvSpPr txBox="1">
              <a:spLocks noChangeArrowheads="1"/>
            </p:cNvSpPr>
            <p:nvPr/>
          </p:nvSpPr>
          <p:spPr bwMode="auto">
            <a:xfrm>
              <a:off x="3097" y="7172"/>
              <a:ext cx="8649" cy="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答：这根铁丝长         米。</a:t>
              </a:r>
            </a:p>
          </p:txBody>
        </p:sp>
        <p:sp>
          <p:nvSpPr>
            <p:cNvPr id="25611" name="文本框 21"/>
            <p:cNvSpPr txBox="1">
              <a:spLocks noChangeArrowheads="1"/>
            </p:cNvSpPr>
            <p:nvPr/>
          </p:nvSpPr>
          <p:spPr bwMode="auto">
            <a:xfrm>
              <a:off x="5056" y="5199"/>
              <a:ext cx="5266"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       ＝ </a:t>
              </a:r>
            </a:p>
          </p:txBody>
        </p:sp>
        <p:grpSp>
          <p:nvGrpSpPr>
            <p:cNvPr id="25612" name="组合 23"/>
            <p:cNvGrpSpPr/>
            <p:nvPr/>
          </p:nvGrpSpPr>
          <p:grpSpPr bwMode="auto">
            <a:xfrm>
              <a:off x="4333" y="4886"/>
              <a:ext cx="783" cy="1309"/>
              <a:chOff x="8255" y="1159"/>
              <a:chExt cx="783" cy="1309"/>
            </a:xfrm>
          </p:grpSpPr>
          <p:sp>
            <p:nvSpPr>
              <p:cNvPr id="25613" name="文本框 30"/>
              <p:cNvSpPr txBox="1">
                <a:spLocks noChangeArrowheads="1"/>
              </p:cNvSpPr>
              <p:nvPr/>
            </p:nvSpPr>
            <p:spPr bwMode="auto">
              <a:xfrm>
                <a:off x="8255" y="1159"/>
                <a:ext cx="783"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7</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10</a:t>
                </a:r>
              </a:p>
            </p:txBody>
          </p:sp>
          <p:cxnSp>
            <p:nvCxnSpPr>
              <p:cNvPr id="33" name="直接连接符 32"/>
              <p:cNvCxnSpPr>
                <a:stCxn id="25613" idx="1"/>
                <a:endCxn id="25613" idx="3"/>
              </p:cNvCxnSpPr>
              <p:nvPr/>
            </p:nvCxnSpPr>
            <p:spPr>
              <a:xfrm>
                <a:off x="8255" y="1814"/>
                <a:ext cx="78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615" name="组合 33"/>
            <p:cNvGrpSpPr/>
            <p:nvPr/>
          </p:nvGrpSpPr>
          <p:grpSpPr bwMode="auto">
            <a:xfrm>
              <a:off x="5945" y="4886"/>
              <a:ext cx="586" cy="1309"/>
              <a:chOff x="7835" y="1159"/>
              <a:chExt cx="586" cy="1309"/>
            </a:xfrm>
          </p:grpSpPr>
          <p:sp>
            <p:nvSpPr>
              <p:cNvPr id="25616" name="文本框 34"/>
              <p:cNvSpPr txBox="1">
                <a:spLocks noChangeArrowheads="1"/>
              </p:cNvSpPr>
              <p:nvPr/>
            </p:nvSpPr>
            <p:spPr bwMode="auto">
              <a:xfrm>
                <a:off x="7835" y="1159"/>
                <a:ext cx="586"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p>
            </p:txBody>
          </p:sp>
          <p:cxnSp>
            <p:nvCxnSpPr>
              <p:cNvPr id="36" name="直接连接符 35"/>
              <p:cNvCxnSpPr>
                <a:stCxn id="25616" idx="1"/>
                <a:endCxn id="25616" idx="3"/>
              </p:cNvCxnSpPr>
              <p:nvPr/>
            </p:nvCxnSpPr>
            <p:spPr>
              <a:xfrm>
                <a:off x="7835" y="1814"/>
                <a:ext cx="5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618" name="组合 36"/>
            <p:cNvGrpSpPr/>
            <p:nvPr/>
          </p:nvGrpSpPr>
          <p:grpSpPr bwMode="auto">
            <a:xfrm>
              <a:off x="7245" y="4914"/>
              <a:ext cx="784" cy="1309"/>
              <a:chOff x="7103" y="1187"/>
              <a:chExt cx="784" cy="1309"/>
            </a:xfrm>
          </p:grpSpPr>
          <p:sp>
            <p:nvSpPr>
              <p:cNvPr id="25619" name="文本框 37"/>
              <p:cNvSpPr txBox="1">
                <a:spLocks noChangeArrowheads="1"/>
              </p:cNvSpPr>
              <p:nvPr/>
            </p:nvSpPr>
            <p:spPr bwMode="auto">
              <a:xfrm>
                <a:off x="7104" y="1187"/>
                <a:ext cx="783"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7</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10</a:t>
                </a:r>
              </a:p>
            </p:txBody>
          </p:sp>
          <p:cxnSp>
            <p:nvCxnSpPr>
              <p:cNvPr id="51" name="直接连接符 50"/>
              <p:cNvCxnSpPr>
                <a:stCxn id="25619" idx="1"/>
                <a:endCxn id="25619" idx="3"/>
              </p:cNvCxnSpPr>
              <p:nvPr/>
            </p:nvCxnSpPr>
            <p:spPr>
              <a:xfrm>
                <a:off x="7103" y="1842"/>
                <a:ext cx="78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621" name="组合 66"/>
            <p:cNvGrpSpPr/>
            <p:nvPr/>
          </p:nvGrpSpPr>
          <p:grpSpPr bwMode="auto">
            <a:xfrm>
              <a:off x="8661" y="4886"/>
              <a:ext cx="1120" cy="1309"/>
              <a:chOff x="9961" y="2602"/>
              <a:chExt cx="1120" cy="1309"/>
            </a:xfrm>
          </p:grpSpPr>
          <p:grpSp>
            <p:nvGrpSpPr>
              <p:cNvPr id="25622" name="组合 67"/>
              <p:cNvGrpSpPr/>
              <p:nvPr/>
            </p:nvGrpSpPr>
            <p:grpSpPr bwMode="auto">
              <a:xfrm>
                <a:off x="10495" y="2602"/>
                <a:ext cx="586" cy="1309"/>
                <a:chOff x="6745" y="1159"/>
                <a:chExt cx="586" cy="1309"/>
              </a:xfrm>
            </p:grpSpPr>
            <p:sp>
              <p:nvSpPr>
                <p:cNvPr id="25623" name="文本框 68"/>
                <p:cNvSpPr txBox="1">
                  <a:spLocks noChangeArrowheads="1"/>
                </p:cNvSpPr>
                <p:nvPr/>
              </p:nvSpPr>
              <p:spPr bwMode="auto">
                <a:xfrm>
                  <a:off x="6745" y="1159"/>
                  <a:ext cx="586"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p>
              </p:txBody>
            </p:sp>
            <p:cxnSp>
              <p:nvCxnSpPr>
                <p:cNvPr id="70" name="直接连接符 69"/>
                <p:cNvCxnSpPr>
                  <a:stCxn id="25623" idx="1"/>
                  <a:endCxn id="25623" idx="3"/>
                </p:cNvCxnSpPr>
                <p:nvPr/>
              </p:nvCxnSpPr>
              <p:spPr>
                <a:xfrm>
                  <a:off x="6745" y="1814"/>
                  <a:ext cx="5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625" name="文本框 70"/>
              <p:cNvSpPr txBox="1">
                <a:spLocks noChangeArrowheads="1"/>
              </p:cNvSpPr>
              <p:nvPr/>
            </p:nvSpPr>
            <p:spPr bwMode="auto">
              <a:xfrm>
                <a:off x="9961" y="2899"/>
                <a:ext cx="488"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p:txBody>
          </p:sp>
        </p:grpSp>
        <p:grpSp>
          <p:nvGrpSpPr>
            <p:cNvPr id="25626" name="组合 71"/>
            <p:cNvGrpSpPr/>
            <p:nvPr/>
          </p:nvGrpSpPr>
          <p:grpSpPr bwMode="auto">
            <a:xfrm>
              <a:off x="6606" y="6915"/>
              <a:ext cx="1074" cy="1309"/>
              <a:chOff x="9671" y="2694"/>
              <a:chExt cx="1074" cy="1309"/>
            </a:xfrm>
          </p:grpSpPr>
          <p:grpSp>
            <p:nvGrpSpPr>
              <p:cNvPr id="25627" name="组合 72"/>
              <p:cNvGrpSpPr/>
              <p:nvPr/>
            </p:nvGrpSpPr>
            <p:grpSpPr bwMode="auto">
              <a:xfrm>
                <a:off x="10159" y="2694"/>
                <a:ext cx="586" cy="1309"/>
                <a:chOff x="6409" y="1251"/>
                <a:chExt cx="586" cy="1309"/>
              </a:xfrm>
            </p:grpSpPr>
            <p:sp>
              <p:nvSpPr>
                <p:cNvPr id="25628" name="文本框 73"/>
                <p:cNvSpPr txBox="1">
                  <a:spLocks noChangeArrowheads="1"/>
                </p:cNvSpPr>
                <p:nvPr/>
              </p:nvSpPr>
              <p:spPr bwMode="auto">
                <a:xfrm>
                  <a:off x="6409" y="1251"/>
                  <a:ext cx="586"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p>
              </p:txBody>
            </p:sp>
            <p:cxnSp>
              <p:nvCxnSpPr>
                <p:cNvPr id="75" name="直接连接符 74"/>
                <p:cNvCxnSpPr>
                  <a:stCxn id="25628" idx="1"/>
                  <a:endCxn id="25628" idx="3"/>
                </p:cNvCxnSpPr>
                <p:nvPr/>
              </p:nvCxnSpPr>
              <p:spPr>
                <a:xfrm>
                  <a:off x="6409" y="1906"/>
                  <a:ext cx="5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630" name="文本框 75"/>
              <p:cNvSpPr txBox="1">
                <a:spLocks noChangeArrowheads="1"/>
              </p:cNvSpPr>
              <p:nvPr/>
            </p:nvSpPr>
            <p:spPr bwMode="auto">
              <a:xfrm>
                <a:off x="9671" y="3021"/>
                <a:ext cx="488"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图片 2" descr="标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978" y="1226763"/>
            <a:ext cx="2155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文本框 5"/>
          <p:cNvSpPr txBox="1">
            <a:spLocks noChangeArrowheads="1"/>
          </p:cNvSpPr>
          <p:nvPr/>
        </p:nvSpPr>
        <p:spPr bwMode="auto">
          <a:xfrm>
            <a:off x="1262065" y="1212477"/>
            <a:ext cx="1598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考点 </a:t>
            </a:r>
            <a:r>
              <a:rPr lang="en-US" altLang="zh-CN" sz="24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a:t>
            </a:r>
          </a:p>
        </p:txBody>
      </p:sp>
      <p:sp>
        <p:nvSpPr>
          <p:cNvPr id="26627" name="文本框 7"/>
          <p:cNvSpPr txBox="1">
            <a:spLocks noChangeArrowheads="1"/>
          </p:cNvSpPr>
          <p:nvPr/>
        </p:nvSpPr>
        <p:spPr bwMode="auto">
          <a:xfrm>
            <a:off x="3041652" y="1226764"/>
            <a:ext cx="78089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带括号的分数加减混合运算的运算顺序和计算方法</a:t>
            </a:r>
          </a:p>
        </p:txBody>
      </p:sp>
      <p:sp>
        <p:nvSpPr>
          <p:cNvPr id="7" name="文本框 6"/>
          <p:cNvSpPr txBox="1">
            <a:spLocks noChangeArrowheads="1"/>
          </p:cNvSpPr>
          <p:nvPr/>
        </p:nvSpPr>
        <p:spPr bwMode="auto">
          <a:xfrm>
            <a:off x="1407003" y="3924939"/>
            <a:ext cx="9510713" cy="9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思路分析：</a:t>
            </a:r>
            <a:r>
              <a:rPr lang="zh-CN" altLang="zh-CN" sz="2400" dirty="0">
                <a:solidFill>
                  <a:srgbClr val="00B05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通过观察算式有括号，要先算括号里面的，再算括号外面的。</a:t>
            </a:r>
          </a:p>
        </p:txBody>
      </p:sp>
      <p:sp>
        <p:nvSpPr>
          <p:cNvPr id="26629" name="文本框 1"/>
          <p:cNvSpPr txBox="1">
            <a:spLocks noChangeArrowheads="1"/>
          </p:cNvSpPr>
          <p:nvPr/>
        </p:nvSpPr>
        <p:spPr bwMode="auto">
          <a:xfrm>
            <a:off x="1339851" y="2222421"/>
            <a:ext cx="2463800" cy="56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40000"/>
              </a:lnSpc>
            </a:pPr>
            <a:r>
              <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例 </a:t>
            </a: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a:t>
            </a:r>
            <a:r>
              <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计算</a:t>
            </a:r>
          </a:p>
        </p:txBody>
      </p:sp>
      <p:grpSp>
        <p:nvGrpSpPr>
          <p:cNvPr id="26630" name="组合 10"/>
          <p:cNvGrpSpPr/>
          <p:nvPr/>
        </p:nvGrpSpPr>
        <p:grpSpPr bwMode="auto">
          <a:xfrm>
            <a:off x="3870645" y="2125583"/>
            <a:ext cx="4574540" cy="858293"/>
            <a:chOff x="4311" y="1753"/>
            <a:chExt cx="7204" cy="1352"/>
          </a:xfrm>
        </p:grpSpPr>
        <p:grpSp>
          <p:nvGrpSpPr>
            <p:cNvPr id="26631" name="组合 11"/>
            <p:cNvGrpSpPr/>
            <p:nvPr/>
          </p:nvGrpSpPr>
          <p:grpSpPr bwMode="auto">
            <a:xfrm>
              <a:off x="4311" y="1753"/>
              <a:ext cx="586" cy="1309"/>
              <a:chOff x="8988" y="1159"/>
              <a:chExt cx="586" cy="1309"/>
            </a:xfrm>
          </p:grpSpPr>
          <p:sp>
            <p:nvSpPr>
              <p:cNvPr id="26632" name="文本框 2"/>
              <p:cNvSpPr txBox="1">
                <a:spLocks noChangeArrowheads="1"/>
              </p:cNvSpPr>
              <p:nvPr/>
            </p:nvSpPr>
            <p:spPr bwMode="auto">
              <a:xfrm>
                <a:off x="8988" y="1159"/>
                <a:ext cx="586"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p>
            </p:txBody>
          </p:sp>
          <p:cxnSp>
            <p:nvCxnSpPr>
              <p:cNvPr id="4" name="直接连接符 3"/>
              <p:cNvCxnSpPr>
                <a:stCxn id="26632" idx="1"/>
                <a:endCxn id="26632" idx="3"/>
              </p:cNvCxnSpPr>
              <p:nvPr/>
            </p:nvCxnSpPr>
            <p:spPr>
              <a:xfrm>
                <a:off x="8988" y="1814"/>
                <a:ext cx="5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634" name="文本框 4"/>
            <p:cNvSpPr txBox="1">
              <a:spLocks noChangeArrowheads="1"/>
            </p:cNvSpPr>
            <p:nvPr/>
          </p:nvSpPr>
          <p:spPr bwMode="auto">
            <a:xfrm>
              <a:off x="4325" y="2086"/>
              <a:ext cx="719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      －       ）。             </a:t>
              </a:r>
            </a:p>
          </p:txBody>
        </p:sp>
        <p:grpSp>
          <p:nvGrpSpPr>
            <p:cNvPr id="26635" name="组合 8"/>
            <p:cNvGrpSpPr/>
            <p:nvPr/>
          </p:nvGrpSpPr>
          <p:grpSpPr bwMode="auto">
            <a:xfrm>
              <a:off x="7069" y="1796"/>
              <a:ext cx="586" cy="1309"/>
              <a:chOff x="9399" y="1202"/>
              <a:chExt cx="586" cy="1309"/>
            </a:xfrm>
          </p:grpSpPr>
          <p:sp>
            <p:nvSpPr>
              <p:cNvPr id="26636" name="文本框 16"/>
              <p:cNvSpPr txBox="1">
                <a:spLocks noChangeArrowheads="1"/>
              </p:cNvSpPr>
              <p:nvPr/>
            </p:nvSpPr>
            <p:spPr bwMode="auto">
              <a:xfrm>
                <a:off x="9399" y="1202"/>
                <a:ext cx="586"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a:p>
                <a:pPr algn="ctr"/>
                <a:r>
                  <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a:t>
                </a:r>
              </a:p>
            </p:txBody>
          </p:sp>
          <p:cxnSp>
            <p:nvCxnSpPr>
              <p:cNvPr id="21" name="直接连接符 20"/>
              <p:cNvCxnSpPr>
                <a:stCxn id="26636" idx="1"/>
                <a:endCxn id="26636" idx="3"/>
              </p:cNvCxnSpPr>
              <p:nvPr/>
            </p:nvCxnSpPr>
            <p:spPr>
              <a:xfrm>
                <a:off x="9399" y="1857"/>
                <a:ext cx="5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638" name="组合 21"/>
            <p:cNvGrpSpPr/>
            <p:nvPr/>
          </p:nvGrpSpPr>
          <p:grpSpPr bwMode="auto">
            <a:xfrm>
              <a:off x="8618" y="1754"/>
              <a:ext cx="783" cy="1309"/>
              <a:chOff x="9049" y="1160"/>
              <a:chExt cx="783" cy="1309"/>
            </a:xfrm>
          </p:grpSpPr>
          <p:sp>
            <p:nvSpPr>
              <p:cNvPr id="26639" name="文本框 22"/>
              <p:cNvSpPr txBox="1">
                <a:spLocks noChangeArrowheads="1"/>
              </p:cNvSpPr>
              <p:nvPr/>
            </p:nvSpPr>
            <p:spPr bwMode="auto">
              <a:xfrm>
                <a:off x="9049" y="1160"/>
                <a:ext cx="783"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10</a:t>
                </a:r>
              </a:p>
            </p:txBody>
          </p:sp>
          <p:cxnSp>
            <p:nvCxnSpPr>
              <p:cNvPr id="24" name="直接连接符 23"/>
              <p:cNvCxnSpPr/>
              <p:nvPr/>
            </p:nvCxnSpPr>
            <p:spPr>
              <a:xfrm>
                <a:off x="9049" y="1856"/>
                <a:ext cx="78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9" name="组合 38"/>
          <p:cNvGrpSpPr/>
          <p:nvPr/>
        </p:nvGrpSpPr>
        <p:grpSpPr bwMode="auto">
          <a:xfrm>
            <a:off x="2971803" y="2945454"/>
            <a:ext cx="5555561" cy="3172526"/>
            <a:chOff x="5945" y="4600"/>
            <a:chExt cx="8750" cy="4997"/>
          </a:xfrm>
        </p:grpSpPr>
        <p:grpSp>
          <p:nvGrpSpPr>
            <p:cNvPr id="26642" name="组合 51"/>
            <p:cNvGrpSpPr/>
            <p:nvPr/>
          </p:nvGrpSpPr>
          <p:grpSpPr bwMode="auto">
            <a:xfrm>
              <a:off x="5945" y="6971"/>
              <a:ext cx="4472" cy="2626"/>
              <a:chOff x="7188" y="5276"/>
              <a:chExt cx="4472" cy="2626"/>
            </a:xfrm>
          </p:grpSpPr>
          <p:sp>
            <p:nvSpPr>
              <p:cNvPr id="26643" name="文本框 25"/>
              <p:cNvSpPr txBox="1">
                <a:spLocks noChangeArrowheads="1"/>
              </p:cNvSpPr>
              <p:nvPr/>
            </p:nvSpPr>
            <p:spPr bwMode="auto">
              <a:xfrm>
                <a:off x="7374" y="5671"/>
                <a:ext cx="4286"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              </a:t>
                </a:r>
              </a:p>
            </p:txBody>
          </p:sp>
          <p:grpSp>
            <p:nvGrpSpPr>
              <p:cNvPr id="26644" name="组合 27"/>
              <p:cNvGrpSpPr/>
              <p:nvPr/>
            </p:nvGrpSpPr>
            <p:grpSpPr bwMode="auto">
              <a:xfrm>
                <a:off x="8032" y="5380"/>
                <a:ext cx="586" cy="1309"/>
                <a:chOff x="8164" y="1736"/>
                <a:chExt cx="586" cy="1309"/>
              </a:xfrm>
            </p:grpSpPr>
            <p:sp>
              <p:nvSpPr>
                <p:cNvPr id="26645" name="文本框 28"/>
                <p:cNvSpPr txBox="1">
                  <a:spLocks noChangeArrowheads="1"/>
                </p:cNvSpPr>
                <p:nvPr/>
              </p:nvSpPr>
              <p:spPr bwMode="auto">
                <a:xfrm>
                  <a:off x="8164" y="1736"/>
                  <a:ext cx="586"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p>
              </p:txBody>
            </p:sp>
            <p:cxnSp>
              <p:nvCxnSpPr>
                <p:cNvPr id="30" name="直接连接符 29"/>
                <p:cNvCxnSpPr>
                  <a:stCxn id="26645" idx="1"/>
                  <a:endCxn id="26645" idx="3"/>
                </p:cNvCxnSpPr>
                <p:nvPr/>
              </p:nvCxnSpPr>
              <p:spPr>
                <a:xfrm>
                  <a:off x="8164" y="2391"/>
                  <a:ext cx="5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647" name="组合 26"/>
              <p:cNvGrpSpPr/>
              <p:nvPr/>
            </p:nvGrpSpPr>
            <p:grpSpPr bwMode="auto">
              <a:xfrm>
                <a:off x="9829" y="5276"/>
                <a:ext cx="882" cy="1309"/>
                <a:chOff x="8203" y="1632"/>
                <a:chExt cx="882" cy="1309"/>
              </a:xfrm>
            </p:grpSpPr>
            <p:sp>
              <p:nvSpPr>
                <p:cNvPr id="26648" name="文本框 30"/>
                <p:cNvSpPr txBox="1">
                  <a:spLocks noChangeArrowheads="1"/>
                </p:cNvSpPr>
                <p:nvPr/>
              </p:nvSpPr>
              <p:spPr bwMode="auto">
                <a:xfrm>
                  <a:off x="8203" y="1632"/>
                  <a:ext cx="882"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11</a:t>
                  </a:r>
                  <a:endPar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30</a:t>
                  </a:r>
                </a:p>
              </p:txBody>
            </p:sp>
            <p:cxnSp>
              <p:nvCxnSpPr>
                <p:cNvPr id="32" name="直接连接符 31"/>
                <p:cNvCxnSpPr>
                  <a:stCxn id="26648" idx="1"/>
                  <a:endCxn id="26648" idx="3"/>
                </p:cNvCxnSpPr>
                <p:nvPr/>
              </p:nvCxnSpPr>
              <p:spPr>
                <a:xfrm>
                  <a:off x="8203" y="2287"/>
                  <a:ext cx="88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650" name="文本框 44"/>
              <p:cNvSpPr txBox="1">
                <a:spLocks noChangeArrowheads="1"/>
              </p:cNvSpPr>
              <p:nvPr/>
            </p:nvSpPr>
            <p:spPr bwMode="auto">
              <a:xfrm>
                <a:off x="7188" y="7029"/>
                <a:ext cx="871"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p>
            </p:txBody>
          </p:sp>
          <p:grpSp>
            <p:nvGrpSpPr>
              <p:cNvPr id="26651" name="组合 48"/>
              <p:cNvGrpSpPr/>
              <p:nvPr/>
            </p:nvGrpSpPr>
            <p:grpSpPr bwMode="auto">
              <a:xfrm>
                <a:off x="8252" y="6593"/>
                <a:ext cx="882" cy="1309"/>
                <a:chOff x="8205" y="1159"/>
                <a:chExt cx="882" cy="1309"/>
              </a:xfrm>
            </p:grpSpPr>
            <p:sp>
              <p:nvSpPr>
                <p:cNvPr id="26652" name="文本框 49"/>
                <p:cNvSpPr txBox="1">
                  <a:spLocks noChangeArrowheads="1"/>
                </p:cNvSpPr>
                <p:nvPr/>
              </p:nvSpPr>
              <p:spPr bwMode="auto">
                <a:xfrm>
                  <a:off x="8205" y="1159"/>
                  <a:ext cx="882"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29</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30</a:t>
                  </a:r>
                </a:p>
              </p:txBody>
            </p:sp>
            <p:cxnSp>
              <p:nvCxnSpPr>
                <p:cNvPr id="51" name="直接连接符 50"/>
                <p:cNvCxnSpPr>
                  <a:stCxn id="26652" idx="1"/>
                  <a:endCxn id="26652" idx="3"/>
                </p:cNvCxnSpPr>
                <p:nvPr/>
              </p:nvCxnSpPr>
              <p:spPr>
                <a:xfrm>
                  <a:off x="8205" y="1813"/>
                  <a:ext cx="88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26654" name="组合 9"/>
            <p:cNvGrpSpPr/>
            <p:nvPr/>
          </p:nvGrpSpPr>
          <p:grpSpPr bwMode="auto">
            <a:xfrm>
              <a:off x="6873" y="4600"/>
              <a:ext cx="7822" cy="1369"/>
              <a:chOff x="3675" y="1753"/>
              <a:chExt cx="7822" cy="1369"/>
            </a:xfrm>
          </p:grpSpPr>
          <p:grpSp>
            <p:nvGrpSpPr>
              <p:cNvPr id="26655" name="组合 17"/>
              <p:cNvGrpSpPr/>
              <p:nvPr/>
            </p:nvGrpSpPr>
            <p:grpSpPr bwMode="auto">
              <a:xfrm>
                <a:off x="3675" y="1753"/>
                <a:ext cx="586" cy="1309"/>
                <a:chOff x="8352" y="1159"/>
                <a:chExt cx="586" cy="1309"/>
              </a:xfrm>
            </p:grpSpPr>
            <p:sp>
              <p:nvSpPr>
                <p:cNvPr id="26656" name="文本框 18"/>
                <p:cNvSpPr txBox="1">
                  <a:spLocks noChangeArrowheads="1"/>
                </p:cNvSpPr>
                <p:nvPr/>
              </p:nvSpPr>
              <p:spPr bwMode="auto">
                <a:xfrm>
                  <a:off x="8352" y="1159"/>
                  <a:ext cx="586"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p>
              </p:txBody>
            </p:sp>
            <p:cxnSp>
              <p:nvCxnSpPr>
                <p:cNvPr id="20" name="直接连接符 19"/>
                <p:cNvCxnSpPr>
                  <a:stCxn id="26656" idx="1"/>
                  <a:endCxn id="26656" idx="3"/>
                </p:cNvCxnSpPr>
                <p:nvPr/>
              </p:nvCxnSpPr>
              <p:spPr>
                <a:xfrm>
                  <a:off x="8352" y="1813"/>
                  <a:ext cx="5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658" name="文本框 24"/>
              <p:cNvSpPr txBox="1">
                <a:spLocks noChangeArrowheads="1"/>
              </p:cNvSpPr>
              <p:nvPr/>
            </p:nvSpPr>
            <p:spPr bwMode="auto">
              <a:xfrm>
                <a:off x="4307" y="2106"/>
                <a:ext cx="719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      －          ）。             </a:t>
                </a:r>
              </a:p>
            </p:txBody>
          </p:sp>
          <p:grpSp>
            <p:nvGrpSpPr>
              <p:cNvPr id="26659" name="组合 32"/>
              <p:cNvGrpSpPr/>
              <p:nvPr/>
            </p:nvGrpSpPr>
            <p:grpSpPr bwMode="auto">
              <a:xfrm>
                <a:off x="6630" y="1771"/>
                <a:ext cx="588" cy="1309"/>
                <a:chOff x="8960" y="1177"/>
                <a:chExt cx="588" cy="1309"/>
              </a:xfrm>
            </p:grpSpPr>
            <p:sp>
              <p:nvSpPr>
                <p:cNvPr id="26660" name="文本框 33"/>
                <p:cNvSpPr txBox="1">
                  <a:spLocks noChangeArrowheads="1"/>
                </p:cNvSpPr>
                <p:nvPr/>
              </p:nvSpPr>
              <p:spPr bwMode="auto">
                <a:xfrm>
                  <a:off x="8962" y="1177"/>
                  <a:ext cx="586"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a:p>
                  <a:pPr algn="ctr"/>
                  <a:r>
                    <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a:t>
                  </a:r>
                </a:p>
              </p:txBody>
            </p:sp>
            <p:cxnSp>
              <p:nvCxnSpPr>
                <p:cNvPr id="35" name="直接连接符 34"/>
                <p:cNvCxnSpPr>
                  <a:stCxn id="26660" idx="1"/>
                  <a:endCxn id="26660" idx="3"/>
                </p:cNvCxnSpPr>
                <p:nvPr/>
              </p:nvCxnSpPr>
              <p:spPr>
                <a:xfrm>
                  <a:off x="8960" y="1833"/>
                  <a:ext cx="5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662" name="组合 35"/>
              <p:cNvGrpSpPr/>
              <p:nvPr/>
            </p:nvGrpSpPr>
            <p:grpSpPr bwMode="auto">
              <a:xfrm>
                <a:off x="9135" y="1813"/>
                <a:ext cx="783" cy="1309"/>
                <a:chOff x="9566" y="1219"/>
                <a:chExt cx="783" cy="1309"/>
              </a:xfrm>
            </p:grpSpPr>
            <p:sp>
              <p:nvSpPr>
                <p:cNvPr id="26663" name="文本框 36"/>
                <p:cNvSpPr txBox="1">
                  <a:spLocks noChangeArrowheads="1"/>
                </p:cNvSpPr>
                <p:nvPr/>
              </p:nvSpPr>
              <p:spPr bwMode="auto">
                <a:xfrm>
                  <a:off x="9566" y="1219"/>
                  <a:ext cx="783"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10</a:t>
                  </a:r>
                </a:p>
              </p:txBody>
            </p:sp>
            <p:cxnSp>
              <p:nvCxnSpPr>
                <p:cNvPr id="38" name="直接连接符 37"/>
                <p:cNvCxnSpPr>
                  <a:stCxn id="26663" idx="1"/>
                  <a:endCxn id="26663" idx="3"/>
                </p:cNvCxnSpPr>
                <p:nvPr/>
              </p:nvCxnSpPr>
              <p:spPr>
                <a:xfrm>
                  <a:off x="9567" y="1875"/>
                  <a:ext cx="78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图片 2" descr="标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4889" y="1600451"/>
            <a:ext cx="2155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文本框 5"/>
          <p:cNvSpPr txBox="1">
            <a:spLocks noChangeArrowheads="1"/>
          </p:cNvSpPr>
          <p:nvPr/>
        </p:nvSpPr>
        <p:spPr bwMode="auto">
          <a:xfrm>
            <a:off x="1450976" y="1661719"/>
            <a:ext cx="1598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考点 </a:t>
            </a:r>
            <a:r>
              <a:rPr lang="en-US" altLang="zh-CN" sz="24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7</a:t>
            </a:r>
          </a:p>
        </p:txBody>
      </p:sp>
      <p:sp>
        <p:nvSpPr>
          <p:cNvPr id="28675" name="文本框 7"/>
          <p:cNvSpPr txBox="1">
            <a:spLocks noChangeArrowheads="1"/>
          </p:cNvSpPr>
          <p:nvPr/>
        </p:nvSpPr>
        <p:spPr bwMode="auto">
          <a:xfrm>
            <a:off x="3230563" y="1661719"/>
            <a:ext cx="78089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分数加减混合运算的应用</a:t>
            </a:r>
          </a:p>
        </p:txBody>
      </p:sp>
      <p:sp>
        <p:nvSpPr>
          <p:cNvPr id="7" name="文本框 6"/>
          <p:cNvSpPr txBox="1">
            <a:spLocks noChangeArrowheads="1"/>
          </p:cNvSpPr>
          <p:nvPr/>
        </p:nvSpPr>
        <p:spPr bwMode="auto">
          <a:xfrm>
            <a:off x="828573" y="4238030"/>
            <a:ext cx="10690327" cy="9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思路分析：</a:t>
            </a:r>
            <a:r>
              <a:rPr lang="zh-CN" altLang="zh-CN" sz="2400" dirty="0">
                <a:solidFill>
                  <a:srgbClr val="00B05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要求还剩几分之几没有修，就是将这条水渠的全长看作单位“1”，然后分别减去第一天修的占全长的几分之几和第二天修的占全长的几分之几。</a:t>
            </a:r>
          </a:p>
        </p:txBody>
      </p:sp>
      <p:grpSp>
        <p:nvGrpSpPr>
          <p:cNvPr id="28677" name="组合 12"/>
          <p:cNvGrpSpPr/>
          <p:nvPr/>
        </p:nvGrpSpPr>
        <p:grpSpPr bwMode="auto">
          <a:xfrm>
            <a:off x="1016001" y="2506191"/>
            <a:ext cx="9847263" cy="1338239"/>
            <a:chOff x="1364" y="1779"/>
            <a:chExt cx="15508" cy="2108"/>
          </a:xfrm>
        </p:grpSpPr>
        <p:sp>
          <p:nvSpPr>
            <p:cNvPr id="28678" name="文本框 1"/>
            <p:cNvSpPr txBox="1">
              <a:spLocks noChangeArrowheads="1"/>
            </p:cNvSpPr>
            <p:nvPr/>
          </p:nvSpPr>
          <p:spPr bwMode="auto">
            <a:xfrm>
              <a:off x="1364" y="1960"/>
              <a:ext cx="15508" cy="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40000"/>
                </a:lnSpc>
              </a:pP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例 </a:t>
              </a: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7</a:t>
              </a: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修一条水渠，第一天修了全长的       ，第二天比第一天多修了全长的       ，还剩几分之几没有修？</a:t>
              </a:r>
            </a:p>
          </p:txBody>
        </p:sp>
        <p:grpSp>
          <p:nvGrpSpPr>
            <p:cNvPr id="28679" name="组合 17"/>
            <p:cNvGrpSpPr/>
            <p:nvPr/>
          </p:nvGrpSpPr>
          <p:grpSpPr bwMode="auto">
            <a:xfrm>
              <a:off x="2993" y="2578"/>
              <a:ext cx="783" cy="1309"/>
              <a:chOff x="-2158" y="1907"/>
              <a:chExt cx="783" cy="1309"/>
            </a:xfrm>
          </p:grpSpPr>
          <p:sp>
            <p:nvSpPr>
              <p:cNvPr id="28680" name="文本框 18"/>
              <p:cNvSpPr txBox="1">
                <a:spLocks noChangeArrowheads="1"/>
              </p:cNvSpPr>
              <p:nvPr/>
            </p:nvSpPr>
            <p:spPr bwMode="auto">
              <a:xfrm>
                <a:off x="-2158" y="1907"/>
                <a:ext cx="783"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15</a:t>
                </a:r>
              </a:p>
            </p:txBody>
          </p:sp>
          <p:cxnSp>
            <p:nvCxnSpPr>
              <p:cNvPr id="20" name="直接连接符 19"/>
              <p:cNvCxnSpPr>
                <a:stCxn id="28680" idx="1"/>
                <a:endCxn id="28680" idx="3"/>
              </p:cNvCxnSpPr>
              <p:nvPr/>
            </p:nvCxnSpPr>
            <p:spPr>
              <a:xfrm>
                <a:off x="-2158" y="2563"/>
                <a:ext cx="78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682" name="组合 1"/>
            <p:cNvGrpSpPr/>
            <p:nvPr/>
          </p:nvGrpSpPr>
          <p:grpSpPr bwMode="auto">
            <a:xfrm>
              <a:off x="9574" y="1779"/>
              <a:ext cx="882" cy="1309"/>
              <a:chOff x="8205" y="-116"/>
              <a:chExt cx="882" cy="1309"/>
            </a:xfrm>
          </p:grpSpPr>
          <p:sp>
            <p:nvSpPr>
              <p:cNvPr id="28683" name="文本框 5"/>
              <p:cNvSpPr txBox="1">
                <a:spLocks noChangeArrowheads="1"/>
              </p:cNvSpPr>
              <p:nvPr/>
            </p:nvSpPr>
            <p:spPr bwMode="auto">
              <a:xfrm>
                <a:off x="8205" y="-116"/>
                <a:ext cx="882"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endPar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20</a:t>
                </a:r>
              </a:p>
            </p:txBody>
          </p:sp>
          <p:cxnSp>
            <p:nvCxnSpPr>
              <p:cNvPr id="8" name="直接连接符 7"/>
              <p:cNvCxnSpPr>
                <a:stCxn id="28683" idx="1"/>
                <a:endCxn id="28683" idx="3"/>
              </p:cNvCxnSpPr>
              <p:nvPr/>
            </p:nvCxnSpPr>
            <p:spPr>
              <a:xfrm>
                <a:off x="8205" y="539"/>
                <a:ext cx="88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组合 12"/>
          <p:cNvGrpSpPr/>
          <p:nvPr/>
        </p:nvGrpSpPr>
        <p:grpSpPr bwMode="auto">
          <a:xfrm>
            <a:off x="1050721" y="1497076"/>
            <a:ext cx="9847263" cy="1246345"/>
            <a:chOff x="1364" y="1935"/>
            <a:chExt cx="15508" cy="1962"/>
          </a:xfrm>
        </p:grpSpPr>
        <p:sp>
          <p:nvSpPr>
            <p:cNvPr id="30722" name="文本框 1"/>
            <p:cNvSpPr txBox="1">
              <a:spLocks noChangeArrowheads="1"/>
            </p:cNvSpPr>
            <p:nvPr/>
          </p:nvSpPr>
          <p:spPr bwMode="auto">
            <a:xfrm>
              <a:off x="1364" y="1960"/>
              <a:ext cx="15508" cy="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40000"/>
                </a:lnSpc>
              </a:pPr>
              <a:r>
                <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例 </a:t>
              </a: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7</a:t>
              </a:r>
              <a:r>
                <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修一条水渠，第一天修了全长的       ，第二天比第一天多修了全长的       ，还剩几分之几没有修？</a:t>
              </a:r>
            </a:p>
          </p:txBody>
        </p:sp>
        <p:grpSp>
          <p:nvGrpSpPr>
            <p:cNvPr id="30723" name="组合 17"/>
            <p:cNvGrpSpPr/>
            <p:nvPr/>
          </p:nvGrpSpPr>
          <p:grpSpPr bwMode="auto">
            <a:xfrm>
              <a:off x="2057" y="2589"/>
              <a:ext cx="783" cy="1308"/>
              <a:chOff x="-3094" y="1918"/>
              <a:chExt cx="783" cy="1308"/>
            </a:xfrm>
          </p:grpSpPr>
          <p:sp>
            <p:nvSpPr>
              <p:cNvPr id="30724" name="文本框 18"/>
              <p:cNvSpPr txBox="1">
                <a:spLocks noChangeArrowheads="1"/>
              </p:cNvSpPr>
              <p:nvPr/>
            </p:nvSpPr>
            <p:spPr bwMode="auto">
              <a:xfrm>
                <a:off x="-3094" y="1918"/>
                <a:ext cx="783"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15</a:t>
                </a:r>
              </a:p>
            </p:txBody>
          </p:sp>
          <p:cxnSp>
            <p:nvCxnSpPr>
              <p:cNvPr id="20" name="直接连接符 19"/>
              <p:cNvCxnSpPr>
                <a:stCxn id="30724" idx="1"/>
                <a:endCxn id="30724" idx="3"/>
              </p:cNvCxnSpPr>
              <p:nvPr/>
            </p:nvCxnSpPr>
            <p:spPr>
              <a:xfrm>
                <a:off x="-3094" y="2572"/>
                <a:ext cx="78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726" name="组合 4"/>
            <p:cNvGrpSpPr/>
            <p:nvPr/>
          </p:nvGrpSpPr>
          <p:grpSpPr bwMode="auto">
            <a:xfrm>
              <a:off x="9415" y="1935"/>
              <a:ext cx="882" cy="1308"/>
              <a:chOff x="8046" y="40"/>
              <a:chExt cx="882" cy="1308"/>
            </a:xfrm>
          </p:grpSpPr>
          <p:sp>
            <p:nvSpPr>
              <p:cNvPr id="30727" name="文本框 5"/>
              <p:cNvSpPr txBox="1">
                <a:spLocks noChangeArrowheads="1"/>
              </p:cNvSpPr>
              <p:nvPr/>
            </p:nvSpPr>
            <p:spPr bwMode="auto">
              <a:xfrm>
                <a:off x="8046" y="40"/>
                <a:ext cx="882"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20</a:t>
                </a:r>
              </a:p>
            </p:txBody>
          </p:sp>
          <p:cxnSp>
            <p:nvCxnSpPr>
              <p:cNvPr id="8" name="直接连接符 7"/>
              <p:cNvCxnSpPr>
                <a:stCxn id="30727" idx="1"/>
                <a:endCxn id="30727" idx="3"/>
              </p:cNvCxnSpPr>
              <p:nvPr/>
            </p:nvCxnSpPr>
            <p:spPr>
              <a:xfrm>
                <a:off x="8046" y="694"/>
                <a:ext cx="88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7" name="组合 46"/>
          <p:cNvGrpSpPr/>
          <p:nvPr/>
        </p:nvGrpSpPr>
        <p:grpSpPr bwMode="auto">
          <a:xfrm>
            <a:off x="2546350" y="2887663"/>
            <a:ext cx="5972849" cy="3104802"/>
            <a:chOff x="3436" y="4434"/>
            <a:chExt cx="9405" cy="4889"/>
          </a:xfrm>
        </p:grpSpPr>
        <p:grpSp>
          <p:nvGrpSpPr>
            <p:cNvPr id="30730" name="组合 11"/>
            <p:cNvGrpSpPr/>
            <p:nvPr/>
          </p:nvGrpSpPr>
          <p:grpSpPr bwMode="auto">
            <a:xfrm>
              <a:off x="4333" y="4434"/>
              <a:ext cx="6321" cy="1309"/>
              <a:chOff x="4333" y="4886"/>
              <a:chExt cx="6321" cy="1309"/>
            </a:xfrm>
          </p:grpSpPr>
          <p:sp>
            <p:nvSpPr>
              <p:cNvPr id="30731" name="文本框 21"/>
              <p:cNvSpPr txBox="1">
                <a:spLocks noChangeArrowheads="1"/>
              </p:cNvSpPr>
              <p:nvPr/>
            </p:nvSpPr>
            <p:spPr bwMode="auto">
              <a:xfrm>
                <a:off x="5388" y="5142"/>
                <a:ext cx="5266"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     ＝ </a:t>
                </a:r>
              </a:p>
            </p:txBody>
          </p:sp>
          <p:grpSp>
            <p:nvGrpSpPr>
              <p:cNvPr id="30732" name="组合 23"/>
              <p:cNvGrpSpPr/>
              <p:nvPr/>
            </p:nvGrpSpPr>
            <p:grpSpPr bwMode="auto">
              <a:xfrm>
                <a:off x="4333" y="4886"/>
                <a:ext cx="783" cy="1309"/>
                <a:chOff x="8255" y="1159"/>
                <a:chExt cx="783" cy="1309"/>
              </a:xfrm>
            </p:grpSpPr>
            <p:sp>
              <p:nvSpPr>
                <p:cNvPr id="30733" name="文本框 30"/>
                <p:cNvSpPr txBox="1">
                  <a:spLocks noChangeArrowheads="1"/>
                </p:cNvSpPr>
                <p:nvPr/>
              </p:nvSpPr>
              <p:spPr bwMode="auto">
                <a:xfrm>
                  <a:off x="8255" y="1159"/>
                  <a:ext cx="783"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15</a:t>
                  </a:r>
                </a:p>
              </p:txBody>
            </p:sp>
            <p:cxnSp>
              <p:nvCxnSpPr>
                <p:cNvPr id="33" name="直接连接符 32"/>
                <p:cNvCxnSpPr>
                  <a:stCxn id="30733" idx="1"/>
                  <a:endCxn id="30733" idx="3"/>
                </p:cNvCxnSpPr>
                <p:nvPr/>
              </p:nvCxnSpPr>
              <p:spPr>
                <a:xfrm>
                  <a:off x="8255" y="1814"/>
                  <a:ext cx="78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735" name="组合 36"/>
              <p:cNvGrpSpPr/>
              <p:nvPr/>
            </p:nvGrpSpPr>
            <p:grpSpPr bwMode="auto">
              <a:xfrm>
                <a:off x="6223" y="4886"/>
                <a:ext cx="881" cy="1309"/>
                <a:chOff x="8205" y="1159"/>
                <a:chExt cx="881" cy="1309"/>
              </a:xfrm>
            </p:grpSpPr>
            <p:sp>
              <p:nvSpPr>
                <p:cNvPr id="30736" name="文本框 37"/>
                <p:cNvSpPr txBox="1">
                  <a:spLocks noChangeArrowheads="1"/>
                </p:cNvSpPr>
                <p:nvPr/>
              </p:nvSpPr>
              <p:spPr bwMode="auto">
                <a:xfrm>
                  <a:off x="8205" y="1159"/>
                  <a:ext cx="881"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20</a:t>
                  </a:r>
                </a:p>
              </p:txBody>
            </p:sp>
            <p:cxnSp>
              <p:nvCxnSpPr>
                <p:cNvPr id="51" name="直接连接符 50"/>
                <p:cNvCxnSpPr>
                  <a:stCxn id="30736" idx="1"/>
                  <a:endCxn id="30736" idx="3"/>
                </p:cNvCxnSpPr>
                <p:nvPr/>
              </p:nvCxnSpPr>
              <p:spPr>
                <a:xfrm>
                  <a:off x="8205" y="1813"/>
                  <a:ext cx="88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738" name="组合 67"/>
              <p:cNvGrpSpPr/>
              <p:nvPr/>
            </p:nvGrpSpPr>
            <p:grpSpPr bwMode="auto">
              <a:xfrm>
                <a:off x="8177" y="4886"/>
                <a:ext cx="881" cy="1309"/>
                <a:chOff x="8205" y="1159"/>
                <a:chExt cx="881" cy="1309"/>
              </a:xfrm>
            </p:grpSpPr>
            <p:sp>
              <p:nvSpPr>
                <p:cNvPr id="30739" name="文本框 68"/>
                <p:cNvSpPr txBox="1">
                  <a:spLocks noChangeArrowheads="1"/>
                </p:cNvSpPr>
                <p:nvPr/>
              </p:nvSpPr>
              <p:spPr bwMode="auto">
                <a:xfrm>
                  <a:off x="8205" y="1159"/>
                  <a:ext cx="881"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7</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60</a:t>
                  </a:r>
                </a:p>
              </p:txBody>
            </p:sp>
            <p:cxnSp>
              <p:nvCxnSpPr>
                <p:cNvPr id="70" name="直接连接符 69"/>
                <p:cNvCxnSpPr>
                  <a:stCxn id="30739" idx="1"/>
                  <a:endCxn id="30739" idx="3"/>
                </p:cNvCxnSpPr>
                <p:nvPr/>
              </p:nvCxnSpPr>
              <p:spPr>
                <a:xfrm>
                  <a:off x="8205" y="1813"/>
                  <a:ext cx="88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30741" name="组合 13"/>
            <p:cNvGrpSpPr/>
            <p:nvPr/>
          </p:nvGrpSpPr>
          <p:grpSpPr bwMode="auto">
            <a:xfrm>
              <a:off x="3436" y="8014"/>
              <a:ext cx="8649" cy="1309"/>
              <a:chOff x="3097" y="8127"/>
              <a:chExt cx="8649" cy="1309"/>
            </a:xfrm>
          </p:grpSpPr>
          <p:sp>
            <p:nvSpPr>
              <p:cNvPr id="30742" name="文本框 20"/>
              <p:cNvSpPr txBox="1">
                <a:spLocks noChangeArrowheads="1"/>
              </p:cNvSpPr>
              <p:nvPr/>
            </p:nvSpPr>
            <p:spPr bwMode="auto">
              <a:xfrm>
                <a:off x="3097" y="8415"/>
                <a:ext cx="8649"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答：还剩       没有修。</a:t>
                </a:r>
              </a:p>
            </p:txBody>
          </p:sp>
          <p:grpSp>
            <p:nvGrpSpPr>
              <p:cNvPr id="30743" name="组合 72"/>
              <p:cNvGrpSpPr/>
              <p:nvPr/>
            </p:nvGrpSpPr>
            <p:grpSpPr bwMode="auto">
              <a:xfrm>
                <a:off x="5255" y="8127"/>
                <a:ext cx="783" cy="1309"/>
                <a:chOff x="7125" y="1220"/>
                <a:chExt cx="783" cy="1309"/>
              </a:xfrm>
            </p:grpSpPr>
            <p:sp>
              <p:nvSpPr>
                <p:cNvPr id="30744" name="文本框 73"/>
                <p:cNvSpPr txBox="1">
                  <a:spLocks noChangeArrowheads="1"/>
                </p:cNvSpPr>
                <p:nvPr/>
              </p:nvSpPr>
              <p:spPr bwMode="auto">
                <a:xfrm>
                  <a:off x="7125" y="1220"/>
                  <a:ext cx="783"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7</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12</a:t>
                  </a:r>
                </a:p>
              </p:txBody>
            </p:sp>
            <p:cxnSp>
              <p:nvCxnSpPr>
                <p:cNvPr id="75" name="直接连接符 74"/>
                <p:cNvCxnSpPr>
                  <a:stCxn id="30744" idx="1"/>
                  <a:endCxn id="30744" idx="3"/>
                </p:cNvCxnSpPr>
                <p:nvPr/>
              </p:nvCxnSpPr>
              <p:spPr>
                <a:xfrm>
                  <a:off x="7125" y="1875"/>
                  <a:ext cx="78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30746" name="组合 45"/>
            <p:cNvGrpSpPr/>
            <p:nvPr/>
          </p:nvGrpSpPr>
          <p:grpSpPr bwMode="auto">
            <a:xfrm>
              <a:off x="4569" y="6162"/>
              <a:ext cx="8272" cy="1374"/>
              <a:chOff x="4569" y="6162"/>
              <a:chExt cx="8272" cy="1374"/>
            </a:xfrm>
          </p:grpSpPr>
          <p:sp>
            <p:nvSpPr>
              <p:cNvPr id="30747" name="文本框 25"/>
              <p:cNvSpPr txBox="1">
                <a:spLocks noChangeArrowheads="1"/>
              </p:cNvSpPr>
              <p:nvPr/>
            </p:nvSpPr>
            <p:spPr bwMode="auto">
              <a:xfrm>
                <a:off x="4569" y="6502"/>
                <a:ext cx="8272"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    ＝ </a:t>
                </a:r>
              </a:p>
            </p:txBody>
          </p:sp>
          <p:grpSp>
            <p:nvGrpSpPr>
              <p:cNvPr id="30748" name="组合 26"/>
              <p:cNvGrpSpPr/>
              <p:nvPr/>
            </p:nvGrpSpPr>
            <p:grpSpPr bwMode="auto">
              <a:xfrm>
                <a:off x="5455" y="6162"/>
                <a:ext cx="783" cy="1309"/>
                <a:chOff x="8255" y="1159"/>
                <a:chExt cx="783" cy="1309"/>
              </a:xfrm>
            </p:grpSpPr>
            <p:sp>
              <p:nvSpPr>
                <p:cNvPr id="30749" name="文本框 31"/>
                <p:cNvSpPr txBox="1">
                  <a:spLocks noChangeArrowheads="1"/>
                </p:cNvSpPr>
                <p:nvPr/>
              </p:nvSpPr>
              <p:spPr bwMode="auto">
                <a:xfrm>
                  <a:off x="8255" y="1159"/>
                  <a:ext cx="783"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15</a:t>
                  </a:r>
                </a:p>
              </p:txBody>
            </p:sp>
            <p:cxnSp>
              <p:nvCxnSpPr>
                <p:cNvPr id="39" name="直接连接符 38"/>
                <p:cNvCxnSpPr>
                  <a:stCxn id="30749" idx="1"/>
                  <a:endCxn id="30749" idx="3"/>
                </p:cNvCxnSpPr>
                <p:nvPr/>
              </p:nvCxnSpPr>
              <p:spPr>
                <a:xfrm>
                  <a:off x="8255" y="1813"/>
                  <a:ext cx="78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751" name="组合 39"/>
              <p:cNvGrpSpPr/>
              <p:nvPr/>
            </p:nvGrpSpPr>
            <p:grpSpPr bwMode="auto">
              <a:xfrm>
                <a:off x="6879" y="6227"/>
                <a:ext cx="881" cy="1309"/>
                <a:chOff x="7647" y="1224"/>
                <a:chExt cx="881" cy="1309"/>
              </a:xfrm>
            </p:grpSpPr>
            <p:sp>
              <p:nvSpPr>
                <p:cNvPr id="30752" name="文本框 40"/>
                <p:cNvSpPr txBox="1">
                  <a:spLocks noChangeArrowheads="1"/>
                </p:cNvSpPr>
                <p:nvPr/>
              </p:nvSpPr>
              <p:spPr bwMode="auto">
                <a:xfrm>
                  <a:off x="7647" y="1224"/>
                  <a:ext cx="881"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17</a:t>
                  </a:r>
                  <a:endPar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60</a:t>
                  </a:r>
                </a:p>
              </p:txBody>
            </p:sp>
            <p:cxnSp>
              <p:nvCxnSpPr>
                <p:cNvPr id="42" name="直接连接符 41"/>
                <p:cNvCxnSpPr>
                  <a:stCxn id="30752" idx="1"/>
                  <a:endCxn id="30752" idx="3"/>
                </p:cNvCxnSpPr>
                <p:nvPr/>
              </p:nvCxnSpPr>
              <p:spPr>
                <a:xfrm>
                  <a:off x="7647" y="1878"/>
                  <a:ext cx="88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754" name="组合 42"/>
              <p:cNvGrpSpPr/>
              <p:nvPr/>
            </p:nvGrpSpPr>
            <p:grpSpPr bwMode="auto">
              <a:xfrm>
                <a:off x="6879" y="6196"/>
                <a:ext cx="2594" cy="1308"/>
                <a:chOff x="5855" y="1081"/>
                <a:chExt cx="2594" cy="1293"/>
              </a:xfrm>
            </p:grpSpPr>
            <p:sp>
              <p:nvSpPr>
                <p:cNvPr id="30755" name="文本框 43"/>
                <p:cNvSpPr txBox="1">
                  <a:spLocks noChangeArrowheads="1"/>
                </p:cNvSpPr>
                <p:nvPr/>
              </p:nvSpPr>
              <p:spPr bwMode="auto">
                <a:xfrm>
                  <a:off x="7377" y="1081"/>
                  <a:ext cx="1072" cy="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7</a:t>
                  </a:r>
                  <a:endPar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12</a:t>
                  </a:r>
                </a:p>
              </p:txBody>
            </p:sp>
            <p:cxnSp>
              <p:nvCxnSpPr>
                <p:cNvPr id="45" name="直接连接符 44"/>
                <p:cNvCxnSpPr>
                  <a:stCxn id="30752" idx="1"/>
                  <a:endCxn id="30752" idx="3"/>
                </p:cNvCxnSpPr>
                <p:nvPr/>
              </p:nvCxnSpPr>
              <p:spPr>
                <a:xfrm>
                  <a:off x="5855" y="1758"/>
                  <a:ext cx="88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459" y="1694"/>
                  <a:ext cx="88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1"/>
          <p:cNvSpPr txBox="1">
            <a:spLocks noChangeArrowheads="1"/>
          </p:cNvSpPr>
          <p:nvPr/>
        </p:nvSpPr>
        <p:spPr bwMode="auto">
          <a:xfrm>
            <a:off x="1017588" y="1842445"/>
            <a:ext cx="10482262" cy="281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      </a:t>
            </a:r>
            <a:r>
              <a:rPr lang="zh-CN"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的分数单位是（      ），再加上（      ）个这样的分数单位是最小的质数。</a:t>
            </a:r>
          </a:p>
          <a:p>
            <a:pPr>
              <a:lnSpc>
                <a:spcPct val="150000"/>
              </a:lnSpc>
            </a:pP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2.分母是 4 </a:t>
            </a:r>
            <a:r>
              <a:rPr lang="en-US" altLang="zh-CN" sz="2400" dirty="0" err="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的所有最简真分数有</a:t>
            </a: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400" dirty="0" err="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它们的和是</a:t>
            </a: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p>
          <a:p>
            <a:pPr>
              <a:lnSpc>
                <a:spcPct val="150000"/>
              </a:lnSpc>
            </a:pP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3.一条 3 </a:t>
            </a:r>
            <a:r>
              <a:rPr lang="en-US" altLang="zh-CN" sz="2400" dirty="0" err="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米长的绳子，剪去</a:t>
            </a: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400" dirty="0" err="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还剩下</a:t>
            </a: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400" dirty="0" err="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剪去</a:t>
            </a: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400" dirty="0" err="1">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米，还剩下</a:t>
            </a: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）米。</a:t>
            </a:r>
          </a:p>
        </p:txBody>
      </p:sp>
      <p:sp>
        <p:nvSpPr>
          <p:cNvPr id="9" name="文本框 8"/>
          <p:cNvSpPr txBox="1">
            <a:spLocks noChangeArrowheads="1"/>
          </p:cNvSpPr>
          <p:nvPr/>
        </p:nvSpPr>
        <p:spPr bwMode="auto">
          <a:xfrm>
            <a:off x="7446289" y="1996296"/>
            <a:ext cx="538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p>
        </p:txBody>
      </p:sp>
      <p:grpSp>
        <p:nvGrpSpPr>
          <p:cNvPr id="31748" name="组合 17"/>
          <p:cNvGrpSpPr/>
          <p:nvPr/>
        </p:nvGrpSpPr>
        <p:grpSpPr bwMode="auto">
          <a:xfrm>
            <a:off x="1405784" y="1773665"/>
            <a:ext cx="372457" cy="830994"/>
            <a:chOff x="8354" y="1159"/>
            <a:chExt cx="587" cy="1309"/>
          </a:xfrm>
        </p:grpSpPr>
        <p:sp>
          <p:nvSpPr>
            <p:cNvPr id="31749" name="文本框 18"/>
            <p:cNvSpPr txBox="1">
              <a:spLocks noChangeArrowheads="1"/>
            </p:cNvSpPr>
            <p:nvPr/>
          </p:nvSpPr>
          <p:spPr bwMode="auto">
            <a:xfrm>
              <a:off x="8354" y="1159"/>
              <a:ext cx="587"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p>
          </p:txBody>
        </p:sp>
        <p:cxnSp>
          <p:nvCxnSpPr>
            <p:cNvPr id="20" name="直接连接符 19"/>
            <p:cNvCxnSpPr>
              <a:stCxn id="31749" idx="1"/>
              <a:endCxn id="31749" idx="3"/>
            </p:cNvCxnSpPr>
            <p:nvPr/>
          </p:nvCxnSpPr>
          <p:spPr>
            <a:xfrm>
              <a:off x="8354" y="1814"/>
              <a:ext cx="5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bwMode="auto">
          <a:xfrm>
            <a:off x="4196516" y="1688884"/>
            <a:ext cx="372457" cy="830995"/>
            <a:chOff x="8354" y="1159"/>
            <a:chExt cx="587" cy="1309"/>
          </a:xfrm>
        </p:grpSpPr>
        <p:sp>
          <p:nvSpPr>
            <p:cNvPr id="31752" name="文本框 28"/>
            <p:cNvSpPr txBox="1">
              <a:spLocks noChangeArrowheads="1"/>
            </p:cNvSpPr>
            <p:nvPr/>
          </p:nvSpPr>
          <p:spPr bwMode="auto">
            <a:xfrm>
              <a:off x="8354" y="1159"/>
              <a:ext cx="587"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p>
          </p:txBody>
        </p:sp>
        <p:cxnSp>
          <p:nvCxnSpPr>
            <p:cNvPr id="30" name="直接连接符 29"/>
            <p:cNvCxnSpPr>
              <a:stCxn id="31752" idx="1"/>
              <a:endCxn id="31752" idx="3"/>
            </p:cNvCxnSpPr>
            <p:nvPr/>
          </p:nvCxnSpPr>
          <p:spPr>
            <a:xfrm>
              <a:off x="8354" y="1814"/>
              <a:ext cx="58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bwMode="auto">
          <a:xfrm>
            <a:off x="5841677" y="2833519"/>
            <a:ext cx="1169883" cy="830994"/>
            <a:chOff x="12340" y="4292"/>
            <a:chExt cx="2152" cy="1309"/>
          </a:xfrm>
        </p:grpSpPr>
        <p:grpSp>
          <p:nvGrpSpPr>
            <p:cNvPr id="31755" name="组合 5"/>
            <p:cNvGrpSpPr/>
            <p:nvPr/>
          </p:nvGrpSpPr>
          <p:grpSpPr bwMode="auto">
            <a:xfrm>
              <a:off x="12340" y="4292"/>
              <a:ext cx="586" cy="1309"/>
              <a:chOff x="8354" y="1159"/>
              <a:chExt cx="586" cy="1309"/>
            </a:xfrm>
          </p:grpSpPr>
          <p:sp>
            <p:nvSpPr>
              <p:cNvPr id="31756" name="文本框 6"/>
              <p:cNvSpPr txBox="1">
                <a:spLocks noChangeArrowheads="1"/>
              </p:cNvSpPr>
              <p:nvPr/>
            </p:nvSpPr>
            <p:spPr bwMode="auto">
              <a:xfrm>
                <a:off x="8354" y="1159"/>
                <a:ext cx="586"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p>
            </p:txBody>
          </p:sp>
          <p:cxnSp>
            <p:nvCxnSpPr>
              <p:cNvPr id="8" name="直接连接符 7"/>
              <p:cNvCxnSpPr>
                <a:stCxn id="31756" idx="1"/>
                <a:endCxn id="31756" idx="3"/>
              </p:cNvCxnSpPr>
              <p:nvPr/>
            </p:nvCxnSpPr>
            <p:spPr>
              <a:xfrm>
                <a:off x="8354" y="1814"/>
                <a:ext cx="5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758" name="组合 9"/>
            <p:cNvGrpSpPr/>
            <p:nvPr/>
          </p:nvGrpSpPr>
          <p:grpSpPr bwMode="auto">
            <a:xfrm>
              <a:off x="13906" y="4292"/>
              <a:ext cx="586" cy="1309"/>
              <a:chOff x="8354" y="1159"/>
              <a:chExt cx="586" cy="1309"/>
            </a:xfrm>
          </p:grpSpPr>
          <p:sp>
            <p:nvSpPr>
              <p:cNvPr id="31759" name="文本框 10"/>
              <p:cNvSpPr txBox="1">
                <a:spLocks noChangeArrowheads="1"/>
              </p:cNvSpPr>
              <p:nvPr/>
            </p:nvSpPr>
            <p:spPr bwMode="auto">
              <a:xfrm>
                <a:off x="8354" y="1159"/>
                <a:ext cx="586"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p>
            </p:txBody>
          </p:sp>
          <p:cxnSp>
            <p:nvCxnSpPr>
              <p:cNvPr id="12" name="直接连接符 11"/>
              <p:cNvCxnSpPr>
                <a:stCxn id="31759" idx="1"/>
                <a:endCxn id="31759" idx="3"/>
              </p:cNvCxnSpPr>
              <p:nvPr/>
            </p:nvCxnSpPr>
            <p:spPr>
              <a:xfrm>
                <a:off x="8354" y="1814"/>
                <a:ext cx="5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761" name="文本框 12"/>
            <p:cNvSpPr txBox="1">
              <a:spLocks noChangeArrowheads="1"/>
            </p:cNvSpPr>
            <p:nvPr/>
          </p:nvSpPr>
          <p:spPr bwMode="auto">
            <a:xfrm>
              <a:off x="12956" y="4728"/>
              <a:ext cx="846"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endPar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sp>
        <p:nvSpPr>
          <p:cNvPr id="15" name="文本框 14"/>
          <p:cNvSpPr txBox="1">
            <a:spLocks noChangeArrowheads="1"/>
          </p:cNvSpPr>
          <p:nvPr/>
        </p:nvSpPr>
        <p:spPr bwMode="auto">
          <a:xfrm>
            <a:off x="1964374" y="3664613"/>
            <a:ext cx="538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p:txBody>
      </p:sp>
      <p:grpSp>
        <p:nvGrpSpPr>
          <p:cNvPr id="31763" name="组合 15"/>
          <p:cNvGrpSpPr/>
          <p:nvPr/>
        </p:nvGrpSpPr>
        <p:grpSpPr bwMode="auto">
          <a:xfrm>
            <a:off x="5323638" y="3824018"/>
            <a:ext cx="372458" cy="830994"/>
            <a:chOff x="8354" y="1159"/>
            <a:chExt cx="587" cy="1309"/>
          </a:xfrm>
        </p:grpSpPr>
        <p:sp>
          <p:nvSpPr>
            <p:cNvPr id="31764" name="文本框 16"/>
            <p:cNvSpPr txBox="1">
              <a:spLocks noChangeArrowheads="1"/>
            </p:cNvSpPr>
            <p:nvPr/>
          </p:nvSpPr>
          <p:spPr bwMode="auto">
            <a:xfrm>
              <a:off x="8354" y="1159"/>
              <a:ext cx="587"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endPar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a:t>
              </a:r>
            </a:p>
          </p:txBody>
        </p:sp>
        <p:cxnSp>
          <p:nvCxnSpPr>
            <p:cNvPr id="21" name="直接连接符 20"/>
            <p:cNvCxnSpPr>
              <a:stCxn id="31764" idx="1"/>
              <a:endCxn id="31764" idx="3"/>
            </p:cNvCxnSpPr>
            <p:nvPr/>
          </p:nvCxnSpPr>
          <p:spPr>
            <a:xfrm>
              <a:off x="8354" y="1814"/>
              <a:ext cx="5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766" name="组合 21"/>
          <p:cNvGrpSpPr/>
          <p:nvPr/>
        </p:nvGrpSpPr>
        <p:grpSpPr bwMode="auto">
          <a:xfrm>
            <a:off x="10141741" y="4026835"/>
            <a:ext cx="372457" cy="830994"/>
            <a:chOff x="8354" y="1159"/>
            <a:chExt cx="587" cy="1309"/>
          </a:xfrm>
        </p:grpSpPr>
        <p:sp>
          <p:nvSpPr>
            <p:cNvPr id="31767" name="文本框 22"/>
            <p:cNvSpPr txBox="1">
              <a:spLocks noChangeArrowheads="1"/>
            </p:cNvSpPr>
            <p:nvPr/>
          </p:nvSpPr>
          <p:spPr bwMode="auto">
            <a:xfrm>
              <a:off x="8354" y="1159"/>
              <a:ext cx="587"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a:t>
              </a:r>
            </a:p>
          </p:txBody>
        </p:sp>
        <p:cxnSp>
          <p:nvCxnSpPr>
            <p:cNvPr id="24" name="直接连接符 23"/>
            <p:cNvCxnSpPr>
              <a:stCxn id="31767" idx="1"/>
              <a:endCxn id="31767" idx="3"/>
            </p:cNvCxnSpPr>
            <p:nvPr/>
          </p:nvCxnSpPr>
          <p:spPr>
            <a:xfrm>
              <a:off x="8354" y="1814"/>
              <a:ext cx="5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bwMode="auto">
          <a:xfrm>
            <a:off x="2943292" y="4441931"/>
            <a:ext cx="372458" cy="830994"/>
            <a:chOff x="8354" y="1159"/>
            <a:chExt cx="587" cy="1309"/>
          </a:xfrm>
        </p:grpSpPr>
        <p:sp>
          <p:nvSpPr>
            <p:cNvPr id="31770" name="文本框 25"/>
            <p:cNvSpPr txBox="1">
              <a:spLocks noChangeArrowheads="1"/>
            </p:cNvSpPr>
            <p:nvPr/>
          </p:nvSpPr>
          <p:spPr bwMode="auto">
            <a:xfrm>
              <a:off x="8354" y="1159"/>
              <a:ext cx="587"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a:t>
              </a:r>
            </a:p>
          </p:txBody>
        </p:sp>
        <p:cxnSp>
          <p:nvCxnSpPr>
            <p:cNvPr id="27" name="直接连接符 26"/>
            <p:cNvCxnSpPr>
              <a:stCxn id="31770" idx="1"/>
              <a:endCxn id="31770" idx="3"/>
            </p:cNvCxnSpPr>
            <p:nvPr/>
          </p:nvCxnSpPr>
          <p:spPr>
            <a:xfrm>
              <a:off x="8354" y="1814"/>
              <a:ext cx="58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bwMode="auto">
          <a:xfrm>
            <a:off x="7353309" y="4026835"/>
            <a:ext cx="723359" cy="830995"/>
            <a:chOff x="11551" y="2602"/>
            <a:chExt cx="1140" cy="1309"/>
          </a:xfrm>
        </p:grpSpPr>
        <p:grpSp>
          <p:nvGrpSpPr>
            <p:cNvPr id="31773" name="组合 31"/>
            <p:cNvGrpSpPr/>
            <p:nvPr/>
          </p:nvGrpSpPr>
          <p:grpSpPr bwMode="auto">
            <a:xfrm>
              <a:off x="12104" y="2602"/>
              <a:ext cx="587" cy="1309"/>
              <a:chOff x="8354" y="1159"/>
              <a:chExt cx="587" cy="1309"/>
            </a:xfrm>
          </p:grpSpPr>
          <p:sp>
            <p:nvSpPr>
              <p:cNvPr id="31774" name="文本框 32"/>
              <p:cNvSpPr txBox="1">
                <a:spLocks noChangeArrowheads="1"/>
              </p:cNvSpPr>
              <p:nvPr/>
            </p:nvSpPr>
            <p:spPr bwMode="auto">
              <a:xfrm>
                <a:off x="8354" y="1159"/>
                <a:ext cx="587"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endPar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a:t>
                </a:r>
              </a:p>
            </p:txBody>
          </p:sp>
          <p:cxnSp>
            <p:nvCxnSpPr>
              <p:cNvPr id="34" name="直接连接符 33"/>
              <p:cNvCxnSpPr>
                <a:stCxn id="31774" idx="1"/>
                <a:endCxn id="31774" idx="3"/>
              </p:cNvCxnSpPr>
              <p:nvPr/>
            </p:nvCxnSpPr>
            <p:spPr>
              <a:xfrm>
                <a:off x="8354" y="1814"/>
                <a:ext cx="58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776" name="文本框 34"/>
            <p:cNvSpPr txBox="1">
              <a:spLocks noChangeArrowheads="1"/>
            </p:cNvSpPr>
            <p:nvPr/>
          </p:nvSpPr>
          <p:spPr bwMode="auto">
            <a:xfrm>
              <a:off x="11551" y="2930"/>
              <a:ext cx="587"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283" y="1493755"/>
            <a:ext cx="9217435" cy="427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文本框 1"/>
          <p:cNvSpPr txBox="1">
            <a:spLocks noChangeArrowheads="1"/>
          </p:cNvSpPr>
          <p:nvPr/>
        </p:nvSpPr>
        <p:spPr bwMode="auto">
          <a:xfrm>
            <a:off x="874974" y="1288571"/>
            <a:ext cx="102822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r>
              <a:rPr lang="zh-CN"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下面各题，怎样算简便就怎样算。</a:t>
            </a:r>
          </a:p>
        </p:txBody>
      </p:sp>
      <p:pic>
        <p:nvPicPr>
          <p:cNvPr id="3277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178" y="2409714"/>
            <a:ext cx="5706963" cy="81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bwMode="auto">
          <a:xfrm>
            <a:off x="1991545" y="3559183"/>
            <a:ext cx="2981885" cy="1541566"/>
            <a:chOff x="1927" y="4445"/>
            <a:chExt cx="6674" cy="3884"/>
          </a:xfrm>
        </p:grpSpPr>
        <p:sp>
          <p:nvSpPr>
            <p:cNvPr id="32772" name="文本框 25"/>
            <p:cNvSpPr txBox="1">
              <a:spLocks noChangeArrowheads="1"/>
            </p:cNvSpPr>
            <p:nvPr/>
          </p:nvSpPr>
          <p:spPr bwMode="auto">
            <a:xfrm>
              <a:off x="1927" y="4896"/>
              <a:ext cx="6674"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   ＋              </a:t>
              </a:r>
            </a:p>
          </p:txBody>
        </p:sp>
        <p:grpSp>
          <p:nvGrpSpPr>
            <p:cNvPr id="32773" name="组合 27"/>
            <p:cNvGrpSpPr/>
            <p:nvPr/>
          </p:nvGrpSpPr>
          <p:grpSpPr bwMode="auto">
            <a:xfrm>
              <a:off x="2740" y="4445"/>
              <a:ext cx="1253" cy="2094"/>
              <a:chOff x="8020" y="1159"/>
              <a:chExt cx="1253" cy="2094"/>
            </a:xfrm>
          </p:grpSpPr>
          <p:sp>
            <p:nvSpPr>
              <p:cNvPr id="32774" name="文本框 28"/>
              <p:cNvSpPr txBox="1">
                <a:spLocks noChangeArrowheads="1"/>
              </p:cNvSpPr>
              <p:nvPr/>
            </p:nvSpPr>
            <p:spPr bwMode="auto">
              <a:xfrm>
                <a:off x="8020" y="1159"/>
                <a:ext cx="1253" cy="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10</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20</a:t>
                </a:r>
              </a:p>
            </p:txBody>
          </p:sp>
          <p:cxnSp>
            <p:nvCxnSpPr>
              <p:cNvPr id="30" name="直接连接符 29"/>
              <p:cNvCxnSpPr>
                <a:stCxn id="32774" idx="1"/>
                <a:endCxn id="32774" idx="3"/>
              </p:cNvCxnSpPr>
              <p:nvPr/>
            </p:nvCxnSpPr>
            <p:spPr>
              <a:xfrm>
                <a:off x="8020" y="2206"/>
                <a:ext cx="125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776" name="组合 26"/>
            <p:cNvGrpSpPr/>
            <p:nvPr/>
          </p:nvGrpSpPr>
          <p:grpSpPr bwMode="auto">
            <a:xfrm>
              <a:off x="4724" y="4445"/>
              <a:ext cx="1253" cy="2094"/>
              <a:chOff x="8020" y="1159"/>
              <a:chExt cx="1253" cy="2094"/>
            </a:xfrm>
          </p:grpSpPr>
          <p:sp>
            <p:nvSpPr>
              <p:cNvPr id="32777" name="文本框 30"/>
              <p:cNvSpPr txBox="1">
                <a:spLocks noChangeArrowheads="1"/>
              </p:cNvSpPr>
              <p:nvPr/>
            </p:nvSpPr>
            <p:spPr bwMode="auto">
              <a:xfrm>
                <a:off x="8020" y="1159"/>
                <a:ext cx="1253" cy="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20</a:t>
                </a:r>
              </a:p>
            </p:txBody>
          </p:sp>
          <p:cxnSp>
            <p:nvCxnSpPr>
              <p:cNvPr id="32" name="直接连接符 31"/>
              <p:cNvCxnSpPr>
                <a:stCxn id="32777" idx="1"/>
                <a:endCxn id="32777" idx="3"/>
              </p:cNvCxnSpPr>
              <p:nvPr/>
            </p:nvCxnSpPr>
            <p:spPr>
              <a:xfrm>
                <a:off x="8020" y="2206"/>
                <a:ext cx="125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2779" name="文本框 44"/>
            <p:cNvSpPr txBox="1">
              <a:spLocks noChangeArrowheads="1"/>
            </p:cNvSpPr>
            <p:nvPr/>
          </p:nvSpPr>
          <p:spPr bwMode="auto">
            <a:xfrm>
              <a:off x="1927" y="6671"/>
              <a:ext cx="871" cy="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p>
          </p:txBody>
        </p:sp>
        <p:grpSp>
          <p:nvGrpSpPr>
            <p:cNvPr id="32780" name="组合 48"/>
            <p:cNvGrpSpPr/>
            <p:nvPr/>
          </p:nvGrpSpPr>
          <p:grpSpPr bwMode="auto">
            <a:xfrm>
              <a:off x="2806" y="6235"/>
              <a:ext cx="1253" cy="2094"/>
              <a:chOff x="8020" y="1159"/>
              <a:chExt cx="1253" cy="2094"/>
            </a:xfrm>
          </p:grpSpPr>
          <p:sp>
            <p:nvSpPr>
              <p:cNvPr id="32781" name="文本框 49"/>
              <p:cNvSpPr txBox="1">
                <a:spLocks noChangeArrowheads="1"/>
              </p:cNvSpPr>
              <p:nvPr/>
            </p:nvSpPr>
            <p:spPr bwMode="auto">
              <a:xfrm>
                <a:off x="8020" y="1159"/>
                <a:ext cx="1253" cy="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11</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20</a:t>
                </a:r>
              </a:p>
            </p:txBody>
          </p:sp>
          <p:cxnSp>
            <p:nvCxnSpPr>
              <p:cNvPr id="51" name="直接连接符 50"/>
              <p:cNvCxnSpPr>
                <a:stCxn id="32781" idx="1"/>
                <a:endCxn id="32781" idx="3"/>
              </p:cNvCxnSpPr>
              <p:nvPr/>
            </p:nvCxnSpPr>
            <p:spPr>
              <a:xfrm>
                <a:off x="8020" y="2206"/>
                <a:ext cx="125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783" name="组合 2"/>
            <p:cNvGrpSpPr/>
            <p:nvPr/>
          </p:nvGrpSpPr>
          <p:grpSpPr bwMode="auto">
            <a:xfrm>
              <a:off x="6755" y="4460"/>
              <a:ext cx="1253" cy="2094"/>
              <a:chOff x="8020" y="1159"/>
              <a:chExt cx="1253" cy="2094"/>
            </a:xfrm>
          </p:grpSpPr>
          <p:sp>
            <p:nvSpPr>
              <p:cNvPr id="32784" name="文本框 3"/>
              <p:cNvSpPr txBox="1">
                <a:spLocks noChangeArrowheads="1"/>
              </p:cNvSpPr>
              <p:nvPr/>
            </p:nvSpPr>
            <p:spPr bwMode="auto">
              <a:xfrm>
                <a:off x="8020" y="1159"/>
                <a:ext cx="1253" cy="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20</a:t>
                </a:r>
              </a:p>
            </p:txBody>
          </p:sp>
          <p:cxnSp>
            <p:nvCxnSpPr>
              <p:cNvPr id="5" name="直接连接符 4"/>
              <p:cNvCxnSpPr>
                <a:stCxn id="32784" idx="1"/>
                <a:endCxn id="32784" idx="3"/>
              </p:cNvCxnSpPr>
              <p:nvPr/>
            </p:nvCxnSpPr>
            <p:spPr>
              <a:xfrm>
                <a:off x="8020" y="2206"/>
                <a:ext cx="125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41" name="组合 40"/>
          <p:cNvGrpSpPr/>
          <p:nvPr/>
        </p:nvGrpSpPr>
        <p:grpSpPr bwMode="auto">
          <a:xfrm>
            <a:off x="5322365" y="3429000"/>
            <a:ext cx="3083337" cy="1541566"/>
            <a:chOff x="9293" y="4460"/>
            <a:chExt cx="6898" cy="3884"/>
          </a:xfrm>
        </p:grpSpPr>
        <p:sp>
          <p:nvSpPr>
            <p:cNvPr id="32787" name="文本框 7"/>
            <p:cNvSpPr txBox="1">
              <a:spLocks noChangeArrowheads="1"/>
            </p:cNvSpPr>
            <p:nvPr/>
          </p:nvSpPr>
          <p:spPr bwMode="auto">
            <a:xfrm>
              <a:off x="9293" y="4911"/>
              <a:ext cx="6674"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     ＋              </a:t>
              </a:r>
            </a:p>
          </p:txBody>
        </p:sp>
        <p:grpSp>
          <p:nvGrpSpPr>
            <p:cNvPr id="32788" name="组合 8"/>
            <p:cNvGrpSpPr/>
            <p:nvPr/>
          </p:nvGrpSpPr>
          <p:grpSpPr bwMode="auto">
            <a:xfrm>
              <a:off x="10079" y="4460"/>
              <a:ext cx="1532" cy="2094"/>
              <a:chOff x="7880" y="1159"/>
              <a:chExt cx="1532" cy="2094"/>
            </a:xfrm>
          </p:grpSpPr>
          <p:sp>
            <p:nvSpPr>
              <p:cNvPr id="32789" name="文本框 10"/>
              <p:cNvSpPr txBox="1">
                <a:spLocks noChangeArrowheads="1"/>
              </p:cNvSpPr>
              <p:nvPr/>
            </p:nvSpPr>
            <p:spPr bwMode="auto">
              <a:xfrm>
                <a:off x="7880" y="1159"/>
                <a:ext cx="1532" cy="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15</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105</a:t>
                </a:r>
              </a:p>
            </p:txBody>
          </p:sp>
          <p:cxnSp>
            <p:nvCxnSpPr>
              <p:cNvPr id="12" name="直接连接符 11"/>
              <p:cNvCxnSpPr>
                <a:stCxn id="32789" idx="1"/>
                <a:endCxn id="32789" idx="3"/>
              </p:cNvCxnSpPr>
              <p:nvPr/>
            </p:nvCxnSpPr>
            <p:spPr>
              <a:xfrm>
                <a:off x="7880" y="2206"/>
                <a:ext cx="153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791" name="组合 12"/>
            <p:cNvGrpSpPr/>
            <p:nvPr/>
          </p:nvGrpSpPr>
          <p:grpSpPr bwMode="auto">
            <a:xfrm>
              <a:off x="12289" y="4460"/>
              <a:ext cx="1532" cy="2094"/>
              <a:chOff x="7880" y="1159"/>
              <a:chExt cx="1532" cy="2094"/>
            </a:xfrm>
          </p:grpSpPr>
          <p:sp>
            <p:nvSpPr>
              <p:cNvPr id="32792" name="文本框 13"/>
              <p:cNvSpPr txBox="1">
                <a:spLocks noChangeArrowheads="1"/>
              </p:cNvSpPr>
              <p:nvPr/>
            </p:nvSpPr>
            <p:spPr bwMode="auto">
              <a:xfrm>
                <a:off x="7880" y="1159"/>
                <a:ext cx="1532" cy="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42</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105</a:t>
                </a:r>
              </a:p>
            </p:txBody>
          </p:sp>
          <p:cxnSp>
            <p:nvCxnSpPr>
              <p:cNvPr id="15" name="直接连接符 14"/>
              <p:cNvCxnSpPr>
                <a:stCxn id="32792" idx="1"/>
                <a:endCxn id="32792" idx="3"/>
              </p:cNvCxnSpPr>
              <p:nvPr/>
            </p:nvCxnSpPr>
            <p:spPr>
              <a:xfrm>
                <a:off x="7880" y="2206"/>
                <a:ext cx="153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2794" name="文本框 15"/>
            <p:cNvSpPr txBox="1">
              <a:spLocks noChangeArrowheads="1"/>
            </p:cNvSpPr>
            <p:nvPr/>
          </p:nvSpPr>
          <p:spPr bwMode="auto">
            <a:xfrm>
              <a:off x="9293" y="6686"/>
              <a:ext cx="871" cy="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p>
          </p:txBody>
        </p:sp>
        <p:grpSp>
          <p:nvGrpSpPr>
            <p:cNvPr id="32795" name="组合 16"/>
            <p:cNvGrpSpPr/>
            <p:nvPr/>
          </p:nvGrpSpPr>
          <p:grpSpPr bwMode="auto">
            <a:xfrm>
              <a:off x="10146" y="6250"/>
              <a:ext cx="1532" cy="2094"/>
              <a:chOff x="7881" y="1159"/>
              <a:chExt cx="1532" cy="2094"/>
            </a:xfrm>
          </p:grpSpPr>
          <p:sp>
            <p:nvSpPr>
              <p:cNvPr id="32796" name="文本框 20"/>
              <p:cNvSpPr txBox="1">
                <a:spLocks noChangeArrowheads="1"/>
              </p:cNvSpPr>
              <p:nvPr/>
            </p:nvSpPr>
            <p:spPr bwMode="auto">
              <a:xfrm>
                <a:off x="7881" y="1159"/>
                <a:ext cx="1532" cy="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92</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105</a:t>
                </a:r>
              </a:p>
            </p:txBody>
          </p:sp>
          <p:cxnSp>
            <p:nvCxnSpPr>
              <p:cNvPr id="22" name="直接连接符 21"/>
              <p:cNvCxnSpPr>
                <a:stCxn id="32796" idx="1"/>
                <a:endCxn id="32796" idx="3"/>
              </p:cNvCxnSpPr>
              <p:nvPr/>
            </p:nvCxnSpPr>
            <p:spPr>
              <a:xfrm>
                <a:off x="7881" y="2206"/>
                <a:ext cx="153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798" name="组合 22"/>
            <p:cNvGrpSpPr/>
            <p:nvPr/>
          </p:nvGrpSpPr>
          <p:grpSpPr bwMode="auto">
            <a:xfrm>
              <a:off x="14659" y="4475"/>
              <a:ext cx="1532" cy="2094"/>
              <a:chOff x="7880" y="1159"/>
              <a:chExt cx="1532" cy="2094"/>
            </a:xfrm>
          </p:grpSpPr>
          <p:sp>
            <p:nvSpPr>
              <p:cNvPr id="32799" name="文本框 23"/>
              <p:cNvSpPr txBox="1">
                <a:spLocks noChangeArrowheads="1"/>
              </p:cNvSpPr>
              <p:nvPr/>
            </p:nvSpPr>
            <p:spPr bwMode="auto">
              <a:xfrm>
                <a:off x="7880" y="1159"/>
                <a:ext cx="1532" cy="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35</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105</a:t>
                </a:r>
              </a:p>
            </p:txBody>
          </p:sp>
          <p:cxnSp>
            <p:nvCxnSpPr>
              <p:cNvPr id="40" name="直接连接符 39"/>
              <p:cNvCxnSpPr>
                <a:stCxn id="32799" idx="1"/>
                <a:endCxn id="32799" idx="3"/>
              </p:cNvCxnSpPr>
              <p:nvPr/>
            </p:nvCxnSpPr>
            <p:spPr>
              <a:xfrm>
                <a:off x="7880" y="2206"/>
                <a:ext cx="153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78" y="1787660"/>
            <a:ext cx="5723510" cy="91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组合 24"/>
          <p:cNvGrpSpPr/>
          <p:nvPr/>
        </p:nvGrpSpPr>
        <p:grpSpPr bwMode="auto">
          <a:xfrm>
            <a:off x="1659573" y="3044960"/>
            <a:ext cx="4521200" cy="2718797"/>
            <a:chOff x="2379" y="3576"/>
            <a:chExt cx="7120" cy="4280"/>
          </a:xfrm>
        </p:grpSpPr>
        <p:sp>
          <p:nvSpPr>
            <p:cNvPr id="33795" name="文本框 25"/>
            <p:cNvSpPr txBox="1">
              <a:spLocks noChangeArrowheads="1"/>
            </p:cNvSpPr>
            <p:nvPr/>
          </p:nvSpPr>
          <p:spPr bwMode="auto">
            <a:xfrm>
              <a:off x="2379" y="3929"/>
              <a:ext cx="7120"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p>
          </p:txBody>
        </p:sp>
        <p:grpSp>
          <p:nvGrpSpPr>
            <p:cNvPr id="33796" name="组合 27"/>
            <p:cNvGrpSpPr/>
            <p:nvPr/>
          </p:nvGrpSpPr>
          <p:grpSpPr bwMode="auto">
            <a:xfrm>
              <a:off x="3225" y="3576"/>
              <a:ext cx="783" cy="1308"/>
              <a:chOff x="8254" y="1159"/>
              <a:chExt cx="783" cy="1308"/>
            </a:xfrm>
          </p:grpSpPr>
          <p:sp>
            <p:nvSpPr>
              <p:cNvPr id="33797" name="文本框 28"/>
              <p:cNvSpPr txBox="1">
                <a:spLocks noChangeArrowheads="1"/>
              </p:cNvSpPr>
              <p:nvPr/>
            </p:nvSpPr>
            <p:spPr bwMode="auto">
              <a:xfrm>
                <a:off x="8254" y="1159"/>
                <a:ext cx="783"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15</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11</a:t>
                </a:r>
              </a:p>
            </p:txBody>
          </p:sp>
          <p:cxnSp>
            <p:nvCxnSpPr>
              <p:cNvPr id="30" name="直接连接符 29"/>
              <p:cNvCxnSpPr>
                <a:stCxn id="33797" idx="1"/>
                <a:endCxn id="33797" idx="3"/>
              </p:cNvCxnSpPr>
              <p:nvPr/>
            </p:nvCxnSpPr>
            <p:spPr>
              <a:xfrm>
                <a:off x="8254" y="1813"/>
                <a:ext cx="78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3799" name="组合 26"/>
            <p:cNvGrpSpPr/>
            <p:nvPr/>
          </p:nvGrpSpPr>
          <p:grpSpPr bwMode="auto">
            <a:xfrm>
              <a:off x="4854" y="3591"/>
              <a:ext cx="586" cy="1308"/>
              <a:chOff x="7560" y="1174"/>
              <a:chExt cx="586" cy="1308"/>
            </a:xfrm>
          </p:grpSpPr>
          <p:sp>
            <p:nvSpPr>
              <p:cNvPr id="33800" name="文本框 30"/>
              <p:cNvSpPr txBox="1">
                <a:spLocks noChangeArrowheads="1"/>
              </p:cNvSpPr>
              <p:nvPr/>
            </p:nvSpPr>
            <p:spPr bwMode="auto">
              <a:xfrm>
                <a:off x="7560" y="1174"/>
                <a:ext cx="586"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8</a:t>
                </a:r>
              </a:p>
            </p:txBody>
          </p:sp>
          <p:cxnSp>
            <p:nvCxnSpPr>
              <p:cNvPr id="32" name="直接连接符 31"/>
              <p:cNvCxnSpPr>
                <a:stCxn id="33800" idx="1"/>
                <a:endCxn id="33800" idx="3"/>
              </p:cNvCxnSpPr>
              <p:nvPr/>
            </p:nvCxnSpPr>
            <p:spPr>
              <a:xfrm>
                <a:off x="7560" y="1828"/>
                <a:ext cx="5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802" name="文本框 44"/>
            <p:cNvSpPr txBox="1">
              <a:spLocks noChangeArrowheads="1"/>
            </p:cNvSpPr>
            <p:nvPr/>
          </p:nvSpPr>
          <p:spPr bwMode="auto">
            <a:xfrm>
              <a:off x="2514" y="5657"/>
              <a:ext cx="3706"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p>
          </p:txBody>
        </p:sp>
        <p:grpSp>
          <p:nvGrpSpPr>
            <p:cNvPr id="33803" name="组合 48"/>
            <p:cNvGrpSpPr/>
            <p:nvPr/>
          </p:nvGrpSpPr>
          <p:grpSpPr bwMode="auto">
            <a:xfrm>
              <a:off x="3292" y="5366"/>
              <a:ext cx="783" cy="1308"/>
              <a:chOff x="8255" y="1159"/>
              <a:chExt cx="783" cy="1308"/>
            </a:xfrm>
          </p:grpSpPr>
          <p:sp>
            <p:nvSpPr>
              <p:cNvPr id="33804" name="文本框 49"/>
              <p:cNvSpPr txBox="1">
                <a:spLocks noChangeArrowheads="1"/>
              </p:cNvSpPr>
              <p:nvPr/>
            </p:nvSpPr>
            <p:spPr bwMode="auto">
              <a:xfrm>
                <a:off x="8255" y="1159"/>
                <a:ext cx="783"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15</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11</a:t>
                </a:r>
              </a:p>
            </p:txBody>
          </p:sp>
          <p:cxnSp>
            <p:nvCxnSpPr>
              <p:cNvPr id="51" name="直接连接符 50"/>
              <p:cNvCxnSpPr>
                <a:stCxn id="33804" idx="1"/>
                <a:endCxn id="33804" idx="3"/>
              </p:cNvCxnSpPr>
              <p:nvPr/>
            </p:nvCxnSpPr>
            <p:spPr>
              <a:xfrm>
                <a:off x="8255" y="1813"/>
                <a:ext cx="78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3806" name="组合 3"/>
            <p:cNvGrpSpPr/>
            <p:nvPr/>
          </p:nvGrpSpPr>
          <p:grpSpPr bwMode="auto">
            <a:xfrm>
              <a:off x="6090" y="3591"/>
              <a:ext cx="586" cy="1308"/>
              <a:chOff x="7104" y="1159"/>
              <a:chExt cx="586" cy="1308"/>
            </a:xfrm>
          </p:grpSpPr>
          <p:sp>
            <p:nvSpPr>
              <p:cNvPr id="33807" name="文本框 4"/>
              <p:cNvSpPr txBox="1">
                <a:spLocks noChangeArrowheads="1"/>
              </p:cNvSpPr>
              <p:nvPr/>
            </p:nvSpPr>
            <p:spPr bwMode="auto">
              <a:xfrm>
                <a:off x="7104" y="1159"/>
                <a:ext cx="586"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8</a:t>
                </a:r>
              </a:p>
            </p:txBody>
          </p:sp>
          <p:cxnSp>
            <p:nvCxnSpPr>
              <p:cNvPr id="7" name="直接连接符 6"/>
              <p:cNvCxnSpPr>
                <a:stCxn id="33807" idx="1"/>
                <a:endCxn id="33807" idx="3"/>
              </p:cNvCxnSpPr>
              <p:nvPr/>
            </p:nvCxnSpPr>
            <p:spPr>
              <a:xfrm>
                <a:off x="7104" y="1813"/>
                <a:ext cx="5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809" name="文本框 9"/>
            <p:cNvSpPr txBox="1">
              <a:spLocks noChangeArrowheads="1"/>
            </p:cNvSpPr>
            <p:nvPr/>
          </p:nvSpPr>
          <p:spPr bwMode="auto">
            <a:xfrm>
              <a:off x="2514" y="6840"/>
              <a:ext cx="3706"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p>
          </p:txBody>
        </p:sp>
        <p:grpSp>
          <p:nvGrpSpPr>
            <p:cNvPr id="33810" name="组合 17"/>
            <p:cNvGrpSpPr/>
            <p:nvPr/>
          </p:nvGrpSpPr>
          <p:grpSpPr bwMode="auto">
            <a:xfrm>
              <a:off x="3292" y="6548"/>
              <a:ext cx="685" cy="1308"/>
              <a:chOff x="8255" y="576"/>
              <a:chExt cx="685" cy="1308"/>
            </a:xfrm>
          </p:grpSpPr>
          <p:sp>
            <p:nvSpPr>
              <p:cNvPr id="33811" name="文本框 18"/>
              <p:cNvSpPr txBox="1">
                <a:spLocks noChangeArrowheads="1"/>
              </p:cNvSpPr>
              <p:nvPr/>
            </p:nvSpPr>
            <p:spPr bwMode="auto">
              <a:xfrm>
                <a:off x="8255" y="576"/>
                <a:ext cx="685"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11</a:t>
                </a:r>
              </a:p>
            </p:txBody>
          </p:sp>
          <p:cxnSp>
            <p:nvCxnSpPr>
              <p:cNvPr id="20" name="直接连接符 19"/>
              <p:cNvCxnSpPr>
                <a:stCxn id="33811" idx="1"/>
                <a:endCxn id="33811" idx="3"/>
              </p:cNvCxnSpPr>
              <p:nvPr/>
            </p:nvCxnSpPr>
            <p:spPr>
              <a:xfrm>
                <a:off x="8255" y="1230"/>
                <a:ext cx="68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37" name="组合 36"/>
          <p:cNvGrpSpPr/>
          <p:nvPr/>
        </p:nvGrpSpPr>
        <p:grpSpPr bwMode="auto">
          <a:xfrm>
            <a:off x="5414218" y="2822310"/>
            <a:ext cx="4238625" cy="2494561"/>
            <a:chOff x="9794" y="3576"/>
            <a:chExt cx="6674" cy="3927"/>
          </a:xfrm>
        </p:grpSpPr>
        <p:sp>
          <p:nvSpPr>
            <p:cNvPr id="33814" name="文本框 7"/>
            <p:cNvSpPr txBox="1">
              <a:spLocks noChangeArrowheads="1"/>
            </p:cNvSpPr>
            <p:nvPr/>
          </p:nvSpPr>
          <p:spPr bwMode="auto">
            <a:xfrm>
              <a:off x="9794" y="3905"/>
              <a:ext cx="6674"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   －              </a:t>
              </a:r>
            </a:p>
          </p:txBody>
        </p:sp>
        <p:grpSp>
          <p:nvGrpSpPr>
            <p:cNvPr id="33815" name="组合 8"/>
            <p:cNvGrpSpPr/>
            <p:nvPr/>
          </p:nvGrpSpPr>
          <p:grpSpPr bwMode="auto">
            <a:xfrm>
              <a:off x="10481" y="3576"/>
              <a:ext cx="586" cy="1308"/>
              <a:chOff x="8353" y="1159"/>
              <a:chExt cx="586" cy="1308"/>
            </a:xfrm>
          </p:grpSpPr>
          <p:sp>
            <p:nvSpPr>
              <p:cNvPr id="33816" name="文本框 10"/>
              <p:cNvSpPr txBox="1">
                <a:spLocks noChangeArrowheads="1"/>
              </p:cNvSpPr>
              <p:nvPr/>
            </p:nvSpPr>
            <p:spPr bwMode="auto">
              <a:xfrm>
                <a:off x="8353" y="1159"/>
                <a:ext cx="586"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p>
            </p:txBody>
          </p:sp>
          <p:cxnSp>
            <p:nvCxnSpPr>
              <p:cNvPr id="12" name="直接连接符 11"/>
              <p:cNvCxnSpPr>
                <a:stCxn id="33816" idx="1"/>
                <a:endCxn id="33816" idx="3"/>
              </p:cNvCxnSpPr>
              <p:nvPr/>
            </p:nvCxnSpPr>
            <p:spPr>
              <a:xfrm>
                <a:off x="8353" y="1813"/>
                <a:ext cx="5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3818" name="组合 12"/>
            <p:cNvGrpSpPr/>
            <p:nvPr/>
          </p:nvGrpSpPr>
          <p:grpSpPr bwMode="auto">
            <a:xfrm>
              <a:off x="11724" y="3576"/>
              <a:ext cx="586" cy="1308"/>
              <a:chOff x="7951" y="1159"/>
              <a:chExt cx="586" cy="1308"/>
            </a:xfrm>
          </p:grpSpPr>
          <p:sp>
            <p:nvSpPr>
              <p:cNvPr id="33819" name="文本框 13"/>
              <p:cNvSpPr txBox="1">
                <a:spLocks noChangeArrowheads="1"/>
              </p:cNvSpPr>
              <p:nvPr/>
            </p:nvSpPr>
            <p:spPr bwMode="auto">
              <a:xfrm>
                <a:off x="7951" y="1159"/>
                <a:ext cx="586"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endPar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p>
            </p:txBody>
          </p:sp>
          <p:cxnSp>
            <p:nvCxnSpPr>
              <p:cNvPr id="15" name="直接连接符 14"/>
              <p:cNvCxnSpPr>
                <a:stCxn id="33819" idx="1"/>
                <a:endCxn id="33819" idx="3"/>
              </p:cNvCxnSpPr>
              <p:nvPr/>
            </p:nvCxnSpPr>
            <p:spPr>
              <a:xfrm>
                <a:off x="7951" y="1813"/>
                <a:ext cx="5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821" name="文本框 15"/>
            <p:cNvSpPr txBox="1">
              <a:spLocks noChangeArrowheads="1"/>
            </p:cNvSpPr>
            <p:nvPr/>
          </p:nvSpPr>
          <p:spPr bwMode="auto">
            <a:xfrm>
              <a:off x="9796" y="5322"/>
              <a:ext cx="4442"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p>
          </p:txBody>
        </p:sp>
        <p:grpSp>
          <p:nvGrpSpPr>
            <p:cNvPr id="33822" name="组合 16"/>
            <p:cNvGrpSpPr/>
            <p:nvPr/>
          </p:nvGrpSpPr>
          <p:grpSpPr bwMode="auto">
            <a:xfrm>
              <a:off x="11382" y="5038"/>
              <a:ext cx="685" cy="1308"/>
              <a:chOff x="7910" y="831"/>
              <a:chExt cx="685" cy="1308"/>
            </a:xfrm>
          </p:grpSpPr>
          <p:sp>
            <p:nvSpPr>
              <p:cNvPr id="33823" name="文本框 20"/>
              <p:cNvSpPr txBox="1">
                <a:spLocks noChangeArrowheads="1"/>
              </p:cNvSpPr>
              <p:nvPr/>
            </p:nvSpPr>
            <p:spPr bwMode="auto">
              <a:xfrm>
                <a:off x="7910" y="831"/>
                <a:ext cx="685"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11</a:t>
                </a:r>
              </a:p>
            </p:txBody>
          </p:sp>
          <p:cxnSp>
            <p:nvCxnSpPr>
              <p:cNvPr id="22" name="直接连接符 21"/>
              <p:cNvCxnSpPr>
                <a:stCxn id="33823" idx="1"/>
                <a:endCxn id="33823" idx="3"/>
              </p:cNvCxnSpPr>
              <p:nvPr/>
            </p:nvCxnSpPr>
            <p:spPr>
              <a:xfrm>
                <a:off x="7910" y="1485"/>
                <a:ext cx="68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3825" name="组合 22"/>
            <p:cNvGrpSpPr/>
            <p:nvPr/>
          </p:nvGrpSpPr>
          <p:grpSpPr bwMode="auto">
            <a:xfrm>
              <a:off x="12897" y="3591"/>
              <a:ext cx="685" cy="1308"/>
              <a:chOff x="7432" y="1159"/>
              <a:chExt cx="685" cy="1308"/>
            </a:xfrm>
          </p:grpSpPr>
          <p:sp>
            <p:nvSpPr>
              <p:cNvPr id="33826" name="文本框 23"/>
              <p:cNvSpPr txBox="1">
                <a:spLocks noChangeArrowheads="1"/>
              </p:cNvSpPr>
              <p:nvPr/>
            </p:nvSpPr>
            <p:spPr bwMode="auto">
              <a:xfrm>
                <a:off x="7432" y="1159"/>
                <a:ext cx="685"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endPar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11</a:t>
                </a:r>
              </a:p>
            </p:txBody>
          </p:sp>
          <p:cxnSp>
            <p:nvCxnSpPr>
              <p:cNvPr id="40" name="直接连接符 39"/>
              <p:cNvCxnSpPr>
                <a:stCxn id="33826" idx="1"/>
                <a:endCxn id="33826" idx="3"/>
              </p:cNvCxnSpPr>
              <p:nvPr/>
            </p:nvCxnSpPr>
            <p:spPr>
              <a:xfrm>
                <a:off x="7432" y="1813"/>
                <a:ext cx="68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828" name="文本框 32"/>
            <p:cNvSpPr txBox="1">
              <a:spLocks noChangeArrowheads="1"/>
            </p:cNvSpPr>
            <p:nvPr/>
          </p:nvSpPr>
          <p:spPr bwMode="auto">
            <a:xfrm>
              <a:off x="9846" y="6484"/>
              <a:ext cx="4442"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p>
          </p:txBody>
        </p:sp>
        <p:grpSp>
          <p:nvGrpSpPr>
            <p:cNvPr id="33829" name="组合 33"/>
            <p:cNvGrpSpPr/>
            <p:nvPr/>
          </p:nvGrpSpPr>
          <p:grpSpPr bwMode="auto">
            <a:xfrm>
              <a:off x="10658" y="6195"/>
              <a:ext cx="685" cy="1308"/>
              <a:chOff x="8365" y="223"/>
              <a:chExt cx="685" cy="1308"/>
            </a:xfrm>
          </p:grpSpPr>
          <p:sp>
            <p:nvSpPr>
              <p:cNvPr id="33830" name="文本框 34"/>
              <p:cNvSpPr txBox="1">
                <a:spLocks noChangeArrowheads="1"/>
              </p:cNvSpPr>
              <p:nvPr/>
            </p:nvSpPr>
            <p:spPr bwMode="auto">
              <a:xfrm>
                <a:off x="8365" y="223"/>
                <a:ext cx="685"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8</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11</a:t>
                </a:r>
              </a:p>
            </p:txBody>
          </p:sp>
          <p:cxnSp>
            <p:nvCxnSpPr>
              <p:cNvPr id="36" name="直接连接符 35"/>
              <p:cNvCxnSpPr>
                <a:stCxn id="33830" idx="1"/>
                <a:endCxn id="33830" idx="3"/>
              </p:cNvCxnSpPr>
              <p:nvPr/>
            </p:nvCxnSpPr>
            <p:spPr>
              <a:xfrm>
                <a:off x="8365" y="877"/>
                <a:ext cx="68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774" y="1691013"/>
            <a:ext cx="6198716" cy="80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文本框 25"/>
          <p:cNvSpPr txBox="1">
            <a:spLocks noChangeArrowheads="1"/>
          </p:cNvSpPr>
          <p:nvPr/>
        </p:nvSpPr>
        <p:spPr bwMode="auto">
          <a:xfrm>
            <a:off x="1436402" y="2780862"/>
            <a:ext cx="452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p>
        </p:txBody>
      </p:sp>
      <p:sp>
        <p:nvSpPr>
          <p:cNvPr id="34821" name="文本框 28"/>
          <p:cNvSpPr txBox="1">
            <a:spLocks noChangeArrowheads="1"/>
          </p:cNvSpPr>
          <p:nvPr/>
        </p:nvSpPr>
        <p:spPr bwMode="auto">
          <a:xfrm>
            <a:off x="1890395" y="2573656"/>
            <a:ext cx="560070" cy="83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19</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20</a:t>
            </a:r>
          </a:p>
        </p:txBody>
      </p:sp>
      <p:cxnSp>
        <p:nvCxnSpPr>
          <p:cNvPr id="30" name="直接连接符 29"/>
          <p:cNvCxnSpPr>
            <a:stCxn id="34821" idx="1"/>
            <a:endCxn id="34821" idx="3"/>
          </p:cNvCxnSpPr>
          <p:nvPr/>
        </p:nvCxnSpPr>
        <p:spPr bwMode="auto">
          <a:xfrm>
            <a:off x="1890395" y="2989542"/>
            <a:ext cx="56007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4824" name="文本框 30"/>
          <p:cNvSpPr txBox="1">
            <a:spLocks noChangeArrowheads="1"/>
          </p:cNvSpPr>
          <p:nvPr/>
        </p:nvSpPr>
        <p:spPr bwMode="auto">
          <a:xfrm>
            <a:off x="2907542" y="2553179"/>
            <a:ext cx="560070" cy="83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32</a:t>
            </a:r>
            <a:endPar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40</a:t>
            </a:r>
          </a:p>
        </p:txBody>
      </p:sp>
      <p:cxnSp>
        <p:nvCxnSpPr>
          <p:cNvPr id="32" name="直接连接符 31"/>
          <p:cNvCxnSpPr>
            <a:stCxn id="34824" idx="1"/>
            <a:endCxn id="34824" idx="3"/>
          </p:cNvCxnSpPr>
          <p:nvPr/>
        </p:nvCxnSpPr>
        <p:spPr bwMode="auto">
          <a:xfrm>
            <a:off x="2907542" y="2968748"/>
            <a:ext cx="56007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4826" name="文本框 44"/>
          <p:cNvSpPr txBox="1">
            <a:spLocks noChangeArrowheads="1"/>
          </p:cNvSpPr>
          <p:nvPr/>
        </p:nvSpPr>
        <p:spPr bwMode="auto">
          <a:xfrm>
            <a:off x="1436402" y="3904335"/>
            <a:ext cx="235331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                   </a:t>
            </a:r>
          </a:p>
        </p:txBody>
      </p:sp>
      <p:sp>
        <p:nvSpPr>
          <p:cNvPr id="34828" name="文本框 49"/>
          <p:cNvSpPr txBox="1">
            <a:spLocks noChangeArrowheads="1"/>
          </p:cNvSpPr>
          <p:nvPr/>
        </p:nvSpPr>
        <p:spPr bwMode="auto">
          <a:xfrm>
            <a:off x="1932940" y="3710201"/>
            <a:ext cx="560070" cy="83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38</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40</a:t>
            </a:r>
          </a:p>
        </p:txBody>
      </p:sp>
      <p:cxnSp>
        <p:nvCxnSpPr>
          <p:cNvPr id="51" name="直接连接符 50"/>
          <p:cNvCxnSpPr>
            <a:stCxn id="34828" idx="1"/>
            <a:endCxn id="34828" idx="3"/>
          </p:cNvCxnSpPr>
          <p:nvPr/>
        </p:nvCxnSpPr>
        <p:spPr bwMode="auto">
          <a:xfrm>
            <a:off x="1932940" y="4126087"/>
            <a:ext cx="56007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4831" name="文本框 4"/>
          <p:cNvSpPr txBox="1">
            <a:spLocks noChangeArrowheads="1"/>
          </p:cNvSpPr>
          <p:nvPr/>
        </p:nvSpPr>
        <p:spPr bwMode="auto">
          <a:xfrm>
            <a:off x="3724910" y="2572755"/>
            <a:ext cx="560070" cy="83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7</a:t>
            </a:r>
            <a:endPar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40</a:t>
            </a:r>
          </a:p>
        </p:txBody>
      </p:sp>
      <p:cxnSp>
        <p:nvCxnSpPr>
          <p:cNvPr id="7" name="直接连接符 6"/>
          <p:cNvCxnSpPr>
            <a:stCxn id="34831" idx="1"/>
            <a:endCxn id="34831" idx="3"/>
          </p:cNvCxnSpPr>
          <p:nvPr/>
        </p:nvCxnSpPr>
        <p:spPr bwMode="auto">
          <a:xfrm>
            <a:off x="3724910" y="2988641"/>
            <a:ext cx="56007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4833" name="文本框 9"/>
          <p:cNvSpPr txBox="1">
            <a:spLocks noChangeArrowheads="1"/>
          </p:cNvSpPr>
          <p:nvPr/>
        </p:nvSpPr>
        <p:spPr bwMode="auto">
          <a:xfrm>
            <a:off x="1436402" y="4972408"/>
            <a:ext cx="2353310" cy="46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p>
        </p:txBody>
      </p:sp>
      <p:sp>
        <p:nvSpPr>
          <p:cNvPr id="34835" name="文本框 18"/>
          <p:cNvSpPr txBox="1">
            <a:spLocks noChangeArrowheads="1"/>
          </p:cNvSpPr>
          <p:nvPr/>
        </p:nvSpPr>
        <p:spPr bwMode="auto">
          <a:xfrm>
            <a:off x="1932940" y="4763092"/>
            <a:ext cx="560070" cy="83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63</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40</a:t>
            </a:r>
          </a:p>
        </p:txBody>
      </p:sp>
      <p:cxnSp>
        <p:nvCxnSpPr>
          <p:cNvPr id="20" name="直接连接符 19"/>
          <p:cNvCxnSpPr>
            <a:stCxn id="34835" idx="1"/>
            <a:endCxn id="34835" idx="3"/>
          </p:cNvCxnSpPr>
          <p:nvPr/>
        </p:nvCxnSpPr>
        <p:spPr bwMode="auto">
          <a:xfrm>
            <a:off x="1932940" y="5178978"/>
            <a:ext cx="56007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4838" name="文本框 7"/>
          <p:cNvSpPr txBox="1">
            <a:spLocks noChangeArrowheads="1"/>
          </p:cNvSpPr>
          <p:nvPr/>
        </p:nvSpPr>
        <p:spPr bwMode="auto">
          <a:xfrm>
            <a:off x="3164840" y="3710201"/>
            <a:ext cx="560070" cy="83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25</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40</a:t>
            </a:r>
          </a:p>
        </p:txBody>
      </p:sp>
      <p:cxnSp>
        <p:nvCxnSpPr>
          <p:cNvPr id="9" name="直接连接符 8"/>
          <p:cNvCxnSpPr>
            <a:stCxn id="34838" idx="1"/>
            <a:endCxn id="34838" idx="3"/>
          </p:cNvCxnSpPr>
          <p:nvPr/>
        </p:nvCxnSpPr>
        <p:spPr bwMode="auto">
          <a:xfrm>
            <a:off x="3164840" y="4126087"/>
            <a:ext cx="56007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bwMode="auto">
          <a:xfrm>
            <a:off x="4742057" y="2674650"/>
            <a:ext cx="6329998" cy="1522664"/>
            <a:chOff x="9398" y="3139"/>
            <a:chExt cx="9967" cy="2399"/>
          </a:xfrm>
        </p:grpSpPr>
        <p:sp>
          <p:nvSpPr>
            <p:cNvPr id="34841" name="文本框 12"/>
            <p:cNvSpPr txBox="1">
              <a:spLocks noChangeArrowheads="1"/>
            </p:cNvSpPr>
            <p:nvPr/>
          </p:nvSpPr>
          <p:spPr bwMode="auto">
            <a:xfrm>
              <a:off x="9398" y="3503"/>
              <a:ext cx="9967"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p>
          </p:txBody>
        </p:sp>
        <p:grpSp>
          <p:nvGrpSpPr>
            <p:cNvPr id="34842" name="组合 13"/>
            <p:cNvGrpSpPr/>
            <p:nvPr/>
          </p:nvGrpSpPr>
          <p:grpSpPr bwMode="auto">
            <a:xfrm>
              <a:off x="10117" y="3139"/>
              <a:ext cx="783" cy="1309"/>
              <a:chOff x="8254" y="1159"/>
              <a:chExt cx="783" cy="1309"/>
            </a:xfrm>
          </p:grpSpPr>
          <p:sp>
            <p:nvSpPr>
              <p:cNvPr id="34843" name="文本框 14"/>
              <p:cNvSpPr txBox="1">
                <a:spLocks noChangeArrowheads="1"/>
              </p:cNvSpPr>
              <p:nvPr/>
            </p:nvSpPr>
            <p:spPr bwMode="auto">
              <a:xfrm>
                <a:off x="8254" y="1159"/>
                <a:ext cx="783"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7</a:t>
                </a:r>
                <a:endPar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15</a:t>
                </a:r>
              </a:p>
            </p:txBody>
          </p:sp>
          <p:cxnSp>
            <p:nvCxnSpPr>
              <p:cNvPr id="16" name="直接连接符 15"/>
              <p:cNvCxnSpPr>
                <a:stCxn id="34843" idx="1"/>
                <a:endCxn id="34843" idx="3"/>
              </p:cNvCxnSpPr>
              <p:nvPr/>
            </p:nvCxnSpPr>
            <p:spPr>
              <a:xfrm>
                <a:off x="8254" y="1814"/>
                <a:ext cx="78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4845" name="组合 16"/>
            <p:cNvGrpSpPr/>
            <p:nvPr/>
          </p:nvGrpSpPr>
          <p:grpSpPr bwMode="auto">
            <a:xfrm>
              <a:off x="11274" y="3139"/>
              <a:ext cx="783" cy="1309"/>
              <a:chOff x="7653" y="1159"/>
              <a:chExt cx="783" cy="1309"/>
            </a:xfrm>
          </p:grpSpPr>
          <p:sp>
            <p:nvSpPr>
              <p:cNvPr id="34846" name="文本框 20"/>
              <p:cNvSpPr txBox="1">
                <a:spLocks noChangeArrowheads="1"/>
              </p:cNvSpPr>
              <p:nvPr/>
            </p:nvSpPr>
            <p:spPr bwMode="auto">
              <a:xfrm>
                <a:off x="7653" y="1159"/>
                <a:ext cx="783"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8</a:t>
                </a:r>
                <a:endPar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15</a:t>
                </a:r>
              </a:p>
            </p:txBody>
          </p:sp>
          <p:cxnSp>
            <p:nvCxnSpPr>
              <p:cNvPr id="22" name="直接连接符 21"/>
              <p:cNvCxnSpPr>
                <a:stCxn id="34846" idx="1"/>
                <a:endCxn id="34846" idx="3"/>
              </p:cNvCxnSpPr>
              <p:nvPr/>
            </p:nvCxnSpPr>
            <p:spPr>
              <a:xfrm>
                <a:off x="7653" y="1814"/>
                <a:ext cx="78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4848" name="文本框 22"/>
            <p:cNvSpPr txBox="1">
              <a:spLocks noChangeArrowheads="1"/>
            </p:cNvSpPr>
            <p:nvPr/>
          </p:nvSpPr>
          <p:spPr bwMode="auto">
            <a:xfrm>
              <a:off x="9516" y="4811"/>
              <a:ext cx="2768"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p>
          </p:txBody>
        </p:sp>
        <p:grpSp>
          <p:nvGrpSpPr>
            <p:cNvPr id="34849" name="组合 34"/>
            <p:cNvGrpSpPr/>
            <p:nvPr/>
          </p:nvGrpSpPr>
          <p:grpSpPr bwMode="auto">
            <a:xfrm>
              <a:off x="13553" y="3211"/>
              <a:ext cx="785" cy="1309"/>
              <a:chOff x="7207" y="1253"/>
              <a:chExt cx="785" cy="1309"/>
            </a:xfrm>
          </p:grpSpPr>
          <p:sp>
            <p:nvSpPr>
              <p:cNvPr id="34850" name="文本框 35"/>
              <p:cNvSpPr txBox="1">
                <a:spLocks noChangeArrowheads="1"/>
              </p:cNvSpPr>
              <p:nvPr/>
            </p:nvSpPr>
            <p:spPr bwMode="auto">
              <a:xfrm>
                <a:off x="7207" y="1253"/>
                <a:ext cx="783"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7</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12</a:t>
                </a:r>
              </a:p>
            </p:txBody>
          </p:sp>
          <p:cxnSp>
            <p:nvCxnSpPr>
              <p:cNvPr id="37" name="直接连接符 36"/>
              <p:cNvCxnSpPr>
                <a:stCxn id="34850" idx="1"/>
                <a:endCxn id="34850" idx="3"/>
              </p:cNvCxnSpPr>
              <p:nvPr/>
            </p:nvCxnSpPr>
            <p:spPr>
              <a:xfrm>
                <a:off x="7208" y="1907"/>
                <a:ext cx="78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4852" name="组合 45"/>
            <p:cNvGrpSpPr/>
            <p:nvPr/>
          </p:nvGrpSpPr>
          <p:grpSpPr bwMode="auto">
            <a:xfrm>
              <a:off x="15301" y="3306"/>
              <a:ext cx="784" cy="1309"/>
              <a:chOff x="6812" y="1348"/>
              <a:chExt cx="784" cy="1309"/>
            </a:xfrm>
          </p:grpSpPr>
          <p:sp>
            <p:nvSpPr>
              <p:cNvPr id="34853" name="文本框 46"/>
              <p:cNvSpPr txBox="1">
                <a:spLocks noChangeArrowheads="1"/>
              </p:cNvSpPr>
              <p:nvPr/>
            </p:nvSpPr>
            <p:spPr bwMode="auto">
              <a:xfrm>
                <a:off x="6812" y="1348"/>
                <a:ext cx="783"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7</a:t>
                </a:r>
                <a:endPar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12</a:t>
                </a:r>
              </a:p>
            </p:txBody>
          </p:sp>
          <p:cxnSp>
            <p:nvCxnSpPr>
              <p:cNvPr id="48" name="直接连接符 47"/>
              <p:cNvCxnSpPr>
                <a:stCxn id="34853" idx="1"/>
                <a:endCxn id="34853" idx="3"/>
              </p:cNvCxnSpPr>
              <p:nvPr/>
            </p:nvCxnSpPr>
            <p:spPr>
              <a:xfrm>
                <a:off x="6812" y="2002"/>
                <a:ext cx="78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文本框 1"/>
          <p:cNvSpPr txBox="1">
            <a:spLocks noChangeArrowheads="1"/>
          </p:cNvSpPr>
          <p:nvPr/>
        </p:nvSpPr>
        <p:spPr bwMode="auto">
          <a:xfrm>
            <a:off x="944245" y="895837"/>
            <a:ext cx="10303510" cy="147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pP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r>
              <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园艺师种一批树，第一天上午种了这批树的      ，下午种了这批树的     ，第二天种了这批树的     ，第二天比第一天多种这批树的几分之几？</a:t>
            </a:r>
          </a:p>
        </p:txBody>
      </p:sp>
      <p:sp>
        <p:nvSpPr>
          <p:cNvPr id="35844" name="文本框 18"/>
          <p:cNvSpPr txBox="1">
            <a:spLocks noChangeArrowheads="1"/>
          </p:cNvSpPr>
          <p:nvPr/>
        </p:nvSpPr>
        <p:spPr bwMode="auto">
          <a:xfrm>
            <a:off x="7245803" y="967041"/>
            <a:ext cx="372133" cy="83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a:p>
            <a:pPr algn="ct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p>
        </p:txBody>
      </p:sp>
      <p:cxnSp>
        <p:nvCxnSpPr>
          <p:cNvPr id="20" name="直接连接符 19"/>
          <p:cNvCxnSpPr>
            <a:stCxn id="35844" idx="1"/>
            <a:endCxn id="35844" idx="3"/>
          </p:cNvCxnSpPr>
          <p:nvPr/>
        </p:nvCxnSpPr>
        <p:spPr bwMode="auto">
          <a:xfrm>
            <a:off x="7245803" y="1382595"/>
            <a:ext cx="37213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847" name="文本框 2"/>
          <p:cNvSpPr txBox="1">
            <a:spLocks noChangeArrowheads="1"/>
          </p:cNvSpPr>
          <p:nvPr/>
        </p:nvSpPr>
        <p:spPr bwMode="auto">
          <a:xfrm>
            <a:off x="5350923" y="1683524"/>
            <a:ext cx="3722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p>
        </p:txBody>
      </p:sp>
      <p:cxnSp>
        <p:nvCxnSpPr>
          <p:cNvPr id="4" name="直接连接符 3"/>
          <p:cNvCxnSpPr>
            <a:stCxn id="35847" idx="1"/>
            <a:endCxn id="35847" idx="3"/>
          </p:cNvCxnSpPr>
          <p:nvPr/>
        </p:nvCxnSpPr>
        <p:spPr bwMode="auto">
          <a:xfrm>
            <a:off x="5350923" y="2099022"/>
            <a:ext cx="3721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850" name="文本框 5"/>
          <p:cNvSpPr txBox="1">
            <a:spLocks noChangeArrowheads="1"/>
          </p:cNvSpPr>
          <p:nvPr/>
        </p:nvSpPr>
        <p:spPr bwMode="auto">
          <a:xfrm>
            <a:off x="1456392" y="1683365"/>
            <a:ext cx="3722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a:p>
            <a:pPr algn="ct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p>
        </p:txBody>
      </p:sp>
      <p:cxnSp>
        <p:nvCxnSpPr>
          <p:cNvPr id="7" name="直接连接符 6"/>
          <p:cNvCxnSpPr>
            <a:stCxn id="35850" idx="1"/>
            <a:endCxn id="35850" idx="3"/>
          </p:cNvCxnSpPr>
          <p:nvPr/>
        </p:nvCxnSpPr>
        <p:spPr bwMode="auto">
          <a:xfrm>
            <a:off x="1456392" y="2099498"/>
            <a:ext cx="3721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828" name="组合 10"/>
          <p:cNvGrpSpPr/>
          <p:nvPr/>
        </p:nvGrpSpPr>
        <p:grpSpPr bwMode="auto">
          <a:xfrm>
            <a:off x="1828800" y="3158490"/>
            <a:ext cx="8643620" cy="2035175"/>
            <a:chOff x="3097" y="4860"/>
            <a:chExt cx="13181" cy="3205"/>
          </a:xfrm>
        </p:grpSpPr>
        <p:sp>
          <p:nvSpPr>
            <p:cNvPr id="35853" name="文本框 20"/>
            <p:cNvSpPr txBox="1">
              <a:spLocks noChangeArrowheads="1"/>
            </p:cNvSpPr>
            <p:nvPr/>
          </p:nvSpPr>
          <p:spPr bwMode="auto">
            <a:xfrm>
              <a:off x="3097" y="7172"/>
              <a:ext cx="13181" cy="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答：第二天比第一天多种这批树的       。</a:t>
              </a:r>
            </a:p>
          </p:txBody>
        </p:sp>
        <p:sp>
          <p:nvSpPr>
            <p:cNvPr id="35854" name="文本框 21"/>
            <p:cNvSpPr txBox="1">
              <a:spLocks noChangeArrowheads="1"/>
            </p:cNvSpPr>
            <p:nvPr/>
          </p:nvSpPr>
          <p:spPr bwMode="auto">
            <a:xfrm>
              <a:off x="5574" y="5152"/>
              <a:ext cx="5748"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     </a:t>
              </a: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p>
          </p:txBody>
        </p:sp>
        <p:grpSp>
          <p:nvGrpSpPr>
            <p:cNvPr id="35855" name="组合 23"/>
            <p:cNvGrpSpPr/>
            <p:nvPr/>
          </p:nvGrpSpPr>
          <p:grpSpPr bwMode="auto">
            <a:xfrm>
              <a:off x="4962" y="4886"/>
              <a:ext cx="586" cy="1307"/>
              <a:chOff x="8884" y="1159"/>
              <a:chExt cx="586" cy="1307"/>
            </a:xfrm>
          </p:grpSpPr>
          <p:sp>
            <p:nvSpPr>
              <p:cNvPr id="35856" name="文本框 30"/>
              <p:cNvSpPr txBox="1">
                <a:spLocks noChangeArrowheads="1"/>
              </p:cNvSpPr>
              <p:nvPr/>
            </p:nvSpPr>
            <p:spPr bwMode="auto">
              <a:xfrm>
                <a:off x="8884" y="1159"/>
                <a:ext cx="586"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p>
            </p:txBody>
          </p:sp>
          <p:cxnSp>
            <p:nvCxnSpPr>
              <p:cNvPr id="33" name="直接连接符 32"/>
              <p:cNvCxnSpPr>
                <a:stCxn id="35856" idx="1"/>
                <a:endCxn id="35856" idx="3"/>
              </p:cNvCxnSpPr>
              <p:nvPr/>
            </p:nvCxnSpPr>
            <p:spPr>
              <a:xfrm>
                <a:off x="8884" y="1813"/>
                <a:ext cx="5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858" name="组合 33"/>
            <p:cNvGrpSpPr/>
            <p:nvPr/>
          </p:nvGrpSpPr>
          <p:grpSpPr bwMode="auto">
            <a:xfrm>
              <a:off x="6462" y="4886"/>
              <a:ext cx="586" cy="1307"/>
              <a:chOff x="8352" y="1159"/>
              <a:chExt cx="586" cy="1307"/>
            </a:xfrm>
          </p:grpSpPr>
          <p:sp>
            <p:nvSpPr>
              <p:cNvPr id="35859" name="文本框 34"/>
              <p:cNvSpPr txBox="1">
                <a:spLocks noChangeArrowheads="1"/>
              </p:cNvSpPr>
              <p:nvPr/>
            </p:nvSpPr>
            <p:spPr bwMode="auto">
              <a:xfrm>
                <a:off x="8352" y="1159"/>
                <a:ext cx="586"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p>
            </p:txBody>
          </p:sp>
          <p:cxnSp>
            <p:nvCxnSpPr>
              <p:cNvPr id="36" name="直接连接符 35"/>
              <p:cNvCxnSpPr>
                <a:stCxn id="35859" idx="1"/>
                <a:endCxn id="35859" idx="3"/>
              </p:cNvCxnSpPr>
              <p:nvPr/>
            </p:nvCxnSpPr>
            <p:spPr>
              <a:xfrm>
                <a:off x="8352" y="1813"/>
                <a:ext cx="5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861" name="组合 36"/>
            <p:cNvGrpSpPr/>
            <p:nvPr/>
          </p:nvGrpSpPr>
          <p:grpSpPr bwMode="auto">
            <a:xfrm>
              <a:off x="6732" y="4886"/>
              <a:ext cx="586" cy="1307"/>
              <a:chOff x="6929" y="1159"/>
              <a:chExt cx="586" cy="1307"/>
            </a:xfrm>
          </p:grpSpPr>
          <p:sp>
            <p:nvSpPr>
              <p:cNvPr id="35862" name="文本框 37"/>
              <p:cNvSpPr txBox="1">
                <a:spLocks noChangeArrowheads="1"/>
              </p:cNvSpPr>
              <p:nvPr/>
            </p:nvSpPr>
            <p:spPr bwMode="auto">
              <a:xfrm>
                <a:off x="6929" y="1159"/>
                <a:ext cx="586"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p>
            </p:txBody>
          </p:sp>
          <p:cxnSp>
            <p:nvCxnSpPr>
              <p:cNvPr id="51" name="直接连接符 50"/>
              <p:cNvCxnSpPr>
                <a:stCxn id="35862" idx="1"/>
                <a:endCxn id="35862" idx="3"/>
              </p:cNvCxnSpPr>
              <p:nvPr/>
            </p:nvCxnSpPr>
            <p:spPr>
              <a:xfrm>
                <a:off x="6929" y="1813"/>
                <a:ext cx="5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864" name="组合 67"/>
            <p:cNvGrpSpPr/>
            <p:nvPr/>
          </p:nvGrpSpPr>
          <p:grpSpPr bwMode="auto">
            <a:xfrm>
              <a:off x="10212" y="4860"/>
              <a:ext cx="882" cy="1307"/>
              <a:chOff x="8214" y="1133"/>
              <a:chExt cx="882" cy="1307"/>
            </a:xfrm>
          </p:grpSpPr>
          <p:sp>
            <p:nvSpPr>
              <p:cNvPr id="35865" name="文本框 68"/>
              <p:cNvSpPr txBox="1">
                <a:spLocks noChangeArrowheads="1"/>
              </p:cNvSpPr>
              <p:nvPr/>
            </p:nvSpPr>
            <p:spPr bwMode="auto">
              <a:xfrm>
                <a:off x="8214" y="1133"/>
                <a:ext cx="882"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20</a:t>
                </a:r>
              </a:p>
            </p:txBody>
          </p:sp>
          <p:cxnSp>
            <p:nvCxnSpPr>
              <p:cNvPr id="70" name="直接连接符 69"/>
              <p:cNvCxnSpPr>
                <a:stCxn id="35865" idx="1"/>
                <a:endCxn id="35865" idx="3"/>
              </p:cNvCxnSpPr>
              <p:nvPr/>
            </p:nvCxnSpPr>
            <p:spPr>
              <a:xfrm>
                <a:off x="8214" y="1787"/>
                <a:ext cx="88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867" name="组合 72"/>
            <p:cNvGrpSpPr/>
            <p:nvPr/>
          </p:nvGrpSpPr>
          <p:grpSpPr bwMode="auto">
            <a:xfrm>
              <a:off x="10574" y="6758"/>
              <a:ext cx="882" cy="1307"/>
              <a:chOff x="4576" y="1094"/>
              <a:chExt cx="882" cy="1307"/>
            </a:xfrm>
          </p:grpSpPr>
          <p:sp>
            <p:nvSpPr>
              <p:cNvPr id="35868" name="文本框 73"/>
              <p:cNvSpPr txBox="1">
                <a:spLocks noChangeArrowheads="1"/>
              </p:cNvSpPr>
              <p:nvPr/>
            </p:nvSpPr>
            <p:spPr bwMode="auto">
              <a:xfrm>
                <a:off x="4576" y="1094"/>
                <a:ext cx="882"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20</a:t>
                </a:r>
              </a:p>
            </p:txBody>
          </p:sp>
          <p:cxnSp>
            <p:nvCxnSpPr>
              <p:cNvPr id="75" name="直接连接符 74"/>
              <p:cNvCxnSpPr>
                <a:stCxn id="35868" idx="1"/>
                <a:endCxn id="35868" idx="3"/>
              </p:cNvCxnSpPr>
              <p:nvPr/>
            </p:nvCxnSpPr>
            <p:spPr>
              <a:xfrm>
                <a:off x="4576" y="1748"/>
                <a:ext cx="88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828"/>
                                        </p:tgtEl>
                                        <p:attrNameLst>
                                          <p:attrName>style.visibility</p:attrName>
                                        </p:attrNameLst>
                                      </p:cBhvr>
                                      <p:to>
                                        <p:strVal val="visible"/>
                                      </p:to>
                                    </p:set>
                                    <p:animEffect transition="in" filter="wipe(left)">
                                      <p:cBhvr>
                                        <p:cTn id="7" dur="500"/>
                                        <p:tgtEl>
                                          <p:spTgt spid="34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536" y="1779639"/>
            <a:ext cx="9958928" cy="278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p:cTn id="7" dur="500" fill="hold"/>
                                        <p:tgtEl>
                                          <p:spTgt spid="7169"/>
                                        </p:tgtEl>
                                        <p:attrNameLst>
                                          <p:attrName>ppt_w</p:attrName>
                                        </p:attrNameLst>
                                      </p:cBhvr>
                                      <p:tavLst>
                                        <p:tav tm="0">
                                          <p:val>
                                            <p:fltVal val="0"/>
                                          </p:val>
                                        </p:tav>
                                        <p:tav tm="100000">
                                          <p:val>
                                            <p:strVal val="#ppt_w"/>
                                          </p:val>
                                        </p:tav>
                                      </p:tavLst>
                                    </p:anim>
                                    <p:anim calcmode="lin" valueType="num">
                                      <p:cBhvr>
                                        <p:cTn id="8" dur="500" fill="hold"/>
                                        <p:tgtEl>
                                          <p:spTgt spid="7169"/>
                                        </p:tgtEl>
                                        <p:attrNameLst>
                                          <p:attrName>ppt_h</p:attrName>
                                        </p:attrNameLst>
                                      </p:cBhvr>
                                      <p:tavLst>
                                        <p:tav tm="0">
                                          <p:val>
                                            <p:fltVal val="0"/>
                                          </p:val>
                                        </p:tav>
                                        <p:tav tm="100000">
                                          <p:val>
                                            <p:strVal val="#ppt_h"/>
                                          </p:val>
                                        </p:tav>
                                      </p:tavLst>
                                    </p:anim>
                                    <p:animEffect transition="in" filter="fade">
                                      <p:cBhvr>
                                        <p:cTn id="9"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标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726" y="1768746"/>
            <a:ext cx="2155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文本框 5"/>
          <p:cNvSpPr txBox="1">
            <a:spLocks noChangeArrowheads="1"/>
          </p:cNvSpPr>
          <p:nvPr/>
        </p:nvSpPr>
        <p:spPr bwMode="auto">
          <a:xfrm>
            <a:off x="1187451" y="1754460"/>
            <a:ext cx="1781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考点 </a:t>
            </a:r>
            <a:r>
              <a:rPr lang="en-US" altLang="zh-CN" sz="24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p:txBody>
      </p:sp>
      <p:sp>
        <p:nvSpPr>
          <p:cNvPr id="8196" name="文本框 7"/>
          <p:cNvSpPr txBox="1">
            <a:spLocks noChangeArrowheads="1"/>
          </p:cNvSpPr>
          <p:nvPr/>
        </p:nvSpPr>
        <p:spPr bwMode="auto">
          <a:xfrm>
            <a:off x="3073401" y="1825897"/>
            <a:ext cx="8709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同分母分数加法的含义和计算方法</a:t>
            </a:r>
          </a:p>
        </p:txBody>
      </p:sp>
      <p:grpSp>
        <p:nvGrpSpPr>
          <p:cNvPr id="8197" name="组合 4"/>
          <p:cNvGrpSpPr/>
          <p:nvPr/>
        </p:nvGrpSpPr>
        <p:grpSpPr bwMode="auto">
          <a:xfrm>
            <a:off x="870903" y="2401484"/>
            <a:ext cx="10430510" cy="1442340"/>
            <a:chOff x="1137" y="2532"/>
            <a:chExt cx="16425" cy="2272"/>
          </a:xfrm>
        </p:grpSpPr>
        <p:sp>
          <p:nvSpPr>
            <p:cNvPr id="8198" name="文本框 1"/>
            <p:cNvSpPr txBox="1">
              <a:spLocks noChangeArrowheads="1"/>
            </p:cNvSpPr>
            <p:nvPr/>
          </p:nvSpPr>
          <p:spPr bwMode="auto">
            <a:xfrm>
              <a:off x="1137" y="2680"/>
              <a:ext cx="16425" cy="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例 1</a:t>
              </a:r>
              <a:r>
                <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妈妈买回一箱饮料，小明上星期喝了这箱饮料的     ，这星期喝了     ，他一共喝了这箱饮料的几分之几？</a:t>
              </a:r>
            </a:p>
          </p:txBody>
        </p:sp>
        <p:grpSp>
          <p:nvGrpSpPr>
            <p:cNvPr id="8199" name="组合 17"/>
            <p:cNvGrpSpPr/>
            <p:nvPr/>
          </p:nvGrpSpPr>
          <p:grpSpPr bwMode="auto">
            <a:xfrm>
              <a:off x="12454" y="2532"/>
              <a:ext cx="586" cy="1309"/>
              <a:chOff x="18639" y="-63"/>
              <a:chExt cx="586" cy="1309"/>
            </a:xfrm>
          </p:grpSpPr>
          <p:sp>
            <p:nvSpPr>
              <p:cNvPr id="8200" name="文本框 18"/>
              <p:cNvSpPr txBox="1">
                <a:spLocks noChangeArrowheads="1"/>
              </p:cNvSpPr>
              <p:nvPr/>
            </p:nvSpPr>
            <p:spPr bwMode="auto">
              <a:xfrm>
                <a:off x="18639" y="-63"/>
                <a:ext cx="586"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p>
            </p:txBody>
          </p:sp>
          <p:cxnSp>
            <p:nvCxnSpPr>
              <p:cNvPr id="20" name="直接连接符 19"/>
              <p:cNvCxnSpPr>
                <a:stCxn id="8200" idx="1"/>
                <a:endCxn id="8200" idx="3"/>
              </p:cNvCxnSpPr>
              <p:nvPr/>
            </p:nvCxnSpPr>
            <p:spPr>
              <a:xfrm>
                <a:off x="18639" y="592"/>
                <a:ext cx="5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02" name="组合 1"/>
            <p:cNvGrpSpPr/>
            <p:nvPr/>
          </p:nvGrpSpPr>
          <p:grpSpPr bwMode="auto">
            <a:xfrm>
              <a:off x="2052" y="3495"/>
              <a:ext cx="587" cy="1309"/>
              <a:chOff x="3058" y="900"/>
              <a:chExt cx="587" cy="1309"/>
            </a:xfrm>
          </p:grpSpPr>
          <p:sp>
            <p:nvSpPr>
              <p:cNvPr id="8203" name="文本框 2"/>
              <p:cNvSpPr txBox="1">
                <a:spLocks noChangeArrowheads="1"/>
              </p:cNvSpPr>
              <p:nvPr/>
            </p:nvSpPr>
            <p:spPr bwMode="auto">
              <a:xfrm>
                <a:off x="3058" y="900"/>
                <a:ext cx="586"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endPar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p>
            </p:txBody>
          </p:sp>
          <p:cxnSp>
            <p:nvCxnSpPr>
              <p:cNvPr id="4" name="直接连接符 3"/>
              <p:cNvCxnSpPr>
                <a:stCxn id="8203" idx="1"/>
                <a:endCxn id="8203" idx="3"/>
              </p:cNvCxnSpPr>
              <p:nvPr/>
            </p:nvCxnSpPr>
            <p:spPr>
              <a:xfrm>
                <a:off x="3059" y="1555"/>
                <a:ext cx="5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 name="文本框 6"/>
          <p:cNvSpPr txBox="1">
            <a:spLocks noChangeArrowheads="1"/>
          </p:cNvSpPr>
          <p:nvPr/>
        </p:nvSpPr>
        <p:spPr bwMode="auto">
          <a:xfrm>
            <a:off x="976671" y="4262939"/>
            <a:ext cx="10238658" cy="51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思路分析：</a:t>
            </a:r>
            <a:r>
              <a:rPr lang="zh-CN" altLang="zh-CN" sz="2400" dirty="0">
                <a:solidFill>
                  <a:srgbClr val="00B05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要求一共喝了几分之几，就是将两个星期所喝的饮料加起来。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组合 8"/>
          <p:cNvGrpSpPr/>
          <p:nvPr/>
        </p:nvGrpSpPr>
        <p:grpSpPr bwMode="auto">
          <a:xfrm>
            <a:off x="986780" y="1544772"/>
            <a:ext cx="10430510" cy="1211262"/>
            <a:chOff x="867" y="3788"/>
            <a:chExt cx="16425" cy="1908"/>
          </a:xfrm>
        </p:grpSpPr>
        <p:sp>
          <p:nvSpPr>
            <p:cNvPr id="10242" name="文本框 1"/>
            <p:cNvSpPr txBox="1">
              <a:spLocks noChangeArrowheads="1"/>
            </p:cNvSpPr>
            <p:nvPr/>
          </p:nvSpPr>
          <p:spPr bwMode="auto">
            <a:xfrm>
              <a:off x="867" y="3985"/>
              <a:ext cx="16425" cy="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40000"/>
                </a:lnSpc>
              </a:pP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例 1</a:t>
              </a:r>
              <a:r>
                <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妈妈买回一箱饮料，小明上星期喝了这箱饮料的     ，这星期喝了     ，他一共喝了这箱饮料的几分之几？</a:t>
              </a:r>
            </a:p>
          </p:txBody>
        </p:sp>
        <p:grpSp>
          <p:nvGrpSpPr>
            <p:cNvPr id="10243" name="组合 17"/>
            <p:cNvGrpSpPr/>
            <p:nvPr/>
          </p:nvGrpSpPr>
          <p:grpSpPr bwMode="auto">
            <a:xfrm>
              <a:off x="12173" y="3852"/>
              <a:ext cx="586" cy="1309"/>
              <a:chOff x="18358" y="1257"/>
              <a:chExt cx="586" cy="1309"/>
            </a:xfrm>
          </p:grpSpPr>
          <p:sp>
            <p:nvSpPr>
              <p:cNvPr id="10244" name="文本框 18"/>
              <p:cNvSpPr txBox="1">
                <a:spLocks noChangeArrowheads="1"/>
              </p:cNvSpPr>
              <p:nvPr/>
            </p:nvSpPr>
            <p:spPr bwMode="auto">
              <a:xfrm>
                <a:off x="18358" y="1257"/>
                <a:ext cx="586"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a:p>
                <a:pPr algn="ct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p>
            </p:txBody>
          </p:sp>
          <p:cxnSp>
            <p:nvCxnSpPr>
              <p:cNvPr id="20" name="直接连接符 19"/>
              <p:cNvCxnSpPr>
                <a:stCxn id="10244" idx="1"/>
                <a:endCxn id="10244" idx="3"/>
              </p:cNvCxnSpPr>
              <p:nvPr/>
            </p:nvCxnSpPr>
            <p:spPr>
              <a:xfrm>
                <a:off x="18358" y="1912"/>
                <a:ext cx="5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46" name="组合 9"/>
            <p:cNvGrpSpPr/>
            <p:nvPr/>
          </p:nvGrpSpPr>
          <p:grpSpPr bwMode="auto">
            <a:xfrm>
              <a:off x="15712" y="3788"/>
              <a:ext cx="586" cy="1309"/>
              <a:chOff x="16718" y="1193"/>
              <a:chExt cx="586" cy="1309"/>
            </a:xfrm>
          </p:grpSpPr>
          <p:sp>
            <p:nvSpPr>
              <p:cNvPr id="10247" name="文本框 10"/>
              <p:cNvSpPr txBox="1">
                <a:spLocks noChangeArrowheads="1"/>
              </p:cNvSpPr>
              <p:nvPr/>
            </p:nvSpPr>
            <p:spPr bwMode="auto">
              <a:xfrm>
                <a:off x="16718" y="1193"/>
                <a:ext cx="586"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p>
            </p:txBody>
          </p:sp>
          <p:cxnSp>
            <p:nvCxnSpPr>
              <p:cNvPr id="12" name="直接连接符 11"/>
              <p:cNvCxnSpPr>
                <a:stCxn id="10247" idx="1"/>
                <a:endCxn id="10247" idx="3"/>
              </p:cNvCxnSpPr>
              <p:nvPr/>
            </p:nvCxnSpPr>
            <p:spPr>
              <a:xfrm>
                <a:off x="16718" y="1848"/>
                <a:ext cx="5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249" name="组合 12"/>
          <p:cNvGrpSpPr/>
          <p:nvPr/>
        </p:nvGrpSpPr>
        <p:grpSpPr bwMode="auto">
          <a:xfrm>
            <a:off x="2831838" y="3290566"/>
            <a:ext cx="10345737" cy="1872840"/>
            <a:chOff x="4224" y="5182"/>
            <a:chExt cx="16292" cy="2949"/>
          </a:xfrm>
        </p:grpSpPr>
        <p:grpSp>
          <p:nvGrpSpPr>
            <p:cNvPr id="10250" name="组合 13"/>
            <p:cNvGrpSpPr/>
            <p:nvPr/>
          </p:nvGrpSpPr>
          <p:grpSpPr bwMode="auto">
            <a:xfrm>
              <a:off x="4224" y="6823"/>
              <a:ext cx="16292" cy="1308"/>
              <a:chOff x="-1114" y="5694"/>
              <a:chExt cx="16292" cy="1308"/>
            </a:xfrm>
          </p:grpSpPr>
          <p:sp>
            <p:nvSpPr>
              <p:cNvPr id="10251" name="文本框 14"/>
              <p:cNvSpPr txBox="1">
                <a:spLocks noChangeArrowheads="1"/>
              </p:cNvSpPr>
              <p:nvPr/>
            </p:nvSpPr>
            <p:spPr bwMode="auto">
              <a:xfrm>
                <a:off x="-1114" y="5933"/>
                <a:ext cx="16292"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答：他一共喝了这箱饮料的      。</a:t>
                </a:r>
              </a:p>
            </p:txBody>
          </p:sp>
          <p:grpSp>
            <p:nvGrpSpPr>
              <p:cNvPr id="10252" name="组合 15"/>
              <p:cNvGrpSpPr/>
              <p:nvPr/>
            </p:nvGrpSpPr>
            <p:grpSpPr bwMode="auto">
              <a:xfrm>
                <a:off x="4902" y="5694"/>
                <a:ext cx="586" cy="1308"/>
                <a:chOff x="2367" y="576"/>
                <a:chExt cx="586" cy="1308"/>
              </a:xfrm>
            </p:grpSpPr>
            <p:sp>
              <p:nvSpPr>
                <p:cNvPr id="10253" name="文本框 16"/>
                <p:cNvSpPr txBox="1">
                  <a:spLocks noChangeArrowheads="1"/>
                </p:cNvSpPr>
                <p:nvPr/>
              </p:nvSpPr>
              <p:spPr bwMode="auto">
                <a:xfrm>
                  <a:off x="2367" y="576"/>
                  <a:ext cx="586"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p>
              </p:txBody>
            </p:sp>
            <p:cxnSp>
              <p:nvCxnSpPr>
                <p:cNvPr id="21" name="直接连接符 20"/>
                <p:cNvCxnSpPr>
                  <a:stCxn id="10253" idx="1"/>
                  <a:endCxn id="10253" idx="3"/>
                </p:cNvCxnSpPr>
                <p:nvPr/>
              </p:nvCxnSpPr>
              <p:spPr>
                <a:xfrm>
                  <a:off x="2367" y="1230"/>
                  <a:ext cx="5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0255" name="组合 21"/>
            <p:cNvGrpSpPr/>
            <p:nvPr/>
          </p:nvGrpSpPr>
          <p:grpSpPr bwMode="auto">
            <a:xfrm>
              <a:off x="5108" y="5182"/>
              <a:ext cx="8658" cy="1351"/>
              <a:chOff x="9306" y="1164"/>
              <a:chExt cx="8658" cy="1351"/>
            </a:xfrm>
          </p:grpSpPr>
          <p:sp>
            <p:nvSpPr>
              <p:cNvPr id="10256" name="文本框 23"/>
              <p:cNvSpPr txBox="1">
                <a:spLocks noChangeArrowheads="1"/>
              </p:cNvSpPr>
              <p:nvPr/>
            </p:nvSpPr>
            <p:spPr bwMode="auto">
              <a:xfrm>
                <a:off x="10153" y="1497"/>
                <a:ext cx="7811"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          ＝       </a:t>
                </a:r>
              </a:p>
            </p:txBody>
          </p:sp>
          <p:grpSp>
            <p:nvGrpSpPr>
              <p:cNvPr id="10257" name="组合 37"/>
              <p:cNvGrpSpPr/>
              <p:nvPr/>
            </p:nvGrpSpPr>
            <p:grpSpPr bwMode="auto">
              <a:xfrm>
                <a:off x="9306" y="1207"/>
                <a:ext cx="586" cy="1308"/>
                <a:chOff x="8352" y="1159"/>
                <a:chExt cx="586" cy="1308"/>
              </a:xfrm>
            </p:grpSpPr>
            <p:sp>
              <p:nvSpPr>
                <p:cNvPr id="10258" name="文本框 38"/>
                <p:cNvSpPr txBox="1">
                  <a:spLocks noChangeArrowheads="1"/>
                </p:cNvSpPr>
                <p:nvPr/>
              </p:nvSpPr>
              <p:spPr bwMode="auto">
                <a:xfrm>
                  <a:off x="8352" y="1159"/>
                  <a:ext cx="586"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p>
              </p:txBody>
            </p:sp>
            <p:cxnSp>
              <p:nvCxnSpPr>
                <p:cNvPr id="40" name="直接连接符 39"/>
                <p:cNvCxnSpPr>
                  <a:stCxn id="10258" idx="1"/>
                  <a:endCxn id="10258" idx="3"/>
                </p:cNvCxnSpPr>
                <p:nvPr/>
              </p:nvCxnSpPr>
              <p:spPr>
                <a:xfrm>
                  <a:off x="8352" y="1813"/>
                  <a:ext cx="5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260" name="组合 40"/>
              <p:cNvGrpSpPr/>
              <p:nvPr/>
            </p:nvGrpSpPr>
            <p:grpSpPr bwMode="auto">
              <a:xfrm>
                <a:off x="10844" y="1207"/>
                <a:ext cx="586" cy="1308"/>
                <a:chOff x="8352" y="1159"/>
                <a:chExt cx="586" cy="1308"/>
              </a:xfrm>
            </p:grpSpPr>
            <p:sp>
              <p:nvSpPr>
                <p:cNvPr id="10261" name="文本框 41"/>
                <p:cNvSpPr txBox="1">
                  <a:spLocks noChangeArrowheads="1"/>
                </p:cNvSpPr>
                <p:nvPr/>
              </p:nvSpPr>
              <p:spPr bwMode="auto">
                <a:xfrm>
                  <a:off x="8352" y="1159"/>
                  <a:ext cx="586"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p>
              </p:txBody>
            </p:sp>
            <p:cxnSp>
              <p:nvCxnSpPr>
                <p:cNvPr id="43" name="直接连接符 42"/>
                <p:cNvCxnSpPr>
                  <a:stCxn id="10261" idx="1"/>
                  <a:endCxn id="10261" idx="3"/>
                </p:cNvCxnSpPr>
                <p:nvPr/>
              </p:nvCxnSpPr>
              <p:spPr>
                <a:xfrm>
                  <a:off x="8352" y="1813"/>
                  <a:ext cx="5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263" name="组合 43"/>
              <p:cNvGrpSpPr/>
              <p:nvPr/>
            </p:nvGrpSpPr>
            <p:grpSpPr bwMode="auto">
              <a:xfrm>
                <a:off x="10844" y="1164"/>
                <a:ext cx="3594" cy="1308"/>
                <a:chOff x="6067" y="1116"/>
                <a:chExt cx="3594" cy="1308"/>
              </a:xfrm>
            </p:grpSpPr>
            <p:sp>
              <p:nvSpPr>
                <p:cNvPr id="10264" name="文本框 44"/>
                <p:cNvSpPr txBox="1">
                  <a:spLocks noChangeArrowheads="1"/>
                </p:cNvSpPr>
                <p:nvPr/>
              </p:nvSpPr>
              <p:spPr bwMode="auto">
                <a:xfrm>
                  <a:off x="8393" y="1116"/>
                  <a:ext cx="1268"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p>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p>
              </p:txBody>
            </p:sp>
            <p:cxnSp>
              <p:nvCxnSpPr>
                <p:cNvPr id="46" name="直接连接符 45"/>
                <p:cNvCxnSpPr>
                  <a:stCxn id="10261" idx="1"/>
                  <a:endCxn id="10261" idx="3"/>
                </p:cNvCxnSpPr>
                <p:nvPr/>
              </p:nvCxnSpPr>
              <p:spPr>
                <a:xfrm>
                  <a:off x="6067" y="1813"/>
                  <a:ext cx="5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8342" y="1812"/>
                  <a:ext cx="122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266" name="组合 46"/>
              <p:cNvGrpSpPr/>
              <p:nvPr/>
            </p:nvGrpSpPr>
            <p:grpSpPr bwMode="auto">
              <a:xfrm>
                <a:off x="16048" y="1164"/>
                <a:ext cx="589" cy="1308"/>
                <a:chOff x="9160" y="1116"/>
                <a:chExt cx="589" cy="1308"/>
              </a:xfrm>
            </p:grpSpPr>
            <p:sp>
              <p:nvSpPr>
                <p:cNvPr id="10267" name="文本框 47"/>
                <p:cNvSpPr txBox="1">
                  <a:spLocks noChangeArrowheads="1"/>
                </p:cNvSpPr>
                <p:nvPr/>
              </p:nvSpPr>
              <p:spPr bwMode="auto">
                <a:xfrm>
                  <a:off x="9163" y="1116"/>
                  <a:ext cx="586"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endPar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p>
              </p:txBody>
            </p:sp>
            <p:cxnSp>
              <p:nvCxnSpPr>
                <p:cNvPr id="49" name="直接连接符 48"/>
                <p:cNvCxnSpPr>
                  <a:stCxn id="10267" idx="1"/>
                  <a:endCxn id="10267" idx="3"/>
                </p:cNvCxnSpPr>
                <p:nvPr/>
              </p:nvCxnSpPr>
              <p:spPr>
                <a:xfrm>
                  <a:off x="9160" y="1770"/>
                  <a:ext cx="58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49"/>
                                        </p:tgtEl>
                                        <p:attrNameLst>
                                          <p:attrName>style.visibility</p:attrName>
                                        </p:attrNameLst>
                                      </p:cBhvr>
                                      <p:to>
                                        <p:strVal val="visible"/>
                                      </p:to>
                                    </p:set>
                                    <p:anim calcmode="lin" valueType="num">
                                      <p:cBhvr>
                                        <p:cTn id="7" dur="500" fill="hold"/>
                                        <p:tgtEl>
                                          <p:spTgt spid="10249"/>
                                        </p:tgtEl>
                                        <p:attrNameLst>
                                          <p:attrName>ppt_w</p:attrName>
                                        </p:attrNameLst>
                                      </p:cBhvr>
                                      <p:tavLst>
                                        <p:tav tm="0">
                                          <p:val>
                                            <p:fltVal val="0"/>
                                          </p:val>
                                        </p:tav>
                                        <p:tav tm="100000">
                                          <p:val>
                                            <p:strVal val="#ppt_w"/>
                                          </p:val>
                                        </p:tav>
                                      </p:tavLst>
                                    </p:anim>
                                    <p:anim calcmode="lin" valueType="num">
                                      <p:cBhvr>
                                        <p:cTn id="8" dur="500" fill="hold"/>
                                        <p:tgtEl>
                                          <p:spTgt spid="10249"/>
                                        </p:tgtEl>
                                        <p:attrNameLst>
                                          <p:attrName>ppt_h</p:attrName>
                                        </p:attrNameLst>
                                      </p:cBhvr>
                                      <p:tavLst>
                                        <p:tav tm="0">
                                          <p:val>
                                            <p:fltVal val="0"/>
                                          </p:val>
                                        </p:tav>
                                        <p:tav tm="100000">
                                          <p:val>
                                            <p:strVal val="#ppt_h"/>
                                          </p:val>
                                        </p:tav>
                                      </p:tavLst>
                                    </p:anim>
                                    <p:animEffect transition="in" filter="fade">
                                      <p:cBhvr>
                                        <p:cTn id="9" dur="5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图片 2" descr="标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204" y="1445877"/>
            <a:ext cx="2155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文本框 5"/>
          <p:cNvSpPr txBox="1">
            <a:spLocks noChangeArrowheads="1"/>
          </p:cNvSpPr>
          <p:nvPr/>
        </p:nvSpPr>
        <p:spPr bwMode="auto">
          <a:xfrm>
            <a:off x="1451291" y="1507145"/>
            <a:ext cx="1598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考点 </a:t>
            </a:r>
            <a:r>
              <a:rPr lang="en-US" altLang="zh-CN" sz="24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p>
        </p:txBody>
      </p:sp>
      <p:sp>
        <p:nvSpPr>
          <p:cNvPr id="11267" name="文本框 7"/>
          <p:cNvSpPr txBox="1">
            <a:spLocks noChangeArrowheads="1"/>
          </p:cNvSpPr>
          <p:nvPr/>
        </p:nvSpPr>
        <p:spPr bwMode="auto">
          <a:xfrm>
            <a:off x="3230878" y="1507145"/>
            <a:ext cx="78089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同分母分数减法的含义和计算方法</a:t>
            </a:r>
          </a:p>
        </p:txBody>
      </p:sp>
      <p:grpSp>
        <p:nvGrpSpPr>
          <p:cNvPr id="11268" name="组合 4"/>
          <p:cNvGrpSpPr/>
          <p:nvPr/>
        </p:nvGrpSpPr>
        <p:grpSpPr bwMode="auto">
          <a:xfrm>
            <a:off x="1005204" y="1952188"/>
            <a:ext cx="10406059" cy="1162073"/>
            <a:chOff x="1348" y="3074"/>
            <a:chExt cx="16388" cy="1831"/>
          </a:xfrm>
        </p:grpSpPr>
        <p:sp>
          <p:nvSpPr>
            <p:cNvPr id="11269" name="文本框 1"/>
            <p:cNvSpPr txBox="1">
              <a:spLocks noChangeArrowheads="1"/>
            </p:cNvSpPr>
            <p:nvPr/>
          </p:nvSpPr>
          <p:spPr bwMode="auto">
            <a:xfrm>
              <a:off x="1348" y="3295"/>
              <a:ext cx="16177" cy="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例 2  </a:t>
              </a:r>
              <a:r>
                <a:rPr lang="zh-CN"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张奶奶家有一块菜地，用这块菜地的      种白菜，用这块菜地的      种萝卜，种白菜的地比种萝卜的地多占整块菜地的几分之几？</a:t>
              </a:r>
            </a:p>
          </p:txBody>
        </p:sp>
        <p:grpSp>
          <p:nvGrpSpPr>
            <p:cNvPr id="11270" name="组合 17"/>
            <p:cNvGrpSpPr/>
            <p:nvPr/>
          </p:nvGrpSpPr>
          <p:grpSpPr bwMode="auto">
            <a:xfrm>
              <a:off x="17150" y="3197"/>
              <a:ext cx="586" cy="1309"/>
              <a:chOff x="10722" y="2592"/>
              <a:chExt cx="586" cy="1309"/>
            </a:xfrm>
          </p:grpSpPr>
          <p:sp>
            <p:nvSpPr>
              <p:cNvPr id="11271" name="文本框 18"/>
              <p:cNvSpPr txBox="1">
                <a:spLocks noChangeArrowheads="1"/>
              </p:cNvSpPr>
              <p:nvPr/>
            </p:nvSpPr>
            <p:spPr bwMode="auto">
              <a:xfrm>
                <a:off x="10722" y="2592"/>
                <a:ext cx="586"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endPar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a:t>
                </a:r>
              </a:p>
            </p:txBody>
          </p:sp>
          <p:cxnSp>
            <p:nvCxnSpPr>
              <p:cNvPr id="20" name="直接连接符 19"/>
              <p:cNvCxnSpPr>
                <a:stCxn id="11271" idx="1"/>
                <a:endCxn id="11271" idx="3"/>
              </p:cNvCxnSpPr>
              <p:nvPr/>
            </p:nvCxnSpPr>
            <p:spPr>
              <a:xfrm>
                <a:off x="10722" y="3246"/>
                <a:ext cx="5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273" name="组合 1"/>
            <p:cNvGrpSpPr/>
            <p:nvPr/>
          </p:nvGrpSpPr>
          <p:grpSpPr bwMode="auto">
            <a:xfrm>
              <a:off x="11238" y="3074"/>
              <a:ext cx="586" cy="1309"/>
              <a:chOff x="12229" y="1323"/>
              <a:chExt cx="586" cy="1309"/>
            </a:xfrm>
          </p:grpSpPr>
          <p:sp>
            <p:nvSpPr>
              <p:cNvPr id="11274" name="文本框 2"/>
              <p:cNvSpPr txBox="1">
                <a:spLocks noChangeArrowheads="1"/>
              </p:cNvSpPr>
              <p:nvPr/>
            </p:nvSpPr>
            <p:spPr bwMode="auto">
              <a:xfrm>
                <a:off x="12229" y="1323"/>
                <a:ext cx="586"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endPar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a:t>
                </a:r>
              </a:p>
            </p:txBody>
          </p:sp>
          <p:cxnSp>
            <p:nvCxnSpPr>
              <p:cNvPr id="4" name="直接连接符 3"/>
              <p:cNvCxnSpPr>
                <a:stCxn id="11274" idx="1"/>
                <a:endCxn id="11274" idx="3"/>
              </p:cNvCxnSpPr>
              <p:nvPr/>
            </p:nvCxnSpPr>
            <p:spPr>
              <a:xfrm>
                <a:off x="12229" y="1977"/>
                <a:ext cx="5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 name="文本框 6"/>
          <p:cNvSpPr txBox="1">
            <a:spLocks noChangeArrowheads="1"/>
          </p:cNvSpPr>
          <p:nvPr/>
        </p:nvSpPr>
        <p:spPr bwMode="auto">
          <a:xfrm>
            <a:off x="1005203" y="3482258"/>
            <a:ext cx="10513697" cy="11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思路分析：</a:t>
            </a:r>
            <a:r>
              <a:rPr lang="zh-CN" altLang="zh-CN" sz="2400" dirty="0">
                <a:solidFill>
                  <a:srgbClr val="00B05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要求种白菜的地比种萝卜的地多占整块菜地的几分之几，就是用种白菜的地减去种萝卜的地。同分母分数相减，分母不变，只把分子相减。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9" name="组合 11"/>
          <p:cNvGrpSpPr/>
          <p:nvPr/>
        </p:nvGrpSpPr>
        <p:grpSpPr bwMode="auto">
          <a:xfrm>
            <a:off x="1071564" y="3402352"/>
            <a:ext cx="10345737" cy="2132219"/>
            <a:chOff x="1452" y="5358"/>
            <a:chExt cx="16292" cy="3357"/>
          </a:xfrm>
        </p:grpSpPr>
        <p:grpSp>
          <p:nvGrpSpPr>
            <p:cNvPr id="13314" name="组合 3"/>
            <p:cNvGrpSpPr/>
            <p:nvPr/>
          </p:nvGrpSpPr>
          <p:grpSpPr bwMode="auto">
            <a:xfrm>
              <a:off x="1452" y="7407"/>
              <a:ext cx="16292" cy="1308"/>
              <a:chOff x="-3886" y="6278"/>
              <a:chExt cx="16292" cy="1308"/>
            </a:xfrm>
          </p:grpSpPr>
          <p:sp>
            <p:nvSpPr>
              <p:cNvPr id="13315" name="文本框 1"/>
              <p:cNvSpPr txBox="1">
                <a:spLocks noChangeArrowheads="1"/>
              </p:cNvSpPr>
              <p:nvPr/>
            </p:nvSpPr>
            <p:spPr bwMode="auto">
              <a:xfrm>
                <a:off x="-3886" y="6626"/>
                <a:ext cx="16292"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答：种白菜的地比种萝卜的地多占整块菜地的      。</a:t>
                </a:r>
              </a:p>
            </p:txBody>
          </p:sp>
          <p:grpSp>
            <p:nvGrpSpPr>
              <p:cNvPr id="13316" name="组合 27"/>
              <p:cNvGrpSpPr/>
              <p:nvPr/>
            </p:nvGrpSpPr>
            <p:grpSpPr bwMode="auto">
              <a:xfrm>
                <a:off x="6090" y="6278"/>
                <a:ext cx="586" cy="1308"/>
                <a:chOff x="3555" y="1160"/>
                <a:chExt cx="586" cy="1308"/>
              </a:xfrm>
            </p:grpSpPr>
            <p:sp>
              <p:nvSpPr>
                <p:cNvPr id="13317" name="文本框 28"/>
                <p:cNvSpPr txBox="1">
                  <a:spLocks noChangeArrowheads="1"/>
                </p:cNvSpPr>
                <p:nvPr/>
              </p:nvSpPr>
              <p:spPr bwMode="auto">
                <a:xfrm>
                  <a:off x="3555" y="1160"/>
                  <a:ext cx="586"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p>
              </p:txBody>
            </p:sp>
            <p:cxnSp>
              <p:nvCxnSpPr>
                <p:cNvPr id="30" name="直接连接符 29"/>
                <p:cNvCxnSpPr>
                  <a:stCxn id="13317" idx="1"/>
                  <a:endCxn id="13317" idx="3"/>
                </p:cNvCxnSpPr>
                <p:nvPr/>
              </p:nvCxnSpPr>
              <p:spPr>
                <a:xfrm>
                  <a:off x="3555" y="1814"/>
                  <a:ext cx="5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3319" name="组合 36"/>
            <p:cNvGrpSpPr/>
            <p:nvPr/>
          </p:nvGrpSpPr>
          <p:grpSpPr bwMode="auto">
            <a:xfrm>
              <a:off x="5401" y="5358"/>
              <a:ext cx="8365" cy="1320"/>
              <a:chOff x="9599" y="1340"/>
              <a:chExt cx="8365" cy="1320"/>
            </a:xfrm>
          </p:grpSpPr>
          <p:sp>
            <p:nvSpPr>
              <p:cNvPr id="13320" name="文本框 22"/>
              <p:cNvSpPr txBox="1">
                <a:spLocks noChangeArrowheads="1"/>
              </p:cNvSpPr>
              <p:nvPr/>
            </p:nvSpPr>
            <p:spPr bwMode="auto">
              <a:xfrm>
                <a:off x="10153" y="1658"/>
                <a:ext cx="7811"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      ＝   ＝  </a:t>
                </a:r>
              </a:p>
            </p:txBody>
          </p:sp>
          <p:grpSp>
            <p:nvGrpSpPr>
              <p:cNvPr id="13321" name="组合 2"/>
              <p:cNvGrpSpPr/>
              <p:nvPr/>
            </p:nvGrpSpPr>
            <p:grpSpPr bwMode="auto">
              <a:xfrm>
                <a:off x="9599" y="1352"/>
                <a:ext cx="586" cy="1308"/>
                <a:chOff x="8645" y="1304"/>
                <a:chExt cx="586" cy="1308"/>
              </a:xfrm>
            </p:grpSpPr>
            <p:sp>
              <p:nvSpPr>
                <p:cNvPr id="13322" name="文本框 5"/>
                <p:cNvSpPr txBox="1">
                  <a:spLocks noChangeArrowheads="1"/>
                </p:cNvSpPr>
                <p:nvPr/>
              </p:nvSpPr>
              <p:spPr bwMode="auto">
                <a:xfrm>
                  <a:off x="8645" y="1304"/>
                  <a:ext cx="586"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endPar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a:t>
                  </a:r>
                </a:p>
              </p:txBody>
            </p:sp>
            <p:cxnSp>
              <p:nvCxnSpPr>
                <p:cNvPr id="8" name="直接连接符 7"/>
                <p:cNvCxnSpPr>
                  <a:stCxn id="13322" idx="1"/>
                  <a:endCxn id="13322" idx="3"/>
                </p:cNvCxnSpPr>
                <p:nvPr/>
              </p:nvCxnSpPr>
              <p:spPr>
                <a:xfrm>
                  <a:off x="8645" y="1958"/>
                  <a:ext cx="5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324" name="组合 24"/>
              <p:cNvGrpSpPr/>
              <p:nvPr/>
            </p:nvGrpSpPr>
            <p:grpSpPr bwMode="auto">
              <a:xfrm>
                <a:off x="10844" y="1352"/>
                <a:ext cx="586" cy="1308"/>
                <a:chOff x="8352" y="1304"/>
                <a:chExt cx="586" cy="1308"/>
              </a:xfrm>
            </p:grpSpPr>
            <p:sp>
              <p:nvSpPr>
                <p:cNvPr id="13325" name="文本框 25"/>
                <p:cNvSpPr txBox="1">
                  <a:spLocks noChangeArrowheads="1"/>
                </p:cNvSpPr>
                <p:nvPr/>
              </p:nvSpPr>
              <p:spPr bwMode="auto">
                <a:xfrm>
                  <a:off x="8352" y="1304"/>
                  <a:ext cx="586"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endPar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a:t>
                  </a:r>
                </a:p>
              </p:txBody>
            </p:sp>
            <p:cxnSp>
              <p:nvCxnSpPr>
                <p:cNvPr id="27" name="直接连接符 26"/>
                <p:cNvCxnSpPr>
                  <a:stCxn id="13325" idx="1"/>
                  <a:endCxn id="13325" idx="3"/>
                </p:cNvCxnSpPr>
                <p:nvPr/>
              </p:nvCxnSpPr>
              <p:spPr>
                <a:xfrm>
                  <a:off x="8352" y="1958"/>
                  <a:ext cx="5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327" name="组合 30"/>
              <p:cNvGrpSpPr/>
              <p:nvPr/>
            </p:nvGrpSpPr>
            <p:grpSpPr bwMode="auto">
              <a:xfrm>
                <a:off x="10844" y="1352"/>
                <a:ext cx="2379" cy="1308"/>
                <a:chOff x="6067" y="1304"/>
                <a:chExt cx="2379" cy="1308"/>
              </a:xfrm>
            </p:grpSpPr>
            <p:sp>
              <p:nvSpPr>
                <p:cNvPr id="13328" name="文本框 31"/>
                <p:cNvSpPr txBox="1">
                  <a:spLocks noChangeArrowheads="1"/>
                </p:cNvSpPr>
                <p:nvPr/>
              </p:nvSpPr>
              <p:spPr bwMode="auto">
                <a:xfrm>
                  <a:off x="7178" y="1304"/>
                  <a:ext cx="1268"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p>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a:t>
                  </a:r>
                </a:p>
              </p:txBody>
            </p:sp>
            <p:cxnSp>
              <p:nvCxnSpPr>
                <p:cNvPr id="33" name="直接连接符 32"/>
                <p:cNvCxnSpPr>
                  <a:stCxn id="13325" idx="1"/>
                  <a:endCxn id="13325" idx="3"/>
                </p:cNvCxnSpPr>
                <p:nvPr/>
              </p:nvCxnSpPr>
              <p:spPr>
                <a:xfrm>
                  <a:off x="6067" y="1958"/>
                  <a:ext cx="5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13328" idx="3"/>
                </p:cNvCxnSpPr>
                <p:nvPr/>
              </p:nvCxnSpPr>
              <p:spPr>
                <a:xfrm>
                  <a:off x="7226" y="1958"/>
                  <a:ext cx="122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330" name="组合 33"/>
              <p:cNvGrpSpPr/>
              <p:nvPr/>
            </p:nvGrpSpPr>
            <p:grpSpPr bwMode="auto">
              <a:xfrm>
                <a:off x="13834" y="1340"/>
                <a:ext cx="586" cy="1308"/>
                <a:chOff x="6946" y="1292"/>
                <a:chExt cx="586" cy="1308"/>
              </a:xfrm>
            </p:grpSpPr>
            <p:sp>
              <p:nvSpPr>
                <p:cNvPr id="13331" name="文本框 34"/>
                <p:cNvSpPr txBox="1">
                  <a:spLocks noChangeArrowheads="1"/>
                </p:cNvSpPr>
                <p:nvPr/>
              </p:nvSpPr>
              <p:spPr bwMode="auto">
                <a:xfrm>
                  <a:off x="6946" y="1292"/>
                  <a:ext cx="586"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endPar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a:t>
                  </a:r>
                </a:p>
              </p:txBody>
            </p:sp>
            <p:cxnSp>
              <p:nvCxnSpPr>
                <p:cNvPr id="36" name="直接连接符 35"/>
                <p:cNvCxnSpPr>
                  <a:stCxn id="13331" idx="1"/>
                  <a:endCxn id="13331" idx="3"/>
                </p:cNvCxnSpPr>
                <p:nvPr/>
              </p:nvCxnSpPr>
              <p:spPr>
                <a:xfrm>
                  <a:off x="6946" y="1946"/>
                  <a:ext cx="5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3333" name="文本框 9"/>
            <p:cNvSpPr txBox="1">
              <a:spLocks noChangeArrowheads="1"/>
            </p:cNvSpPr>
            <p:nvPr/>
          </p:nvSpPr>
          <p:spPr bwMode="auto">
            <a:xfrm>
              <a:off x="10881" y="5358"/>
              <a:ext cx="586"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a:t>
              </a:r>
              <a:endPar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p>
          </p:txBody>
        </p:sp>
        <p:cxnSp>
          <p:nvCxnSpPr>
            <p:cNvPr id="11" name="直接连接符 10"/>
            <p:cNvCxnSpPr>
              <a:stCxn id="13331" idx="1"/>
              <a:endCxn id="13331" idx="3"/>
            </p:cNvCxnSpPr>
            <p:nvPr/>
          </p:nvCxnSpPr>
          <p:spPr>
            <a:xfrm>
              <a:off x="9636" y="6012"/>
              <a:ext cx="5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0842" y="6012"/>
              <a:ext cx="5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335" name="组合 12"/>
          <p:cNvGrpSpPr/>
          <p:nvPr/>
        </p:nvGrpSpPr>
        <p:grpSpPr bwMode="auto">
          <a:xfrm>
            <a:off x="871859" y="1416781"/>
            <a:ext cx="10272713" cy="1134259"/>
            <a:chOff x="1138" y="2910"/>
            <a:chExt cx="16178" cy="1786"/>
          </a:xfrm>
        </p:grpSpPr>
        <p:sp>
          <p:nvSpPr>
            <p:cNvPr id="13336" name="文本框 1"/>
            <p:cNvSpPr txBox="1">
              <a:spLocks noChangeArrowheads="1"/>
            </p:cNvSpPr>
            <p:nvPr/>
          </p:nvSpPr>
          <p:spPr bwMode="auto">
            <a:xfrm>
              <a:off x="1138" y="3087"/>
              <a:ext cx="16178" cy="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例 2  </a:t>
              </a:r>
              <a:r>
                <a:rPr lang="zh-CN"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张奶奶家有一块菜地，用这块菜地的      种白菜，用这块菜地的      种萝卜，种白菜的地比种萝卜的地多占整块菜地的几分之几？</a:t>
              </a:r>
            </a:p>
          </p:txBody>
        </p:sp>
        <p:grpSp>
          <p:nvGrpSpPr>
            <p:cNvPr id="13337" name="组合 17"/>
            <p:cNvGrpSpPr/>
            <p:nvPr/>
          </p:nvGrpSpPr>
          <p:grpSpPr bwMode="auto">
            <a:xfrm>
              <a:off x="15933" y="2910"/>
              <a:ext cx="586" cy="1308"/>
              <a:chOff x="9505" y="2305"/>
              <a:chExt cx="586" cy="1308"/>
            </a:xfrm>
          </p:grpSpPr>
          <p:sp>
            <p:nvSpPr>
              <p:cNvPr id="13338" name="文本框 18"/>
              <p:cNvSpPr txBox="1">
                <a:spLocks noChangeArrowheads="1"/>
              </p:cNvSpPr>
              <p:nvPr/>
            </p:nvSpPr>
            <p:spPr bwMode="auto">
              <a:xfrm>
                <a:off x="9505" y="2305"/>
                <a:ext cx="586"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endPar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a:t>
                </a:r>
              </a:p>
            </p:txBody>
          </p:sp>
          <p:cxnSp>
            <p:nvCxnSpPr>
              <p:cNvPr id="20" name="直接连接符 19"/>
              <p:cNvCxnSpPr>
                <a:stCxn id="13338" idx="1"/>
                <a:endCxn id="13338" idx="3"/>
              </p:cNvCxnSpPr>
              <p:nvPr/>
            </p:nvCxnSpPr>
            <p:spPr>
              <a:xfrm>
                <a:off x="9505" y="2959"/>
                <a:ext cx="5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340" name="组合 13"/>
            <p:cNvGrpSpPr/>
            <p:nvPr/>
          </p:nvGrpSpPr>
          <p:grpSpPr bwMode="auto">
            <a:xfrm>
              <a:off x="10257" y="2910"/>
              <a:ext cx="586" cy="1308"/>
              <a:chOff x="11248" y="1159"/>
              <a:chExt cx="586" cy="1308"/>
            </a:xfrm>
          </p:grpSpPr>
          <p:sp>
            <p:nvSpPr>
              <p:cNvPr id="13341" name="文本框 14"/>
              <p:cNvSpPr txBox="1">
                <a:spLocks noChangeArrowheads="1"/>
              </p:cNvSpPr>
              <p:nvPr/>
            </p:nvSpPr>
            <p:spPr bwMode="auto">
              <a:xfrm>
                <a:off x="11248" y="1159"/>
                <a:ext cx="586"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endPar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zh-CN" altLang="en-US" sz="2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6</a:t>
                </a:r>
              </a:p>
            </p:txBody>
          </p:sp>
          <p:cxnSp>
            <p:nvCxnSpPr>
              <p:cNvPr id="16" name="直接连接符 15"/>
              <p:cNvCxnSpPr>
                <a:stCxn id="13341" idx="1"/>
                <a:endCxn id="13341" idx="3"/>
              </p:cNvCxnSpPr>
              <p:nvPr/>
            </p:nvCxnSpPr>
            <p:spPr>
              <a:xfrm>
                <a:off x="11248" y="1813"/>
                <a:ext cx="5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wipe(left)">
                                      <p:cBhvr>
                                        <p:cTn id="7" dur="500"/>
                                        <p:tgtEl>
                                          <p:spTgt spid="12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2" descr="标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231" y="1544101"/>
            <a:ext cx="2155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文本框 5"/>
          <p:cNvSpPr txBox="1">
            <a:spLocks noChangeArrowheads="1"/>
          </p:cNvSpPr>
          <p:nvPr/>
        </p:nvSpPr>
        <p:spPr bwMode="auto">
          <a:xfrm>
            <a:off x="1372318" y="1605369"/>
            <a:ext cx="1598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考点 </a:t>
            </a:r>
            <a:r>
              <a:rPr lang="en-US" altLang="zh-CN" sz="24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p>
        </p:txBody>
      </p:sp>
      <p:sp>
        <p:nvSpPr>
          <p:cNvPr id="14339" name="文本框 7"/>
          <p:cNvSpPr txBox="1">
            <a:spLocks noChangeArrowheads="1"/>
          </p:cNvSpPr>
          <p:nvPr/>
        </p:nvSpPr>
        <p:spPr bwMode="auto">
          <a:xfrm>
            <a:off x="3151905" y="1615201"/>
            <a:ext cx="78089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b="1">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同分母分数连加、连减的计算方法</a:t>
            </a:r>
          </a:p>
        </p:txBody>
      </p:sp>
      <p:sp>
        <p:nvSpPr>
          <p:cNvPr id="14340" name="文本框 1"/>
          <p:cNvSpPr txBox="1">
            <a:spLocks noChangeArrowheads="1"/>
          </p:cNvSpPr>
          <p:nvPr/>
        </p:nvSpPr>
        <p:spPr bwMode="auto">
          <a:xfrm>
            <a:off x="880193" y="2252919"/>
            <a:ext cx="10272713" cy="54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例 </a:t>
            </a: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a:t>
            </a:r>
            <a:r>
              <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a:t>
            </a:r>
            <a:r>
              <a:rPr lang="zh-CN" altLang="zh-CN"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电视台少儿频道各类节目播出时间分配情况如下。</a:t>
            </a:r>
          </a:p>
        </p:txBody>
      </p:sp>
      <p:pic>
        <p:nvPicPr>
          <p:cNvPr id="14341"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9906" y="3445133"/>
            <a:ext cx="7532687"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文本框 7"/>
          <p:cNvSpPr txBox="1">
            <a:spLocks noChangeArrowheads="1"/>
          </p:cNvSpPr>
          <p:nvPr/>
        </p:nvSpPr>
        <p:spPr bwMode="auto">
          <a:xfrm>
            <a:off x="997667" y="5359657"/>
            <a:ext cx="9958388" cy="54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（1）前三类节目共占每天节目播出时间的几分之几？</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文本框 6"/>
          <p:cNvSpPr txBox="1">
            <a:spLocks noChangeArrowheads="1"/>
          </p:cNvSpPr>
          <p:nvPr/>
        </p:nvSpPr>
        <p:spPr bwMode="auto">
          <a:xfrm>
            <a:off x="848238" y="1366624"/>
            <a:ext cx="10670662" cy="170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思路分析：</a:t>
            </a:r>
            <a:r>
              <a:rPr lang="zh-CN" altLang="zh-CN" sz="2400" dirty="0">
                <a:solidFill>
                  <a:srgbClr val="00B05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先算前三类节目中任意两类节目所用时间占每天节目播出时间的几分之几，再与第三类节目所占的时间分配相加。也可以直接将前三类节目所占的时间分配相加。</a:t>
            </a:r>
          </a:p>
        </p:txBody>
      </p:sp>
      <p:grpSp>
        <p:nvGrpSpPr>
          <p:cNvPr id="15" name="组合 14"/>
          <p:cNvGrpSpPr/>
          <p:nvPr/>
        </p:nvGrpSpPr>
        <p:grpSpPr bwMode="auto">
          <a:xfrm>
            <a:off x="1985964" y="3228975"/>
            <a:ext cx="10345737" cy="1988383"/>
            <a:chOff x="1452" y="5564"/>
            <a:chExt cx="16292" cy="3133"/>
          </a:xfrm>
        </p:grpSpPr>
        <p:sp>
          <p:nvSpPr>
            <p:cNvPr id="16387" name="文本框 2"/>
            <p:cNvSpPr txBox="1">
              <a:spLocks noChangeArrowheads="1"/>
            </p:cNvSpPr>
            <p:nvPr/>
          </p:nvSpPr>
          <p:spPr bwMode="auto">
            <a:xfrm>
              <a:off x="1452" y="7737"/>
              <a:ext cx="16292" cy="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答：前三类节目共占每天节目播出时间的      。</a:t>
              </a:r>
            </a:p>
          </p:txBody>
        </p:sp>
        <p:grpSp>
          <p:nvGrpSpPr>
            <p:cNvPr id="16388" name="组合 27"/>
            <p:cNvGrpSpPr/>
            <p:nvPr/>
          </p:nvGrpSpPr>
          <p:grpSpPr bwMode="auto">
            <a:xfrm>
              <a:off x="10380" y="7388"/>
              <a:ext cx="648" cy="1309"/>
              <a:chOff x="3891" y="1159"/>
              <a:chExt cx="648" cy="1294"/>
            </a:xfrm>
          </p:grpSpPr>
          <p:sp>
            <p:nvSpPr>
              <p:cNvPr id="16389" name="文本框 28"/>
              <p:cNvSpPr txBox="1">
                <a:spLocks noChangeArrowheads="1"/>
              </p:cNvSpPr>
              <p:nvPr/>
            </p:nvSpPr>
            <p:spPr bwMode="auto">
              <a:xfrm>
                <a:off x="3891" y="1159"/>
                <a:ext cx="648" cy="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endPar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p>
            </p:txBody>
          </p:sp>
          <p:cxnSp>
            <p:nvCxnSpPr>
              <p:cNvPr id="30" name="直接连接符 29"/>
              <p:cNvCxnSpPr>
                <a:stCxn id="16389" idx="1"/>
                <a:endCxn id="16389" idx="3"/>
              </p:cNvCxnSpPr>
              <p:nvPr/>
            </p:nvCxnSpPr>
            <p:spPr>
              <a:xfrm>
                <a:off x="3891" y="1806"/>
                <a:ext cx="64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391" name="文本框 22"/>
            <p:cNvSpPr txBox="1">
              <a:spLocks noChangeArrowheads="1"/>
            </p:cNvSpPr>
            <p:nvPr/>
          </p:nvSpPr>
          <p:spPr bwMode="auto">
            <a:xfrm>
              <a:off x="5476" y="5855"/>
              <a:ext cx="5266"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     ＋       ＝ </a:t>
              </a:r>
            </a:p>
          </p:txBody>
        </p:sp>
        <p:grpSp>
          <p:nvGrpSpPr>
            <p:cNvPr id="16392" name="组合 4"/>
            <p:cNvGrpSpPr/>
            <p:nvPr/>
          </p:nvGrpSpPr>
          <p:grpSpPr bwMode="auto">
            <a:xfrm>
              <a:off x="4332" y="5564"/>
              <a:ext cx="783" cy="1309"/>
              <a:chOff x="8254" y="1159"/>
              <a:chExt cx="783" cy="1309"/>
            </a:xfrm>
          </p:grpSpPr>
          <p:sp>
            <p:nvSpPr>
              <p:cNvPr id="16393" name="文本框 5"/>
              <p:cNvSpPr txBox="1">
                <a:spLocks noChangeArrowheads="1"/>
              </p:cNvSpPr>
              <p:nvPr/>
            </p:nvSpPr>
            <p:spPr bwMode="auto">
              <a:xfrm>
                <a:off x="8254" y="1159"/>
                <a:ext cx="783"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15</a:t>
                </a:r>
              </a:p>
            </p:txBody>
          </p:sp>
          <p:cxnSp>
            <p:nvCxnSpPr>
              <p:cNvPr id="8" name="直接连接符 7"/>
              <p:cNvCxnSpPr>
                <a:stCxn id="16393" idx="1"/>
                <a:endCxn id="16393" idx="3"/>
              </p:cNvCxnSpPr>
              <p:nvPr/>
            </p:nvCxnSpPr>
            <p:spPr>
              <a:xfrm>
                <a:off x="8254" y="1814"/>
                <a:ext cx="78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395" name="组合 24"/>
            <p:cNvGrpSpPr/>
            <p:nvPr/>
          </p:nvGrpSpPr>
          <p:grpSpPr bwMode="auto">
            <a:xfrm>
              <a:off x="6364" y="5564"/>
              <a:ext cx="783" cy="1309"/>
              <a:chOff x="8254" y="1159"/>
              <a:chExt cx="783" cy="1309"/>
            </a:xfrm>
          </p:grpSpPr>
          <p:sp>
            <p:nvSpPr>
              <p:cNvPr id="16396" name="文本框 25"/>
              <p:cNvSpPr txBox="1">
                <a:spLocks noChangeArrowheads="1"/>
              </p:cNvSpPr>
              <p:nvPr/>
            </p:nvSpPr>
            <p:spPr bwMode="auto">
              <a:xfrm>
                <a:off x="8254" y="1159"/>
                <a:ext cx="783"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15</a:t>
                </a:r>
              </a:p>
            </p:txBody>
          </p:sp>
          <p:cxnSp>
            <p:nvCxnSpPr>
              <p:cNvPr id="27" name="直接连接符 26"/>
              <p:cNvCxnSpPr>
                <a:stCxn id="16396" idx="1"/>
                <a:endCxn id="16396" idx="3"/>
              </p:cNvCxnSpPr>
              <p:nvPr/>
            </p:nvCxnSpPr>
            <p:spPr>
              <a:xfrm>
                <a:off x="8254" y="1814"/>
                <a:ext cx="78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398" name="组合 33"/>
            <p:cNvGrpSpPr/>
            <p:nvPr/>
          </p:nvGrpSpPr>
          <p:grpSpPr bwMode="auto">
            <a:xfrm>
              <a:off x="8396" y="5564"/>
              <a:ext cx="783" cy="1309"/>
              <a:chOff x="8254" y="1159"/>
              <a:chExt cx="783" cy="1309"/>
            </a:xfrm>
          </p:grpSpPr>
          <p:sp>
            <p:nvSpPr>
              <p:cNvPr id="16399" name="文本框 34"/>
              <p:cNvSpPr txBox="1">
                <a:spLocks noChangeArrowheads="1"/>
              </p:cNvSpPr>
              <p:nvPr/>
            </p:nvSpPr>
            <p:spPr bwMode="auto">
              <a:xfrm>
                <a:off x="8254" y="1159"/>
                <a:ext cx="783"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7</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15</a:t>
                </a:r>
              </a:p>
            </p:txBody>
          </p:sp>
          <p:cxnSp>
            <p:nvCxnSpPr>
              <p:cNvPr id="36" name="直接连接符 35"/>
              <p:cNvCxnSpPr>
                <a:stCxn id="16399" idx="1"/>
                <a:endCxn id="16399" idx="3"/>
              </p:cNvCxnSpPr>
              <p:nvPr/>
            </p:nvCxnSpPr>
            <p:spPr>
              <a:xfrm>
                <a:off x="8254" y="1814"/>
                <a:ext cx="78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401" name="组合 8"/>
            <p:cNvGrpSpPr/>
            <p:nvPr/>
          </p:nvGrpSpPr>
          <p:grpSpPr bwMode="auto">
            <a:xfrm>
              <a:off x="10056" y="5564"/>
              <a:ext cx="648" cy="1309"/>
              <a:chOff x="8322" y="1159"/>
              <a:chExt cx="648" cy="1294"/>
            </a:xfrm>
          </p:grpSpPr>
          <p:sp>
            <p:nvSpPr>
              <p:cNvPr id="16402" name="文本框 12"/>
              <p:cNvSpPr txBox="1">
                <a:spLocks noChangeArrowheads="1"/>
              </p:cNvSpPr>
              <p:nvPr/>
            </p:nvSpPr>
            <p:spPr bwMode="auto">
              <a:xfrm>
                <a:off x="8322" y="1159"/>
                <a:ext cx="648" cy="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4</a:t>
                </a:r>
                <a:endParaRPr lang="zh-CN" altLang="en-US"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ctr"/>
                <a:r>
                  <a:rPr lang="en-US" altLang="zh-CN" sz="2400">
                    <a:solidFill>
                      <a:srgbClr val="FF0000"/>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5</a:t>
                </a:r>
              </a:p>
            </p:txBody>
          </p:sp>
          <p:cxnSp>
            <p:nvCxnSpPr>
              <p:cNvPr id="14" name="直接连接符 13"/>
              <p:cNvCxnSpPr>
                <a:stCxn id="16402" idx="1"/>
                <a:endCxn id="16402" idx="3"/>
              </p:cNvCxnSpPr>
              <p:nvPr/>
            </p:nvCxnSpPr>
            <p:spPr>
              <a:xfrm>
                <a:off x="8322" y="1806"/>
                <a:ext cx="64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办公资源网：www.bangongziyuan.com">
  <a:themeElements>
    <a:clrScheme name="007配色9">
      <a:dk1>
        <a:srgbClr val="000000"/>
      </a:dk1>
      <a:lt1>
        <a:srgbClr val="FFFFFF"/>
      </a:lt1>
      <a:dk2>
        <a:srgbClr val="778495"/>
      </a:dk2>
      <a:lt2>
        <a:srgbClr val="F0F0F0"/>
      </a:lt2>
      <a:accent1>
        <a:srgbClr val="0C9769"/>
      </a:accent1>
      <a:accent2>
        <a:srgbClr val="FFC283"/>
      </a:accent2>
      <a:accent3>
        <a:srgbClr val="646464"/>
      </a:accent3>
      <a:accent4>
        <a:srgbClr val="828282"/>
      </a:accent4>
      <a:accent5>
        <a:srgbClr val="A5A5A5"/>
      </a:accent5>
      <a:accent6>
        <a:srgbClr val="C9C9C9"/>
      </a:accent6>
      <a:hlink>
        <a:srgbClr val="1040E2"/>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1442</Words>
  <Application>Microsoft Office PowerPoint</Application>
  <PresentationFormat>宽屏</PresentationFormat>
  <Paragraphs>329</Paragraphs>
  <Slides>24</Slides>
  <Notes>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OPPOSans H</vt:lpstr>
      <vt:lpstr>Calibri</vt:lpstr>
      <vt:lpstr>OPPOSans R</vt:lpstr>
      <vt:lpstr>思源黑体 CN Light</vt:lpstr>
      <vt:lpstr>FandolFang R</vt:lpstr>
      <vt:lpstr>Arial</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481</cp:revision>
  <dcterms:created xsi:type="dcterms:W3CDTF">2020-07-01T00:49:00Z</dcterms:created>
  <dcterms:modified xsi:type="dcterms:W3CDTF">2021-01-08T23:30:31Z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2052-11.1.0.9739</vt:lpwstr>
  </property>
</Properties>
</file>