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573" r:id="rId2"/>
    <p:sldId id="828" r:id="rId3"/>
    <p:sldId id="829" r:id="rId4"/>
    <p:sldId id="830" r:id="rId5"/>
    <p:sldId id="796" r:id="rId6"/>
    <p:sldId id="403" r:id="rId7"/>
    <p:sldId id="797" r:id="rId8"/>
    <p:sldId id="798" r:id="rId9"/>
    <p:sldId id="799" r:id="rId10"/>
    <p:sldId id="773" r:id="rId11"/>
    <p:sldId id="800" r:id="rId12"/>
    <p:sldId id="801" r:id="rId13"/>
    <p:sldId id="831" r:id="rId14"/>
    <p:sldId id="832" r:id="rId15"/>
    <p:sldId id="293" r:id="rId16"/>
    <p:sldId id="833" r:id="rId17"/>
    <p:sldId id="834" r:id="rId18"/>
    <p:sldId id="835" r:id="rId19"/>
    <p:sldId id="836" r:id="rId20"/>
    <p:sldId id="838" r:id="rId21"/>
    <p:sldId id="287" r:id="rId22"/>
    <p:sldId id="290" r:id="rId23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4E9B"/>
    <a:srgbClr val="FF454A"/>
    <a:srgbClr val="E886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8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CB25EB0-04BF-4415-A115-13BCFA342740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0BD59A5-E156-4BAD-AA5D-674FF999990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AEFB541C-E198-45D0-854C-0968C375FCFA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6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112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习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5080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effectLst/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学习目标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试牛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小试牛刀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易错提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易错提醒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巩固练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巩固练习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堂小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课堂小结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后作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课后作业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复习导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844632" y="550605"/>
            <a:ext cx="192396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复习导入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梳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844632" y="550605"/>
            <a:ext cx="192396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知识梳理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回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844632" y="550605"/>
            <a:ext cx="192396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考点回顾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探索新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提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知识提炼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阅读理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阅读理解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析解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分析解答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回顾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回顾反思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平行四边形 9"/>
          <p:cNvSpPr/>
          <p:nvPr userDrawn="1"/>
        </p:nvSpPr>
        <p:spPr>
          <a:xfrm rot="10800000">
            <a:off x="428265" y="547364"/>
            <a:ext cx="3041981" cy="573934"/>
          </a:xfrm>
          <a:prstGeom prst="parallelogram">
            <a:avLst>
              <a:gd name="adj" fmla="val 5121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9" name="平行四边形 8"/>
          <p:cNvSpPr/>
          <p:nvPr userDrawn="1"/>
        </p:nvSpPr>
        <p:spPr>
          <a:xfrm rot="10800000">
            <a:off x="254644" y="547364"/>
            <a:ext cx="3041981" cy="573934"/>
          </a:xfrm>
          <a:prstGeom prst="parallelogram">
            <a:avLst>
              <a:gd name="adj" fmla="val 51218"/>
            </a:avLst>
          </a:prstGeom>
          <a:solidFill>
            <a:srgbClr val="FF4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8" name="平行四边形 7"/>
          <p:cNvSpPr/>
          <p:nvPr/>
        </p:nvSpPr>
        <p:spPr>
          <a:xfrm rot="10800000">
            <a:off x="81023" y="556366"/>
            <a:ext cx="3041981" cy="573934"/>
          </a:xfrm>
          <a:prstGeom prst="parallelogram">
            <a:avLst>
              <a:gd name="adj" fmla="val 51218"/>
            </a:avLst>
          </a:prstGeom>
          <a:solidFill>
            <a:srgbClr val="3E4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00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矩形 14"/>
          <p:cNvSpPr/>
          <p:nvPr/>
        </p:nvSpPr>
        <p:spPr>
          <a:xfrm>
            <a:off x="0" y="2228406"/>
            <a:ext cx="12192000" cy="276589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27560" y="1916587"/>
            <a:ext cx="4336880" cy="46166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2400" b="1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五年级下册数学（人教版）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476344" y="4692585"/>
            <a:ext cx="3239312" cy="917079"/>
          </a:xfrm>
          <a:prstGeom prst="snip2DiagRect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2400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授课人：</a:t>
            </a:r>
            <a:r>
              <a:rPr lang="en-US" altLang="zh-CN" sz="2400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xippt</a:t>
            </a:r>
            <a:endParaRPr lang="zh-CN" altLang="en-US" sz="2400" noProof="1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黑体" panose="02010609060101010101" charset="-122"/>
              <a:sym typeface="OPPOSans R" panose="00020600040101010101" pitchFamily="18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38381" y="3827261"/>
            <a:ext cx="5887430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dist" fontAlgn="auto">
              <a:defRPr/>
            </a:pPr>
            <a:r>
              <a:rPr lang="en-US" altLang="zh-CN" sz="1600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NUMBER AND ALGEBRA</a:t>
            </a:r>
            <a:endParaRPr lang="zh-CN" altLang="en-US" sz="1600" noProof="1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黑体" panose="02010609060101010101" charset="-122"/>
              <a:sym typeface="OPPOSans R" panose="00020600040101010101" pitchFamily="18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96743" y="2811598"/>
            <a:ext cx="8538086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en-US" altLang="zh-CN" sz="54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20000"/>
                    </a:srgb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9.1    </a:t>
            </a:r>
            <a:r>
              <a:rPr lang="zh-CN" altLang="en-US" sz="54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20000"/>
                    </a:srgb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数与代数</a:t>
            </a:r>
          </a:p>
        </p:txBody>
      </p:sp>
      <p:sp>
        <p:nvSpPr>
          <p:cNvPr id="17" name="矩形 16"/>
          <p:cNvSpPr/>
          <p:nvPr/>
        </p:nvSpPr>
        <p:spPr>
          <a:xfrm rot="16200000" flipV="1">
            <a:off x="10303799" y="497711"/>
            <a:ext cx="291521" cy="3484880"/>
          </a:xfrm>
          <a:prstGeom prst="rect">
            <a:avLst/>
          </a:prstGeom>
          <a:gradFill>
            <a:gsLst>
              <a:gs pos="0">
                <a:schemeClr val="bg1">
                  <a:alpha val="96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10436707" y="4315815"/>
            <a:ext cx="1755293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11244015" y="4488809"/>
            <a:ext cx="947986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 rot="5400000" flipH="1" flipV="1">
            <a:off x="1835725" y="2998323"/>
            <a:ext cx="256111" cy="3927563"/>
          </a:xfrm>
          <a:prstGeom prst="rect">
            <a:avLst/>
          </a:prstGeom>
          <a:gradFill>
            <a:gsLst>
              <a:gs pos="0">
                <a:schemeClr val="bg1">
                  <a:alpha val="96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9" grpId="0" animBg="1"/>
      <p:bldP spid="12" grpId="0"/>
      <p:bldP spid="14" grpId="0"/>
      <p:bldP spid="17" grpId="0" animBg="1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文本框 15"/>
          <p:cNvSpPr txBox="1">
            <a:spLocks noChangeArrowheads="1"/>
          </p:cNvSpPr>
          <p:nvPr/>
        </p:nvSpPr>
        <p:spPr bwMode="auto">
          <a:xfrm>
            <a:off x="974725" y="1908493"/>
            <a:ext cx="3570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什么叫真分数和假分数？</a:t>
            </a:r>
          </a:p>
        </p:txBody>
      </p:sp>
      <p:sp>
        <p:nvSpPr>
          <p:cNvPr id="17429" name="AutoShape 27"/>
          <p:cNvSpPr>
            <a:spLocks noChangeArrowheads="1"/>
          </p:cNvSpPr>
          <p:nvPr/>
        </p:nvSpPr>
        <p:spPr bwMode="auto">
          <a:xfrm>
            <a:off x="861378" y="2585742"/>
            <a:ext cx="9891712" cy="130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40000"/>
              </a:lnSpc>
            </a:pPr>
            <a:r>
              <a:rPr lang="zh-CN" altLang="zh-CN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分子比分母小的分数叫做真分数，真分数都小于 </a:t>
            </a:r>
            <a:r>
              <a:rPr lang="en-US" altLang="zh-CN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；</a:t>
            </a:r>
          </a:p>
          <a:p>
            <a:pPr>
              <a:lnSpc>
                <a:spcPct val="140000"/>
              </a:lnSpc>
            </a:pPr>
            <a:r>
              <a:rPr lang="zh-CN" altLang="zh-CN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分子比分母大或分子和分母相等的分数是假分数，假分数大于 </a:t>
            </a:r>
            <a:r>
              <a:rPr lang="en-US" altLang="zh-CN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zh-CN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或等于 </a:t>
            </a:r>
            <a:r>
              <a:rPr lang="en-US" altLang="zh-CN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文本框 15"/>
          <p:cNvSpPr txBox="1">
            <a:spLocks noChangeArrowheads="1"/>
          </p:cNvSpPr>
          <p:nvPr/>
        </p:nvSpPr>
        <p:spPr bwMode="auto">
          <a:xfrm>
            <a:off x="799148" y="1990726"/>
            <a:ext cx="3570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什么叫分数的基本性质？</a:t>
            </a:r>
          </a:p>
        </p:txBody>
      </p:sp>
      <p:sp>
        <p:nvSpPr>
          <p:cNvPr id="17429" name="AutoShape 27"/>
          <p:cNvSpPr>
            <a:spLocks noChangeArrowheads="1"/>
          </p:cNvSpPr>
          <p:nvPr/>
        </p:nvSpPr>
        <p:spPr bwMode="auto">
          <a:xfrm>
            <a:off x="799148" y="2920366"/>
            <a:ext cx="9891712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40000"/>
              </a:lnSpc>
            </a:pPr>
            <a:r>
              <a:rPr lang="zh-CN" altLang="zh-CN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分数的分子和分母同时乘或除以相同的数（</a:t>
            </a:r>
            <a:r>
              <a:rPr lang="en-US" altLang="zh-CN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</a:t>
            </a:r>
            <a:r>
              <a:rPr lang="zh-CN" altLang="zh-CN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除外），分数的大小不变。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22"/>
          <p:cNvSpPr txBox="1">
            <a:spLocks noChangeArrowheads="1"/>
          </p:cNvSpPr>
          <p:nvPr/>
        </p:nvSpPr>
        <p:spPr bwMode="auto">
          <a:xfrm>
            <a:off x="384941" y="1534046"/>
            <a:ext cx="11345918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9750" indent="-539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用直线上的点表示下面各数，估计一下哪个数最接近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（选自教材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P119  T6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  <a:endParaRPr lang="en-US" altLang="zh-CN" sz="24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1812926" y="2228850"/>
            <a:ext cx="434975" cy="830995"/>
            <a:chOff x="2620" y="3396"/>
            <a:chExt cx="684" cy="1309"/>
          </a:xfrm>
        </p:grpSpPr>
        <p:sp>
          <p:nvSpPr>
            <p:cNvPr id="17411" name="文本框 1"/>
            <p:cNvSpPr txBox="1">
              <a:spLocks noChangeArrowheads="1"/>
            </p:cNvSpPr>
            <p:nvPr/>
          </p:nvSpPr>
          <p:spPr bwMode="auto">
            <a:xfrm>
              <a:off x="2620" y="3396"/>
              <a:ext cx="684" cy="1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  <a:p>
              <a:pPr algn="ctr" eaLnBrk="0" hangingPunct="0"/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</a:p>
          </p:txBody>
        </p:sp>
        <p:cxnSp>
          <p:nvCxnSpPr>
            <p:cNvPr id="3" name="直接连接符 2"/>
            <p:cNvCxnSpPr>
              <a:stCxn id="17411" idx="1"/>
              <a:endCxn id="17411" idx="3"/>
            </p:cNvCxnSpPr>
            <p:nvPr/>
          </p:nvCxnSpPr>
          <p:spPr>
            <a:xfrm>
              <a:off x="2620" y="4051"/>
              <a:ext cx="68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38" name="文本框 15"/>
          <p:cNvSpPr txBox="1">
            <a:spLocks noChangeArrowheads="1"/>
          </p:cNvSpPr>
          <p:nvPr/>
        </p:nvSpPr>
        <p:spPr bwMode="auto">
          <a:xfrm>
            <a:off x="2655889" y="2505076"/>
            <a:ext cx="577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1.5</a:t>
            </a: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3817939" y="2228850"/>
            <a:ext cx="434975" cy="830995"/>
            <a:chOff x="2620" y="3396"/>
            <a:chExt cx="684" cy="1309"/>
          </a:xfrm>
        </p:grpSpPr>
        <p:sp>
          <p:nvSpPr>
            <p:cNvPr id="17415" name="文本框 6"/>
            <p:cNvSpPr txBox="1">
              <a:spLocks noChangeArrowheads="1"/>
            </p:cNvSpPr>
            <p:nvPr/>
          </p:nvSpPr>
          <p:spPr bwMode="auto">
            <a:xfrm>
              <a:off x="2620" y="3396"/>
              <a:ext cx="684" cy="1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5</a:t>
              </a:r>
            </a:p>
            <a:p>
              <a:pPr algn="ctr" eaLnBrk="0" hangingPunct="0"/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</a:t>
              </a:r>
            </a:p>
          </p:txBody>
        </p:sp>
        <p:cxnSp>
          <p:nvCxnSpPr>
            <p:cNvPr id="8" name="直接连接符 7"/>
            <p:cNvCxnSpPr>
              <a:stCxn id="17415" idx="1"/>
              <a:endCxn id="17415" idx="3"/>
            </p:cNvCxnSpPr>
            <p:nvPr/>
          </p:nvCxnSpPr>
          <p:spPr>
            <a:xfrm>
              <a:off x="2620" y="4051"/>
              <a:ext cx="68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 bwMode="auto">
          <a:xfrm>
            <a:off x="4660269" y="2228850"/>
            <a:ext cx="791211" cy="830995"/>
            <a:chOff x="8441" y="3514"/>
            <a:chExt cx="1245" cy="1309"/>
          </a:xfrm>
        </p:grpSpPr>
        <p:sp>
          <p:nvSpPr>
            <p:cNvPr id="17418" name="文本框 15"/>
            <p:cNvSpPr txBox="1">
              <a:spLocks noChangeArrowheads="1"/>
            </p:cNvSpPr>
            <p:nvPr/>
          </p:nvSpPr>
          <p:spPr bwMode="auto">
            <a:xfrm>
              <a:off x="8441" y="3906"/>
              <a:ext cx="586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</a:p>
          </p:txBody>
        </p:sp>
        <p:grpSp>
          <p:nvGrpSpPr>
            <p:cNvPr id="17419" name="组合 9"/>
            <p:cNvGrpSpPr/>
            <p:nvPr/>
          </p:nvGrpSpPr>
          <p:grpSpPr bwMode="auto">
            <a:xfrm>
              <a:off x="9002" y="3514"/>
              <a:ext cx="684" cy="1309"/>
              <a:chOff x="2620" y="3396"/>
              <a:chExt cx="684" cy="1309"/>
            </a:xfrm>
          </p:grpSpPr>
          <p:sp>
            <p:nvSpPr>
              <p:cNvPr id="17420" name="文本框 10"/>
              <p:cNvSpPr txBox="1">
                <a:spLocks noChangeArrowheads="1"/>
              </p:cNvSpPr>
              <p:nvPr/>
            </p:nvSpPr>
            <p:spPr bwMode="auto">
              <a:xfrm>
                <a:off x="2620" y="3396"/>
                <a:ext cx="684" cy="1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zh-CN" sz="24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</a:p>
              <a:p>
                <a:pPr algn="ctr" eaLnBrk="0" hangingPunct="0"/>
                <a:r>
                  <a:rPr lang="en-US" altLang="zh-CN" sz="24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5</a:t>
                </a:r>
              </a:p>
            </p:txBody>
          </p:sp>
          <p:cxnSp>
            <p:nvCxnSpPr>
              <p:cNvPr id="12" name="直接连接符 11"/>
              <p:cNvCxnSpPr>
                <a:stCxn id="17420" idx="1"/>
                <a:endCxn id="17420" idx="3"/>
              </p:cNvCxnSpPr>
              <p:nvPr/>
            </p:nvCxnSpPr>
            <p:spPr>
              <a:xfrm>
                <a:off x="2620" y="4051"/>
                <a:ext cx="68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文本框 15"/>
          <p:cNvSpPr txBox="1">
            <a:spLocks noChangeArrowheads="1"/>
          </p:cNvSpPr>
          <p:nvPr/>
        </p:nvSpPr>
        <p:spPr bwMode="auto">
          <a:xfrm>
            <a:off x="5859464" y="2505076"/>
            <a:ext cx="6399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3.7</a:t>
            </a:r>
          </a:p>
        </p:txBody>
      </p:sp>
      <p:grpSp>
        <p:nvGrpSpPr>
          <p:cNvPr id="15" name="组合 14"/>
          <p:cNvGrpSpPr/>
          <p:nvPr/>
        </p:nvGrpSpPr>
        <p:grpSpPr bwMode="auto">
          <a:xfrm>
            <a:off x="7021514" y="2228850"/>
            <a:ext cx="644525" cy="830995"/>
            <a:chOff x="2620" y="3396"/>
            <a:chExt cx="1014" cy="1309"/>
          </a:xfrm>
        </p:grpSpPr>
        <p:sp>
          <p:nvSpPr>
            <p:cNvPr id="17424" name="文本框 15"/>
            <p:cNvSpPr txBox="1">
              <a:spLocks noChangeArrowheads="1"/>
            </p:cNvSpPr>
            <p:nvPr/>
          </p:nvSpPr>
          <p:spPr bwMode="auto">
            <a:xfrm>
              <a:off x="2620" y="3396"/>
              <a:ext cx="1014" cy="1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17</a:t>
              </a:r>
            </a:p>
            <a:p>
              <a:pPr algn="ctr" eaLnBrk="0" hangingPunct="0"/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8</a:t>
              </a:r>
            </a:p>
          </p:txBody>
        </p:sp>
        <p:cxnSp>
          <p:nvCxnSpPr>
            <p:cNvPr id="17" name="直接连接符 16"/>
            <p:cNvCxnSpPr>
              <a:stCxn id="17424" idx="1"/>
              <a:endCxn id="17424" idx="3"/>
            </p:cNvCxnSpPr>
            <p:nvPr/>
          </p:nvCxnSpPr>
          <p:spPr>
            <a:xfrm>
              <a:off x="2620" y="4051"/>
              <a:ext cx="101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 bwMode="auto">
          <a:xfrm>
            <a:off x="8074026" y="2228850"/>
            <a:ext cx="434975" cy="830995"/>
            <a:chOff x="2620" y="3396"/>
            <a:chExt cx="684" cy="1309"/>
          </a:xfrm>
        </p:grpSpPr>
        <p:sp>
          <p:nvSpPr>
            <p:cNvPr id="17427" name="文本框 18"/>
            <p:cNvSpPr txBox="1">
              <a:spLocks noChangeArrowheads="1"/>
            </p:cNvSpPr>
            <p:nvPr/>
          </p:nvSpPr>
          <p:spPr bwMode="auto">
            <a:xfrm>
              <a:off x="2620" y="3396"/>
              <a:ext cx="684" cy="1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</a:p>
            <a:p>
              <a:pPr algn="ctr" eaLnBrk="0" hangingPunct="0"/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5</a:t>
              </a:r>
            </a:p>
          </p:txBody>
        </p:sp>
        <p:cxnSp>
          <p:nvCxnSpPr>
            <p:cNvPr id="20" name="直接连接符 19"/>
            <p:cNvCxnSpPr>
              <a:stCxn id="17427" idx="1"/>
              <a:endCxn id="17427" idx="3"/>
            </p:cNvCxnSpPr>
            <p:nvPr/>
          </p:nvCxnSpPr>
          <p:spPr>
            <a:xfrm>
              <a:off x="2620" y="4051"/>
              <a:ext cx="68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15"/>
          <p:cNvSpPr txBox="1">
            <a:spLocks noChangeArrowheads="1"/>
          </p:cNvSpPr>
          <p:nvPr/>
        </p:nvSpPr>
        <p:spPr bwMode="auto">
          <a:xfrm>
            <a:off x="8916989" y="2505076"/>
            <a:ext cx="6399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2.8</a:t>
            </a:r>
          </a:p>
        </p:txBody>
      </p:sp>
      <p:grpSp>
        <p:nvGrpSpPr>
          <p:cNvPr id="22" name="组合 21"/>
          <p:cNvGrpSpPr/>
          <p:nvPr/>
        </p:nvGrpSpPr>
        <p:grpSpPr bwMode="auto">
          <a:xfrm>
            <a:off x="10079039" y="2228850"/>
            <a:ext cx="644525" cy="830995"/>
            <a:chOff x="2620" y="3396"/>
            <a:chExt cx="1014" cy="1309"/>
          </a:xfrm>
        </p:grpSpPr>
        <p:sp>
          <p:nvSpPr>
            <p:cNvPr id="17431" name="文本框 22"/>
            <p:cNvSpPr txBox="1">
              <a:spLocks noChangeArrowheads="1"/>
            </p:cNvSpPr>
            <p:nvPr/>
          </p:nvSpPr>
          <p:spPr bwMode="auto">
            <a:xfrm>
              <a:off x="2620" y="3396"/>
              <a:ext cx="1014" cy="1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13</a:t>
              </a:r>
            </a:p>
            <a:p>
              <a:pPr algn="ctr" eaLnBrk="0" hangingPunct="0"/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10</a:t>
              </a:r>
            </a:p>
          </p:txBody>
        </p:sp>
        <p:cxnSp>
          <p:nvCxnSpPr>
            <p:cNvPr id="24" name="直接连接符 23"/>
            <p:cNvCxnSpPr>
              <a:stCxn id="17431" idx="1"/>
              <a:endCxn id="17431" idx="3"/>
            </p:cNvCxnSpPr>
            <p:nvPr/>
          </p:nvCxnSpPr>
          <p:spPr>
            <a:xfrm>
              <a:off x="2620" y="4051"/>
              <a:ext cx="101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33" name="组合 55"/>
          <p:cNvGrpSpPr/>
          <p:nvPr/>
        </p:nvGrpSpPr>
        <p:grpSpPr bwMode="auto">
          <a:xfrm>
            <a:off x="10401301" y="4413249"/>
            <a:ext cx="644458" cy="1"/>
            <a:chOff x="15864" y="2797300"/>
            <a:chExt cx="1015" cy="1"/>
          </a:xfrm>
        </p:grpSpPr>
        <p:cxnSp>
          <p:nvCxnSpPr>
            <p:cNvPr id="25" name="直接箭头连接符 24"/>
            <p:cNvCxnSpPr>
              <a:stCxn id="17431" idx="1"/>
              <a:endCxn id="17431" idx="3"/>
            </p:cNvCxnSpPr>
            <p:nvPr/>
          </p:nvCxnSpPr>
          <p:spPr>
            <a:xfrm>
              <a:off x="15864" y="2797300"/>
              <a:ext cx="101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>
              <a:stCxn id="17431" idx="1"/>
              <a:endCxn id="17431" idx="3"/>
            </p:cNvCxnSpPr>
            <p:nvPr/>
          </p:nvCxnSpPr>
          <p:spPr>
            <a:xfrm>
              <a:off x="15864" y="2797300"/>
              <a:ext cx="101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>
              <a:stCxn id="17431" idx="1"/>
              <a:endCxn id="17431" idx="3"/>
            </p:cNvCxnSpPr>
            <p:nvPr/>
          </p:nvCxnSpPr>
          <p:spPr>
            <a:xfrm>
              <a:off x="15864" y="2797300"/>
              <a:ext cx="101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>
              <a:stCxn id="17431" idx="1"/>
              <a:endCxn id="17431" idx="3"/>
            </p:cNvCxnSpPr>
            <p:nvPr/>
          </p:nvCxnSpPr>
          <p:spPr>
            <a:xfrm>
              <a:off x="15864" y="2797301"/>
              <a:ext cx="101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>
              <a:stCxn id="17431" idx="1"/>
              <a:endCxn id="17431" idx="3"/>
            </p:cNvCxnSpPr>
            <p:nvPr/>
          </p:nvCxnSpPr>
          <p:spPr>
            <a:xfrm>
              <a:off x="15864" y="2797301"/>
              <a:ext cx="101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>
              <a:stCxn id="17431" idx="1"/>
              <a:endCxn id="17431" idx="3"/>
            </p:cNvCxnSpPr>
            <p:nvPr/>
          </p:nvCxnSpPr>
          <p:spPr>
            <a:xfrm>
              <a:off x="15864" y="2797301"/>
              <a:ext cx="101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>
              <a:stCxn id="17431" idx="1"/>
              <a:endCxn id="17431" idx="3"/>
            </p:cNvCxnSpPr>
            <p:nvPr/>
          </p:nvCxnSpPr>
          <p:spPr>
            <a:xfrm>
              <a:off x="15864" y="2797301"/>
              <a:ext cx="101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>
              <a:stCxn id="17431" idx="1"/>
              <a:endCxn id="17431" idx="3"/>
            </p:cNvCxnSpPr>
            <p:nvPr/>
          </p:nvCxnSpPr>
          <p:spPr>
            <a:xfrm>
              <a:off x="15864" y="2797301"/>
              <a:ext cx="101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>
              <a:stCxn id="17431" idx="1"/>
              <a:endCxn id="17431" idx="3"/>
            </p:cNvCxnSpPr>
            <p:nvPr/>
          </p:nvCxnSpPr>
          <p:spPr>
            <a:xfrm>
              <a:off x="15864" y="2797301"/>
              <a:ext cx="101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>
              <a:stCxn id="17431" idx="1"/>
              <a:endCxn id="17431" idx="3"/>
            </p:cNvCxnSpPr>
            <p:nvPr/>
          </p:nvCxnSpPr>
          <p:spPr>
            <a:xfrm>
              <a:off x="15864" y="2797301"/>
              <a:ext cx="101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>
              <a:stCxn id="17431" idx="1"/>
              <a:endCxn id="17431" idx="3"/>
            </p:cNvCxnSpPr>
            <p:nvPr/>
          </p:nvCxnSpPr>
          <p:spPr>
            <a:xfrm>
              <a:off x="15864" y="2797300"/>
              <a:ext cx="101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>
              <a:stCxn id="17431" idx="1"/>
              <a:endCxn id="17431" idx="3"/>
            </p:cNvCxnSpPr>
            <p:nvPr/>
          </p:nvCxnSpPr>
          <p:spPr>
            <a:xfrm>
              <a:off x="15864" y="2797300"/>
              <a:ext cx="101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>
              <a:stCxn id="17431" idx="1"/>
              <a:endCxn id="17431" idx="3"/>
            </p:cNvCxnSpPr>
            <p:nvPr/>
          </p:nvCxnSpPr>
          <p:spPr>
            <a:xfrm>
              <a:off x="15864" y="2797301"/>
              <a:ext cx="101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>
              <a:stCxn id="17431" idx="1"/>
              <a:endCxn id="17431" idx="3"/>
            </p:cNvCxnSpPr>
            <p:nvPr/>
          </p:nvCxnSpPr>
          <p:spPr>
            <a:xfrm>
              <a:off x="15864" y="2797300"/>
              <a:ext cx="101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>
              <a:stCxn id="17431" idx="1"/>
              <a:endCxn id="17431" idx="3"/>
            </p:cNvCxnSpPr>
            <p:nvPr/>
          </p:nvCxnSpPr>
          <p:spPr>
            <a:xfrm>
              <a:off x="15864" y="2797301"/>
              <a:ext cx="101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>
              <a:stCxn id="17431" idx="1"/>
              <a:endCxn id="17431" idx="3"/>
            </p:cNvCxnSpPr>
            <p:nvPr/>
          </p:nvCxnSpPr>
          <p:spPr>
            <a:xfrm>
              <a:off x="15864" y="2797301"/>
              <a:ext cx="101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>
              <a:stCxn id="17431" idx="1"/>
              <a:endCxn id="17431" idx="3"/>
            </p:cNvCxnSpPr>
            <p:nvPr/>
          </p:nvCxnSpPr>
          <p:spPr>
            <a:xfrm>
              <a:off x="15864" y="2797301"/>
              <a:ext cx="101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>
              <a:stCxn id="17431" idx="1"/>
              <a:endCxn id="17431" idx="3"/>
            </p:cNvCxnSpPr>
            <p:nvPr/>
          </p:nvCxnSpPr>
          <p:spPr>
            <a:xfrm>
              <a:off x="15864" y="2797300"/>
              <a:ext cx="101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>
              <a:stCxn id="17431" idx="1"/>
              <a:endCxn id="17431" idx="3"/>
            </p:cNvCxnSpPr>
            <p:nvPr/>
          </p:nvCxnSpPr>
          <p:spPr>
            <a:xfrm>
              <a:off x="15864" y="2797300"/>
              <a:ext cx="101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>
              <a:stCxn id="17431" idx="1"/>
              <a:endCxn id="17431" idx="3"/>
            </p:cNvCxnSpPr>
            <p:nvPr/>
          </p:nvCxnSpPr>
          <p:spPr>
            <a:xfrm>
              <a:off x="15864" y="2797300"/>
              <a:ext cx="101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>
              <a:stCxn id="17431" idx="1"/>
              <a:endCxn id="17431" idx="3"/>
            </p:cNvCxnSpPr>
            <p:nvPr/>
          </p:nvCxnSpPr>
          <p:spPr>
            <a:xfrm>
              <a:off x="15864" y="2797300"/>
              <a:ext cx="101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>
              <a:stCxn id="17431" idx="1"/>
              <a:endCxn id="17431" idx="3"/>
            </p:cNvCxnSpPr>
            <p:nvPr/>
          </p:nvCxnSpPr>
          <p:spPr>
            <a:xfrm>
              <a:off x="15864" y="2797300"/>
              <a:ext cx="101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56" name="文本框 15"/>
          <p:cNvSpPr txBox="1">
            <a:spLocks noChangeArrowheads="1"/>
          </p:cNvSpPr>
          <p:nvPr/>
        </p:nvSpPr>
        <p:spPr bwMode="auto">
          <a:xfrm>
            <a:off x="1287463" y="4422776"/>
            <a:ext cx="372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</a:t>
            </a:r>
          </a:p>
        </p:txBody>
      </p:sp>
      <p:sp>
        <p:nvSpPr>
          <p:cNvPr id="17457" name="文本框 15"/>
          <p:cNvSpPr txBox="1">
            <a:spLocks noChangeArrowheads="1"/>
          </p:cNvSpPr>
          <p:nvPr/>
        </p:nvSpPr>
        <p:spPr bwMode="auto">
          <a:xfrm>
            <a:off x="5591175" y="4422776"/>
            <a:ext cx="372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sp>
        <p:nvSpPr>
          <p:cNvPr id="17458" name="文本框 15"/>
          <p:cNvSpPr txBox="1">
            <a:spLocks noChangeArrowheads="1"/>
          </p:cNvSpPr>
          <p:nvPr/>
        </p:nvSpPr>
        <p:spPr bwMode="auto">
          <a:xfrm>
            <a:off x="7742238" y="4422776"/>
            <a:ext cx="372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</p:txBody>
      </p:sp>
      <p:sp>
        <p:nvSpPr>
          <p:cNvPr id="17459" name="文本框 15"/>
          <p:cNvSpPr txBox="1">
            <a:spLocks noChangeArrowheads="1"/>
          </p:cNvSpPr>
          <p:nvPr/>
        </p:nvSpPr>
        <p:spPr bwMode="auto">
          <a:xfrm>
            <a:off x="3438525" y="4422776"/>
            <a:ext cx="309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</p:txBody>
      </p:sp>
      <p:sp>
        <p:nvSpPr>
          <p:cNvPr id="17460" name="文本框 15"/>
          <p:cNvSpPr txBox="1">
            <a:spLocks noChangeArrowheads="1"/>
          </p:cNvSpPr>
          <p:nvPr/>
        </p:nvSpPr>
        <p:spPr bwMode="auto">
          <a:xfrm>
            <a:off x="9893300" y="4422776"/>
            <a:ext cx="372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</a:p>
        </p:txBody>
      </p:sp>
      <p:sp>
        <p:nvSpPr>
          <p:cNvPr id="62" name="椭圆 61"/>
          <p:cNvSpPr/>
          <p:nvPr/>
        </p:nvSpPr>
        <p:spPr>
          <a:xfrm>
            <a:off x="2141538" y="4356100"/>
            <a:ext cx="107950" cy="1079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4691063" y="4352925"/>
            <a:ext cx="107950" cy="1079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4175125" y="4359275"/>
            <a:ext cx="107950" cy="1079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7048500" y="4368800"/>
            <a:ext cx="107950" cy="1079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9413875" y="4360863"/>
            <a:ext cx="107950" cy="1079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6003925" y="4362450"/>
            <a:ext cx="107950" cy="1079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2736850" y="4365625"/>
            <a:ext cx="107950" cy="1079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7480300" y="4370388"/>
            <a:ext cx="107950" cy="1079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4276725" y="4359275"/>
            <a:ext cx="107950" cy="1079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16446" name="组合 74"/>
          <p:cNvGrpSpPr/>
          <p:nvPr/>
        </p:nvGrpSpPr>
        <p:grpSpPr bwMode="auto">
          <a:xfrm>
            <a:off x="4783138" y="5323954"/>
            <a:ext cx="3743007" cy="830824"/>
            <a:chOff x="3790" y="8510"/>
            <a:chExt cx="5895" cy="1307"/>
          </a:xfrm>
        </p:grpSpPr>
        <p:grpSp>
          <p:nvGrpSpPr>
            <p:cNvPr id="17471" name="组合 70"/>
            <p:cNvGrpSpPr/>
            <p:nvPr/>
          </p:nvGrpSpPr>
          <p:grpSpPr bwMode="auto">
            <a:xfrm>
              <a:off x="3790" y="8510"/>
              <a:ext cx="1048" cy="1307"/>
              <a:chOff x="2506" y="3396"/>
              <a:chExt cx="1048" cy="1307"/>
            </a:xfrm>
          </p:grpSpPr>
          <p:sp>
            <p:nvSpPr>
              <p:cNvPr id="17472" name="文本框 71"/>
              <p:cNvSpPr txBox="1">
                <a:spLocks noChangeArrowheads="1"/>
              </p:cNvSpPr>
              <p:nvPr/>
            </p:nvSpPr>
            <p:spPr bwMode="auto">
              <a:xfrm>
                <a:off x="2540" y="3396"/>
                <a:ext cx="1014" cy="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zh-CN" sz="240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17</a:t>
                </a:r>
              </a:p>
              <a:p>
                <a:pPr algn="ctr" eaLnBrk="0" hangingPunct="0"/>
                <a:r>
                  <a:rPr lang="en-US" altLang="zh-CN" sz="240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8</a:t>
                </a:r>
              </a:p>
            </p:txBody>
          </p:sp>
          <p:cxnSp>
            <p:nvCxnSpPr>
              <p:cNvPr id="73" name="直接连接符 72"/>
              <p:cNvCxnSpPr/>
              <p:nvPr/>
            </p:nvCxnSpPr>
            <p:spPr>
              <a:xfrm>
                <a:off x="2506" y="4038"/>
                <a:ext cx="1015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474" name="文本框 73"/>
            <p:cNvSpPr txBox="1">
              <a:spLocks noChangeArrowheads="1"/>
            </p:cNvSpPr>
            <p:nvPr/>
          </p:nvSpPr>
          <p:spPr bwMode="auto">
            <a:xfrm>
              <a:off x="4838" y="8946"/>
              <a:ext cx="4847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最接近</a:t>
              </a:r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  <a:endPara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14896 0.129722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45275 0.283519 " pathEditMode="relative" rAng="0" ptsTypes="">
                                      <p:cBhvr>
                                        <p:cTn id="1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9770 0.129722 " pathEditMode="relative" rAng="0" ptsTypes="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63481 0.136481 " pathEditMode="relative" rAng="0" ptsTypes="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272451 0.272963 " pathEditMode="relative" rAng="0" ptsTypes="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108970 0.115463 " pathEditMode="relative" rAng="0" ptsTypes="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460117 0.126019 " pathEditMode="relative" rAng="0" ptsTypes="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145328 0.283519 " pathEditMode="relative" rAng="0" ptsTypes="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507314 0.318611 " pathEditMode="relative" rAng="0" ptsTypes="">
                                      <p:cBhvr>
                                        <p:cTn id="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6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" grpId="0"/>
      <p:bldP spid="21" grpId="0"/>
      <p:bldP spid="62" grpId="0" bldLvl="0" animBg="1"/>
      <p:bldP spid="63" grpId="0" bldLvl="0" animBg="1"/>
      <p:bldP spid="64" grpId="0" bldLvl="0" animBg="1"/>
      <p:bldP spid="65" grpId="0" bldLvl="0" animBg="1"/>
      <p:bldP spid="66" grpId="0" bldLvl="0" animBg="1"/>
      <p:bldP spid="67" grpId="0" bldLvl="0" animBg="1"/>
      <p:bldP spid="68" grpId="0" bldLvl="0" animBg="1"/>
      <p:bldP spid="69" grpId="0" bldLvl="0" animBg="1"/>
      <p:bldP spid="7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10407" y="1786846"/>
            <a:ext cx="11054873" cy="514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下面哪些数是最简分数？把不是最简分数的化成最简分数，并说一说化简的依据。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008064" y="2782889"/>
            <a:ext cx="6572249" cy="928687"/>
            <a:chOff x="1008064" y="2782889"/>
            <a:chExt cx="6572249" cy="928687"/>
          </a:xfrm>
        </p:grpSpPr>
        <p:sp>
          <p:nvSpPr>
            <p:cNvPr id="18436" name="TextBox 36"/>
            <p:cNvSpPr txBox="1">
              <a:spLocks noChangeArrowheads="1"/>
            </p:cNvSpPr>
            <p:nvPr/>
          </p:nvSpPr>
          <p:spPr bwMode="auto">
            <a:xfrm>
              <a:off x="1008064" y="2782889"/>
              <a:ext cx="642937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6</a:t>
              </a:r>
            </a:p>
            <a:p>
              <a:pPr algn="ctr" eaLnBrk="0" hangingPunct="0"/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8</a:t>
              </a:r>
            </a:p>
          </p:txBody>
        </p:sp>
        <p:cxnSp>
          <p:nvCxnSpPr>
            <p:cNvPr id="38" name="直接连接符 37"/>
            <p:cNvCxnSpPr/>
            <p:nvPr/>
          </p:nvCxnSpPr>
          <p:spPr bwMode="auto">
            <a:xfrm>
              <a:off x="1150939" y="3194369"/>
              <a:ext cx="35718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39" name="TextBox 39"/>
            <p:cNvSpPr txBox="1">
              <a:spLocks noChangeArrowheads="1"/>
            </p:cNvSpPr>
            <p:nvPr/>
          </p:nvSpPr>
          <p:spPr bwMode="auto">
            <a:xfrm>
              <a:off x="2008189" y="2782889"/>
              <a:ext cx="642937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36</a:t>
              </a:r>
            </a:p>
            <a:p>
              <a:pPr algn="ctr" eaLnBrk="0" hangingPunct="0"/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16</a:t>
              </a:r>
            </a:p>
          </p:txBody>
        </p:sp>
        <p:cxnSp>
          <p:nvCxnSpPr>
            <p:cNvPr id="41" name="直接连接符 40"/>
            <p:cNvCxnSpPr/>
            <p:nvPr/>
          </p:nvCxnSpPr>
          <p:spPr bwMode="auto">
            <a:xfrm>
              <a:off x="2079626" y="3194369"/>
              <a:ext cx="50323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42" name="TextBox 42"/>
            <p:cNvSpPr txBox="1">
              <a:spLocks noChangeArrowheads="1"/>
            </p:cNvSpPr>
            <p:nvPr/>
          </p:nvSpPr>
          <p:spPr bwMode="auto">
            <a:xfrm>
              <a:off x="3008314" y="2782889"/>
              <a:ext cx="642937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10</a:t>
              </a:r>
            </a:p>
            <a:p>
              <a:pPr algn="ctr" eaLnBrk="0" hangingPunct="0"/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21</a:t>
              </a:r>
            </a:p>
          </p:txBody>
        </p:sp>
        <p:cxnSp>
          <p:nvCxnSpPr>
            <p:cNvPr id="44" name="直接连接符 43"/>
            <p:cNvCxnSpPr/>
            <p:nvPr/>
          </p:nvCxnSpPr>
          <p:spPr bwMode="auto">
            <a:xfrm>
              <a:off x="3079751" y="3194369"/>
              <a:ext cx="50323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45" name="TextBox 45"/>
            <p:cNvSpPr txBox="1">
              <a:spLocks noChangeArrowheads="1"/>
            </p:cNvSpPr>
            <p:nvPr/>
          </p:nvSpPr>
          <p:spPr bwMode="auto">
            <a:xfrm>
              <a:off x="4079875" y="2782889"/>
              <a:ext cx="642938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30</a:t>
              </a:r>
            </a:p>
            <a:p>
              <a:pPr algn="ctr" eaLnBrk="0" hangingPunct="0"/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45</a:t>
              </a:r>
            </a:p>
          </p:txBody>
        </p:sp>
        <p:cxnSp>
          <p:nvCxnSpPr>
            <p:cNvPr id="47" name="直接连接符 46"/>
            <p:cNvCxnSpPr/>
            <p:nvPr/>
          </p:nvCxnSpPr>
          <p:spPr bwMode="auto">
            <a:xfrm>
              <a:off x="4151313" y="3194369"/>
              <a:ext cx="50323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48" name="TextBox 48"/>
            <p:cNvSpPr txBox="1">
              <a:spLocks noChangeArrowheads="1"/>
            </p:cNvSpPr>
            <p:nvPr/>
          </p:nvSpPr>
          <p:spPr bwMode="auto">
            <a:xfrm>
              <a:off x="5008564" y="2782889"/>
              <a:ext cx="642937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12</a:t>
              </a:r>
            </a:p>
            <a:p>
              <a:pPr algn="ctr" eaLnBrk="0" hangingPunct="0"/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25</a:t>
              </a:r>
            </a:p>
          </p:txBody>
        </p:sp>
        <p:cxnSp>
          <p:nvCxnSpPr>
            <p:cNvPr id="50" name="直接连接符 49"/>
            <p:cNvCxnSpPr/>
            <p:nvPr/>
          </p:nvCxnSpPr>
          <p:spPr bwMode="auto">
            <a:xfrm>
              <a:off x="5080001" y="3194369"/>
              <a:ext cx="50323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51" name="TextBox 51"/>
            <p:cNvSpPr txBox="1">
              <a:spLocks noChangeArrowheads="1"/>
            </p:cNvSpPr>
            <p:nvPr/>
          </p:nvSpPr>
          <p:spPr bwMode="auto">
            <a:xfrm>
              <a:off x="6008689" y="2782889"/>
              <a:ext cx="642937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5</a:t>
              </a:r>
            </a:p>
            <a:p>
              <a:pPr algn="ctr" eaLnBrk="0" hangingPunct="0"/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7</a:t>
              </a: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6151564" y="3194369"/>
              <a:ext cx="35718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54" name="TextBox 54"/>
            <p:cNvSpPr txBox="1">
              <a:spLocks noChangeArrowheads="1"/>
            </p:cNvSpPr>
            <p:nvPr/>
          </p:nvSpPr>
          <p:spPr bwMode="auto">
            <a:xfrm>
              <a:off x="6937375" y="2782889"/>
              <a:ext cx="642938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72</a:t>
              </a:r>
            </a:p>
            <a:p>
              <a:pPr algn="ctr" eaLnBrk="0" hangingPunct="0"/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6</a:t>
              </a: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7080250" y="3194369"/>
              <a:ext cx="3571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974725" y="4068764"/>
            <a:ext cx="4324350" cy="928687"/>
            <a:chOff x="974725" y="4068764"/>
            <a:chExt cx="4324350" cy="928687"/>
          </a:xfrm>
        </p:grpSpPr>
        <p:sp>
          <p:nvSpPr>
            <p:cNvPr id="25" name="矩形 24"/>
            <p:cNvSpPr/>
            <p:nvPr/>
          </p:nvSpPr>
          <p:spPr bwMode="auto">
            <a:xfrm>
              <a:off x="974725" y="4068764"/>
              <a:ext cx="2109788" cy="59715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最简分数：</a:t>
              </a:r>
            </a:p>
          </p:txBody>
        </p:sp>
        <p:sp>
          <p:nvSpPr>
            <p:cNvPr id="18459" name="TextBox 26"/>
            <p:cNvSpPr txBox="1">
              <a:spLocks noChangeArrowheads="1"/>
            </p:cNvSpPr>
            <p:nvPr/>
          </p:nvSpPr>
          <p:spPr bwMode="auto">
            <a:xfrm>
              <a:off x="3227844" y="4069398"/>
              <a:ext cx="642796" cy="928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10</a:t>
              </a:r>
            </a:p>
            <a:p>
              <a:pPr algn="ctr" eaLnBrk="0" hangingPunct="0"/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21</a:t>
              </a:r>
            </a:p>
          </p:txBody>
        </p:sp>
        <p:cxnSp>
          <p:nvCxnSpPr>
            <p:cNvPr id="28" name="直接连接符 27"/>
            <p:cNvCxnSpPr/>
            <p:nvPr/>
          </p:nvCxnSpPr>
          <p:spPr bwMode="auto">
            <a:xfrm>
              <a:off x="3370263" y="4472464"/>
              <a:ext cx="357187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62" name="TextBox 29"/>
            <p:cNvSpPr txBox="1">
              <a:spLocks noChangeArrowheads="1"/>
            </p:cNvSpPr>
            <p:nvPr/>
          </p:nvSpPr>
          <p:spPr bwMode="auto">
            <a:xfrm>
              <a:off x="3942062" y="4069398"/>
              <a:ext cx="642796" cy="928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12</a:t>
              </a:r>
            </a:p>
            <a:p>
              <a:pPr algn="ctr" eaLnBrk="0" hangingPunct="0"/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25</a:t>
              </a:r>
            </a:p>
          </p:txBody>
        </p:sp>
        <p:cxnSp>
          <p:nvCxnSpPr>
            <p:cNvPr id="31" name="直接连接符 30"/>
            <p:cNvCxnSpPr/>
            <p:nvPr/>
          </p:nvCxnSpPr>
          <p:spPr bwMode="auto">
            <a:xfrm>
              <a:off x="4084638" y="4472464"/>
              <a:ext cx="357187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65" name="TextBox 32"/>
            <p:cNvSpPr txBox="1">
              <a:spLocks noChangeArrowheads="1"/>
            </p:cNvSpPr>
            <p:nvPr/>
          </p:nvSpPr>
          <p:spPr bwMode="auto">
            <a:xfrm>
              <a:off x="4656279" y="4069398"/>
              <a:ext cx="642796" cy="928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5</a:t>
              </a:r>
            </a:p>
            <a:p>
              <a:pPr algn="ctr" eaLnBrk="0" hangingPunct="0"/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7</a:t>
              </a:r>
            </a:p>
          </p:txBody>
        </p:sp>
        <p:cxnSp>
          <p:nvCxnSpPr>
            <p:cNvPr id="34" name="直接连接符 33"/>
            <p:cNvCxnSpPr/>
            <p:nvPr/>
          </p:nvCxnSpPr>
          <p:spPr bwMode="auto">
            <a:xfrm>
              <a:off x="4799013" y="4472464"/>
              <a:ext cx="357187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矩形 34"/>
          <p:cNvSpPr/>
          <p:nvPr/>
        </p:nvSpPr>
        <p:spPr bwMode="auto">
          <a:xfrm>
            <a:off x="1008064" y="5283201"/>
            <a:ext cx="1503362" cy="5971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化简：</a:t>
            </a:r>
          </a:p>
        </p:txBody>
      </p:sp>
      <p:sp>
        <p:nvSpPr>
          <p:cNvPr id="18469" name="TextBox 38"/>
          <p:cNvSpPr txBox="1">
            <a:spLocks noChangeArrowheads="1"/>
          </p:cNvSpPr>
          <p:nvPr/>
        </p:nvSpPr>
        <p:spPr bwMode="auto">
          <a:xfrm>
            <a:off x="2369410" y="5283836"/>
            <a:ext cx="642892" cy="92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</a:p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</a:t>
            </a: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2513014" y="5691697"/>
            <a:ext cx="35718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71" name="TextBox 47"/>
          <p:cNvSpPr txBox="1">
            <a:spLocks noChangeArrowheads="1"/>
          </p:cNvSpPr>
          <p:nvPr/>
        </p:nvSpPr>
        <p:spPr bwMode="auto">
          <a:xfrm>
            <a:off x="3155167" y="5283836"/>
            <a:ext cx="642893" cy="92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</p:txBody>
      </p:sp>
      <p:cxnSp>
        <p:nvCxnSpPr>
          <p:cNvPr id="51" name="直接连接符 50"/>
          <p:cNvCxnSpPr/>
          <p:nvPr/>
        </p:nvCxnSpPr>
        <p:spPr bwMode="auto">
          <a:xfrm>
            <a:off x="3297239" y="5691697"/>
            <a:ext cx="35718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73" name="TextBox 53"/>
          <p:cNvSpPr txBox="1">
            <a:spLocks noChangeArrowheads="1"/>
          </p:cNvSpPr>
          <p:nvPr/>
        </p:nvSpPr>
        <p:spPr bwMode="auto">
          <a:xfrm>
            <a:off x="2910709" y="5486495"/>
            <a:ext cx="428595" cy="42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=</a:t>
            </a:r>
          </a:p>
        </p:txBody>
      </p:sp>
      <p:sp>
        <p:nvSpPr>
          <p:cNvPr id="18474" name="TextBox 57"/>
          <p:cNvSpPr txBox="1">
            <a:spLocks noChangeArrowheads="1"/>
          </p:cNvSpPr>
          <p:nvPr/>
        </p:nvSpPr>
        <p:spPr bwMode="auto">
          <a:xfrm>
            <a:off x="4226654" y="5283836"/>
            <a:ext cx="642892" cy="92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36</a:t>
            </a:r>
          </a:p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16</a:t>
            </a:r>
          </a:p>
        </p:txBody>
      </p:sp>
      <p:cxnSp>
        <p:nvCxnSpPr>
          <p:cNvPr id="59" name="直接连接符 58"/>
          <p:cNvCxnSpPr/>
          <p:nvPr/>
        </p:nvCxnSpPr>
        <p:spPr bwMode="auto">
          <a:xfrm>
            <a:off x="4368801" y="5691697"/>
            <a:ext cx="3571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76" name="TextBox 59"/>
          <p:cNvSpPr txBox="1">
            <a:spLocks noChangeArrowheads="1"/>
          </p:cNvSpPr>
          <p:nvPr/>
        </p:nvSpPr>
        <p:spPr bwMode="auto">
          <a:xfrm>
            <a:off x="4798114" y="5486495"/>
            <a:ext cx="428595" cy="42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=</a:t>
            </a:r>
          </a:p>
        </p:txBody>
      </p:sp>
      <p:sp>
        <p:nvSpPr>
          <p:cNvPr id="18477" name="TextBox 61"/>
          <p:cNvSpPr txBox="1">
            <a:spLocks noChangeArrowheads="1"/>
          </p:cNvSpPr>
          <p:nvPr/>
        </p:nvSpPr>
        <p:spPr bwMode="auto">
          <a:xfrm>
            <a:off x="5083844" y="5283836"/>
            <a:ext cx="642892" cy="92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</a:t>
            </a:r>
          </a:p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</a:p>
        </p:txBody>
      </p:sp>
      <p:cxnSp>
        <p:nvCxnSpPr>
          <p:cNvPr id="63" name="直接连接符 62"/>
          <p:cNvCxnSpPr/>
          <p:nvPr/>
        </p:nvCxnSpPr>
        <p:spPr bwMode="auto">
          <a:xfrm>
            <a:off x="5226051" y="5691697"/>
            <a:ext cx="3571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79" name="TextBox 64"/>
          <p:cNvSpPr txBox="1">
            <a:spLocks noChangeArrowheads="1"/>
          </p:cNvSpPr>
          <p:nvPr/>
        </p:nvSpPr>
        <p:spPr bwMode="auto">
          <a:xfrm>
            <a:off x="6226764" y="5283836"/>
            <a:ext cx="642892" cy="92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30</a:t>
            </a:r>
          </a:p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45</a:t>
            </a:r>
          </a:p>
        </p:txBody>
      </p:sp>
      <p:cxnSp>
        <p:nvCxnSpPr>
          <p:cNvPr id="66" name="直接连接符 65"/>
          <p:cNvCxnSpPr/>
          <p:nvPr/>
        </p:nvCxnSpPr>
        <p:spPr bwMode="auto">
          <a:xfrm>
            <a:off x="6369051" y="5691697"/>
            <a:ext cx="3571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81" name="TextBox 66"/>
          <p:cNvSpPr txBox="1">
            <a:spLocks noChangeArrowheads="1"/>
          </p:cNvSpPr>
          <p:nvPr/>
        </p:nvSpPr>
        <p:spPr bwMode="auto">
          <a:xfrm>
            <a:off x="6798224" y="5486495"/>
            <a:ext cx="428595" cy="42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=</a:t>
            </a:r>
          </a:p>
        </p:txBody>
      </p:sp>
      <p:sp>
        <p:nvSpPr>
          <p:cNvPr id="18482" name="TextBox 68"/>
          <p:cNvSpPr txBox="1">
            <a:spLocks noChangeArrowheads="1"/>
          </p:cNvSpPr>
          <p:nvPr/>
        </p:nvSpPr>
        <p:spPr bwMode="auto">
          <a:xfrm>
            <a:off x="7083953" y="5283836"/>
            <a:ext cx="642892" cy="92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</p:txBody>
      </p:sp>
      <p:cxnSp>
        <p:nvCxnSpPr>
          <p:cNvPr id="70" name="直接连接符 69"/>
          <p:cNvCxnSpPr/>
          <p:nvPr/>
        </p:nvCxnSpPr>
        <p:spPr bwMode="auto">
          <a:xfrm>
            <a:off x="7226301" y="5691697"/>
            <a:ext cx="3571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84" name="TextBox 71"/>
          <p:cNvSpPr txBox="1">
            <a:spLocks noChangeArrowheads="1"/>
          </p:cNvSpPr>
          <p:nvPr/>
        </p:nvSpPr>
        <p:spPr bwMode="auto">
          <a:xfrm>
            <a:off x="8084008" y="5283836"/>
            <a:ext cx="642892" cy="92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72</a:t>
            </a:r>
          </a:p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</a:p>
        </p:txBody>
      </p:sp>
      <p:cxnSp>
        <p:nvCxnSpPr>
          <p:cNvPr id="73" name="直接连接符 72"/>
          <p:cNvCxnSpPr/>
          <p:nvPr/>
        </p:nvCxnSpPr>
        <p:spPr bwMode="auto">
          <a:xfrm>
            <a:off x="8226426" y="5691697"/>
            <a:ext cx="3571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86" name="TextBox 73"/>
          <p:cNvSpPr txBox="1">
            <a:spLocks noChangeArrowheads="1"/>
          </p:cNvSpPr>
          <p:nvPr/>
        </p:nvSpPr>
        <p:spPr bwMode="auto">
          <a:xfrm>
            <a:off x="8655467" y="5477164"/>
            <a:ext cx="1398172" cy="42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= 12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矩形 3"/>
          <p:cNvSpPr>
            <a:spLocks noChangeArrowheads="1"/>
          </p:cNvSpPr>
          <p:nvPr/>
        </p:nvSpPr>
        <p:spPr bwMode="auto">
          <a:xfrm>
            <a:off x="1074737" y="2942648"/>
            <a:ext cx="9971087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异分母分数加、减法的计算方法是怎样的？</a:t>
            </a:r>
          </a:p>
        </p:txBody>
      </p:sp>
      <p:pic>
        <p:nvPicPr>
          <p:cNvPr id="19458" name="图片 2" descr="标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705" y="1986327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文本框 5"/>
          <p:cNvSpPr txBox="1">
            <a:spLocks noChangeArrowheads="1"/>
          </p:cNvSpPr>
          <p:nvPr/>
        </p:nvSpPr>
        <p:spPr bwMode="auto">
          <a:xfrm>
            <a:off x="1402079" y="2047595"/>
            <a:ext cx="1976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知识点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endParaRPr lang="en-US" altLang="zh-CN" sz="2400" b="1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9460" name="文本框 7"/>
          <p:cNvSpPr txBox="1">
            <a:spLocks noChangeArrowheads="1"/>
          </p:cNvSpPr>
          <p:nvPr/>
        </p:nvSpPr>
        <p:spPr bwMode="auto">
          <a:xfrm>
            <a:off x="3521392" y="2047595"/>
            <a:ext cx="4716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分数的加、减法</a:t>
            </a:r>
          </a:p>
        </p:txBody>
      </p:sp>
      <p:sp>
        <p:nvSpPr>
          <p:cNvPr id="17429" name="AutoShape 27"/>
          <p:cNvSpPr>
            <a:spLocks noChangeArrowheads="1"/>
          </p:cNvSpPr>
          <p:nvPr/>
        </p:nvSpPr>
        <p:spPr bwMode="auto">
          <a:xfrm>
            <a:off x="1074737" y="3711577"/>
            <a:ext cx="1006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zh-CN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先通分，化成同分母分数，然后按照同分母分数加、减法的计算法计算。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1742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2"/>
          <p:cNvSpPr txBox="1">
            <a:spLocks noChangeArrowheads="1"/>
          </p:cNvSpPr>
          <p:nvPr/>
        </p:nvSpPr>
        <p:spPr bwMode="auto">
          <a:xfrm>
            <a:off x="711201" y="1557677"/>
            <a:ext cx="9999663" cy="47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 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下面的说法正确吗？正确的画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“√”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，错误的画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“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”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（选自教材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P118 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T2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</p:txBody>
      </p:sp>
      <p:sp>
        <p:nvSpPr>
          <p:cNvPr id="20483" name="Text Box 22"/>
          <p:cNvSpPr txBox="1">
            <a:spLocks noChangeArrowheads="1"/>
          </p:cNvSpPr>
          <p:nvPr/>
        </p:nvSpPr>
        <p:spPr bwMode="auto">
          <a:xfrm>
            <a:off x="1004889" y="2220913"/>
            <a:ext cx="10180637" cy="2675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）所有的偶数都是合数。                          （     ）</a:t>
            </a:r>
          </a:p>
          <a:p>
            <a:pPr>
              <a:lnSpc>
                <a:spcPct val="14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）两个不同质数的公因数只有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                   （     ）</a:t>
            </a:r>
          </a:p>
          <a:p>
            <a:pPr>
              <a:lnSpc>
                <a:spcPct val="14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）一个数的因数一定比它的倍数小。                （     ）</a:t>
            </a:r>
          </a:p>
          <a:p>
            <a:pPr>
              <a:lnSpc>
                <a:spcPct val="14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）两个数的乘积一定是它们的公倍数。              （     ）</a:t>
            </a:r>
          </a:p>
          <a:p>
            <a:pPr>
              <a:lnSpc>
                <a:spcPct val="14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）最小的质数是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                               （     ）</a:t>
            </a:r>
          </a:p>
        </p:txBody>
      </p:sp>
      <p:sp>
        <p:nvSpPr>
          <p:cNvPr id="19460" name="文本框 73"/>
          <p:cNvSpPr txBox="1">
            <a:spLocks noChangeArrowheads="1"/>
          </p:cNvSpPr>
          <p:nvPr/>
        </p:nvSpPr>
        <p:spPr bwMode="auto">
          <a:xfrm>
            <a:off x="9174799" y="2334796"/>
            <a:ext cx="758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</a:t>
            </a:r>
          </a:p>
        </p:txBody>
      </p:sp>
      <p:sp>
        <p:nvSpPr>
          <p:cNvPr id="19461" name="文本框 2"/>
          <p:cNvSpPr txBox="1">
            <a:spLocks noChangeArrowheads="1"/>
          </p:cNvSpPr>
          <p:nvPr/>
        </p:nvSpPr>
        <p:spPr bwMode="auto">
          <a:xfrm>
            <a:off x="9174799" y="2863851"/>
            <a:ext cx="758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√</a:t>
            </a:r>
          </a:p>
        </p:txBody>
      </p:sp>
      <p:sp>
        <p:nvSpPr>
          <p:cNvPr id="19462" name="文本框 3"/>
          <p:cNvSpPr txBox="1">
            <a:spLocks noChangeArrowheads="1"/>
          </p:cNvSpPr>
          <p:nvPr/>
        </p:nvSpPr>
        <p:spPr bwMode="auto">
          <a:xfrm>
            <a:off x="9174799" y="3392906"/>
            <a:ext cx="758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</a:t>
            </a:r>
          </a:p>
        </p:txBody>
      </p:sp>
      <p:sp>
        <p:nvSpPr>
          <p:cNvPr id="19463" name="文本框 4"/>
          <p:cNvSpPr txBox="1">
            <a:spLocks noChangeArrowheads="1"/>
          </p:cNvSpPr>
          <p:nvPr/>
        </p:nvSpPr>
        <p:spPr bwMode="auto">
          <a:xfrm>
            <a:off x="9174799" y="3921961"/>
            <a:ext cx="758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√</a:t>
            </a:r>
          </a:p>
        </p:txBody>
      </p:sp>
      <p:sp>
        <p:nvSpPr>
          <p:cNvPr id="19464" name="文本框 5"/>
          <p:cNvSpPr txBox="1">
            <a:spLocks noChangeArrowheads="1"/>
          </p:cNvSpPr>
          <p:nvPr/>
        </p:nvSpPr>
        <p:spPr bwMode="auto">
          <a:xfrm>
            <a:off x="9174799" y="4451017"/>
            <a:ext cx="758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  <p:bldP spid="19462" grpId="0"/>
      <p:bldP spid="19463" grpId="0"/>
      <p:bldP spid="194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768351" y="1414464"/>
            <a:ext cx="10577513" cy="170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 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找出下面每组数的最大公因数和最小公倍数，以其中一组为例，说一说你是怎样找的。</a:t>
            </a:r>
            <a:endParaRPr lang="en-US" altLang="zh-CN" sz="24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4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5       6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16       15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20       10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8       3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14464" y="3738390"/>
            <a:ext cx="7574509" cy="11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最大公因数：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1              2            5             2           3  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最小公倍数：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20          48           60          40          9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3560691" y="3072449"/>
            <a:ext cx="5070619" cy="147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20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70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至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80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之间，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的公倍数是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72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  <a:endParaRPr lang="en-US" altLang="zh-CN" sz="2400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algn="ctr" eaLnBrk="0" hangingPunct="0">
              <a:lnSpc>
                <a:spcPct val="20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答：有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72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个松花蛋。</a:t>
            </a:r>
            <a:endParaRPr lang="en-US" altLang="zh-CN" sz="2400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1046164" y="1624446"/>
            <a:ext cx="10260654" cy="11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3.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食品店有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70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多个松花蛋，如果把它装进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个一排的蛋托中，正好装完；如果把它装进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个一排的蛋托中，也正好装完。你能求出有多少个松花蛋吗？</a:t>
            </a:r>
            <a:endParaRPr lang="en-US" altLang="zh-CN" sz="24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79375" y="1972501"/>
            <a:ext cx="11312625" cy="707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90000"/>
              </a:lnSpc>
              <a:defRPr/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4.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）把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4m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长的绳子平均剪成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段，每段长</a:t>
            </a:r>
            <a:r>
              <a:rPr lang="zh-CN" altLang="en-US" sz="2400" u="sng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m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，每段绳子是全长的</a:t>
            </a:r>
            <a:r>
              <a:rPr lang="zh-CN" altLang="en-US" sz="2400" u="sng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  <a:endParaRPr lang="en-US" altLang="zh-CN" sz="24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2" name="组合 13"/>
          <p:cNvGrpSpPr/>
          <p:nvPr/>
        </p:nvGrpSpPr>
        <p:grpSpPr bwMode="auto">
          <a:xfrm>
            <a:off x="7089686" y="1733287"/>
            <a:ext cx="414338" cy="914400"/>
            <a:chOff x="3929058" y="5429264"/>
            <a:chExt cx="414100" cy="914400"/>
          </a:xfrm>
        </p:grpSpPr>
        <p:sp>
          <p:nvSpPr>
            <p:cNvPr id="23555" name="TextBox 7"/>
            <p:cNvSpPr txBox="1">
              <a:spLocks noChangeArrowheads="1"/>
            </p:cNvSpPr>
            <p:nvPr/>
          </p:nvSpPr>
          <p:spPr bwMode="auto">
            <a:xfrm>
              <a:off x="3929058" y="5429264"/>
              <a:ext cx="35719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eaLnBrk="0" hangingPunct="0"/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</a:t>
              </a:r>
            </a:p>
            <a:p>
              <a:pPr eaLnBrk="0" hangingPunct="0"/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5</a:t>
              </a:r>
              <a:endPara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3946511" y="5825504"/>
              <a:ext cx="396647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14"/>
          <p:cNvGrpSpPr/>
          <p:nvPr/>
        </p:nvGrpSpPr>
        <p:grpSpPr bwMode="auto">
          <a:xfrm>
            <a:off x="10683277" y="1733287"/>
            <a:ext cx="396875" cy="914400"/>
            <a:chOff x="3889602" y="5429264"/>
            <a:chExt cx="396647" cy="914400"/>
          </a:xfrm>
        </p:grpSpPr>
        <p:sp>
          <p:nvSpPr>
            <p:cNvPr id="23558" name="TextBox 15"/>
            <p:cNvSpPr txBox="1">
              <a:spLocks noChangeArrowheads="1"/>
            </p:cNvSpPr>
            <p:nvPr/>
          </p:nvSpPr>
          <p:spPr bwMode="auto">
            <a:xfrm>
              <a:off x="3929058" y="5429264"/>
              <a:ext cx="35719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eaLnBrk="0" hangingPunct="0"/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  <a:p>
              <a:pPr eaLnBrk="0" hangingPunct="0"/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5</a:t>
              </a:r>
              <a:endPara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3889602" y="5821059"/>
              <a:ext cx="396647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97670" y="1698658"/>
            <a:ext cx="10721230" cy="295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1985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年第二次大熊猫调查结果显示，全国共有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1114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只野生大熊猫。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2000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年开始的第三次大熊猫调查，最终确认我国共有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1596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只野生大熊猫，其中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1206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只生活中四川。第二次调查到的野生大熊猫的数量是第三次调查数量的</a:t>
            </a:r>
            <a:r>
              <a:rPr lang="zh-CN" altLang="en-US" sz="2400" u="sng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，第三次调查中生活在四川的野生大熊猫占所有野生大熊猫数量的</a:t>
            </a:r>
            <a:r>
              <a:rPr lang="zh-CN" altLang="en-US" sz="2400" u="sng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  <a:endParaRPr lang="en-US" altLang="zh-CN" sz="2400" u="sng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9" name="组合 17"/>
          <p:cNvGrpSpPr/>
          <p:nvPr/>
        </p:nvGrpSpPr>
        <p:grpSpPr bwMode="auto">
          <a:xfrm>
            <a:off x="1232396" y="3779846"/>
            <a:ext cx="831850" cy="914400"/>
            <a:chOff x="3699821" y="5477524"/>
            <a:chExt cx="832965" cy="914400"/>
          </a:xfrm>
        </p:grpSpPr>
        <p:sp>
          <p:nvSpPr>
            <p:cNvPr id="24579" name="TextBox 18"/>
            <p:cNvSpPr txBox="1">
              <a:spLocks noChangeArrowheads="1"/>
            </p:cNvSpPr>
            <p:nvPr/>
          </p:nvSpPr>
          <p:spPr bwMode="auto">
            <a:xfrm>
              <a:off x="3699821" y="5477524"/>
              <a:ext cx="35719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eaLnBrk="0" hangingPunct="0"/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557</a:t>
              </a:r>
            </a:p>
            <a:p>
              <a:pPr eaLnBrk="0" hangingPunct="0"/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798</a:t>
              </a:r>
              <a:endPara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3741151" y="5876304"/>
              <a:ext cx="791635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25"/>
          <p:cNvGrpSpPr/>
          <p:nvPr/>
        </p:nvGrpSpPr>
        <p:grpSpPr bwMode="auto">
          <a:xfrm>
            <a:off x="1273671" y="4472883"/>
            <a:ext cx="827088" cy="914400"/>
            <a:chOff x="3872109" y="5429264"/>
            <a:chExt cx="828277" cy="914400"/>
          </a:xfrm>
        </p:grpSpPr>
        <p:sp>
          <p:nvSpPr>
            <p:cNvPr id="24582" name="TextBox 26"/>
            <p:cNvSpPr txBox="1">
              <a:spLocks noChangeArrowheads="1"/>
            </p:cNvSpPr>
            <p:nvPr/>
          </p:nvSpPr>
          <p:spPr bwMode="auto">
            <a:xfrm>
              <a:off x="3929058" y="5429264"/>
              <a:ext cx="35719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eaLnBrk="0" hangingPunct="0"/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201</a:t>
              </a:r>
            </a:p>
            <a:p>
              <a:pPr eaLnBrk="0" hangingPunct="0"/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266</a:t>
              </a:r>
              <a:endPara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3872109" y="5809947"/>
              <a:ext cx="828277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1"/>
          <p:cNvSpPr txBox="1">
            <a:spLocks noChangeArrowheads="1"/>
          </p:cNvSpPr>
          <p:nvPr/>
        </p:nvSpPr>
        <p:spPr bwMode="auto">
          <a:xfrm>
            <a:off x="1005840" y="2207895"/>
            <a:ext cx="11917680" cy="221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1.自主梳理知识，形成自己的认识结构，理解知识间的区别与联系。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（重点）</a:t>
            </a:r>
            <a:endParaRPr lang="zh-CN" altLang="en-US" sz="24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200000"/>
              </a:lnSpc>
            </a:pPr>
            <a:endParaRPr lang="zh-CN" altLang="en-US" sz="24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2.灵活运用所学知识解决实际问题。 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难点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34435" y="1112727"/>
            <a:ext cx="3857625" cy="5971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ysClr val="windowText" lastClr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en-US" altLang="zh-CN" sz="2400" dirty="0">
                <a:solidFill>
                  <a:sysClr val="windowText" lastClr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5. </a:t>
            </a:r>
            <a:r>
              <a:rPr lang="zh-CN" altLang="en-US" sz="2400" dirty="0">
                <a:solidFill>
                  <a:sysClr val="windowText" lastClr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计算下面各题。</a:t>
            </a:r>
            <a:endParaRPr lang="en-US" altLang="zh-CN" sz="2400" dirty="0">
              <a:solidFill>
                <a:sysClr val="windowText" lastClr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6628" name="TextBox 36"/>
          <p:cNvSpPr txBox="1">
            <a:spLocks noChangeArrowheads="1"/>
          </p:cNvSpPr>
          <p:nvPr/>
        </p:nvSpPr>
        <p:spPr bwMode="auto">
          <a:xfrm>
            <a:off x="1350964" y="1775285"/>
            <a:ext cx="642620" cy="92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10</a:t>
            </a:r>
          </a:p>
        </p:txBody>
      </p:sp>
      <p:cxnSp>
        <p:nvCxnSpPr>
          <p:cNvPr id="26629" name="直接连接符 37"/>
          <p:cNvCxnSpPr>
            <a:cxnSpLocks noChangeShapeType="1"/>
          </p:cNvCxnSpPr>
          <p:nvPr/>
        </p:nvCxnSpPr>
        <p:spPr bwMode="auto">
          <a:xfrm>
            <a:off x="1493768" y="2193863"/>
            <a:ext cx="357011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0" name="TextBox 26"/>
          <p:cNvSpPr txBox="1">
            <a:spLocks noChangeArrowheads="1"/>
          </p:cNvSpPr>
          <p:nvPr/>
        </p:nvSpPr>
        <p:spPr bwMode="auto">
          <a:xfrm>
            <a:off x="1872934" y="2060941"/>
            <a:ext cx="428625" cy="42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+</a:t>
            </a:r>
          </a:p>
        </p:txBody>
      </p:sp>
      <p:sp>
        <p:nvSpPr>
          <p:cNvPr id="26632" name="TextBox 28"/>
          <p:cNvSpPr txBox="1">
            <a:spLocks noChangeArrowheads="1"/>
          </p:cNvSpPr>
          <p:nvPr/>
        </p:nvSpPr>
        <p:spPr bwMode="auto">
          <a:xfrm>
            <a:off x="2136459" y="1810833"/>
            <a:ext cx="642620" cy="92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</a:t>
            </a:r>
          </a:p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10</a:t>
            </a:r>
          </a:p>
        </p:txBody>
      </p:sp>
      <p:cxnSp>
        <p:nvCxnSpPr>
          <p:cNvPr id="26633" name="直接连接符 3"/>
          <p:cNvCxnSpPr>
            <a:cxnSpLocks noChangeShapeType="1"/>
          </p:cNvCxnSpPr>
          <p:nvPr/>
        </p:nvCxnSpPr>
        <p:spPr bwMode="auto">
          <a:xfrm>
            <a:off x="2279263" y="2229411"/>
            <a:ext cx="357011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6" name="TextBox 31"/>
          <p:cNvSpPr txBox="1">
            <a:spLocks noChangeArrowheads="1"/>
          </p:cNvSpPr>
          <p:nvPr/>
        </p:nvSpPr>
        <p:spPr bwMode="auto">
          <a:xfrm>
            <a:off x="5068888" y="1552575"/>
            <a:ext cx="64262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</a:p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</a:p>
        </p:txBody>
      </p:sp>
      <p:cxnSp>
        <p:nvCxnSpPr>
          <p:cNvPr id="26637" name="直接连接符 4"/>
          <p:cNvCxnSpPr>
            <a:cxnSpLocks noChangeShapeType="1"/>
          </p:cNvCxnSpPr>
          <p:nvPr/>
        </p:nvCxnSpPr>
        <p:spPr bwMode="auto">
          <a:xfrm>
            <a:off x="5211692" y="1971537"/>
            <a:ext cx="357011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8" name="TextBox 33"/>
          <p:cNvSpPr txBox="1">
            <a:spLocks noChangeArrowheads="1"/>
          </p:cNvSpPr>
          <p:nvPr/>
        </p:nvSpPr>
        <p:spPr bwMode="auto">
          <a:xfrm>
            <a:off x="5648004" y="1792076"/>
            <a:ext cx="428625" cy="42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-</a:t>
            </a:r>
          </a:p>
        </p:txBody>
      </p:sp>
      <p:sp>
        <p:nvSpPr>
          <p:cNvPr id="26640" name="TextBox 35"/>
          <p:cNvSpPr txBox="1">
            <a:spLocks noChangeArrowheads="1"/>
          </p:cNvSpPr>
          <p:nvPr/>
        </p:nvSpPr>
        <p:spPr bwMode="auto">
          <a:xfrm>
            <a:off x="5854383" y="1552575"/>
            <a:ext cx="64262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</a:p>
        </p:txBody>
      </p:sp>
      <p:cxnSp>
        <p:nvCxnSpPr>
          <p:cNvPr id="26641" name="直接连接符 38"/>
          <p:cNvCxnSpPr>
            <a:cxnSpLocks noChangeShapeType="1"/>
          </p:cNvCxnSpPr>
          <p:nvPr/>
        </p:nvCxnSpPr>
        <p:spPr bwMode="auto">
          <a:xfrm>
            <a:off x="5997187" y="1971537"/>
            <a:ext cx="357011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4" name="TextBox 44"/>
          <p:cNvSpPr txBox="1">
            <a:spLocks noChangeArrowheads="1"/>
          </p:cNvSpPr>
          <p:nvPr/>
        </p:nvSpPr>
        <p:spPr bwMode="auto">
          <a:xfrm>
            <a:off x="8339138" y="1587500"/>
            <a:ext cx="64262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</a:p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</a:t>
            </a:r>
          </a:p>
        </p:txBody>
      </p:sp>
      <p:cxnSp>
        <p:nvCxnSpPr>
          <p:cNvPr id="26645" name="直接连接符 47"/>
          <p:cNvCxnSpPr>
            <a:cxnSpLocks noChangeShapeType="1"/>
          </p:cNvCxnSpPr>
          <p:nvPr/>
        </p:nvCxnSpPr>
        <p:spPr bwMode="auto">
          <a:xfrm>
            <a:off x="8481942" y="2006462"/>
            <a:ext cx="357011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6" name="TextBox 50"/>
          <p:cNvSpPr txBox="1">
            <a:spLocks noChangeArrowheads="1"/>
          </p:cNvSpPr>
          <p:nvPr/>
        </p:nvSpPr>
        <p:spPr bwMode="auto">
          <a:xfrm>
            <a:off x="8956865" y="1816414"/>
            <a:ext cx="428625" cy="42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-</a:t>
            </a:r>
          </a:p>
        </p:txBody>
      </p:sp>
      <p:sp>
        <p:nvSpPr>
          <p:cNvPr id="26648" name="TextBox 56"/>
          <p:cNvSpPr txBox="1">
            <a:spLocks noChangeArrowheads="1"/>
          </p:cNvSpPr>
          <p:nvPr/>
        </p:nvSpPr>
        <p:spPr bwMode="auto">
          <a:xfrm>
            <a:off x="9124633" y="1587500"/>
            <a:ext cx="64262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</p:txBody>
      </p:sp>
      <p:cxnSp>
        <p:nvCxnSpPr>
          <p:cNvPr id="26649" name="直接连接符 57"/>
          <p:cNvCxnSpPr>
            <a:cxnSpLocks noChangeShapeType="1"/>
          </p:cNvCxnSpPr>
          <p:nvPr/>
        </p:nvCxnSpPr>
        <p:spPr bwMode="auto">
          <a:xfrm>
            <a:off x="9267437" y="2006462"/>
            <a:ext cx="357011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52" name="TextBox 59"/>
          <p:cNvSpPr txBox="1">
            <a:spLocks noChangeArrowheads="1"/>
          </p:cNvSpPr>
          <p:nvPr/>
        </p:nvSpPr>
        <p:spPr bwMode="auto">
          <a:xfrm>
            <a:off x="1315403" y="3111500"/>
            <a:ext cx="642712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</a:p>
        </p:txBody>
      </p:sp>
      <p:cxnSp>
        <p:nvCxnSpPr>
          <p:cNvPr id="26653" name="直接连接符 60"/>
          <p:cNvCxnSpPr>
            <a:cxnSpLocks noChangeShapeType="1"/>
          </p:cNvCxnSpPr>
          <p:nvPr/>
        </p:nvCxnSpPr>
        <p:spPr bwMode="auto">
          <a:xfrm>
            <a:off x="1458228" y="3530462"/>
            <a:ext cx="3570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54" name="TextBox 61"/>
          <p:cNvSpPr txBox="1">
            <a:spLocks noChangeArrowheads="1"/>
          </p:cNvSpPr>
          <p:nvPr/>
        </p:nvSpPr>
        <p:spPr bwMode="auto">
          <a:xfrm>
            <a:off x="1838083" y="3348188"/>
            <a:ext cx="428686" cy="42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+</a:t>
            </a:r>
          </a:p>
        </p:txBody>
      </p:sp>
      <p:sp>
        <p:nvSpPr>
          <p:cNvPr id="26656" name="TextBox 63"/>
          <p:cNvSpPr txBox="1">
            <a:spLocks noChangeArrowheads="1"/>
          </p:cNvSpPr>
          <p:nvPr/>
        </p:nvSpPr>
        <p:spPr bwMode="auto">
          <a:xfrm>
            <a:off x="2101645" y="3111500"/>
            <a:ext cx="642712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</a:p>
        </p:txBody>
      </p:sp>
      <p:cxnSp>
        <p:nvCxnSpPr>
          <p:cNvPr id="26657" name="直接连接符 64"/>
          <p:cNvCxnSpPr>
            <a:cxnSpLocks noChangeShapeType="1"/>
          </p:cNvCxnSpPr>
          <p:nvPr/>
        </p:nvCxnSpPr>
        <p:spPr bwMode="auto">
          <a:xfrm>
            <a:off x="2244470" y="3530462"/>
            <a:ext cx="3570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58" name="TextBox 65"/>
          <p:cNvSpPr txBox="1">
            <a:spLocks noChangeArrowheads="1"/>
          </p:cNvSpPr>
          <p:nvPr/>
        </p:nvSpPr>
        <p:spPr bwMode="auto">
          <a:xfrm>
            <a:off x="2623690" y="3367852"/>
            <a:ext cx="428686" cy="42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+</a:t>
            </a:r>
          </a:p>
        </p:txBody>
      </p:sp>
      <p:sp>
        <p:nvSpPr>
          <p:cNvPr id="26660" name="TextBox 67"/>
          <p:cNvSpPr txBox="1">
            <a:spLocks noChangeArrowheads="1"/>
          </p:cNvSpPr>
          <p:nvPr/>
        </p:nvSpPr>
        <p:spPr bwMode="auto">
          <a:xfrm>
            <a:off x="2887253" y="3111500"/>
            <a:ext cx="642712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cxnSp>
        <p:nvCxnSpPr>
          <p:cNvPr id="26661" name="直接连接符 68"/>
          <p:cNvCxnSpPr>
            <a:cxnSpLocks noChangeShapeType="1"/>
          </p:cNvCxnSpPr>
          <p:nvPr/>
        </p:nvCxnSpPr>
        <p:spPr bwMode="auto">
          <a:xfrm>
            <a:off x="3030078" y="3530462"/>
            <a:ext cx="3570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64" name="TextBox 124"/>
          <p:cNvSpPr txBox="1">
            <a:spLocks noChangeArrowheads="1"/>
          </p:cNvSpPr>
          <p:nvPr/>
        </p:nvSpPr>
        <p:spPr bwMode="auto">
          <a:xfrm>
            <a:off x="6722492" y="1580426"/>
            <a:ext cx="643509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</p:txBody>
      </p:sp>
      <p:cxnSp>
        <p:nvCxnSpPr>
          <p:cNvPr id="26665" name="直接连接符 125"/>
          <p:cNvCxnSpPr>
            <a:cxnSpLocks noChangeShapeType="1"/>
          </p:cNvCxnSpPr>
          <p:nvPr/>
        </p:nvCxnSpPr>
        <p:spPr bwMode="auto">
          <a:xfrm>
            <a:off x="6894068" y="2079487"/>
            <a:ext cx="35750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66" name="TextBox 122"/>
          <p:cNvSpPr txBox="1">
            <a:spLocks noChangeArrowheads="1"/>
          </p:cNvSpPr>
          <p:nvPr/>
        </p:nvSpPr>
        <p:spPr bwMode="auto">
          <a:xfrm>
            <a:off x="6292851" y="1780769"/>
            <a:ext cx="643509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=</a:t>
            </a:r>
          </a:p>
        </p:txBody>
      </p:sp>
      <p:sp>
        <p:nvSpPr>
          <p:cNvPr id="26668" name="TextBox 126"/>
          <p:cNvSpPr txBox="1">
            <a:spLocks noChangeArrowheads="1"/>
          </p:cNvSpPr>
          <p:nvPr/>
        </p:nvSpPr>
        <p:spPr bwMode="auto">
          <a:xfrm>
            <a:off x="9612313" y="1824672"/>
            <a:ext cx="643127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=</a:t>
            </a:r>
          </a:p>
        </p:txBody>
      </p:sp>
      <p:sp>
        <p:nvSpPr>
          <p:cNvPr id="26670" name="TextBox 128"/>
          <p:cNvSpPr txBox="1">
            <a:spLocks noChangeArrowheads="1"/>
          </p:cNvSpPr>
          <p:nvPr/>
        </p:nvSpPr>
        <p:spPr bwMode="auto">
          <a:xfrm>
            <a:off x="10053450" y="1552575"/>
            <a:ext cx="64312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</a:p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21</a:t>
            </a:r>
          </a:p>
        </p:txBody>
      </p:sp>
      <p:cxnSp>
        <p:nvCxnSpPr>
          <p:cNvPr id="26671" name="直接连接符 129"/>
          <p:cNvCxnSpPr>
            <a:cxnSpLocks noChangeShapeType="1"/>
          </p:cNvCxnSpPr>
          <p:nvPr/>
        </p:nvCxnSpPr>
        <p:spPr bwMode="auto">
          <a:xfrm>
            <a:off x="10196367" y="1971537"/>
            <a:ext cx="357291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73" name="TextBox 130"/>
          <p:cNvSpPr txBox="1">
            <a:spLocks noChangeArrowheads="1"/>
          </p:cNvSpPr>
          <p:nvPr/>
        </p:nvSpPr>
        <p:spPr bwMode="auto">
          <a:xfrm>
            <a:off x="3286631" y="3311086"/>
            <a:ext cx="642749" cy="50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=</a:t>
            </a:r>
          </a:p>
        </p:txBody>
      </p:sp>
      <p:sp>
        <p:nvSpPr>
          <p:cNvPr id="26675" name="TextBox 132"/>
          <p:cNvSpPr txBox="1">
            <a:spLocks noChangeArrowheads="1"/>
          </p:cNvSpPr>
          <p:nvPr/>
        </p:nvSpPr>
        <p:spPr bwMode="auto">
          <a:xfrm>
            <a:off x="3715447" y="3025019"/>
            <a:ext cx="642747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13</a:t>
            </a:r>
          </a:p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15</a:t>
            </a:r>
          </a:p>
        </p:txBody>
      </p:sp>
      <p:cxnSp>
        <p:nvCxnSpPr>
          <p:cNvPr id="26676" name="直接连接符 133"/>
          <p:cNvCxnSpPr>
            <a:cxnSpLocks noChangeShapeType="1"/>
          </p:cNvCxnSpPr>
          <p:nvPr/>
        </p:nvCxnSpPr>
        <p:spPr bwMode="auto">
          <a:xfrm>
            <a:off x="3786546" y="3443981"/>
            <a:ext cx="50385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5" name="TextBox 134"/>
          <p:cNvSpPr txBox="1">
            <a:spLocks noChangeArrowheads="1"/>
          </p:cNvSpPr>
          <p:nvPr/>
        </p:nvSpPr>
        <p:spPr bwMode="auto">
          <a:xfrm>
            <a:off x="2651127" y="2032180"/>
            <a:ext cx="9302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=  1</a:t>
            </a:r>
          </a:p>
        </p:txBody>
      </p:sp>
      <p:sp>
        <p:nvSpPr>
          <p:cNvPr id="26680" name="TextBox 70"/>
          <p:cNvSpPr txBox="1">
            <a:spLocks noChangeArrowheads="1"/>
          </p:cNvSpPr>
          <p:nvPr/>
        </p:nvSpPr>
        <p:spPr bwMode="auto">
          <a:xfrm>
            <a:off x="5080000" y="3182939"/>
            <a:ext cx="64325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</a:t>
            </a:r>
          </a:p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</a:t>
            </a:r>
          </a:p>
        </p:txBody>
      </p:sp>
      <p:cxnSp>
        <p:nvCxnSpPr>
          <p:cNvPr id="26681" name="直接连接符 71"/>
          <p:cNvCxnSpPr>
            <a:cxnSpLocks noChangeShapeType="1"/>
          </p:cNvCxnSpPr>
          <p:nvPr/>
        </p:nvCxnSpPr>
        <p:spPr bwMode="auto">
          <a:xfrm>
            <a:off x="5222946" y="3601902"/>
            <a:ext cx="357364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82" name="TextBox 72"/>
          <p:cNvSpPr txBox="1">
            <a:spLocks noChangeArrowheads="1"/>
          </p:cNvSpPr>
          <p:nvPr/>
        </p:nvSpPr>
        <p:spPr bwMode="auto">
          <a:xfrm>
            <a:off x="5658485" y="3398913"/>
            <a:ext cx="428625" cy="42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-</a:t>
            </a:r>
          </a:p>
        </p:txBody>
      </p:sp>
      <p:sp>
        <p:nvSpPr>
          <p:cNvPr id="26684" name="TextBox 74"/>
          <p:cNvSpPr txBox="1">
            <a:spLocks noChangeArrowheads="1"/>
          </p:cNvSpPr>
          <p:nvPr/>
        </p:nvSpPr>
        <p:spPr bwMode="auto">
          <a:xfrm>
            <a:off x="5866130" y="3182939"/>
            <a:ext cx="64262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</a:p>
        </p:txBody>
      </p:sp>
      <p:cxnSp>
        <p:nvCxnSpPr>
          <p:cNvPr id="26685" name="直接连接符 75"/>
          <p:cNvCxnSpPr>
            <a:cxnSpLocks noChangeShapeType="1"/>
          </p:cNvCxnSpPr>
          <p:nvPr/>
        </p:nvCxnSpPr>
        <p:spPr bwMode="auto">
          <a:xfrm>
            <a:off x="6008934" y="3601902"/>
            <a:ext cx="357011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88" name="TextBox 77"/>
          <p:cNvSpPr txBox="1">
            <a:spLocks noChangeArrowheads="1"/>
          </p:cNvSpPr>
          <p:nvPr/>
        </p:nvSpPr>
        <p:spPr bwMode="auto">
          <a:xfrm>
            <a:off x="8372475" y="3184525"/>
            <a:ext cx="64325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</p:txBody>
      </p:sp>
      <p:cxnSp>
        <p:nvCxnSpPr>
          <p:cNvPr id="26689" name="直接连接符 78"/>
          <p:cNvCxnSpPr>
            <a:cxnSpLocks noChangeShapeType="1"/>
          </p:cNvCxnSpPr>
          <p:nvPr/>
        </p:nvCxnSpPr>
        <p:spPr bwMode="auto">
          <a:xfrm>
            <a:off x="8515421" y="3602511"/>
            <a:ext cx="357364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90" name="TextBox 79"/>
          <p:cNvSpPr txBox="1">
            <a:spLocks noChangeArrowheads="1"/>
          </p:cNvSpPr>
          <p:nvPr/>
        </p:nvSpPr>
        <p:spPr bwMode="auto">
          <a:xfrm>
            <a:off x="8905545" y="3418180"/>
            <a:ext cx="428625" cy="42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+</a:t>
            </a:r>
          </a:p>
        </p:txBody>
      </p:sp>
      <p:sp>
        <p:nvSpPr>
          <p:cNvPr id="26692" name="TextBox 81"/>
          <p:cNvSpPr txBox="1">
            <a:spLocks noChangeArrowheads="1"/>
          </p:cNvSpPr>
          <p:nvPr/>
        </p:nvSpPr>
        <p:spPr bwMode="auto">
          <a:xfrm>
            <a:off x="9158605" y="3184525"/>
            <a:ext cx="64262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</a:t>
            </a:r>
          </a:p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</a:t>
            </a:r>
          </a:p>
        </p:txBody>
      </p:sp>
      <p:cxnSp>
        <p:nvCxnSpPr>
          <p:cNvPr id="26693" name="直接连接符 82"/>
          <p:cNvCxnSpPr>
            <a:cxnSpLocks noChangeShapeType="1"/>
          </p:cNvCxnSpPr>
          <p:nvPr/>
        </p:nvCxnSpPr>
        <p:spPr bwMode="auto">
          <a:xfrm>
            <a:off x="9301409" y="3602511"/>
            <a:ext cx="357011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95" name="TextBox 103"/>
          <p:cNvSpPr txBox="1">
            <a:spLocks noChangeArrowheads="1"/>
          </p:cNvSpPr>
          <p:nvPr/>
        </p:nvSpPr>
        <p:spPr bwMode="auto">
          <a:xfrm>
            <a:off x="9613901" y="3491232"/>
            <a:ext cx="642937" cy="50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=</a:t>
            </a:r>
          </a:p>
        </p:txBody>
      </p:sp>
      <p:sp>
        <p:nvSpPr>
          <p:cNvPr id="26697" name="TextBox 105"/>
          <p:cNvSpPr txBox="1">
            <a:spLocks noChangeArrowheads="1"/>
          </p:cNvSpPr>
          <p:nvPr/>
        </p:nvSpPr>
        <p:spPr bwMode="auto">
          <a:xfrm>
            <a:off x="9971088" y="3205164"/>
            <a:ext cx="64293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13</a:t>
            </a:r>
          </a:p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</a:t>
            </a:r>
          </a:p>
        </p:txBody>
      </p:sp>
      <p:cxnSp>
        <p:nvCxnSpPr>
          <p:cNvPr id="26698" name="直接连接符 106"/>
          <p:cNvCxnSpPr>
            <a:cxnSpLocks noChangeShapeType="1"/>
          </p:cNvCxnSpPr>
          <p:nvPr/>
        </p:nvCxnSpPr>
        <p:spPr bwMode="auto">
          <a:xfrm>
            <a:off x="10113963" y="3624127"/>
            <a:ext cx="35718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700" name="TextBox 118"/>
          <p:cNvSpPr txBox="1">
            <a:spLocks noChangeArrowheads="1"/>
          </p:cNvSpPr>
          <p:nvPr/>
        </p:nvSpPr>
        <p:spPr bwMode="auto">
          <a:xfrm>
            <a:off x="6365876" y="3470276"/>
            <a:ext cx="642938" cy="50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=</a:t>
            </a:r>
          </a:p>
        </p:txBody>
      </p:sp>
      <p:sp>
        <p:nvSpPr>
          <p:cNvPr id="26702" name="TextBox 120"/>
          <p:cNvSpPr txBox="1">
            <a:spLocks noChangeArrowheads="1"/>
          </p:cNvSpPr>
          <p:nvPr/>
        </p:nvSpPr>
        <p:spPr bwMode="auto">
          <a:xfrm>
            <a:off x="6723064" y="3255964"/>
            <a:ext cx="642937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</a:t>
            </a:r>
          </a:p>
        </p:txBody>
      </p:sp>
      <p:cxnSp>
        <p:nvCxnSpPr>
          <p:cNvPr id="26703" name="直接连接符 121"/>
          <p:cNvCxnSpPr>
            <a:cxnSpLocks noChangeShapeType="1"/>
          </p:cNvCxnSpPr>
          <p:nvPr/>
        </p:nvCxnSpPr>
        <p:spPr bwMode="auto">
          <a:xfrm>
            <a:off x="6865939" y="3674927"/>
            <a:ext cx="35718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705" name="TextBox 84"/>
          <p:cNvSpPr txBox="1">
            <a:spLocks noChangeArrowheads="1"/>
          </p:cNvSpPr>
          <p:nvPr/>
        </p:nvSpPr>
        <p:spPr bwMode="auto">
          <a:xfrm>
            <a:off x="1258888" y="5034062"/>
            <a:ext cx="643405" cy="50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</a:t>
            </a:r>
          </a:p>
        </p:txBody>
      </p:sp>
      <p:sp>
        <p:nvSpPr>
          <p:cNvPr id="26706" name="TextBox 86"/>
          <p:cNvSpPr txBox="1">
            <a:spLocks noChangeArrowheads="1"/>
          </p:cNvSpPr>
          <p:nvPr/>
        </p:nvSpPr>
        <p:spPr bwMode="auto">
          <a:xfrm>
            <a:off x="1709843" y="5034062"/>
            <a:ext cx="428725" cy="42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-</a:t>
            </a:r>
          </a:p>
        </p:txBody>
      </p:sp>
      <p:sp>
        <p:nvSpPr>
          <p:cNvPr id="26708" name="TextBox 88"/>
          <p:cNvSpPr txBox="1">
            <a:spLocks noChangeArrowheads="1"/>
          </p:cNvSpPr>
          <p:nvPr/>
        </p:nvSpPr>
        <p:spPr bwMode="auto">
          <a:xfrm>
            <a:off x="1973430" y="4748214"/>
            <a:ext cx="64340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</a:p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</p:txBody>
      </p:sp>
      <p:cxnSp>
        <p:nvCxnSpPr>
          <p:cNvPr id="26709" name="直接连接符 89"/>
          <p:cNvCxnSpPr>
            <a:cxnSpLocks noChangeShapeType="1"/>
          </p:cNvCxnSpPr>
          <p:nvPr/>
        </p:nvCxnSpPr>
        <p:spPr bwMode="auto">
          <a:xfrm>
            <a:off x="2116409" y="5167177"/>
            <a:ext cx="35744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711" name="TextBox 93"/>
          <p:cNvSpPr txBox="1">
            <a:spLocks noChangeArrowheads="1"/>
          </p:cNvSpPr>
          <p:nvPr/>
        </p:nvSpPr>
        <p:spPr bwMode="auto">
          <a:xfrm>
            <a:off x="5576932" y="5034062"/>
            <a:ext cx="2872379" cy="42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-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          ）</a:t>
            </a:r>
          </a:p>
        </p:txBody>
      </p:sp>
      <p:sp>
        <p:nvSpPr>
          <p:cNvPr id="26713" name="TextBox 95"/>
          <p:cNvSpPr txBox="1">
            <a:spLocks noChangeArrowheads="1"/>
          </p:cNvSpPr>
          <p:nvPr/>
        </p:nvSpPr>
        <p:spPr bwMode="auto">
          <a:xfrm>
            <a:off x="6094506" y="4748214"/>
            <a:ext cx="642681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</a:p>
        </p:txBody>
      </p:sp>
      <p:cxnSp>
        <p:nvCxnSpPr>
          <p:cNvPr id="26714" name="直接连接符 96"/>
          <p:cNvCxnSpPr>
            <a:cxnSpLocks noChangeShapeType="1"/>
          </p:cNvCxnSpPr>
          <p:nvPr/>
        </p:nvCxnSpPr>
        <p:spPr bwMode="auto">
          <a:xfrm>
            <a:off x="6237324" y="5167177"/>
            <a:ext cx="35704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715" name="TextBox 97"/>
          <p:cNvSpPr txBox="1">
            <a:spLocks noChangeArrowheads="1"/>
          </p:cNvSpPr>
          <p:nvPr/>
        </p:nvSpPr>
        <p:spPr bwMode="auto">
          <a:xfrm>
            <a:off x="6657805" y="5034062"/>
            <a:ext cx="428666" cy="42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+</a:t>
            </a:r>
          </a:p>
        </p:txBody>
      </p:sp>
      <p:sp>
        <p:nvSpPr>
          <p:cNvPr id="26717" name="TextBox 99"/>
          <p:cNvSpPr txBox="1">
            <a:spLocks noChangeArrowheads="1"/>
          </p:cNvSpPr>
          <p:nvPr/>
        </p:nvSpPr>
        <p:spPr bwMode="auto">
          <a:xfrm>
            <a:off x="6907384" y="4748214"/>
            <a:ext cx="642681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</a:p>
        </p:txBody>
      </p:sp>
      <p:cxnSp>
        <p:nvCxnSpPr>
          <p:cNvPr id="26718" name="直接连接符 100"/>
          <p:cNvCxnSpPr>
            <a:cxnSpLocks noChangeShapeType="1"/>
          </p:cNvCxnSpPr>
          <p:nvPr/>
        </p:nvCxnSpPr>
        <p:spPr bwMode="auto">
          <a:xfrm>
            <a:off x="7070120" y="5153683"/>
            <a:ext cx="35704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719" name="TextBox 101"/>
          <p:cNvSpPr txBox="1">
            <a:spLocks noChangeArrowheads="1"/>
          </p:cNvSpPr>
          <p:nvPr/>
        </p:nvSpPr>
        <p:spPr bwMode="auto">
          <a:xfrm>
            <a:off x="5188192" y="5034062"/>
            <a:ext cx="642681" cy="50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</a:p>
        </p:txBody>
      </p:sp>
      <p:sp>
        <p:nvSpPr>
          <p:cNvPr id="26721" name="TextBox 107"/>
          <p:cNvSpPr txBox="1">
            <a:spLocks noChangeArrowheads="1"/>
          </p:cNvSpPr>
          <p:nvPr/>
        </p:nvSpPr>
        <p:spPr bwMode="auto">
          <a:xfrm>
            <a:off x="2445608" y="4974182"/>
            <a:ext cx="642939" cy="50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=</a:t>
            </a:r>
          </a:p>
        </p:txBody>
      </p:sp>
      <p:sp>
        <p:nvSpPr>
          <p:cNvPr id="26723" name="TextBox 109"/>
          <p:cNvSpPr txBox="1">
            <a:spLocks noChangeArrowheads="1"/>
          </p:cNvSpPr>
          <p:nvPr/>
        </p:nvSpPr>
        <p:spPr bwMode="auto">
          <a:xfrm>
            <a:off x="2830514" y="4783139"/>
            <a:ext cx="642937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16</a:t>
            </a:r>
          </a:p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</p:txBody>
      </p:sp>
      <p:cxnSp>
        <p:nvCxnSpPr>
          <p:cNvPr id="26724" name="直接连接符 110"/>
          <p:cNvCxnSpPr>
            <a:cxnSpLocks noChangeShapeType="1"/>
          </p:cNvCxnSpPr>
          <p:nvPr/>
        </p:nvCxnSpPr>
        <p:spPr bwMode="auto">
          <a:xfrm>
            <a:off x="2973389" y="5202102"/>
            <a:ext cx="35718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726" name="TextBox 114"/>
          <p:cNvSpPr txBox="1">
            <a:spLocks noChangeArrowheads="1"/>
          </p:cNvSpPr>
          <p:nvPr/>
        </p:nvSpPr>
        <p:spPr bwMode="auto">
          <a:xfrm>
            <a:off x="7332046" y="4944029"/>
            <a:ext cx="858308" cy="49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=4</a:t>
            </a:r>
          </a:p>
        </p:txBody>
      </p:sp>
      <p:sp>
        <p:nvSpPr>
          <p:cNvPr id="26728" name="TextBox 116"/>
          <p:cNvSpPr txBox="1">
            <a:spLocks noChangeArrowheads="1"/>
          </p:cNvSpPr>
          <p:nvPr/>
        </p:nvSpPr>
        <p:spPr bwMode="auto">
          <a:xfrm>
            <a:off x="7976254" y="4730033"/>
            <a:ext cx="643254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17</a:t>
            </a:r>
          </a:p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20</a:t>
            </a:r>
          </a:p>
        </p:txBody>
      </p:sp>
      <p:cxnSp>
        <p:nvCxnSpPr>
          <p:cNvPr id="26729" name="直接连接符 117"/>
          <p:cNvCxnSpPr>
            <a:cxnSpLocks noChangeShapeType="1"/>
          </p:cNvCxnSpPr>
          <p:nvPr/>
        </p:nvCxnSpPr>
        <p:spPr bwMode="auto">
          <a:xfrm>
            <a:off x="8023596" y="5153683"/>
            <a:ext cx="504249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auto">
          <a:xfrm>
            <a:off x="1935183" y="2085361"/>
            <a:ext cx="8715340" cy="3616560"/>
          </a:xfrm>
          <a:prstGeom prst="rect">
            <a:avLst/>
          </a:prstGeom>
          <a:solidFill>
            <a:srgbClr val="FF4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600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1738012" y="1847896"/>
            <a:ext cx="8715340" cy="3616560"/>
          </a:xfrm>
          <a:prstGeom prst="rect">
            <a:avLst/>
          </a:prstGeom>
          <a:solidFill>
            <a:srgbClr val="3E4E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600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432051" y="2508251"/>
            <a:ext cx="69199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作业</a:t>
            </a:r>
            <a:r>
              <a:rPr lang="en-US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：完成教材相关练习</a:t>
            </a:r>
            <a:r>
              <a:rPr lang="zh-CN" altLang="en-US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题</a:t>
            </a:r>
            <a:r>
              <a:rPr lang="en-US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432051" y="3740151"/>
            <a:ext cx="75469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2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作业</a:t>
            </a:r>
            <a:r>
              <a:rPr lang="en-US" altLang="zh-CN" sz="32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zh-CN" sz="32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：完成对应的练习题</a:t>
            </a:r>
            <a:r>
              <a:rPr lang="en-US" altLang="zh-CN" sz="32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 bwMode="auto">
          <a:xfrm>
            <a:off x="1362227" y="1802765"/>
            <a:ext cx="9467636" cy="2433320"/>
            <a:chOff x="1909" y="3066"/>
            <a:chExt cx="14912" cy="3832"/>
          </a:xfrm>
        </p:grpSpPr>
        <p:sp>
          <p:nvSpPr>
            <p:cNvPr id="7171" name="AutoShape 27"/>
            <p:cNvSpPr>
              <a:spLocks noChangeArrowheads="1"/>
            </p:cNvSpPr>
            <p:nvPr/>
          </p:nvSpPr>
          <p:spPr bwMode="auto">
            <a:xfrm>
              <a:off x="1909" y="3066"/>
              <a:ext cx="12017" cy="1372"/>
            </a:xfrm>
            <a:prstGeom prst="wedgeRoundRectCallout">
              <a:avLst>
                <a:gd name="adj1" fmla="val 55083"/>
                <a:gd name="adj2" fmla="val -17292"/>
                <a:gd name="adj3" fmla="val 16667"/>
              </a:avLst>
            </a:prstGeom>
            <a:solidFill>
              <a:srgbClr val="FFFFFF"/>
            </a:solidFill>
            <a:ln w="2540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>
                <a:lnSpc>
                  <a:spcPct val="110000"/>
                </a:lnSpc>
              </a:pPr>
              <a:r>
                <a:rPr lang="zh-CN" altLang="en-US" sz="2400" b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想一想，本学期学习了哪些知识，思考下列问题。</a:t>
              </a:r>
            </a:p>
          </p:txBody>
        </p:sp>
        <p:pic>
          <p:nvPicPr>
            <p:cNvPr id="7172" name="Picture 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2" y="3752"/>
              <a:ext cx="2539" cy="3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6" name="矩形 3"/>
          <p:cNvSpPr>
            <a:spLocks noChangeArrowheads="1"/>
          </p:cNvSpPr>
          <p:nvPr/>
        </p:nvSpPr>
        <p:spPr bwMode="auto">
          <a:xfrm>
            <a:off x="1535339" y="3237230"/>
            <a:ext cx="7456487" cy="273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怎样找一个数的因数和倍数？</a:t>
            </a:r>
          </a:p>
          <a:p>
            <a:pPr>
              <a:lnSpc>
                <a:spcPct val="12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的倍数的特征是怎样的？</a:t>
            </a:r>
          </a:p>
          <a:p>
            <a:pPr>
              <a:lnSpc>
                <a:spcPct val="12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什么是分数的基本性质？</a:t>
            </a:r>
          </a:p>
          <a:p>
            <a:pPr>
              <a:lnSpc>
                <a:spcPct val="12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什么叫约分？</a:t>
            </a:r>
          </a:p>
          <a:p>
            <a:pPr>
              <a:lnSpc>
                <a:spcPct val="12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什么叫通分？</a:t>
            </a:r>
          </a:p>
          <a:p>
            <a:pPr>
              <a:lnSpc>
                <a:spcPct val="12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分数加、减法的计算法是怎样的？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矩形 3"/>
          <p:cNvSpPr>
            <a:spLocks noChangeArrowheads="1"/>
          </p:cNvSpPr>
          <p:nvPr/>
        </p:nvSpPr>
        <p:spPr bwMode="auto">
          <a:xfrm>
            <a:off x="1262064" y="2311872"/>
            <a:ext cx="9382125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怎样找一个数的因数和倍数？</a:t>
            </a:r>
          </a:p>
        </p:txBody>
      </p:sp>
      <p:pic>
        <p:nvPicPr>
          <p:cNvPr id="8194" name="图片 2" descr="标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6" y="1465196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文本框 5"/>
          <p:cNvSpPr txBox="1">
            <a:spLocks noChangeArrowheads="1"/>
          </p:cNvSpPr>
          <p:nvPr/>
        </p:nvSpPr>
        <p:spPr bwMode="auto">
          <a:xfrm>
            <a:off x="741680" y="1438210"/>
            <a:ext cx="1976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知识点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endParaRPr lang="en-US" altLang="zh-CN" sz="2400" b="1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" name="文本框 7"/>
          <p:cNvSpPr txBox="1">
            <a:spLocks noChangeArrowheads="1"/>
          </p:cNvSpPr>
          <p:nvPr/>
        </p:nvSpPr>
        <p:spPr bwMode="auto">
          <a:xfrm>
            <a:off x="2860993" y="1465197"/>
            <a:ext cx="28305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因数与倍数</a:t>
            </a:r>
          </a:p>
        </p:txBody>
      </p:sp>
      <p:sp>
        <p:nvSpPr>
          <p:cNvPr id="17429" name="AutoShape 27"/>
          <p:cNvSpPr>
            <a:spLocks noChangeArrowheads="1"/>
          </p:cNvSpPr>
          <p:nvPr/>
        </p:nvSpPr>
        <p:spPr bwMode="auto">
          <a:xfrm>
            <a:off x="1173162" y="3060700"/>
            <a:ext cx="10345738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200000"/>
              </a:lnSpc>
            </a:pPr>
            <a:r>
              <a:rPr lang="zh-CN" altLang="zh-CN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列除法算式找。根据乘除法的关系，看一个数除以哪些整数商是整数且没有余数，这时商、除数都是这个数的因数。</a:t>
            </a:r>
          </a:p>
          <a:p>
            <a:pPr>
              <a:lnSpc>
                <a:spcPct val="200000"/>
              </a:lnSpc>
            </a:pPr>
            <a:r>
              <a:rPr lang="zh-CN" altLang="zh-CN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用这个数分别去乘</a:t>
            </a:r>
            <a:r>
              <a:rPr lang="en-US" altLang="zh-CN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4……</a:t>
            </a:r>
            <a:r>
              <a:rPr lang="zh-CN" altLang="zh-CN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所得的结果就是这个数的倍数。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1742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矩形 3"/>
          <p:cNvSpPr>
            <a:spLocks noChangeArrowheads="1"/>
          </p:cNvSpPr>
          <p:nvPr/>
        </p:nvSpPr>
        <p:spPr bwMode="auto">
          <a:xfrm>
            <a:off x="1168401" y="2035811"/>
            <a:ext cx="9382125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2、3、5 的倍数的特征是怎样的？</a:t>
            </a:r>
          </a:p>
        </p:txBody>
      </p:sp>
      <p:sp>
        <p:nvSpPr>
          <p:cNvPr id="17429" name="AutoShape 27"/>
          <p:cNvSpPr>
            <a:spLocks noChangeArrowheads="1"/>
          </p:cNvSpPr>
          <p:nvPr/>
        </p:nvSpPr>
        <p:spPr bwMode="auto">
          <a:xfrm>
            <a:off x="1168400" y="2763839"/>
            <a:ext cx="1034573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altLang="zh-CN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zh-CN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的倍数的个位上的数字是 </a:t>
            </a:r>
            <a:r>
              <a:rPr lang="en-US" altLang="zh-CN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</a:t>
            </a:r>
            <a:r>
              <a:rPr lang="zh-CN" altLang="en-US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  <a:r>
              <a:rPr lang="zh-CN" altLang="en-US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</a:t>
            </a:r>
            <a:r>
              <a:rPr lang="zh-CN" altLang="en-US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；</a:t>
            </a:r>
          </a:p>
          <a:p>
            <a:pPr>
              <a:lnSpc>
                <a:spcPct val="200000"/>
              </a:lnSpc>
            </a:pPr>
            <a:r>
              <a:rPr lang="en-US" altLang="zh-CN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 </a:t>
            </a:r>
            <a:r>
              <a:rPr lang="zh-CN" altLang="zh-CN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的倍数的各个数位上的数字的和是</a:t>
            </a:r>
            <a:r>
              <a:rPr lang="en-US" altLang="zh-CN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zh-CN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的倍数；</a:t>
            </a:r>
          </a:p>
          <a:p>
            <a:pPr>
              <a:lnSpc>
                <a:spcPct val="200000"/>
              </a:lnSpc>
            </a:pPr>
            <a:r>
              <a:rPr lang="en-US" altLang="zh-CN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 </a:t>
            </a:r>
            <a:r>
              <a:rPr lang="zh-CN" altLang="zh-CN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的倍数的个位上的数字是 </a:t>
            </a:r>
            <a:r>
              <a:rPr lang="en-US" altLang="zh-CN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 </a:t>
            </a:r>
            <a:r>
              <a:rPr lang="zh-CN" altLang="zh-CN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或 </a:t>
            </a:r>
            <a:r>
              <a:rPr lang="en-US" altLang="zh-CN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  <a:r>
              <a:rPr lang="zh-CN" altLang="zh-CN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矩形 3"/>
          <p:cNvSpPr>
            <a:spLocks noChangeArrowheads="1"/>
          </p:cNvSpPr>
          <p:nvPr/>
        </p:nvSpPr>
        <p:spPr bwMode="auto">
          <a:xfrm>
            <a:off x="1077118" y="1315079"/>
            <a:ext cx="10037763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你能从基本概念出发，把有关联的知识整理成一个图吗？</a:t>
            </a:r>
          </a:p>
        </p:txBody>
      </p:sp>
      <p:grpSp>
        <p:nvGrpSpPr>
          <p:cNvPr id="3" name="Group 761"/>
          <p:cNvGrpSpPr/>
          <p:nvPr/>
        </p:nvGrpSpPr>
        <p:grpSpPr bwMode="auto">
          <a:xfrm>
            <a:off x="1741489" y="2061800"/>
            <a:ext cx="8073071" cy="4173900"/>
            <a:chOff x="521" y="1752"/>
            <a:chExt cx="3175" cy="2361"/>
          </a:xfrm>
        </p:grpSpPr>
        <p:sp>
          <p:nvSpPr>
            <p:cNvPr id="4" name="Rectangle 464"/>
            <p:cNvSpPr>
              <a:spLocks noChangeArrowheads="1"/>
            </p:cNvSpPr>
            <p:nvPr/>
          </p:nvSpPr>
          <p:spPr bwMode="auto">
            <a:xfrm>
              <a:off x="3016" y="3385"/>
              <a:ext cx="590" cy="226"/>
            </a:xfrm>
            <a:prstGeom prst="rect">
              <a:avLst/>
            </a:prstGeom>
            <a:solidFill>
              <a:srgbClr val="C9E8A8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pPr algn="ctr" eaLnBrk="1" hangingPunct="1">
                <a:defRPr/>
              </a:pPr>
              <a:r>
                <a:rPr lang="zh-CN" altLang="en-US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偶  数</a:t>
              </a:r>
            </a:p>
          </p:txBody>
        </p:sp>
        <p:grpSp>
          <p:nvGrpSpPr>
            <p:cNvPr id="10244" name="Group 760"/>
            <p:cNvGrpSpPr/>
            <p:nvPr/>
          </p:nvGrpSpPr>
          <p:grpSpPr bwMode="auto">
            <a:xfrm>
              <a:off x="521" y="1752"/>
              <a:ext cx="3175" cy="2361"/>
              <a:chOff x="521" y="1752"/>
              <a:chExt cx="3175" cy="2361"/>
            </a:xfrm>
          </p:grpSpPr>
          <p:sp>
            <p:nvSpPr>
              <p:cNvPr id="6" name="Rectangle 565"/>
              <p:cNvSpPr>
                <a:spLocks noChangeArrowheads="1"/>
              </p:cNvSpPr>
              <p:nvPr/>
            </p:nvSpPr>
            <p:spPr bwMode="auto">
              <a:xfrm>
                <a:off x="3016" y="3113"/>
                <a:ext cx="590" cy="226"/>
              </a:xfrm>
              <a:prstGeom prst="rect">
                <a:avLst/>
              </a:prstGeom>
              <a:solidFill>
                <a:srgbClr val="C9E8A8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marL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algn="ctr" eaLnBrk="1" hangingPunct="1">
                  <a:defRPr/>
                </a:pPr>
                <a:r>
                  <a:rPr lang="zh-CN" altLang="en-US" sz="2400" b="1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奇  数</a:t>
                </a:r>
              </a:p>
            </p:txBody>
          </p:sp>
          <p:grpSp>
            <p:nvGrpSpPr>
              <p:cNvPr id="10246" name="Group 759"/>
              <p:cNvGrpSpPr/>
              <p:nvPr/>
            </p:nvGrpSpPr>
            <p:grpSpPr bwMode="auto">
              <a:xfrm>
                <a:off x="521" y="1752"/>
                <a:ext cx="3175" cy="2361"/>
                <a:chOff x="521" y="1752"/>
                <a:chExt cx="3175" cy="2361"/>
              </a:xfrm>
            </p:grpSpPr>
            <p:grpSp>
              <p:nvGrpSpPr>
                <p:cNvPr id="10247" name="Group 713"/>
                <p:cNvGrpSpPr/>
                <p:nvPr/>
              </p:nvGrpSpPr>
              <p:grpSpPr bwMode="auto">
                <a:xfrm>
                  <a:off x="521" y="1752"/>
                  <a:ext cx="3175" cy="2361"/>
                  <a:chOff x="839" y="1752"/>
                  <a:chExt cx="3175" cy="2361"/>
                </a:xfrm>
              </p:grpSpPr>
              <p:sp>
                <p:nvSpPr>
                  <p:cNvPr id="12" name="Rectangle 714"/>
                  <p:cNvSpPr>
                    <a:spLocks noChangeArrowheads="1"/>
                  </p:cNvSpPr>
                  <p:nvPr/>
                </p:nvSpPr>
                <p:spPr bwMode="auto">
                  <a:xfrm>
                    <a:off x="1746" y="3887"/>
                    <a:ext cx="1179" cy="226"/>
                  </a:xfrm>
                  <a:prstGeom prst="rect">
                    <a:avLst/>
                  </a:prstGeom>
                  <a:solidFill>
                    <a:srgbClr val="FFCCFF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wrap="none" anchor="ctr"/>
                  <a:lstStyle>
                    <a:lvl1pPr marL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None/>
                      <a:defRPr sz="1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457200" lvl="1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None/>
                      <a:defRPr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lvl="2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None/>
                      <a:defRPr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lvl="3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None/>
                      <a:defRPr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lvl="4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None/>
                      <a:defRPr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defRPr>
                    </a:lvl5pPr>
                  </a:lstStyle>
                  <a:p>
                    <a:pPr algn="ctr" eaLnBrk="1" hangingPunct="1">
                      <a:defRPr/>
                    </a:pPr>
                    <a:r>
                      <a:rPr lang="en-US" altLang="zh-CN" sz="2400" b="1" noProof="1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rPr>
                      <a:t>5</a:t>
                    </a:r>
                    <a:r>
                      <a:rPr lang="zh-CN" altLang="en-US" sz="2400" b="1" noProof="1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rPr>
                      <a:t>的倍数的特征</a:t>
                    </a:r>
                  </a:p>
                </p:txBody>
              </p:sp>
              <p:grpSp>
                <p:nvGrpSpPr>
                  <p:cNvPr id="10249" name="Group 715"/>
                  <p:cNvGrpSpPr/>
                  <p:nvPr/>
                </p:nvGrpSpPr>
                <p:grpSpPr bwMode="auto">
                  <a:xfrm>
                    <a:off x="839" y="1752"/>
                    <a:ext cx="3175" cy="2268"/>
                    <a:chOff x="839" y="1752"/>
                    <a:chExt cx="3175" cy="2268"/>
                  </a:xfrm>
                </p:grpSpPr>
                <p:sp>
                  <p:nvSpPr>
                    <p:cNvPr id="14" name="Rectangle 7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46" y="3566"/>
                      <a:ext cx="1179" cy="226"/>
                    </a:xfrm>
                    <a:prstGeom prst="rect">
                      <a:avLst/>
                    </a:prstGeom>
                    <a:solidFill>
                      <a:srgbClr val="FFCCFF"/>
                    </a:solidFill>
                  </p:spPr>
                  <p:style>
                    <a:lnRef idx="0">
                      <a:schemeClr val="accent2"/>
                    </a:lnRef>
                    <a:fillRef idx="3">
                      <a:schemeClr val="accent2"/>
                    </a:fillRef>
                    <a:effectRef idx="3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wrap="none" anchor="ctr"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algn="ctr" eaLnBrk="1" hangingPunct="1">
                        <a:defRPr/>
                      </a:pPr>
                      <a:r>
                        <a:rPr lang="en-US" altLang="zh-CN" sz="2400" b="1" noProof="1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3</a:t>
                      </a:r>
                      <a:r>
                        <a:rPr lang="zh-CN" altLang="en-US" sz="2400" b="1" noProof="1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的倍数的特征</a:t>
                      </a:r>
                    </a:p>
                  </p:txBody>
                </p:sp>
                <p:grpSp>
                  <p:nvGrpSpPr>
                    <p:cNvPr id="10251" name="Group 717"/>
                    <p:cNvGrpSpPr/>
                    <p:nvPr/>
                  </p:nvGrpSpPr>
                  <p:grpSpPr bwMode="auto">
                    <a:xfrm>
                      <a:off x="839" y="1752"/>
                      <a:ext cx="3175" cy="2268"/>
                      <a:chOff x="839" y="1752"/>
                      <a:chExt cx="3175" cy="2268"/>
                    </a:xfrm>
                  </p:grpSpPr>
                  <p:sp>
                    <p:nvSpPr>
                      <p:cNvPr id="16" name="Rectangle 7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746" y="3249"/>
                        <a:ext cx="1179" cy="226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</p:spPr>
                    <p:style>
                      <a:lnRef idx="0">
                        <a:schemeClr val="accent2"/>
                      </a:lnRef>
                      <a:fillRef idx="3">
                        <a:schemeClr val="accent2"/>
                      </a:fillRef>
                      <a:effectRef idx="3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wrap="none" anchor="ctr"/>
                      <a:lstStyle>
                        <a:lvl1pPr marL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</a:defRPr>
                        </a:lvl1pPr>
                        <a:lvl2pPr marL="45720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  <a:cs typeface="+mn-cs"/>
                          </a:defRPr>
                        </a:lvl2pPr>
                        <a:lvl3pPr marL="914400" lvl="2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  <a:cs typeface="+mn-cs"/>
                          </a:defRPr>
                        </a:lvl3pPr>
                        <a:lvl4pPr marL="1371600" lvl="3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  <a:cs typeface="+mn-cs"/>
                          </a:defRPr>
                        </a:lvl4pPr>
                        <a:lvl5pPr marL="1828800" lvl="4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  <a:cs typeface="+mn-cs"/>
                          </a:defRPr>
                        </a:lvl5pPr>
                      </a:lstStyle>
                      <a:p>
                        <a:pPr algn="ctr" eaLnBrk="1" hangingPunct="1">
                          <a:defRPr/>
                        </a:pPr>
                        <a:r>
                          <a:rPr lang="en-US" altLang="zh-CN" sz="2400" b="1" noProof="1">
                            <a:latin typeface="OPPOSans R" panose="00020600040101010101" pitchFamily="18" charset="-122"/>
                            <a:ea typeface="OPPOSans R" panose="00020600040101010101" pitchFamily="18" charset="-122"/>
                            <a:cs typeface="OPPOSans R" panose="00020600040101010101" pitchFamily="18" charset="-122"/>
                            <a:sym typeface="OPPOSans R" panose="00020600040101010101" pitchFamily="18" charset="-122"/>
                          </a:rPr>
                          <a:t>2</a:t>
                        </a:r>
                        <a:r>
                          <a:rPr lang="zh-CN" altLang="en-US" sz="2400" b="1" noProof="1">
                            <a:latin typeface="OPPOSans R" panose="00020600040101010101" pitchFamily="18" charset="-122"/>
                            <a:ea typeface="OPPOSans R" panose="00020600040101010101" pitchFamily="18" charset="-122"/>
                            <a:cs typeface="OPPOSans R" panose="00020600040101010101" pitchFamily="18" charset="-122"/>
                            <a:sym typeface="OPPOSans R" panose="00020600040101010101" pitchFamily="18" charset="-122"/>
                          </a:rPr>
                          <a:t>的倍数的特征</a:t>
                        </a:r>
                      </a:p>
                    </p:txBody>
                  </p:sp>
                  <p:grpSp>
                    <p:nvGrpSpPr>
                      <p:cNvPr id="10253" name="Group 719"/>
                      <p:cNvGrpSpPr/>
                      <p:nvPr/>
                    </p:nvGrpSpPr>
                    <p:grpSpPr bwMode="auto">
                      <a:xfrm>
                        <a:off x="839" y="1752"/>
                        <a:ext cx="3175" cy="2268"/>
                        <a:chOff x="839" y="1752"/>
                        <a:chExt cx="3175" cy="2268"/>
                      </a:xfrm>
                    </p:grpSpPr>
                    <p:grpSp>
                      <p:nvGrpSpPr>
                        <p:cNvPr id="10254" name="Group 720"/>
                        <p:cNvGrpSpPr/>
                        <p:nvPr/>
                      </p:nvGrpSpPr>
                      <p:grpSpPr bwMode="auto">
                        <a:xfrm>
                          <a:off x="2336" y="2795"/>
                          <a:ext cx="1678" cy="226"/>
                          <a:chOff x="2336" y="2795"/>
                          <a:chExt cx="1678" cy="226"/>
                        </a:xfrm>
                      </p:grpSpPr>
                      <p:sp>
                        <p:nvSpPr>
                          <p:cNvPr id="52" name="Rectangle 7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44" y="2795"/>
                            <a:ext cx="1270" cy="226"/>
                          </a:xfrm>
                          <a:prstGeom prst="rect">
                            <a:avLst/>
                          </a:prstGeom>
                          <a:solidFill>
                            <a:srgbClr val="C9E8A8"/>
                          </a:solidFill>
                        </p:spPr>
                        <p:style>
                          <a:lnRef idx="0">
                            <a:schemeClr val="accent5"/>
                          </a:lnRef>
                          <a:fillRef idx="3">
                            <a:schemeClr val="accent5"/>
                          </a:fillRef>
                          <a:effectRef idx="3">
                            <a:schemeClr val="accent5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wrap="none" anchor="ctr"/>
                          <a:lstStyle/>
                          <a:p>
                            <a:pPr algn="ctr">
                              <a:buFont typeface="Arial" panose="020B0604020202020204" pitchFamily="34" charset="0"/>
                              <a:buNone/>
                              <a:defRPr/>
                            </a:pPr>
                            <a:r>
                              <a:rPr lang="zh-CN" altLang="en-US" sz="2400" b="1">
                                <a:solidFill>
                                  <a:schemeClr val="tx1"/>
                                </a:solidFill>
                                <a:latin typeface="OPPOSans R" panose="00020600040101010101" pitchFamily="18" charset="-122"/>
                                <a:ea typeface="OPPOSans R" panose="00020600040101010101" pitchFamily="18" charset="-122"/>
                                <a:cs typeface="OPPOSans R" panose="00020600040101010101" pitchFamily="18" charset="-122"/>
                                <a:sym typeface="OPPOSans R" panose="00020600040101010101" pitchFamily="18" charset="-122"/>
                              </a:rPr>
                              <a:t>最小公倍数</a:t>
                            </a:r>
                          </a:p>
                        </p:txBody>
                      </p:sp>
                      <p:sp>
                        <p:nvSpPr>
                          <p:cNvPr id="10256" name="Line 72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336" y="2930"/>
                            <a:ext cx="408" cy="0"/>
                          </a:xfrm>
                          <a:prstGeom prst="line">
                            <a:avLst/>
                          </a:prstGeom>
                          <a:noFill/>
                          <a:ln w="15875">
                            <a:solidFill>
                              <a:schemeClr val="tx1"/>
                            </a:solidFill>
                            <a:rou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>
                              <a:latin typeface="OPPOSans R" panose="00020600040101010101" pitchFamily="18" charset="-122"/>
                              <a:ea typeface="OPPOSans R" panose="00020600040101010101" pitchFamily="18" charset="-122"/>
                              <a:cs typeface="OPPOSans R" panose="00020600040101010101" pitchFamily="18" charset="-122"/>
                              <a:sym typeface="OPPOSans R" panose="00020600040101010101" pitchFamily="18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0257" name="Group 723"/>
                        <p:cNvGrpSpPr/>
                        <p:nvPr/>
                      </p:nvGrpSpPr>
                      <p:grpSpPr bwMode="auto">
                        <a:xfrm>
                          <a:off x="839" y="1752"/>
                          <a:ext cx="3175" cy="2268"/>
                          <a:chOff x="839" y="1752"/>
                          <a:chExt cx="3175" cy="2268"/>
                        </a:xfrm>
                      </p:grpSpPr>
                      <p:sp>
                        <p:nvSpPr>
                          <p:cNvPr id="20" name="Rectangle 7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46" y="2813"/>
                            <a:ext cx="590" cy="226"/>
                          </a:xfrm>
                          <a:prstGeom prst="rect">
                            <a:avLst/>
                          </a:prstGeom>
                          <a:solidFill>
                            <a:srgbClr val="FFCCFF"/>
                          </a:solidFill>
                        </p:spPr>
                        <p:style>
                          <a:lnRef idx="0">
                            <a:schemeClr val="accent2"/>
                          </a:lnRef>
                          <a:fillRef idx="3">
                            <a:schemeClr val="accent2"/>
                          </a:fillRef>
                          <a:effectRef idx="3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wrap="none" anchor="ctr"/>
                          <a:lstStyle/>
                          <a:p>
                            <a:pPr algn="ctr">
                              <a:buFont typeface="Arial" panose="020B0604020202020204" pitchFamily="34" charset="0"/>
                              <a:buNone/>
                              <a:defRPr/>
                            </a:pPr>
                            <a:r>
                              <a:rPr lang="zh-CN" altLang="en-US" sz="2400" b="1" dirty="0">
                                <a:solidFill>
                                  <a:schemeClr val="tx1"/>
                                </a:solidFill>
                                <a:latin typeface="OPPOSans R" panose="00020600040101010101" pitchFamily="18" charset="-122"/>
                                <a:ea typeface="OPPOSans R" panose="00020600040101010101" pitchFamily="18" charset="-122"/>
                                <a:cs typeface="OPPOSans R" panose="00020600040101010101" pitchFamily="18" charset="-122"/>
                                <a:sym typeface="OPPOSans R" panose="00020600040101010101" pitchFamily="18" charset="-122"/>
                              </a:rPr>
                              <a:t>公倍数</a:t>
                            </a:r>
                          </a:p>
                        </p:txBody>
                      </p:sp>
                      <p:grpSp>
                        <p:nvGrpSpPr>
                          <p:cNvPr id="10259" name="Group 725"/>
                          <p:cNvGrpSpPr/>
                          <p:nvPr/>
                        </p:nvGrpSpPr>
                        <p:grpSpPr bwMode="auto">
                          <a:xfrm>
                            <a:off x="839" y="1752"/>
                            <a:ext cx="3175" cy="2268"/>
                            <a:chOff x="839" y="1752"/>
                            <a:chExt cx="3175" cy="2268"/>
                          </a:xfrm>
                        </p:grpSpPr>
                        <p:grpSp>
                          <p:nvGrpSpPr>
                            <p:cNvPr id="10260" name="Group 726"/>
                            <p:cNvGrpSpPr/>
                            <p:nvPr/>
                          </p:nvGrpSpPr>
                          <p:grpSpPr bwMode="auto">
                            <a:xfrm>
                              <a:off x="1429" y="2931"/>
                              <a:ext cx="317" cy="1089"/>
                              <a:chOff x="1429" y="2931"/>
                              <a:chExt cx="317" cy="1089"/>
                            </a:xfrm>
                          </p:grpSpPr>
                          <p:grpSp>
                            <p:nvGrpSpPr>
                              <p:cNvPr id="10261" name="Group 727"/>
                              <p:cNvGrpSpPr/>
                              <p:nvPr/>
                            </p:nvGrpSpPr>
                            <p:grpSpPr bwMode="auto">
                              <a:xfrm>
                                <a:off x="1610" y="2931"/>
                                <a:ext cx="136" cy="1089"/>
                                <a:chOff x="1610" y="2931"/>
                                <a:chExt cx="136" cy="1089"/>
                              </a:xfrm>
                            </p:grpSpPr>
                            <p:grpSp>
                              <p:nvGrpSpPr>
                                <p:cNvPr id="10262" name="Group 728"/>
                                <p:cNvGrpSpPr/>
                                <p:nvPr/>
                              </p:nvGrpSpPr>
                              <p:grpSpPr bwMode="auto">
                                <a:xfrm>
                                  <a:off x="1610" y="2931"/>
                                  <a:ext cx="136" cy="771"/>
                                  <a:chOff x="1610" y="2931"/>
                                  <a:chExt cx="136" cy="771"/>
                                </a:xfrm>
                              </p:grpSpPr>
                              <p:grpSp>
                                <p:nvGrpSpPr>
                                  <p:cNvPr id="10263" name="Group 729"/>
                                  <p:cNvGrpSpPr/>
                                  <p:nvPr/>
                                </p:nvGrpSpPr>
                                <p:grpSpPr bwMode="auto">
                                  <a:xfrm>
                                    <a:off x="1610" y="2931"/>
                                    <a:ext cx="136" cy="771"/>
                                    <a:chOff x="1610" y="2931"/>
                                    <a:chExt cx="136" cy="771"/>
                                  </a:xfrm>
                                </p:grpSpPr>
                                <p:grpSp>
                                  <p:nvGrpSpPr>
                                    <p:cNvPr id="10264" name="Group 730"/>
                                    <p:cNvGrpSpPr/>
                                    <p:nvPr/>
                                  </p:nvGrpSpPr>
                                  <p:grpSpPr bwMode="auto">
                                    <a:xfrm>
                                      <a:off x="1610" y="2931"/>
                                      <a:ext cx="136" cy="771"/>
                                      <a:chOff x="1610" y="2931"/>
                                      <a:chExt cx="136" cy="726"/>
                                    </a:xfrm>
                                  </p:grpSpPr>
                                  <p:sp>
                                    <p:nvSpPr>
                                      <p:cNvPr id="10265" name="Line 731"/>
                                      <p:cNvSpPr>
                                        <a:spLocks noChangeShapeType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610" y="2931"/>
                                        <a:ext cx="136" cy="0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15875">
                                        <a:solidFill>
                                          <a:schemeClr val="tx1"/>
                                        </a:solidFill>
                                        <a:round/>
                                      </a:ln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noFill/>
                                          </a14:hiddenFill>
                                        </a:ext>
                                      </a:extLst>
                                    </p:spPr>
                                    <p:txBody>
                                      <a:bodyPr/>
                                      <a:lstStyle/>
                                      <a:p>
                                        <a:endParaRPr lang="zh-CN" altLang="en-US">
                                          <a:latin typeface="OPPOSans R" panose="00020600040101010101" pitchFamily="18" charset="-122"/>
                                          <a:ea typeface="OPPOSans R" panose="00020600040101010101" pitchFamily="18" charset="-122"/>
                                          <a:cs typeface="OPPOSans R" panose="00020600040101010101" pitchFamily="18" charset="-122"/>
                                          <a:sym typeface="OPPOSans R" panose="00020600040101010101" pitchFamily="18" charset="-122"/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0266" name="Line 732"/>
                                      <p:cNvSpPr>
                                        <a:spLocks noChangeShapeType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610" y="2931"/>
                                        <a:ext cx="0" cy="726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15875">
                                        <a:solidFill>
                                          <a:schemeClr val="tx1"/>
                                        </a:solidFill>
                                        <a:round/>
                                      </a:ln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noFill/>
                                          </a14:hiddenFill>
                                        </a:ext>
                                      </a:extLst>
                                    </p:spPr>
                                    <p:txBody>
                                      <a:bodyPr/>
                                      <a:lstStyle/>
                                      <a:p>
                                        <a:endParaRPr lang="zh-CN" altLang="en-US">
                                          <a:latin typeface="OPPOSans R" panose="00020600040101010101" pitchFamily="18" charset="-122"/>
                                          <a:ea typeface="OPPOSans R" panose="00020600040101010101" pitchFamily="18" charset="-122"/>
                                          <a:cs typeface="OPPOSans R" panose="00020600040101010101" pitchFamily="18" charset="-122"/>
                                          <a:sym typeface="OPPOSans R" panose="00020600040101010101" pitchFamily="18" charset="-122"/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0267" name="Line 733"/>
                                    <p:cNvSpPr>
                                      <a:spLocks noChangeShapeType="1"/>
                                    </p:cNvSpPr>
                                    <p:nvPr/>
                                  </p:nvSpPr>
                                  <p:spPr bwMode="auto">
                                    <a:xfrm flipV="1">
                                      <a:off x="1610" y="3339"/>
                                      <a:ext cx="136" cy="363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15875">
                                      <a:solidFill>
                                        <a:schemeClr val="tx1"/>
                                      </a:solidFill>
                                      <a:rou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zh-CN" altLang="en-US">
                                        <a:latin typeface="OPPOSans R" panose="00020600040101010101" pitchFamily="18" charset="-122"/>
                                        <a:ea typeface="OPPOSans R" panose="00020600040101010101" pitchFamily="18" charset="-122"/>
                                        <a:cs typeface="OPPOSans R" panose="00020600040101010101" pitchFamily="18" charset="-122"/>
                                        <a:sym typeface="OPPOSans R" panose="00020600040101010101" pitchFamily="18" charset="-122"/>
                                      </a:endParaRPr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10268" name="Line 734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1610" y="3702"/>
                                    <a:ext cx="136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15875">
                                    <a:solidFill>
                                      <a:schemeClr val="tx1"/>
                                    </a:solidFill>
                                    <a:rou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zh-CN" altLang="en-US">
                                      <a:latin typeface="OPPOSans R" panose="00020600040101010101" pitchFamily="18" charset="-122"/>
                                      <a:ea typeface="OPPOSans R" panose="00020600040101010101" pitchFamily="18" charset="-122"/>
                                      <a:cs typeface="OPPOSans R" panose="00020600040101010101" pitchFamily="18" charset="-122"/>
                                      <a:sym typeface="OPPOSans R" panose="00020600040101010101" pitchFamily="18" charset="-122"/>
                                    </a:endParaRP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0269" name="Line 735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610" y="3702"/>
                                  <a:ext cx="136" cy="31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5875">
                                  <a:solidFill>
                                    <a:schemeClr val="tx1"/>
                                  </a:solidFill>
                                  <a:rou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zh-CN" altLang="en-US">
                                    <a:latin typeface="OPPOSans R" panose="00020600040101010101" pitchFamily="18" charset="-122"/>
                                    <a:ea typeface="OPPOSans R" panose="00020600040101010101" pitchFamily="18" charset="-122"/>
                                    <a:cs typeface="OPPOSans R" panose="00020600040101010101" pitchFamily="18" charset="-122"/>
                                    <a:sym typeface="OPPOSans R" panose="00020600040101010101" pitchFamily="18" charset="-122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10270" name="Line 73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429" y="3373"/>
                                <a:ext cx="181" cy="0"/>
                              </a:xfrm>
                              <a:prstGeom prst="line">
                                <a:avLst/>
                              </a:prstGeom>
                              <a:noFill/>
                              <a:ln w="15875">
                                <a:solidFill>
                                  <a:schemeClr val="tx1"/>
                                </a:solidFill>
                                <a:rou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>
                                  <a:latin typeface="OPPOSans R" panose="00020600040101010101" pitchFamily="18" charset="-122"/>
                                  <a:ea typeface="OPPOSans R" panose="00020600040101010101" pitchFamily="18" charset="-122"/>
                                  <a:cs typeface="OPPOSans R" panose="00020600040101010101" pitchFamily="18" charset="-122"/>
                                  <a:sym typeface="OPPOSans R" panose="00020600040101010101" pitchFamily="18" charset="-122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10271" name="Group 737"/>
                            <p:cNvGrpSpPr/>
                            <p:nvPr/>
                          </p:nvGrpSpPr>
                          <p:grpSpPr bwMode="auto">
                            <a:xfrm>
                              <a:off x="839" y="1752"/>
                              <a:ext cx="3175" cy="1723"/>
                              <a:chOff x="839" y="1752"/>
                              <a:chExt cx="3175" cy="1723"/>
                            </a:xfrm>
                          </p:grpSpPr>
                          <p:sp>
                            <p:nvSpPr>
                              <p:cNvPr id="24" name="Rectangle 73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39" y="3113"/>
                                <a:ext cx="590" cy="362"/>
                              </a:xfrm>
                              <a:prstGeom prst="rect">
                                <a:avLst/>
                              </a:prstGeom>
                              <a:solidFill>
                                <a:srgbClr val="D0F9FD"/>
                              </a:solidFill>
                            </p:spPr>
                            <p:style>
                              <a:lnRef idx="0">
                                <a:schemeClr val="accent2"/>
                              </a:lnRef>
                              <a:fillRef idx="3">
                                <a:schemeClr val="accent2"/>
                              </a:fillRef>
                              <a:effectRef idx="3">
                                <a:schemeClr val="accent2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wrap="none" anchor="ctr"/>
                              <a:lstStyle>
                                <a:lvl1pPr marL="0" lvl="0" indent="0" algn="l" defTabSz="914400" rtl="0" eaLnBrk="0" fontAlgn="base" latinLnBrk="0" hangingPunct="0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Font typeface="Arial" panose="020B0604020202020204" pitchFamily="34" charset="0"/>
                                  <a:buNone/>
                                  <a:defRPr sz="1800" b="0" i="0" u="none" kern="1200" baseline="0">
                                    <a:solidFill>
                                      <a:schemeClr val="tx1"/>
                                    </a:solidFill>
                                    <a:latin typeface="Calibri" panose="020F0502020204030204" pitchFamily="34" charset="0"/>
                                    <a:ea typeface="宋体" panose="02010600030101010101" pitchFamily="2" charset="-122"/>
                                  </a:defRPr>
                                </a:lvl1pPr>
                                <a:lvl2pPr marL="457200" lvl="1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Font typeface="Arial" panose="020B0604020202020204" pitchFamily="34" charset="0"/>
                                  <a:buNone/>
                                  <a:defRPr b="0" i="0" u="none" kern="1200" baseline="0">
                                    <a:solidFill>
                                      <a:schemeClr val="tx1"/>
                                    </a:solidFill>
                                    <a:latin typeface="Calibri" panose="020F0502020204030204" pitchFamily="34" charset="0"/>
                                    <a:ea typeface="宋体" panose="02010600030101010101" pitchFamily="2" charset="-122"/>
                                    <a:cs typeface="+mn-cs"/>
                                  </a:defRPr>
                                </a:lvl2pPr>
                                <a:lvl3pPr marL="914400" lvl="2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Font typeface="Arial" panose="020B0604020202020204" pitchFamily="34" charset="0"/>
                                  <a:buNone/>
                                  <a:defRPr b="0" i="0" u="none" kern="1200" baseline="0">
                                    <a:solidFill>
                                      <a:schemeClr val="tx1"/>
                                    </a:solidFill>
                                    <a:latin typeface="Calibri" panose="020F0502020204030204" pitchFamily="34" charset="0"/>
                                    <a:ea typeface="宋体" panose="02010600030101010101" pitchFamily="2" charset="-122"/>
                                    <a:cs typeface="+mn-cs"/>
                                  </a:defRPr>
                                </a:lvl3pPr>
                                <a:lvl4pPr marL="1371600" lvl="3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Font typeface="Arial" panose="020B0604020202020204" pitchFamily="34" charset="0"/>
                                  <a:buNone/>
                                  <a:defRPr b="0" i="0" u="none" kern="1200" baseline="0">
                                    <a:solidFill>
                                      <a:schemeClr val="tx1"/>
                                    </a:solidFill>
                                    <a:latin typeface="Calibri" panose="020F0502020204030204" pitchFamily="34" charset="0"/>
                                    <a:ea typeface="宋体" panose="02010600030101010101" pitchFamily="2" charset="-122"/>
                                    <a:cs typeface="+mn-cs"/>
                                  </a:defRPr>
                                </a:lvl4pPr>
                                <a:lvl5pPr marL="1828800" lvl="4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Font typeface="Arial" panose="020B0604020202020204" pitchFamily="34" charset="0"/>
                                  <a:buNone/>
                                  <a:defRPr b="0" i="0" u="none" kern="1200" baseline="0">
                                    <a:solidFill>
                                      <a:schemeClr val="tx1"/>
                                    </a:solidFill>
                                    <a:latin typeface="Calibri" panose="020F0502020204030204" pitchFamily="34" charset="0"/>
                                    <a:ea typeface="宋体" panose="02010600030101010101" pitchFamily="2" charset="-122"/>
                                    <a:cs typeface="+mn-cs"/>
                                  </a:defRPr>
                                </a:lvl5pPr>
                              </a:lstStyle>
                              <a:p>
                                <a:pPr algn="ctr" eaLnBrk="1" hangingPunct="1">
                                  <a:defRPr/>
                                </a:pPr>
                                <a:r>
                                  <a:rPr lang="zh-CN" altLang="en-US" sz="2400" b="1" noProof="1">
                                    <a:latin typeface="OPPOSans R" panose="00020600040101010101" pitchFamily="18" charset="-122"/>
                                    <a:ea typeface="OPPOSans R" panose="00020600040101010101" pitchFamily="18" charset="-122"/>
                                    <a:cs typeface="OPPOSans R" panose="00020600040101010101" pitchFamily="18" charset="-122"/>
                                    <a:sym typeface="OPPOSans R" panose="00020600040101010101" pitchFamily="18" charset="-122"/>
                                  </a:rPr>
                                  <a:t>倍  数</a:t>
                                </a:r>
                              </a:p>
                            </p:txBody>
                          </p:sp>
                          <p:grpSp>
                            <p:nvGrpSpPr>
                              <p:cNvPr id="10273" name="Group 739"/>
                              <p:cNvGrpSpPr/>
                              <p:nvPr/>
                            </p:nvGrpSpPr>
                            <p:grpSpPr bwMode="auto">
                              <a:xfrm>
                                <a:off x="847" y="1752"/>
                                <a:ext cx="3167" cy="815"/>
                                <a:chOff x="847" y="1752"/>
                                <a:chExt cx="3167" cy="815"/>
                              </a:xfrm>
                            </p:grpSpPr>
                            <p:sp>
                              <p:nvSpPr>
                                <p:cNvPr id="26" name="Rectangle 740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744" y="1753"/>
                                  <a:ext cx="1270" cy="226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C9E8A8"/>
                                </a:solidFill>
                              </p:spPr>
                              <p:style>
                                <a:lnRef idx="0">
                                  <a:schemeClr val="accent5"/>
                                </a:lnRef>
                                <a:fillRef idx="3">
                                  <a:schemeClr val="accent5"/>
                                </a:fillRef>
                                <a:effectRef idx="3">
                                  <a:schemeClr val="accent5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wrap="none" anchor="ctr"/>
                                <a:lstStyle/>
                                <a:p>
                                  <a:pPr algn="ctr">
                                    <a:buFont typeface="Arial" panose="020B0604020202020204" pitchFamily="34" charset="0"/>
                                    <a:buNone/>
                                    <a:defRPr/>
                                  </a:pPr>
                                  <a:r>
                                    <a:rPr lang="zh-CN" altLang="en-US" sz="2400" b="1" dirty="0">
                                      <a:solidFill>
                                        <a:schemeClr val="tx1"/>
                                      </a:solidFill>
                                      <a:latin typeface="OPPOSans R" panose="00020600040101010101" pitchFamily="18" charset="-122"/>
                                      <a:ea typeface="OPPOSans R" panose="00020600040101010101" pitchFamily="18" charset="-122"/>
                                      <a:cs typeface="OPPOSans R" panose="00020600040101010101" pitchFamily="18" charset="-122"/>
                                      <a:sym typeface="OPPOSans R" panose="00020600040101010101" pitchFamily="18" charset="-122"/>
                                    </a:rPr>
                                    <a:t>最大公因数</a:t>
                                  </a:r>
                                </a:p>
                              </p:txBody>
                            </p:sp>
                            <p:grpSp>
                              <p:nvGrpSpPr>
                                <p:cNvPr id="10275" name="Group 741"/>
                                <p:cNvGrpSpPr/>
                                <p:nvPr/>
                              </p:nvGrpSpPr>
                              <p:grpSpPr bwMode="auto">
                                <a:xfrm>
                                  <a:off x="847" y="1752"/>
                                  <a:ext cx="1897" cy="815"/>
                                  <a:chOff x="847" y="1752"/>
                                  <a:chExt cx="1897" cy="815"/>
                                </a:xfrm>
                              </p:grpSpPr>
                              <p:sp>
                                <p:nvSpPr>
                                  <p:cNvPr id="10276" name="Line 742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336" y="1864"/>
                                    <a:ext cx="408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15875">
                                    <a:solidFill>
                                      <a:schemeClr val="tx1"/>
                                    </a:solidFill>
                                    <a:rou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zh-CN" altLang="en-US">
                                      <a:latin typeface="OPPOSans R" panose="00020600040101010101" pitchFamily="18" charset="-122"/>
                                      <a:ea typeface="OPPOSans R" panose="00020600040101010101" pitchFamily="18" charset="-122"/>
                                      <a:cs typeface="OPPOSans R" panose="00020600040101010101" pitchFamily="18" charset="-122"/>
                                      <a:sym typeface="OPPOSans R" panose="00020600040101010101" pitchFamily="18" charset="-122"/>
                                    </a:endParaRPr>
                                  </a:p>
                                </p:txBody>
                              </p:sp>
                              <p:grpSp>
                                <p:nvGrpSpPr>
                                  <p:cNvPr id="10277" name="Group 743"/>
                                  <p:cNvGrpSpPr/>
                                  <p:nvPr/>
                                </p:nvGrpSpPr>
                                <p:grpSpPr bwMode="auto">
                                  <a:xfrm>
                                    <a:off x="847" y="1752"/>
                                    <a:ext cx="1489" cy="815"/>
                                    <a:chOff x="847" y="1752"/>
                                    <a:chExt cx="1489" cy="815"/>
                                  </a:xfrm>
                                </p:grpSpPr>
                                <p:sp>
                                  <p:nvSpPr>
                                    <p:cNvPr id="30" name="Rectangle 744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746" y="2046"/>
                                      <a:ext cx="590" cy="226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rgbClr val="FFCCFF"/>
                                    </a:solidFill>
                                  </p:spPr>
                                  <p:style>
                                    <a:lnRef idx="0">
                                      <a:schemeClr val="accent2"/>
                                    </a:lnRef>
                                    <a:fillRef idx="3">
                                      <a:schemeClr val="accent2"/>
                                    </a:fillRef>
                                    <a:effectRef idx="3">
                                      <a:schemeClr val="accent2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wrap="none" anchor="ctr"/>
                                    <a:lstStyle>
                                      <a:lvl1pPr marL="0" lvl="0" indent="0" algn="l" defTabSz="914400" rtl="0" eaLnBrk="0" fontAlgn="base" latinLnBrk="0" hangingPunct="0">
                                        <a:lnSpc>
                                          <a:spcPct val="10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buFont typeface="Arial" panose="020B0604020202020204" pitchFamily="34" charset="0"/>
                                        <a:buNone/>
                                        <a:defRPr sz="1800" b="0" i="0" u="none" kern="1200" baseline="0">
                                          <a:solidFill>
                                            <a:schemeClr val="tx1"/>
                                          </a:solidFill>
                                          <a:latin typeface="Calibri" panose="020F0502020204030204" pitchFamily="34" charset="0"/>
                                          <a:ea typeface="宋体" panose="02010600030101010101" pitchFamily="2" charset="-122"/>
                                        </a:defRPr>
                                      </a:lvl1pPr>
                                      <a:lvl2pPr marL="457200" lvl="1" indent="0" algn="l" defTabSz="914400" rtl="0" eaLnBrk="1" fontAlgn="base" latinLnBrk="0" hangingPunct="1">
                                        <a:lnSpc>
                                          <a:spcPct val="10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buFont typeface="Arial" panose="020B0604020202020204" pitchFamily="34" charset="0"/>
                                        <a:buNone/>
                                        <a:defRPr b="0" i="0" u="none" kern="1200" baseline="0">
                                          <a:solidFill>
                                            <a:schemeClr val="tx1"/>
                                          </a:solidFill>
                                          <a:latin typeface="Calibri" panose="020F0502020204030204" pitchFamily="34" charset="0"/>
                                          <a:ea typeface="宋体" panose="02010600030101010101" pitchFamily="2" charset="-122"/>
                                          <a:cs typeface="+mn-cs"/>
                                        </a:defRPr>
                                      </a:lvl2pPr>
                                      <a:lvl3pPr marL="914400" lvl="2" indent="0" algn="l" defTabSz="914400" rtl="0" eaLnBrk="1" fontAlgn="base" latinLnBrk="0" hangingPunct="1">
                                        <a:lnSpc>
                                          <a:spcPct val="10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buFont typeface="Arial" panose="020B0604020202020204" pitchFamily="34" charset="0"/>
                                        <a:buNone/>
                                        <a:defRPr b="0" i="0" u="none" kern="1200" baseline="0">
                                          <a:solidFill>
                                            <a:schemeClr val="tx1"/>
                                          </a:solidFill>
                                          <a:latin typeface="Calibri" panose="020F0502020204030204" pitchFamily="34" charset="0"/>
                                          <a:ea typeface="宋体" panose="02010600030101010101" pitchFamily="2" charset="-122"/>
                                          <a:cs typeface="+mn-cs"/>
                                        </a:defRPr>
                                      </a:lvl3pPr>
                                      <a:lvl4pPr marL="1371600" lvl="3" indent="0" algn="l" defTabSz="914400" rtl="0" eaLnBrk="1" fontAlgn="base" latinLnBrk="0" hangingPunct="1">
                                        <a:lnSpc>
                                          <a:spcPct val="10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buFont typeface="Arial" panose="020B0604020202020204" pitchFamily="34" charset="0"/>
                                        <a:buNone/>
                                        <a:defRPr b="0" i="0" u="none" kern="1200" baseline="0">
                                          <a:solidFill>
                                            <a:schemeClr val="tx1"/>
                                          </a:solidFill>
                                          <a:latin typeface="Calibri" panose="020F0502020204030204" pitchFamily="34" charset="0"/>
                                          <a:ea typeface="宋体" panose="02010600030101010101" pitchFamily="2" charset="-122"/>
                                          <a:cs typeface="+mn-cs"/>
                                        </a:defRPr>
                                      </a:lvl4pPr>
                                      <a:lvl5pPr marL="1828800" lvl="4" indent="0" algn="l" defTabSz="914400" rtl="0" eaLnBrk="1" fontAlgn="base" latinLnBrk="0" hangingPunct="1">
                                        <a:lnSpc>
                                          <a:spcPct val="10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buFont typeface="Arial" panose="020B0604020202020204" pitchFamily="34" charset="0"/>
                                        <a:buNone/>
                                        <a:defRPr b="0" i="0" u="none" kern="1200" baseline="0">
                                          <a:solidFill>
                                            <a:schemeClr val="tx1"/>
                                          </a:solidFill>
                                          <a:latin typeface="Calibri" panose="020F0502020204030204" pitchFamily="34" charset="0"/>
                                          <a:ea typeface="宋体" panose="02010600030101010101" pitchFamily="2" charset="-122"/>
                                          <a:cs typeface="+mn-cs"/>
                                        </a:defRPr>
                                      </a:lvl5pPr>
                                    </a:lstStyle>
                                    <a:p>
                                      <a:pPr algn="ctr" eaLnBrk="1" hangingPunct="1">
                                        <a:defRPr/>
                                      </a:pPr>
                                      <a:r>
                                        <a:rPr lang="zh-CN" altLang="en-US" sz="2400" b="1" noProof="1">
                                          <a:latin typeface="OPPOSans R" panose="00020600040101010101" pitchFamily="18" charset="-122"/>
                                          <a:ea typeface="OPPOSans R" panose="00020600040101010101" pitchFamily="18" charset="-122"/>
                                          <a:cs typeface="OPPOSans R" panose="00020600040101010101" pitchFamily="18" charset="-122"/>
                                          <a:sym typeface="OPPOSans R" panose="00020600040101010101" pitchFamily="18" charset="-122"/>
                                        </a:rPr>
                                        <a:t>质  数</a:t>
                                      </a:r>
                                    </a:p>
                                  </p:txBody>
                                </p:sp>
                                <p:grpSp>
                                  <p:nvGrpSpPr>
                                    <p:cNvPr id="10279" name="Group 745"/>
                                    <p:cNvGrpSpPr/>
                                    <p:nvPr/>
                                  </p:nvGrpSpPr>
                                  <p:grpSpPr bwMode="auto">
                                    <a:xfrm>
                                      <a:off x="847" y="1752"/>
                                      <a:ext cx="1489" cy="815"/>
                                      <a:chOff x="847" y="1752"/>
                                      <a:chExt cx="1489" cy="815"/>
                                    </a:xfrm>
                                  </p:grpSpPr>
                                  <p:sp>
                                    <p:nvSpPr>
                                      <p:cNvPr id="32" name="Rectangle 746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746" y="2341"/>
                                        <a:ext cx="590" cy="226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rgbClr val="FFCCFF"/>
                                      </a:solidFill>
                                    </p:spPr>
                                    <p:style>
                                      <a:lnRef idx="0">
                                        <a:schemeClr val="accent2"/>
                                      </a:lnRef>
                                      <a:fillRef idx="3">
                                        <a:schemeClr val="accent2"/>
                                      </a:fillRef>
                                      <a:effectRef idx="3">
                                        <a:schemeClr val="accent2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wrap="none" anchor="ctr"/>
                                      <a:lstStyle>
                                        <a:lvl1pPr marL="0" lvl="0" indent="0" algn="l" defTabSz="914400" rtl="0" eaLnBrk="0" fontAlgn="base" latinLnBrk="0" hangingPunct="0">
                                          <a:lnSpc>
                                            <a:spcPct val="100000"/>
                                          </a:lnSpc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  <a:buFont typeface="Arial" panose="020B0604020202020204" pitchFamily="34" charset="0"/>
                                          <a:buNone/>
                                          <a:defRPr sz="1800" b="0" i="0" u="none" kern="1200" baseline="0">
                                            <a:solidFill>
                                              <a:schemeClr val="tx1"/>
                                            </a:solidFill>
                                            <a:latin typeface="Calibri" panose="020F0502020204030204" pitchFamily="34" charset="0"/>
                                            <a:ea typeface="宋体" panose="02010600030101010101" pitchFamily="2" charset="-122"/>
                                          </a:defRPr>
                                        </a:lvl1pPr>
                                        <a:lvl2pPr marL="457200" lvl="1" indent="0" algn="l" defTabSz="914400" rtl="0" eaLnBrk="1" fontAlgn="base" latinLnBrk="0" hangingPunct="1">
                                          <a:lnSpc>
                                            <a:spcPct val="100000"/>
                                          </a:lnSpc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  <a:buFont typeface="Arial" panose="020B0604020202020204" pitchFamily="34" charset="0"/>
                                          <a:buNone/>
                                          <a:defRPr b="0" i="0" u="none" kern="1200" baseline="0">
                                            <a:solidFill>
                                              <a:schemeClr val="tx1"/>
                                            </a:solidFill>
                                            <a:latin typeface="Calibri" panose="020F0502020204030204" pitchFamily="34" charset="0"/>
                                            <a:ea typeface="宋体" panose="02010600030101010101" pitchFamily="2" charset="-122"/>
                                            <a:cs typeface="+mn-cs"/>
                                          </a:defRPr>
                                        </a:lvl2pPr>
                                        <a:lvl3pPr marL="914400" lvl="2" indent="0" algn="l" defTabSz="914400" rtl="0" eaLnBrk="1" fontAlgn="base" latinLnBrk="0" hangingPunct="1">
                                          <a:lnSpc>
                                            <a:spcPct val="100000"/>
                                          </a:lnSpc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  <a:buFont typeface="Arial" panose="020B0604020202020204" pitchFamily="34" charset="0"/>
                                          <a:buNone/>
                                          <a:defRPr b="0" i="0" u="none" kern="1200" baseline="0">
                                            <a:solidFill>
                                              <a:schemeClr val="tx1"/>
                                            </a:solidFill>
                                            <a:latin typeface="Calibri" panose="020F0502020204030204" pitchFamily="34" charset="0"/>
                                            <a:ea typeface="宋体" panose="02010600030101010101" pitchFamily="2" charset="-122"/>
                                            <a:cs typeface="+mn-cs"/>
                                          </a:defRPr>
                                        </a:lvl3pPr>
                                        <a:lvl4pPr marL="1371600" lvl="3" indent="0" algn="l" defTabSz="914400" rtl="0" eaLnBrk="1" fontAlgn="base" latinLnBrk="0" hangingPunct="1">
                                          <a:lnSpc>
                                            <a:spcPct val="100000"/>
                                          </a:lnSpc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  <a:buFont typeface="Arial" panose="020B0604020202020204" pitchFamily="34" charset="0"/>
                                          <a:buNone/>
                                          <a:defRPr b="0" i="0" u="none" kern="1200" baseline="0">
                                            <a:solidFill>
                                              <a:schemeClr val="tx1"/>
                                            </a:solidFill>
                                            <a:latin typeface="Calibri" panose="020F0502020204030204" pitchFamily="34" charset="0"/>
                                            <a:ea typeface="宋体" panose="02010600030101010101" pitchFamily="2" charset="-122"/>
                                            <a:cs typeface="+mn-cs"/>
                                          </a:defRPr>
                                        </a:lvl4pPr>
                                        <a:lvl5pPr marL="1828800" lvl="4" indent="0" algn="l" defTabSz="914400" rtl="0" eaLnBrk="1" fontAlgn="base" latinLnBrk="0" hangingPunct="1">
                                          <a:lnSpc>
                                            <a:spcPct val="100000"/>
                                          </a:lnSpc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  <a:buFont typeface="Arial" panose="020B0604020202020204" pitchFamily="34" charset="0"/>
                                          <a:buNone/>
                                          <a:defRPr b="0" i="0" u="none" kern="1200" baseline="0">
                                            <a:solidFill>
                                              <a:schemeClr val="tx1"/>
                                            </a:solidFill>
                                            <a:latin typeface="Calibri" panose="020F0502020204030204" pitchFamily="34" charset="0"/>
                                            <a:ea typeface="宋体" panose="02010600030101010101" pitchFamily="2" charset="-122"/>
                                            <a:cs typeface="+mn-cs"/>
                                          </a:defRPr>
                                        </a:lvl5pPr>
                                      </a:lstStyle>
                                      <a:p>
                                        <a:pPr algn="ctr" eaLnBrk="1" hangingPunct="1">
                                          <a:defRPr/>
                                        </a:pPr>
                                        <a:r>
                                          <a:rPr lang="zh-CN" altLang="en-US" sz="2400" b="1" noProof="1">
                                            <a:latin typeface="OPPOSans R" panose="00020600040101010101" pitchFamily="18" charset="-122"/>
                                            <a:ea typeface="OPPOSans R" panose="00020600040101010101" pitchFamily="18" charset="-122"/>
                                            <a:cs typeface="OPPOSans R" panose="00020600040101010101" pitchFamily="18" charset="-122"/>
                                            <a:sym typeface="OPPOSans R" panose="00020600040101010101" pitchFamily="18" charset="-122"/>
                                          </a:rPr>
                                          <a:t>合  数</a:t>
                                        </a:r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10281" name="Group 747"/>
                                      <p:cNvGrpSpPr/>
                                      <p:nvPr/>
                                    </p:nvGrpSpPr>
                                    <p:grpSpPr bwMode="auto">
                                      <a:xfrm>
                                        <a:off x="847" y="1752"/>
                                        <a:ext cx="1489" cy="726"/>
                                        <a:chOff x="847" y="1752"/>
                                        <a:chExt cx="1489" cy="726"/>
                                      </a:xfrm>
                                    </p:grpSpPr>
                                    <p:sp>
                                      <p:nvSpPr>
                                        <p:cNvPr id="34" name="Rectangle 748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1746" y="1752"/>
                                          <a:ext cx="590" cy="226"/>
                                        </a:xfrm>
                                        <a:prstGeom prst="rect">
                                          <a:avLst/>
                                        </a:prstGeom>
                                        <a:solidFill>
                                          <a:srgbClr val="FFCCFF"/>
                                        </a:solidFill>
                                      </p:spPr>
                                      <p:style>
                                        <a:lnRef idx="0">
                                          <a:schemeClr val="accent2"/>
                                        </a:lnRef>
                                        <a:fillRef idx="3">
                                          <a:schemeClr val="accent2"/>
                                        </a:fillRef>
                                        <a:effectRef idx="3">
                                          <a:schemeClr val="accent2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wrap="none" anchor="ctr"/>
                                        <a:lstStyle/>
                                        <a:p>
                                          <a:pPr algn="ctr">
                                            <a:buFont typeface="Arial" panose="020B0604020202020204" pitchFamily="34" charset="0"/>
                                            <a:buNone/>
                                            <a:defRPr/>
                                          </a:pPr>
                                          <a:r>
                                            <a:rPr lang="zh-CN" altLang="en-US" sz="2400" b="1" dirty="0">
                                              <a:solidFill>
                                                <a:schemeClr val="tx1"/>
                                              </a:solidFill>
                                              <a:latin typeface="OPPOSans R" panose="00020600040101010101" pitchFamily="18" charset="-122"/>
                                              <a:ea typeface="OPPOSans R" panose="00020600040101010101" pitchFamily="18" charset="-122"/>
                                              <a:cs typeface="OPPOSans R" panose="00020600040101010101" pitchFamily="18" charset="-122"/>
                                              <a:sym typeface="OPPOSans R" panose="00020600040101010101" pitchFamily="18" charset="-122"/>
                                            </a:rPr>
                                            <a:t>公因数</a:t>
                                          </a:r>
                                        </a:p>
                                      </p:txBody>
                                    </p:sp>
                                    <p:grpSp>
                                      <p:nvGrpSpPr>
                                        <p:cNvPr id="10283" name="Group 749"/>
                                        <p:cNvGrpSpPr/>
                                        <p:nvPr/>
                                      </p:nvGrpSpPr>
                                      <p:grpSpPr bwMode="auto">
                                        <a:xfrm>
                                          <a:off x="847" y="1842"/>
                                          <a:ext cx="899" cy="636"/>
                                          <a:chOff x="847" y="1842"/>
                                          <a:chExt cx="899" cy="636"/>
                                        </a:xfrm>
                                      </p:grpSpPr>
                                      <p:sp>
                                        <p:nvSpPr>
                                          <p:cNvPr id="36" name="Rectangle 750"/>
                                          <p:cNvSpPr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847" y="1978"/>
                                            <a:ext cx="582" cy="294"/>
                                          </a:xfrm>
                                          <a:prstGeom prst="rect">
                                            <a:avLst/>
                                          </a:prstGeom>
                                          <a:solidFill>
                                            <a:srgbClr val="D0F9FD"/>
                                          </a:solidFill>
                                        </p:spPr>
                                        <p:style>
                                          <a:lnRef idx="0">
                                            <a:schemeClr val="accent2"/>
                                          </a:lnRef>
                                          <a:fillRef idx="3">
                                            <a:schemeClr val="accent2"/>
                                          </a:fillRef>
                                          <a:effectRef idx="3">
                                            <a:schemeClr val="accent2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wrap="none" anchor="ctr"/>
                                          <a:lstStyle>
                                            <a:lvl1pPr marL="0" lvl="0" indent="0" algn="l" defTabSz="914400" rtl="0" eaLnBrk="0" fontAlgn="base" latinLnBrk="0" hangingPunct="0">
                                              <a:lnSpc>
                                                <a:spcPct val="100000"/>
                                              </a:lnSpc>
                                              <a:spcBef>
                                                <a:spcPct val="0"/>
                                              </a:spcBef>
                                              <a:spcAft>
                                                <a:spcPct val="0"/>
                                              </a:spcAft>
                                              <a:buFont typeface="Arial" panose="020B0604020202020204" pitchFamily="34" charset="0"/>
                                              <a:buNone/>
                                              <a:defRPr sz="1800" b="0" i="0" u="none" kern="1200" baseline="0">
                                                <a:solidFill>
                                                  <a:schemeClr val="tx1"/>
                                                </a:solidFill>
                                                <a:latin typeface="Calibri" panose="020F0502020204030204" pitchFamily="34" charset="0"/>
                                                <a:ea typeface="宋体" panose="02010600030101010101" pitchFamily="2" charset="-122"/>
                                              </a:defRPr>
                                            </a:lvl1pPr>
                                            <a:lvl2pPr marL="457200" lvl="1" indent="0" algn="l" defTabSz="914400" rtl="0" eaLnBrk="1" fontAlgn="base" latinLnBrk="0" hangingPunct="1">
                                              <a:lnSpc>
                                                <a:spcPct val="100000"/>
                                              </a:lnSpc>
                                              <a:spcBef>
                                                <a:spcPct val="0"/>
                                              </a:spcBef>
                                              <a:spcAft>
                                                <a:spcPct val="0"/>
                                              </a:spcAft>
                                              <a:buFont typeface="Arial" panose="020B0604020202020204" pitchFamily="34" charset="0"/>
                                              <a:buNone/>
                                              <a:defRPr b="0" i="0" u="none" kern="1200" baseline="0">
                                                <a:solidFill>
                                                  <a:schemeClr val="tx1"/>
                                                </a:solidFill>
                                                <a:latin typeface="Calibri" panose="020F0502020204030204" pitchFamily="34" charset="0"/>
                                                <a:ea typeface="宋体" panose="02010600030101010101" pitchFamily="2" charset="-122"/>
                                                <a:cs typeface="+mn-cs"/>
                                              </a:defRPr>
                                            </a:lvl2pPr>
                                            <a:lvl3pPr marL="914400" lvl="2" indent="0" algn="l" defTabSz="914400" rtl="0" eaLnBrk="1" fontAlgn="base" latinLnBrk="0" hangingPunct="1">
                                              <a:lnSpc>
                                                <a:spcPct val="100000"/>
                                              </a:lnSpc>
                                              <a:spcBef>
                                                <a:spcPct val="0"/>
                                              </a:spcBef>
                                              <a:spcAft>
                                                <a:spcPct val="0"/>
                                              </a:spcAft>
                                              <a:buFont typeface="Arial" panose="020B0604020202020204" pitchFamily="34" charset="0"/>
                                              <a:buNone/>
                                              <a:defRPr b="0" i="0" u="none" kern="1200" baseline="0">
                                                <a:solidFill>
                                                  <a:schemeClr val="tx1"/>
                                                </a:solidFill>
                                                <a:latin typeface="Calibri" panose="020F0502020204030204" pitchFamily="34" charset="0"/>
                                                <a:ea typeface="宋体" panose="02010600030101010101" pitchFamily="2" charset="-122"/>
                                                <a:cs typeface="+mn-cs"/>
                                              </a:defRPr>
                                            </a:lvl3pPr>
                                            <a:lvl4pPr marL="1371600" lvl="3" indent="0" algn="l" defTabSz="914400" rtl="0" eaLnBrk="1" fontAlgn="base" latinLnBrk="0" hangingPunct="1">
                                              <a:lnSpc>
                                                <a:spcPct val="100000"/>
                                              </a:lnSpc>
                                              <a:spcBef>
                                                <a:spcPct val="0"/>
                                              </a:spcBef>
                                              <a:spcAft>
                                                <a:spcPct val="0"/>
                                              </a:spcAft>
                                              <a:buFont typeface="Arial" panose="020B0604020202020204" pitchFamily="34" charset="0"/>
                                              <a:buNone/>
                                              <a:defRPr b="0" i="0" u="none" kern="1200" baseline="0">
                                                <a:solidFill>
                                                  <a:schemeClr val="tx1"/>
                                                </a:solidFill>
                                                <a:latin typeface="Calibri" panose="020F0502020204030204" pitchFamily="34" charset="0"/>
                                                <a:ea typeface="宋体" panose="02010600030101010101" pitchFamily="2" charset="-122"/>
                                                <a:cs typeface="+mn-cs"/>
                                              </a:defRPr>
                                            </a:lvl4pPr>
                                            <a:lvl5pPr marL="1828800" lvl="4" indent="0" algn="l" defTabSz="914400" rtl="0" eaLnBrk="1" fontAlgn="base" latinLnBrk="0" hangingPunct="1">
                                              <a:lnSpc>
                                                <a:spcPct val="100000"/>
                                              </a:lnSpc>
                                              <a:spcBef>
                                                <a:spcPct val="0"/>
                                              </a:spcBef>
                                              <a:spcAft>
                                                <a:spcPct val="0"/>
                                              </a:spcAft>
                                              <a:buFont typeface="Arial" panose="020B0604020202020204" pitchFamily="34" charset="0"/>
                                              <a:buNone/>
                                              <a:defRPr b="0" i="0" u="none" kern="1200" baseline="0">
                                                <a:solidFill>
                                                  <a:schemeClr val="tx1"/>
                                                </a:solidFill>
                                                <a:latin typeface="Calibri" panose="020F0502020204030204" pitchFamily="34" charset="0"/>
                                                <a:ea typeface="宋体" panose="02010600030101010101" pitchFamily="2" charset="-122"/>
                                                <a:cs typeface="+mn-cs"/>
                                              </a:defRPr>
                                            </a:lvl5pPr>
                                          </a:lstStyle>
                                          <a:p>
                                            <a:pPr algn="ctr" eaLnBrk="1" hangingPunct="1">
                                              <a:defRPr/>
                                            </a:pPr>
                                            <a:r>
                                              <a:rPr lang="zh-CN" altLang="en-US" sz="2400" b="1" noProof="1">
                                                <a:latin typeface="OPPOSans R" panose="00020600040101010101" pitchFamily="18" charset="-122"/>
                                                <a:ea typeface="OPPOSans R" panose="00020600040101010101" pitchFamily="18" charset="-122"/>
                                                <a:cs typeface="OPPOSans R" panose="00020600040101010101" pitchFamily="18" charset="-122"/>
                                                <a:sym typeface="OPPOSans R" panose="00020600040101010101" pitchFamily="18" charset="-122"/>
                                              </a:rPr>
                                              <a:t>因  数</a:t>
                                            </a:r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10285" name="Group 751"/>
                                          <p:cNvGrpSpPr/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1429" y="1842"/>
                                            <a:ext cx="317" cy="636"/>
                                            <a:chOff x="1429" y="1842"/>
                                            <a:chExt cx="317" cy="636"/>
                                          </a:xfrm>
                                        </p:grpSpPr>
                                        <p:sp>
                                          <p:nvSpPr>
                                            <p:cNvPr id="10286" name="Line 752"/>
                                            <p:cNvSpPr>
                                              <a:spLocks noChangeShapeType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 flipV="1">
                                              <a:off x="1429" y="1842"/>
                                              <a:ext cx="317" cy="318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noFill/>
                                            <a:ln w="15875">
                                              <a:solidFill>
                                                <a:schemeClr val="tx1"/>
                                              </a:solidFill>
                                              <a:round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noFill/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/>
                                            <a:lstStyle/>
                                            <a:p>
                                              <a:endParaRPr lang="zh-CN" altLang="en-US">
                                                <a:latin typeface="OPPOSans R" panose="00020600040101010101" pitchFamily="18" charset="-122"/>
                                                <a:ea typeface="OPPOSans R" panose="00020600040101010101" pitchFamily="18" charset="-122"/>
                                                <a:cs typeface="OPPOSans R" panose="00020600040101010101" pitchFamily="18" charset="-122"/>
                                                <a:sym typeface="OPPOSans R" panose="00020600040101010101" pitchFamily="18" charset="-122"/>
                                              </a:endParaRPr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10287" name="Group 753"/>
                                            <p:cNvGrpSpPr/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1429" y="2160"/>
                                              <a:ext cx="317" cy="318"/>
                                              <a:chOff x="1429" y="2160"/>
                                              <a:chExt cx="317" cy="318"/>
                                            </a:xfrm>
                                          </p:grpSpPr>
                                          <p:sp>
                                            <p:nvSpPr>
                                              <p:cNvPr id="10288" name="Line 754"/>
                                              <p:cNvSpPr>
                                                <a:spLocks noChangeShapeType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1429" y="2160"/>
                                                <a:ext cx="317" cy="0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noFill/>
                                              <a:ln w="1587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</a:ln>
                                              <a:extLst>
                                                <a:ext uri="{909E8E84-426E-40DD-AFC4-6F175D3DCCD1}">
                                                  <a14:hiddenFill xmlns:a14="http://schemas.microsoft.com/office/drawing/2010/main">
                                                    <a:noFill/>
                                                  </a14:hiddenFill>
                                                </a:ext>
                                              </a:extLst>
                                            </p:spPr>
                                            <p:txBody>
                                              <a:bodyPr/>
                                              <a:lstStyle/>
                                              <a:p>
                                                <a:endParaRPr lang="zh-CN" altLang="en-US">
                                                  <a:latin typeface="OPPOSans R" panose="00020600040101010101" pitchFamily="18" charset="-122"/>
                                                  <a:ea typeface="OPPOSans R" panose="00020600040101010101" pitchFamily="18" charset="-122"/>
                                                  <a:cs typeface="OPPOSans R" panose="00020600040101010101" pitchFamily="18" charset="-122"/>
                                                  <a:sym typeface="OPPOSans R" panose="00020600040101010101" pitchFamily="18" charset="-122"/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0289" name="Line 755"/>
                                              <p:cNvSpPr>
                                                <a:spLocks noChangeShapeType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1429" y="2160"/>
                                                <a:ext cx="317" cy="318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noFill/>
                                              <a:ln w="1587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</a:ln>
                                              <a:extLst>
                                                <a:ext uri="{909E8E84-426E-40DD-AFC4-6F175D3DCCD1}">
                                                  <a14:hiddenFill xmlns:a14="http://schemas.microsoft.com/office/drawing/2010/main">
                                                    <a:noFill/>
                                                  </a14:hiddenFill>
                                                </a:ext>
                                              </a:extLst>
                                            </p:spPr>
                                            <p:txBody>
                                              <a:bodyPr/>
                                              <a:lstStyle/>
                                              <a:p>
                                                <a:endParaRPr lang="zh-CN" altLang="en-US">
                                                  <a:latin typeface="OPPOSans R" panose="00020600040101010101" pitchFamily="18" charset="-122"/>
                                                  <a:ea typeface="OPPOSans R" panose="00020600040101010101" pitchFamily="18" charset="-122"/>
                                                  <a:cs typeface="OPPOSans R" panose="00020600040101010101" pitchFamily="18" charset="-122"/>
                                                  <a:sym typeface="OPPOSans R" panose="00020600040101010101" pitchFamily="18" charset="-122"/>
                                                </a:endParaRPr>
                                              </a:p>
                                            </p:txBody>
                                          </p:sp>
                                        </p:grpSp>
                                      </p:grpSp>
                                    </p:grpSp>
                                  </p:grpSp>
                                </p:grpSp>
                              </p:grp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  <p:grpSp>
              <p:nvGrpSpPr>
                <p:cNvPr id="10290" name="Group 756"/>
                <p:cNvGrpSpPr/>
                <p:nvPr/>
              </p:nvGrpSpPr>
              <p:grpSpPr bwMode="auto">
                <a:xfrm>
                  <a:off x="2608" y="3226"/>
                  <a:ext cx="408" cy="282"/>
                  <a:chOff x="2608" y="3226"/>
                  <a:chExt cx="408" cy="282"/>
                </a:xfrm>
              </p:grpSpPr>
              <p:sp>
                <p:nvSpPr>
                  <p:cNvPr id="10291" name="Line 75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08" y="3226"/>
                    <a:ext cx="403" cy="157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endParaRPr>
                  </a:p>
                </p:txBody>
              </p:sp>
              <p:sp>
                <p:nvSpPr>
                  <p:cNvPr id="10292" name="Line 758"/>
                  <p:cNvSpPr>
                    <a:spLocks noChangeShapeType="1"/>
                  </p:cNvSpPr>
                  <p:nvPr/>
                </p:nvSpPr>
                <p:spPr bwMode="auto">
                  <a:xfrm>
                    <a:off x="2608" y="3385"/>
                    <a:ext cx="408" cy="123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22"/>
          <p:cNvSpPr txBox="1">
            <a:spLocks noChangeArrowheads="1"/>
          </p:cNvSpPr>
          <p:nvPr/>
        </p:nvSpPr>
        <p:spPr bwMode="auto">
          <a:xfrm>
            <a:off x="660400" y="1588136"/>
            <a:ext cx="10458450" cy="295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9750" indent="-539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下面的数，哪些是</a:t>
            </a:r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的倍数？哪些是</a:t>
            </a:r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的倍数？哪些是</a:t>
            </a:r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的倍数？哪些是质数？哪些是合数？哪些是奇数？哪些是偶数？</a:t>
            </a:r>
            <a:r>
              <a:rPr lang="zh-CN" altLang="en-US" sz="2400" b="1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（选自教材</a:t>
            </a:r>
            <a:r>
              <a:rPr lang="en-US" altLang="zh-CN" sz="2400" b="1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P118  T1</a:t>
            </a:r>
            <a:r>
              <a:rPr lang="zh-CN" altLang="en-US" sz="2400" b="1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  <a:p>
            <a:pPr indent="-3175" eaLnBrk="1" hangingPunct="1">
              <a:lnSpc>
                <a:spcPct val="200000"/>
              </a:lnSpc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54</a:t>
            </a:r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　</a:t>
            </a:r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89</a:t>
            </a:r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　</a:t>
            </a:r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81</a:t>
            </a:r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　</a:t>
            </a:r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285</a:t>
            </a:r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　</a:t>
            </a:r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270</a:t>
            </a:r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　</a:t>
            </a:r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111</a:t>
            </a:r>
          </a:p>
          <a:p>
            <a:pPr indent="-3175" eaLnBrk="1" hangingPunct="1">
              <a:lnSpc>
                <a:spcPct val="200000"/>
              </a:lnSpc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912</a:t>
            </a:r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　</a:t>
            </a:r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47</a:t>
            </a:r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　</a:t>
            </a:r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120</a:t>
            </a:r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　</a:t>
            </a:r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79</a:t>
            </a:r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　</a:t>
            </a:r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　</a:t>
            </a:r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22"/>
          <p:cNvSpPr txBox="1">
            <a:spLocks noChangeArrowheads="1"/>
          </p:cNvSpPr>
          <p:nvPr/>
        </p:nvSpPr>
        <p:spPr bwMode="auto">
          <a:xfrm>
            <a:off x="1132681" y="1151876"/>
            <a:ext cx="10271125" cy="516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9750" indent="-539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的倍数：</a:t>
            </a:r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___________________________________</a:t>
            </a:r>
          </a:p>
          <a:p>
            <a:pPr>
              <a:lnSpc>
                <a:spcPct val="2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的倍数：</a:t>
            </a:r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___________________________________</a:t>
            </a:r>
          </a:p>
          <a:p>
            <a:pPr>
              <a:lnSpc>
                <a:spcPct val="2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的倍数：</a:t>
            </a:r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___________________________________</a:t>
            </a: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质数：</a:t>
            </a:r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______________________________________</a:t>
            </a: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合数：</a:t>
            </a:r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______________________________________</a:t>
            </a: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奇数：</a:t>
            </a:r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______________________________________</a:t>
            </a: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偶数：</a:t>
            </a:r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______________________________________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419350" y="5650479"/>
            <a:ext cx="7397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54</a:t>
            </a:r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270</a:t>
            </a:r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912</a:t>
            </a:r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120</a:t>
            </a:r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 </a:t>
            </a:r>
            <a:endParaRPr lang="zh-CN" altLang="zh-CN" sz="2400" b="1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419350" y="1256160"/>
            <a:ext cx="6707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54</a:t>
            </a:r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270</a:t>
            </a:r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912</a:t>
            </a:r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120</a:t>
            </a:r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endParaRPr lang="zh-CN" altLang="zh-CN" sz="2400" b="1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419350" y="1988546"/>
            <a:ext cx="8680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54</a:t>
            </a:r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81</a:t>
            </a:r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285</a:t>
            </a:r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270</a:t>
            </a:r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111</a:t>
            </a:r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912</a:t>
            </a:r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120</a:t>
            </a:r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45</a:t>
            </a:r>
            <a:endParaRPr lang="zh-CN" altLang="zh-CN" sz="2400" b="1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419350" y="2720932"/>
            <a:ext cx="4713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285</a:t>
            </a:r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270</a:t>
            </a:r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120</a:t>
            </a:r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45</a:t>
            </a:r>
            <a:endParaRPr lang="zh-CN" altLang="zh-CN" sz="2400" b="1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419350" y="3453318"/>
            <a:ext cx="3957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89</a:t>
            </a:r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47</a:t>
            </a:r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79</a:t>
            </a:r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endParaRPr lang="zh-CN" altLang="zh-CN" sz="2400" b="1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419350" y="4185705"/>
            <a:ext cx="9099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54</a:t>
            </a:r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81</a:t>
            </a:r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285</a:t>
            </a:r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270</a:t>
            </a:r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111</a:t>
            </a:r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 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912</a:t>
            </a:r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120</a:t>
            </a:r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45</a:t>
            </a:r>
            <a:endParaRPr lang="zh-CN" altLang="zh-CN" sz="2400" b="1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419350" y="4918091"/>
            <a:ext cx="7289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89</a:t>
            </a:r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81</a:t>
            </a:r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285</a:t>
            </a:r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111</a:t>
            </a:r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47</a:t>
            </a:r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79</a:t>
            </a:r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45</a:t>
            </a:r>
            <a:endParaRPr lang="zh-CN" altLang="zh-CN" sz="2400" b="1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矩形 3"/>
          <p:cNvSpPr>
            <a:spLocks noChangeArrowheads="1"/>
          </p:cNvSpPr>
          <p:nvPr/>
        </p:nvSpPr>
        <p:spPr bwMode="auto">
          <a:xfrm>
            <a:off x="1262064" y="2361738"/>
            <a:ext cx="9971087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分数的意义是什么？ 分数与除法的怎样的关系？</a:t>
            </a:r>
          </a:p>
        </p:txBody>
      </p:sp>
      <p:pic>
        <p:nvPicPr>
          <p:cNvPr id="14338" name="图片 2" descr="标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1442393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文本框 5"/>
          <p:cNvSpPr txBox="1">
            <a:spLocks noChangeArrowheads="1"/>
          </p:cNvSpPr>
          <p:nvPr/>
        </p:nvSpPr>
        <p:spPr bwMode="auto">
          <a:xfrm>
            <a:off x="1374774" y="1415407"/>
            <a:ext cx="1976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知识点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endParaRPr lang="en-US" altLang="zh-CN" sz="2400" b="1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4340" name="文本框 7"/>
          <p:cNvSpPr txBox="1">
            <a:spLocks noChangeArrowheads="1"/>
          </p:cNvSpPr>
          <p:nvPr/>
        </p:nvSpPr>
        <p:spPr bwMode="auto">
          <a:xfrm>
            <a:off x="3494087" y="1442394"/>
            <a:ext cx="4716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分数的意义和性质</a:t>
            </a:r>
          </a:p>
        </p:txBody>
      </p:sp>
      <p:sp>
        <p:nvSpPr>
          <p:cNvPr id="17429" name="AutoShape 27"/>
          <p:cNvSpPr>
            <a:spLocks noChangeArrowheads="1"/>
          </p:cNvSpPr>
          <p:nvPr/>
        </p:nvSpPr>
        <p:spPr bwMode="auto">
          <a:xfrm>
            <a:off x="887412" y="3073832"/>
            <a:ext cx="103457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</a:t>
            </a:r>
            <a:r>
              <a:rPr lang="zh-CN" altLang="zh-CN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把单位 </a:t>
            </a:r>
            <a:r>
              <a:rPr lang="en-US" altLang="zh-CN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“1” </a:t>
            </a:r>
            <a:r>
              <a:rPr lang="zh-CN" altLang="zh-CN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平均分成若干份，表示这样一份或几份都可以用分数表示；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728789" y="4410373"/>
            <a:ext cx="29546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分数与除法的关系：</a:t>
            </a:r>
            <a:endParaRPr lang="zh-CN" altLang="en-US" sz="24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830" y="4105450"/>
            <a:ext cx="4281170" cy="10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17429" grpId="0" bldLvl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007配色-3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D52E2C"/>
      </a:accent1>
      <a:accent2>
        <a:srgbClr val="F4C043"/>
      </a:accent2>
      <a:accent3>
        <a:srgbClr val="333333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1307</Words>
  <Application>Microsoft Office PowerPoint</Application>
  <PresentationFormat>宽屏</PresentationFormat>
  <Paragraphs>239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FandolFang R</vt:lpstr>
      <vt:lpstr>OPPOSans H</vt:lpstr>
      <vt:lpstr>OPPOSans R</vt:lpstr>
      <vt:lpstr>思源黑体 CN Light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581</cp:revision>
  <dcterms:created xsi:type="dcterms:W3CDTF">2020-07-01T00:49:00Z</dcterms:created>
  <dcterms:modified xsi:type="dcterms:W3CDTF">2021-01-08T23:31:01Z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