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87" r:id="rId10"/>
    <p:sldId id="268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712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D175"/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996" y="114"/>
      </p:cViewPr>
      <p:guideLst>
        <p:guide pos="415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29D1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29D1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1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2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2" r="20878" b="38357"/>
          <a:stretch>
            <a:fillRect/>
          </a:stretch>
        </p:blipFill>
        <p:spPr>
          <a:xfrm>
            <a:off x="8625280" y="-1040557"/>
            <a:ext cx="4380272" cy="4355438"/>
          </a:xfrm>
          <a:custGeom>
            <a:avLst/>
            <a:gdLst>
              <a:gd name="connsiteX0" fmla="*/ 2190136 w 4380272"/>
              <a:gd name="connsiteY0" fmla="*/ 0 h 4355438"/>
              <a:gd name="connsiteX1" fmla="*/ 4380272 w 4380272"/>
              <a:gd name="connsiteY1" fmla="*/ 2177719 h 4355438"/>
              <a:gd name="connsiteX2" fmla="*/ 2190136 w 4380272"/>
              <a:gd name="connsiteY2" fmla="*/ 4355438 h 4355438"/>
              <a:gd name="connsiteX3" fmla="*/ 0 w 4380272"/>
              <a:gd name="connsiteY3" fmla="*/ 2177719 h 4355438"/>
              <a:gd name="connsiteX4" fmla="*/ 2190136 w 4380272"/>
              <a:gd name="connsiteY4" fmla="*/ 0 h 435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0272" h="4355438">
                <a:moveTo>
                  <a:pt x="2190136" y="0"/>
                </a:moveTo>
                <a:cubicBezTo>
                  <a:pt x="3399715" y="0"/>
                  <a:pt x="4380272" y="974998"/>
                  <a:pt x="4380272" y="2177719"/>
                </a:cubicBezTo>
                <a:cubicBezTo>
                  <a:pt x="4380272" y="3380440"/>
                  <a:pt x="3399715" y="4355438"/>
                  <a:pt x="2190136" y="4355438"/>
                </a:cubicBezTo>
                <a:cubicBezTo>
                  <a:pt x="980557" y="4355438"/>
                  <a:pt x="0" y="3380440"/>
                  <a:pt x="0" y="2177719"/>
                </a:cubicBezTo>
                <a:cubicBezTo>
                  <a:pt x="0" y="974998"/>
                  <a:pt x="980557" y="0"/>
                  <a:pt x="2190136" y="0"/>
                </a:cubicBez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8" t="55492" r="44411"/>
          <a:stretch>
            <a:fillRect/>
          </a:stretch>
        </p:blipFill>
        <p:spPr>
          <a:xfrm>
            <a:off x="7269361" y="2880271"/>
            <a:ext cx="3242150" cy="3144729"/>
          </a:xfrm>
          <a:custGeom>
            <a:avLst/>
            <a:gdLst>
              <a:gd name="connsiteX0" fmla="*/ 1621075 w 3242150"/>
              <a:gd name="connsiteY0" fmla="*/ 0 h 3144729"/>
              <a:gd name="connsiteX1" fmla="*/ 3242150 w 3242150"/>
              <a:gd name="connsiteY1" fmla="*/ 1611885 h 3144729"/>
              <a:gd name="connsiteX2" fmla="*/ 2252071 w 3242150"/>
              <a:gd name="connsiteY2" fmla="*/ 3097100 h 3144729"/>
              <a:gd name="connsiteX3" fmla="*/ 2121197 w 3242150"/>
              <a:gd name="connsiteY3" fmla="*/ 3144729 h 3144729"/>
              <a:gd name="connsiteX4" fmla="*/ 1120953 w 3242150"/>
              <a:gd name="connsiteY4" fmla="*/ 3144729 h 3144729"/>
              <a:gd name="connsiteX5" fmla="*/ 990079 w 3242150"/>
              <a:gd name="connsiteY5" fmla="*/ 3097100 h 3144729"/>
              <a:gd name="connsiteX6" fmla="*/ 0 w 3242150"/>
              <a:gd name="connsiteY6" fmla="*/ 1611885 h 3144729"/>
              <a:gd name="connsiteX7" fmla="*/ 1621075 w 3242150"/>
              <a:gd name="connsiteY7" fmla="*/ 0 h 314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50" h="3144729">
                <a:moveTo>
                  <a:pt x="1621075" y="0"/>
                </a:moveTo>
                <a:cubicBezTo>
                  <a:pt x="2516370" y="0"/>
                  <a:pt x="3242150" y="721665"/>
                  <a:pt x="3242150" y="1611885"/>
                </a:cubicBezTo>
                <a:cubicBezTo>
                  <a:pt x="3242150" y="2279550"/>
                  <a:pt x="2833899" y="2852403"/>
                  <a:pt x="2252071" y="3097100"/>
                </a:cubicBezTo>
                <a:lnTo>
                  <a:pt x="2121197" y="3144729"/>
                </a:lnTo>
                <a:lnTo>
                  <a:pt x="1120953" y="3144729"/>
                </a:lnTo>
                <a:lnTo>
                  <a:pt x="990079" y="3097100"/>
                </a:lnTo>
                <a:cubicBezTo>
                  <a:pt x="408251" y="2852403"/>
                  <a:pt x="0" y="2279550"/>
                  <a:pt x="0" y="1611885"/>
                </a:cubicBezTo>
                <a:cubicBezTo>
                  <a:pt x="0" y="721665"/>
                  <a:pt x="725780" y="0"/>
                  <a:pt x="1621075" y="0"/>
                </a:cubicBez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3" t="60373" r="20284" b="7929"/>
          <a:stretch>
            <a:fillRect/>
          </a:stretch>
        </p:blipFill>
        <p:spPr>
          <a:xfrm>
            <a:off x="10816101" y="3225124"/>
            <a:ext cx="2252428" cy="2239658"/>
          </a:xfrm>
          <a:custGeom>
            <a:avLst/>
            <a:gdLst>
              <a:gd name="connsiteX0" fmla="*/ 1126214 w 2252428"/>
              <a:gd name="connsiteY0" fmla="*/ 0 h 2239658"/>
              <a:gd name="connsiteX1" fmla="*/ 2252428 w 2252428"/>
              <a:gd name="connsiteY1" fmla="*/ 1119829 h 2239658"/>
              <a:gd name="connsiteX2" fmla="*/ 1126214 w 2252428"/>
              <a:gd name="connsiteY2" fmla="*/ 2239658 h 2239658"/>
              <a:gd name="connsiteX3" fmla="*/ 0 w 2252428"/>
              <a:gd name="connsiteY3" fmla="*/ 1119829 h 2239658"/>
              <a:gd name="connsiteX4" fmla="*/ 1126214 w 2252428"/>
              <a:gd name="connsiteY4" fmla="*/ 0 h 223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2428" h="2239658">
                <a:moveTo>
                  <a:pt x="1126214" y="0"/>
                </a:moveTo>
                <a:cubicBezTo>
                  <a:pt x="1748205" y="0"/>
                  <a:pt x="2252428" y="501365"/>
                  <a:pt x="2252428" y="1119829"/>
                </a:cubicBezTo>
                <a:cubicBezTo>
                  <a:pt x="2252428" y="1738293"/>
                  <a:pt x="1748205" y="2239658"/>
                  <a:pt x="1126214" y="2239658"/>
                </a:cubicBezTo>
                <a:cubicBezTo>
                  <a:pt x="504223" y="2239658"/>
                  <a:pt x="0" y="1738293"/>
                  <a:pt x="0" y="1119829"/>
                </a:cubicBezTo>
                <a:cubicBezTo>
                  <a:pt x="0" y="501365"/>
                  <a:pt x="504223" y="0"/>
                  <a:pt x="1126214" y="0"/>
                </a:cubicBez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5" t="100000" r="54988" b="-1119"/>
          <a:stretch>
            <a:fillRect/>
          </a:stretch>
        </p:blipFill>
        <p:spPr>
          <a:xfrm>
            <a:off x="8390314" y="6025000"/>
            <a:ext cx="1000244" cy="79041"/>
          </a:xfrm>
          <a:custGeom>
            <a:avLst/>
            <a:gdLst>
              <a:gd name="connsiteX0" fmla="*/ 0 w 1000244"/>
              <a:gd name="connsiteY0" fmla="*/ 0 h 79041"/>
              <a:gd name="connsiteX1" fmla="*/ 1000244 w 1000244"/>
              <a:gd name="connsiteY1" fmla="*/ 0 h 79041"/>
              <a:gd name="connsiteX2" fmla="*/ 982180 w 1000244"/>
              <a:gd name="connsiteY2" fmla="*/ 6574 h 79041"/>
              <a:gd name="connsiteX3" fmla="*/ 500122 w 1000244"/>
              <a:gd name="connsiteY3" fmla="*/ 79041 h 79041"/>
              <a:gd name="connsiteX4" fmla="*/ 18064 w 1000244"/>
              <a:gd name="connsiteY4" fmla="*/ 6574 h 79041"/>
              <a:gd name="connsiteX5" fmla="*/ 0 w 1000244"/>
              <a:gd name="connsiteY5" fmla="*/ 0 h 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244" h="79041">
                <a:moveTo>
                  <a:pt x="0" y="0"/>
                </a:moveTo>
                <a:lnTo>
                  <a:pt x="1000244" y="0"/>
                </a:lnTo>
                <a:lnTo>
                  <a:pt x="982180" y="6574"/>
                </a:lnTo>
                <a:cubicBezTo>
                  <a:pt x="829898" y="53670"/>
                  <a:pt x="667990" y="79041"/>
                  <a:pt x="500122" y="79041"/>
                </a:cubicBezTo>
                <a:cubicBezTo>
                  <a:pt x="332254" y="79041"/>
                  <a:pt x="170346" y="53670"/>
                  <a:pt x="18064" y="6574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同心圆 20"/>
          <p:cNvSpPr/>
          <p:nvPr/>
        </p:nvSpPr>
        <p:spPr>
          <a:xfrm>
            <a:off x="10389485" y="5489617"/>
            <a:ext cx="874053" cy="874053"/>
          </a:xfrm>
          <a:prstGeom prst="donut">
            <a:avLst>
              <a:gd name="adj" fmla="val 2929"/>
            </a:avLst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2" name="同心圆 21"/>
          <p:cNvSpPr/>
          <p:nvPr/>
        </p:nvSpPr>
        <p:spPr>
          <a:xfrm>
            <a:off x="5608319" y="5489617"/>
            <a:ext cx="2348139" cy="2348139"/>
          </a:xfrm>
          <a:prstGeom prst="donut">
            <a:avLst>
              <a:gd name="adj" fmla="val 2929"/>
            </a:avLst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670108" y="1649624"/>
            <a:ext cx="1045434" cy="1045434"/>
          </a:xfrm>
          <a:prstGeom prst="ellipse">
            <a:avLst/>
          </a:prstGeom>
          <a:solidFill>
            <a:srgbClr val="00C85A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25" name="组合 2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0C8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29" name="文本框 2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C85A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2.2     </a:t>
                  </a:r>
                  <a:r>
                    <a:rPr lang="zh-CN" altLang="en-US" sz="5400" b="1" dirty="0">
                      <a:solidFill>
                        <a:srgbClr val="00C85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左 、右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85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6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单元   位置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00C85A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人教版小学数学一年级上册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2" r="20878" b="38357"/>
          <a:stretch>
            <a:fillRect/>
          </a:stretch>
        </p:blipFill>
        <p:spPr>
          <a:xfrm>
            <a:off x="8625280" y="-1040557"/>
            <a:ext cx="4380272" cy="4355438"/>
          </a:xfrm>
          <a:custGeom>
            <a:avLst/>
            <a:gdLst>
              <a:gd name="connsiteX0" fmla="*/ 2190136 w 4380272"/>
              <a:gd name="connsiteY0" fmla="*/ 0 h 4355438"/>
              <a:gd name="connsiteX1" fmla="*/ 4380272 w 4380272"/>
              <a:gd name="connsiteY1" fmla="*/ 2177719 h 4355438"/>
              <a:gd name="connsiteX2" fmla="*/ 2190136 w 4380272"/>
              <a:gd name="connsiteY2" fmla="*/ 4355438 h 4355438"/>
              <a:gd name="connsiteX3" fmla="*/ 0 w 4380272"/>
              <a:gd name="connsiteY3" fmla="*/ 2177719 h 4355438"/>
              <a:gd name="connsiteX4" fmla="*/ 2190136 w 4380272"/>
              <a:gd name="connsiteY4" fmla="*/ 0 h 435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0272" h="4355438">
                <a:moveTo>
                  <a:pt x="2190136" y="0"/>
                </a:moveTo>
                <a:cubicBezTo>
                  <a:pt x="3399715" y="0"/>
                  <a:pt x="4380272" y="974998"/>
                  <a:pt x="4380272" y="2177719"/>
                </a:cubicBezTo>
                <a:cubicBezTo>
                  <a:pt x="4380272" y="3380440"/>
                  <a:pt x="3399715" y="4355438"/>
                  <a:pt x="2190136" y="4355438"/>
                </a:cubicBezTo>
                <a:cubicBezTo>
                  <a:pt x="980557" y="4355438"/>
                  <a:pt x="0" y="3380440"/>
                  <a:pt x="0" y="2177719"/>
                </a:cubicBezTo>
                <a:cubicBezTo>
                  <a:pt x="0" y="974998"/>
                  <a:pt x="980557" y="0"/>
                  <a:pt x="2190136" y="0"/>
                </a:cubicBez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8" t="55492" r="44411"/>
          <a:stretch>
            <a:fillRect/>
          </a:stretch>
        </p:blipFill>
        <p:spPr>
          <a:xfrm>
            <a:off x="7269361" y="2880271"/>
            <a:ext cx="3242150" cy="3144729"/>
          </a:xfrm>
          <a:custGeom>
            <a:avLst/>
            <a:gdLst>
              <a:gd name="connsiteX0" fmla="*/ 1621075 w 3242150"/>
              <a:gd name="connsiteY0" fmla="*/ 0 h 3144729"/>
              <a:gd name="connsiteX1" fmla="*/ 3242150 w 3242150"/>
              <a:gd name="connsiteY1" fmla="*/ 1611885 h 3144729"/>
              <a:gd name="connsiteX2" fmla="*/ 2252071 w 3242150"/>
              <a:gd name="connsiteY2" fmla="*/ 3097100 h 3144729"/>
              <a:gd name="connsiteX3" fmla="*/ 2121197 w 3242150"/>
              <a:gd name="connsiteY3" fmla="*/ 3144729 h 3144729"/>
              <a:gd name="connsiteX4" fmla="*/ 1120953 w 3242150"/>
              <a:gd name="connsiteY4" fmla="*/ 3144729 h 3144729"/>
              <a:gd name="connsiteX5" fmla="*/ 990079 w 3242150"/>
              <a:gd name="connsiteY5" fmla="*/ 3097100 h 3144729"/>
              <a:gd name="connsiteX6" fmla="*/ 0 w 3242150"/>
              <a:gd name="connsiteY6" fmla="*/ 1611885 h 3144729"/>
              <a:gd name="connsiteX7" fmla="*/ 1621075 w 3242150"/>
              <a:gd name="connsiteY7" fmla="*/ 0 h 314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50" h="3144729">
                <a:moveTo>
                  <a:pt x="1621075" y="0"/>
                </a:moveTo>
                <a:cubicBezTo>
                  <a:pt x="2516370" y="0"/>
                  <a:pt x="3242150" y="721665"/>
                  <a:pt x="3242150" y="1611885"/>
                </a:cubicBezTo>
                <a:cubicBezTo>
                  <a:pt x="3242150" y="2279550"/>
                  <a:pt x="2833899" y="2852403"/>
                  <a:pt x="2252071" y="3097100"/>
                </a:cubicBezTo>
                <a:lnTo>
                  <a:pt x="2121197" y="3144729"/>
                </a:lnTo>
                <a:lnTo>
                  <a:pt x="1120953" y="3144729"/>
                </a:lnTo>
                <a:lnTo>
                  <a:pt x="990079" y="3097100"/>
                </a:lnTo>
                <a:cubicBezTo>
                  <a:pt x="408251" y="2852403"/>
                  <a:pt x="0" y="2279550"/>
                  <a:pt x="0" y="1611885"/>
                </a:cubicBezTo>
                <a:cubicBezTo>
                  <a:pt x="0" y="721665"/>
                  <a:pt x="725780" y="0"/>
                  <a:pt x="1621075" y="0"/>
                </a:cubicBez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3" t="60373" r="20284" b="7929"/>
          <a:stretch>
            <a:fillRect/>
          </a:stretch>
        </p:blipFill>
        <p:spPr>
          <a:xfrm>
            <a:off x="10816101" y="3225124"/>
            <a:ext cx="2252428" cy="2239658"/>
          </a:xfrm>
          <a:custGeom>
            <a:avLst/>
            <a:gdLst>
              <a:gd name="connsiteX0" fmla="*/ 1126214 w 2252428"/>
              <a:gd name="connsiteY0" fmla="*/ 0 h 2239658"/>
              <a:gd name="connsiteX1" fmla="*/ 2252428 w 2252428"/>
              <a:gd name="connsiteY1" fmla="*/ 1119829 h 2239658"/>
              <a:gd name="connsiteX2" fmla="*/ 1126214 w 2252428"/>
              <a:gd name="connsiteY2" fmla="*/ 2239658 h 2239658"/>
              <a:gd name="connsiteX3" fmla="*/ 0 w 2252428"/>
              <a:gd name="connsiteY3" fmla="*/ 1119829 h 2239658"/>
              <a:gd name="connsiteX4" fmla="*/ 1126214 w 2252428"/>
              <a:gd name="connsiteY4" fmla="*/ 0 h 223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2428" h="2239658">
                <a:moveTo>
                  <a:pt x="1126214" y="0"/>
                </a:moveTo>
                <a:cubicBezTo>
                  <a:pt x="1748205" y="0"/>
                  <a:pt x="2252428" y="501365"/>
                  <a:pt x="2252428" y="1119829"/>
                </a:cubicBezTo>
                <a:cubicBezTo>
                  <a:pt x="2252428" y="1738293"/>
                  <a:pt x="1748205" y="2239658"/>
                  <a:pt x="1126214" y="2239658"/>
                </a:cubicBezTo>
                <a:cubicBezTo>
                  <a:pt x="504223" y="2239658"/>
                  <a:pt x="0" y="1738293"/>
                  <a:pt x="0" y="1119829"/>
                </a:cubicBezTo>
                <a:cubicBezTo>
                  <a:pt x="0" y="501365"/>
                  <a:pt x="504223" y="0"/>
                  <a:pt x="1126214" y="0"/>
                </a:cubicBez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5" t="100000" r="54988" b="-1119"/>
          <a:stretch>
            <a:fillRect/>
          </a:stretch>
        </p:blipFill>
        <p:spPr>
          <a:xfrm>
            <a:off x="8390314" y="6025000"/>
            <a:ext cx="1000244" cy="79041"/>
          </a:xfrm>
          <a:custGeom>
            <a:avLst/>
            <a:gdLst>
              <a:gd name="connsiteX0" fmla="*/ 0 w 1000244"/>
              <a:gd name="connsiteY0" fmla="*/ 0 h 79041"/>
              <a:gd name="connsiteX1" fmla="*/ 1000244 w 1000244"/>
              <a:gd name="connsiteY1" fmla="*/ 0 h 79041"/>
              <a:gd name="connsiteX2" fmla="*/ 982180 w 1000244"/>
              <a:gd name="connsiteY2" fmla="*/ 6574 h 79041"/>
              <a:gd name="connsiteX3" fmla="*/ 500122 w 1000244"/>
              <a:gd name="connsiteY3" fmla="*/ 79041 h 79041"/>
              <a:gd name="connsiteX4" fmla="*/ 18064 w 1000244"/>
              <a:gd name="connsiteY4" fmla="*/ 6574 h 79041"/>
              <a:gd name="connsiteX5" fmla="*/ 0 w 1000244"/>
              <a:gd name="connsiteY5" fmla="*/ 0 h 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244" h="79041">
                <a:moveTo>
                  <a:pt x="0" y="0"/>
                </a:moveTo>
                <a:lnTo>
                  <a:pt x="1000244" y="0"/>
                </a:lnTo>
                <a:lnTo>
                  <a:pt x="982180" y="6574"/>
                </a:lnTo>
                <a:cubicBezTo>
                  <a:pt x="829898" y="53670"/>
                  <a:pt x="667990" y="79041"/>
                  <a:pt x="500122" y="79041"/>
                </a:cubicBezTo>
                <a:cubicBezTo>
                  <a:pt x="332254" y="79041"/>
                  <a:pt x="170346" y="53670"/>
                  <a:pt x="18064" y="6574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同心圆 20"/>
          <p:cNvSpPr/>
          <p:nvPr/>
        </p:nvSpPr>
        <p:spPr>
          <a:xfrm>
            <a:off x="10389485" y="5489617"/>
            <a:ext cx="874053" cy="874053"/>
          </a:xfrm>
          <a:prstGeom prst="donut">
            <a:avLst>
              <a:gd name="adj" fmla="val 2929"/>
            </a:avLst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2" name="同心圆 21"/>
          <p:cNvSpPr/>
          <p:nvPr/>
        </p:nvSpPr>
        <p:spPr>
          <a:xfrm>
            <a:off x="5608319" y="5489617"/>
            <a:ext cx="2348139" cy="2348139"/>
          </a:xfrm>
          <a:prstGeom prst="donut">
            <a:avLst>
              <a:gd name="adj" fmla="val 2929"/>
            </a:avLst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670108" y="1649624"/>
            <a:ext cx="1045434" cy="1045434"/>
          </a:xfrm>
          <a:prstGeom prst="ellipse">
            <a:avLst/>
          </a:prstGeom>
          <a:solidFill>
            <a:srgbClr val="00C85A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25" name="组合 2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0C8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29" name="文本框 2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5400" b="1" dirty="0">
                      <a:solidFill>
                        <a:srgbClr val="00C85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85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6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单元   位置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00C85A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人教版小学数学一年级上册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660400" y="1231924"/>
            <a:ext cx="3829895" cy="4655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一、我会圈。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圈出正确答案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 </a:t>
            </a:r>
            <a:endParaRPr lang="zh-CN" altLang="zh-CN" sz="22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2162628" y="4497379"/>
            <a:ext cx="8128000" cy="13087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瞧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快乐的三口之家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!</a:t>
            </a:r>
            <a:endParaRPr lang="zh-CN" altLang="zh-CN" sz="22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爸爸的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左　右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手牵着宝宝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妈妈的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左　右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手牵着宝宝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endParaRPr lang="zh-CN" altLang="zh-CN" sz="22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宝宝的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左　右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边是爸爸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宝宝的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左　右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边是妈妈。</a:t>
            </a:r>
          </a:p>
        </p:txBody>
      </p:sp>
      <p:pic>
        <p:nvPicPr>
          <p:cNvPr id="4" name="VM1TR39Z.eps" descr="id:2147488621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4791026" y="1737051"/>
            <a:ext cx="2609948" cy="2581232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058276" y="4881485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946708" y="4865075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621384" y="5289466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082612" y="5289466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59" y="4373276"/>
            <a:ext cx="1707020" cy="176082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spect="1"/>
          </p:cNvSpPr>
          <p:nvPr/>
        </p:nvSpPr>
        <p:spPr>
          <a:xfrm>
            <a:off x="660400" y="1179870"/>
            <a:ext cx="8128000" cy="4655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二、我会涂。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请把正确答案涂上你喜欢的颜色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endParaRPr lang="zh-CN" altLang="zh-CN" sz="22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2875719" y="1957375"/>
          <a:ext cx="6440563" cy="3917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3" imgW="3839210" imgH="2339340" progId="Word.Document.12">
                  <p:embed/>
                </p:oleObj>
              </mc:Choice>
              <mc:Fallback>
                <p:oleObj name="文档" r:id="rId3" imgW="3839210" imgH="2339340" progId="Word.Document.12">
                  <p:embed/>
                  <p:pic>
                    <p:nvPicPr>
                      <p:cNvPr id="0" name="对象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5719" y="1957375"/>
                        <a:ext cx="6440563" cy="3917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3929025" y="2667088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77690" y="2667088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73041" y="3234768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68136" y="3228940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75719" y="4631108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9848" y="4631108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75719" y="5337024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72012" y="5337024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59" y="4373276"/>
            <a:ext cx="1707020" cy="176082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660400" y="1403112"/>
            <a:ext cx="8128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三、我会做。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请将正确答案画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“√”)</a:t>
            </a:r>
            <a:endParaRPr lang="zh-CN" altLang="zh-CN" sz="22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200" b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上下楼梯时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我们应靠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左　右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边行。</a:t>
            </a:r>
          </a:p>
          <a:p>
            <a:pPr>
              <a:lnSpc>
                <a:spcPct val="20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200" b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我们写字时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通常用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左　右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手握笔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,(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左　右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手压住本子。</a:t>
            </a:r>
          </a:p>
          <a:p>
            <a:pPr>
              <a:lnSpc>
                <a:spcPct val="20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200" b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升国旗时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小明举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左　右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手向国旗敬礼。</a:t>
            </a:r>
          </a:p>
        </p:txBody>
      </p:sp>
      <p:sp>
        <p:nvSpPr>
          <p:cNvPr id="15" name="矩形 14"/>
          <p:cNvSpPr>
            <a:spLocks noChangeAspect="1"/>
          </p:cNvSpPr>
          <p:nvPr/>
        </p:nvSpPr>
        <p:spPr>
          <a:xfrm>
            <a:off x="4223571" y="2415826"/>
            <a:ext cx="340158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√</a:t>
            </a:r>
            <a:endParaRPr lang="zh-CN" altLang="en-US" sz="22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spect="1"/>
          </p:cNvSpPr>
          <p:nvPr/>
        </p:nvSpPr>
        <p:spPr>
          <a:xfrm>
            <a:off x="3883413" y="3145623"/>
            <a:ext cx="340158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√</a:t>
            </a:r>
            <a:endParaRPr lang="zh-CN" altLang="en-US" sz="22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spect="1"/>
          </p:cNvSpPr>
          <p:nvPr/>
        </p:nvSpPr>
        <p:spPr>
          <a:xfrm>
            <a:off x="5386006" y="3145622"/>
            <a:ext cx="340158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√</a:t>
            </a:r>
            <a:endParaRPr lang="zh-CN" altLang="en-US" sz="22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>
            <a:spLocks noChangeAspect="1"/>
          </p:cNvSpPr>
          <p:nvPr/>
        </p:nvSpPr>
        <p:spPr>
          <a:xfrm>
            <a:off x="3543255" y="3822879"/>
            <a:ext cx="340158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√</a:t>
            </a:r>
            <a:endParaRPr lang="zh-CN" altLang="en-US" sz="22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59" y="4373276"/>
            <a:ext cx="1707020" cy="1760823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660400" y="1434491"/>
            <a:ext cx="1955985" cy="4655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四、我会连。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endParaRPr lang="zh-CN" altLang="zh-CN" sz="22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" name="VM1TR47Z.eps" descr="id:2147488719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1850088" y="2772023"/>
            <a:ext cx="8352928" cy="2462253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2354144" y="3708127"/>
            <a:ext cx="5040560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722296" y="3708127"/>
            <a:ext cx="3672408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4730408" y="3708127"/>
            <a:ext cx="648072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4730408" y="3708127"/>
            <a:ext cx="2160240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7394704" y="3564111"/>
            <a:ext cx="792088" cy="115212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4730408" y="3564111"/>
            <a:ext cx="5040560" cy="115212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59" y="4373276"/>
            <a:ext cx="1707020" cy="1760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/>
          </p:cNvSpPr>
          <p:nvPr/>
        </p:nvSpPr>
        <p:spPr>
          <a:xfrm>
            <a:off x="618678" y="1189389"/>
            <a:ext cx="1955985" cy="4655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五、我会画。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endParaRPr lang="zh-CN" altLang="zh-CN" sz="22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2" name="VM1TR48ZJ.eps" descr="id:2147491959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2574663" y="1908373"/>
            <a:ext cx="7632848" cy="2367190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327087" y="4356645"/>
          <a:ext cx="8128000" cy="1637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4" imgW="3839210" imgH="774065" progId="Word.Document.12">
                  <p:embed/>
                </p:oleObj>
              </mc:Choice>
              <mc:Fallback>
                <p:oleObj name="文档" r:id="rId4" imgW="3839210" imgH="774065" progId="Word.Document.12">
                  <p:embed/>
                  <p:pic>
                    <p:nvPicPr>
                      <p:cNvPr id="0" name="对象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27087" y="4356645"/>
                        <a:ext cx="8128000" cy="1637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5591798" y="1984322"/>
            <a:ext cx="1440160" cy="699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40581" y="3531902"/>
            <a:ext cx="1742594" cy="699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69750" y="2738991"/>
            <a:ext cx="1440160" cy="699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975263" y="2748317"/>
            <a:ext cx="1440160" cy="699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59" y="4373276"/>
            <a:ext cx="1707020" cy="1760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660400" y="1321354"/>
            <a:ext cx="2238113" cy="4655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六、我会解答。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endParaRPr lang="zh-CN" altLang="zh-CN" sz="22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0" name="VM1TR50Z.eps" descr="id:2147491994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4434561" y="1521068"/>
            <a:ext cx="3322878" cy="1759869"/>
          </a:xfrm>
          <a:prstGeom prst="rect">
            <a:avLst/>
          </a:prstGeom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748364" y="3085337"/>
          <a:ext cx="7725458" cy="3298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4" imgW="3839210" imgH="1639570" progId="Word.Document.12">
                  <p:embed/>
                </p:oleObj>
              </mc:Choice>
              <mc:Fallback>
                <p:oleObj name="文档" r:id="rId4" imgW="3839210" imgH="163957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8364" y="3085337"/>
                        <a:ext cx="7725458" cy="3298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>
            <a:spLocks noChangeAspect="1"/>
          </p:cNvSpPr>
          <p:nvPr/>
        </p:nvSpPr>
        <p:spPr>
          <a:xfrm>
            <a:off x="2605379" y="3580607"/>
            <a:ext cx="340158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√</a:t>
            </a:r>
            <a:endParaRPr lang="zh-CN" altLang="en-US" sz="22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spect="1"/>
          </p:cNvSpPr>
          <p:nvPr/>
        </p:nvSpPr>
        <p:spPr>
          <a:xfrm>
            <a:off x="3939422" y="3573075"/>
            <a:ext cx="340158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√</a:t>
            </a:r>
            <a:endParaRPr lang="zh-CN" altLang="en-US" sz="22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spect="1"/>
          </p:cNvSpPr>
          <p:nvPr/>
        </p:nvSpPr>
        <p:spPr>
          <a:xfrm>
            <a:off x="2605379" y="4527641"/>
            <a:ext cx="340158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√</a:t>
            </a:r>
            <a:endParaRPr lang="zh-CN" altLang="en-US" sz="22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spect="1"/>
          </p:cNvSpPr>
          <p:nvPr/>
        </p:nvSpPr>
        <p:spPr>
          <a:xfrm>
            <a:off x="3939422" y="4565022"/>
            <a:ext cx="340158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√</a:t>
            </a:r>
            <a:endParaRPr lang="zh-CN" altLang="en-US" sz="22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>
            <a:spLocks noChangeAspect="1"/>
          </p:cNvSpPr>
          <p:nvPr/>
        </p:nvSpPr>
        <p:spPr>
          <a:xfrm>
            <a:off x="2092501" y="5672883"/>
            <a:ext cx="340158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√</a:t>
            </a:r>
            <a:endParaRPr lang="zh-CN" altLang="en-US" sz="22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>
            <a:spLocks noChangeAspect="1"/>
          </p:cNvSpPr>
          <p:nvPr/>
        </p:nvSpPr>
        <p:spPr>
          <a:xfrm>
            <a:off x="4441014" y="5696806"/>
            <a:ext cx="340158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√</a:t>
            </a:r>
            <a:endParaRPr lang="zh-CN" altLang="en-US" sz="22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59" y="4373276"/>
            <a:ext cx="1707020" cy="1760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660400" y="1226344"/>
            <a:ext cx="4801314" cy="4655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七、我会圈。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哪辆车走对了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?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圈出来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 </a:t>
            </a:r>
            <a:endParaRPr lang="zh-CN" altLang="zh-CN" sz="22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" name="VM1TR57Z.eps" descr="id:2147488817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4036946" y="1975108"/>
            <a:ext cx="5184576" cy="3964789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6423370" y="2282592"/>
            <a:ext cx="1296144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59" y="4373276"/>
            <a:ext cx="1707020" cy="1760823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宽屏</PresentationFormat>
  <Paragraphs>55</Paragraphs>
  <Slides>10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思源黑体 CN Light</vt:lpstr>
      <vt:lpstr>Arial</vt:lpstr>
      <vt:lpstr>办公资源网：www.bangongziyuan.com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2020-06-23T01:44:11Z</dcterms:created>
  <dcterms:modified xsi:type="dcterms:W3CDTF">2021-01-07T11:05:06Z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