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1" r:id="rId2"/>
    <p:sldId id="261" r:id="rId3"/>
    <p:sldId id="263" r:id="rId4"/>
    <p:sldId id="264" r:id="rId5"/>
    <p:sldId id="265" r:id="rId6"/>
    <p:sldId id="267" r:id="rId7"/>
    <p:sldId id="268" r:id="rId8"/>
    <p:sldId id="269" r:id="rId9"/>
    <p:sldId id="287" r:id="rId10"/>
    <p:sldId id="272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96" y="72"/>
      </p:cViewPr>
      <p:guideLst>
        <p:guide pos="416"/>
        <p:guide pos="7256"/>
        <p:guide orient="horz" pos="648"/>
        <p:guide orient="horz" pos="712"/>
        <p:guide orient="horz" pos="3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2E46C8A-90CA-4D6C-B846-B71F6733D476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六边形 17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00B9E7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6" r="30164" b="52608"/>
          <a:stretch>
            <a:fillRect/>
          </a:stretch>
        </p:blipFill>
        <p:spPr>
          <a:xfrm>
            <a:off x="8785585" y="395926"/>
            <a:ext cx="2313451" cy="2573492"/>
          </a:xfrm>
          <a:custGeom>
            <a:avLst/>
            <a:gdLst>
              <a:gd name="connsiteX0" fmla="*/ 936500 w 2313451"/>
              <a:gd name="connsiteY0" fmla="*/ 0 h 2573492"/>
              <a:gd name="connsiteX1" fmla="*/ 1376952 w 2313451"/>
              <a:gd name="connsiteY1" fmla="*/ 0 h 2573492"/>
              <a:gd name="connsiteX2" fmla="*/ 2313451 w 2313451"/>
              <a:gd name="connsiteY2" fmla="*/ 468250 h 2573492"/>
              <a:gd name="connsiteX3" fmla="*/ 2313451 w 2313451"/>
              <a:gd name="connsiteY3" fmla="*/ 1995129 h 2573492"/>
              <a:gd name="connsiteX4" fmla="*/ 1156726 w 2313451"/>
              <a:gd name="connsiteY4" fmla="*/ 2573492 h 2573492"/>
              <a:gd name="connsiteX5" fmla="*/ 0 w 2313451"/>
              <a:gd name="connsiteY5" fmla="*/ 1995129 h 2573492"/>
              <a:gd name="connsiteX6" fmla="*/ 0 w 2313451"/>
              <a:gd name="connsiteY6" fmla="*/ 468250 h 2573492"/>
              <a:gd name="connsiteX7" fmla="*/ 936500 w 2313451"/>
              <a:gd name="connsiteY7" fmla="*/ 0 h 257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3451" h="2573492">
                <a:moveTo>
                  <a:pt x="936500" y="0"/>
                </a:moveTo>
                <a:lnTo>
                  <a:pt x="1376952" y="0"/>
                </a:lnTo>
                <a:lnTo>
                  <a:pt x="2313451" y="468250"/>
                </a:lnTo>
                <a:lnTo>
                  <a:pt x="2313451" y="1995129"/>
                </a:lnTo>
                <a:lnTo>
                  <a:pt x="1156726" y="2573492"/>
                </a:lnTo>
                <a:lnTo>
                  <a:pt x="0" y="1995129"/>
                </a:lnTo>
                <a:lnTo>
                  <a:pt x="0" y="468250"/>
                </a:lnTo>
                <a:lnTo>
                  <a:pt x="936500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4" t="37192" r="44711"/>
          <a:stretch>
            <a:fillRect/>
          </a:stretch>
        </p:blipFill>
        <p:spPr>
          <a:xfrm>
            <a:off x="6964613" y="2415506"/>
            <a:ext cx="2940183" cy="3410614"/>
          </a:xfrm>
          <a:custGeom>
            <a:avLst/>
            <a:gdLst>
              <a:gd name="connsiteX0" fmla="*/ 1470091 w 2940183"/>
              <a:gd name="connsiteY0" fmla="*/ 0 h 3410614"/>
              <a:gd name="connsiteX1" fmla="*/ 2940183 w 2940183"/>
              <a:gd name="connsiteY1" fmla="*/ 735046 h 3410614"/>
              <a:gd name="connsiteX2" fmla="*/ 2940183 w 2940183"/>
              <a:gd name="connsiteY2" fmla="*/ 2675568 h 3410614"/>
              <a:gd name="connsiteX3" fmla="*/ 1470091 w 2940183"/>
              <a:gd name="connsiteY3" fmla="*/ 3410614 h 3410614"/>
              <a:gd name="connsiteX4" fmla="*/ 0 w 2940183"/>
              <a:gd name="connsiteY4" fmla="*/ 2675568 h 3410614"/>
              <a:gd name="connsiteX5" fmla="*/ 0 w 2940183"/>
              <a:gd name="connsiteY5" fmla="*/ 735046 h 3410614"/>
              <a:gd name="connsiteX6" fmla="*/ 1470091 w 2940183"/>
              <a:gd name="connsiteY6" fmla="*/ 0 h 34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0183" h="3410614">
                <a:moveTo>
                  <a:pt x="1470091" y="0"/>
                </a:moveTo>
                <a:lnTo>
                  <a:pt x="2940183" y="735046"/>
                </a:lnTo>
                <a:lnTo>
                  <a:pt x="2940183" y="2675568"/>
                </a:lnTo>
                <a:lnTo>
                  <a:pt x="1470091" y="3410614"/>
                </a:lnTo>
                <a:lnTo>
                  <a:pt x="0" y="2675568"/>
                </a:lnTo>
                <a:lnTo>
                  <a:pt x="0" y="735046"/>
                </a:lnTo>
                <a:lnTo>
                  <a:pt x="1470091" y="0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6" t="42060" r="22901" b="23106"/>
          <a:stretch>
            <a:fillRect/>
          </a:stretch>
        </p:blipFill>
        <p:spPr>
          <a:xfrm>
            <a:off x="10064612" y="2679858"/>
            <a:ext cx="1630678" cy="1891586"/>
          </a:xfrm>
          <a:custGeom>
            <a:avLst/>
            <a:gdLst>
              <a:gd name="connsiteX0" fmla="*/ 815339 w 1630678"/>
              <a:gd name="connsiteY0" fmla="*/ 0 h 1891586"/>
              <a:gd name="connsiteX1" fmla="*/ 1630678 w 1630678"/>
              <a:gd name="connsiteY1" fmla="*/ 407669 h 1891586"/>
              <a:gd name="connsiteX2" fmla="*/ 1630678 w 1630678"/>
              <a:gd name="connsiteY2" fmla="*/ 1483916 h 1891586"/>
              <a:gd name="connsiteX3" fmla="*/ 815339 w 1630678"/>
              <a:gd name="connsiteY3" fmla="*/ 1891586 h 1891586"/>
              <a:gd name="connsiteX4" fmla="*/ 0 w 1630678"/>
              <a:gd name="connsiteY4" fmla="*/ 1483916 h 1891586"/>
              <a:gd name="connsiteX5" fmla="*/ 0 w 1630678"/>
              <a:gd name="connsiteY5" fmla="*/ 407669 h 1891586"/>
              <a:gd name="connsiteX6" fmla="*/ 815339 w 1630678"/>
              <a:gd name="connsiteY6" fmla="*/ 0 h 189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0678" h="1891586">
                <a:moveTo>
                  <a:pt x="815339" y="0"/>
                </a:moveTo>
                <a:lnTo>
                  <a:pt x="1630678" y="407669"/>
                </a:lnTo>
                <a:lnTo>
                  <a:pt x="1630678" y="1483916"/>
                </a:lnTo>
                <a:lnTo>
                  <a:pt x="815339" y="1891586"/>
                </a:lnTo>
                <a:lnTo>
                  <a:pt x="0" y="1483916"/>
                </a:lnTo>
                <a:lnTo>
                  <a:pt x="0" y="407669"/>
                </a:lnTo>
                <a:lnTo>
                  <a:pt x="815339" y="0"/>
                </a:lnTo>
                <a:close/>
              </a:path>
            </a:pathLst>
          </a:cu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3" t="-2028" r="41572" b="100000"/>
          <a:stretch>
            <a:fillRect/>
          </a:stretch>
        </p:blipFill>
        <p:spPr>
          <a:xfrm>
            <a:off x="9722085" y="285814"/>
            <a:ext cx="440452" cy="110113"/>
          </a:xfrm>
          <a:custGeom>
            <a:avLst/>
            <a:gdLst>
              <a:gd name="connsiteX0" fmla="*/ 220226 w 440452"/>
              <a:gd name="connsiteY0" fmla="*/ 0 h 110113"/>
              <a:gd name="connsiteX1" fmla="*/ 440452 w 440452"/>
              <a:gd name="connsiteY1" fmla="*/ 110113 h 110113"/>
              <a:gd name="connsiteX2" fmla="*/ 0 w 440452"/>
              <a:gd name="connsiteY2" fmla="*/ 110113 h 110113"/>
              <a:gd name="connsiteX3" fmla="*/ 220226 w 440452"/>
              <a:gd name="connsiteY3" fmla="*/ 0 h 11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452" h="110113">
                <a:moveTo>
                  <a:pt x="220226" y="0"/>
                </a:moveTo>
                <a:lnTo>
                  <a:pt x="440452" y="110113"/>
                </a:lnTo>
                <a:lnTo>
                  <a:pt x="0" y="110113"/>
                </a:lnTo>
                <a:lnTo>
                  <a:pt x="220226" y="0"/>
                </a:lnTo>
                <a:close/>
              </a:path>
            </a:pathLst>
          </a:custGeom>
        </p:spPr>
      </p:pic>
      <p:sp>
        <p:nvSpPr>
          <p:cNvPr id="7" name="六边形 6"/>
          <p:cNvSpPr/>
          <p:nvPr/>
        </p:nvSpPr>
        <p:spPr>
          <a:xfrm rot="16200000">
            <a:off x="6959174" y="1533252"/>
            <a:ext cx="1264341" cy="1028870"/>
          </a:xfrm>
          <a:prstGeom prst="hexagon">
            <a:avLst/>
          </a:prstGeom>
          <a:solidFill>
            <a:srgbClr val="00B9E7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9" name="组合 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B9E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-4714868" y="2110674"/>
                <a:ext cx="5033250" cy="961364"/>
                <a:chOff x="-4714868" y="2110674"/>
                <a:chExt cx="5033250" cy="961364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4" name="直接连接符 1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00B9E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3.1  1~5</a:t>
                  </a:r>
                  <a:r>
                    <a:rPr lang="zh-CN" altLang="en-US" sz="4400" b="1" dirty="0">
                      <a:solidFill>
                        <a:srgbClr val="00B9E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的认识</a:t>
                  </a:r>
                </a:p>
              </p:txBody>
            </p:sp>
          </p:grpSp>
        </p:grpSp>
        <p:sp>
          <p:nvSpPr>
            <p:cNvPr id="1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</a:t>
              </a:r>
              <a:r>
                <a:rPr lang="en-US" altLang="zh-CN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1~5</a:t>
              </a:r>
              <a:r>
                <a:rPr lang="zh-CN" altLang="en-US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的认识和加减法</a:t>
              </a:r>
              <a:endPara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00B9E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7" name="六边形 16"/>
          <p:cNvSpPr/>
          <p:nvPr/>
        </p:nvSpPr>
        <p:spPr>
          <a:xfrm rot="16200000">
            <a:off x="10710060" y="6193113"/>
            <a:ext cx="1634109" cy="1329772"/>
          </a:xfrm>
          <a:prstGeom prst="hexagon">
            <a:avLst/>
          </a:prstGeom>
          <a:solidFill>
            <a:srgbClr val="00B9E7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六边形 17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00B9E7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6" r="30164" b="52608"/>
          <a:stretch>
            <a:fillRect/>
          </a:stretch>
        </p:blipFill>
        <p:spPr>
          <a:xfrm>
            <a:off x="8785585" y="395926"/>
            <a:ext cx="2313451" cy="2573492"/>
          </a:xfrm>
          <a:custGeom>
            <a:avLst/>
            <a:gdLst>
              <a:gd name="connsiteX0" fmla="*/ 936500 w 2313451"/>
              <a:gd name="connsiteY0" fmla="*/ 0 h 2573492"/>
              <a:gd name="connsiteX1" fmla="*/ 1376952 w 2313451"/>
              <a:gd name="connsiteY1" fmla="*/ 0 h 2573492"/>
              <a:gd name="connsiteX2" fmla="*/ 2313451 w 2313451"/>
              <a:gd name="connsiteY2" fmla="*/ 468250 h 2573492"/>
              <a:gd name="connsiteX3" fmla="*/ 2313451 w 2313451"/>
              <a:gd name="connsiteY3" fmla="*/ 1995129 h 2573492"/>
              <a:gd name="connsiteX4" fmla="*/ 1156726 w 2313451"/>
              <a:gd name="connsiteY4" fmla="*/ 2573492 h 2573492"/>
              <a:gd name="connsiteX5" fmla="*/ 0 w 2313451"/>
              <a:gd name="connsiteY5" fmla="*/ 1995129 h 2573492"/>
              <a:gd name="connsiteX6" fmla="*/ 0 w 2313451"/>
              <a:gd name="connsiteY6" fmla="*/ 468250 h 2573492"/>
              <a:gd name="connsiteX7" fmla="*/ 936500 w 2313451"/>
              <a:gd name="connsiteY7" fmla="*/ 0 h 257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3451" h="2573492">
                <a:moveTo>
                  <a:pt x="936500" y="0"/>
                </a:moveTo>
                <a:lnTo>
                  <a:pt x="1376952" y="0"/>
                </a:lnTo>
                <a:lnTo>
                  <a:pt x="2313451" y="468250"/>
                </a:lnTo>
                <a:lnTo>
                  <a:pt x="2313451" y="1995129"/>
                </a:lnTo>
                <a:lnTo>
                  <a:pt x="1156726" y="2573492"/>
                </a:lnTo>
                <a:lnTo>
                  <a:pt x="0" y="1995129"/>
                </a:lnTo>
                <a:lnTo>
                  <a:pt x="0" y="468250"/>
                </a:lnTo>
                <a:lnTo>
                  <a:pt x="936500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4" t="37192" r="44711"/>
          <a:stretch>
            <a:fillRect/>
          </a:stretch>
        </p:blipFill>
        <p:spPr>
          <a:xfrm>
            <a:off x="6964613" y="2415506"/>
            <a:ext cx="2940183" cy="3410614"/>
          </a:xfrm>
          <a:custGeom>
            <a:avLst/>
            <a:gdLst>
              <a:gd name="connsiteX0" fmla="*/ 1470091 w 2940183"/>
              <a:gd name="connsiteY0" fmla="*/ 0 h 3410614"/>
              <a:gd name="connsiteX1" fmla="*/ 2940183 w 2940183"/>
              <a:gd name="connsiteY1" fmla="*/ 735046 h 3410614"/>
              <a:gd name="connsiteX2" fmla="*/ 2940183 w 2940183"/>
              <a:gd name="connsiteY2" fmla="*/ 2675568 h 3410614"/>
              <a:gd name="connsiteX3" fmla="*/ 1470091 w 2940183"/>
              <a:gd name="connsiteY3" fmla="*/ 3410614 h 3410614"/>
              <a:gd name="connsiteX4" fmla="*/ 0 w 2940183"/>
              <a:gd name="connsiteY4" fmla="*/ 2675568 h 3410614"/>
              <a:gd name="connsiteX5" fmla="*/ 0 w 2940183"/>
              <a:gd name="connsiteY5" fmla="*/ 735046 h 3410614"/>
              <a:gd name="connsiteX6" fmla="*/ 1470091 w 2940183"/>
              <a:gd name="connsiteY6" fmla="*/ 0 h 34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0183" h="3410614">
                <a:moveTo>
                  <a:pt x="1470091" y="0"/>
                </a:moveTo>
                <a:lnTo>
                  <a:pt x="2940183" y="735046"/>
                </a:lnTo>
                <a:lnTo>
                  <a:pt x="2940183" y="2675568"/>
                </a:lnTo>
                <a:lnTo>
                  <a:pt x="1470091" y="3410614"/>
                </a:lnTo>
                <a:lnTo>
                  <a:pt x="0" y="2675568"/>
                </a:lnTo>
                <a:lnTo>
                  <a:pt x="0" y="735046"/>
                </a:lnTo>
                <a:lnTo>
                  <a:pt x="1470091" y="0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6" t="42060" r="22901" b="23106"/>
          <a:stretch>
            <a:fillRect/>
          </a:stretch>
        </p:blipFill>
        <p:spPr>
          <a:xfrm>
            <a:off x="10064612" y="2679858"/>
            <a:ext cx="1630678" cy="1891586"/>
          </a:xfrm>
          <a:custGeom>
            <a:avLst/>
            <a:gdLst>
              <a:gd name="connsiteX0" fmla="*/ 815339 w 1630678"/>
              <a:gd name="connsiteY0" fmla="*/ 0 h 1891586"/>
              <a:gd name="connsiteX1" fmla="*/ 1630678 w 1630678"/>
              <a:gd name="connsiteY1" fmla="*/ 407669 h 1891586"/>
              <a:gd name="connsiteX2" fmla="*/ 1630678 w 1630678"/>
              <a:gd name="connsiteY2" fmla="*/ 1483916 h 1891586"/>
              <a:gd name="connsiteX3" fmla="*/ 815339 w 1630678"/>
              <a:gd name="connsiteY3" fmla="*/ 1891586 h 1891586"/>
              <a:gd name="connsiteX4" fmla="*/ 0 w 1630678"/>
              <a:gd name="connsiteY4" fmla="*/ 1483916 h 1891586"/>
              <a:gd name="connsiteX5" fmla="*/ 0 w 1630678"/>
              <a:gd name="connsiteY5" fmla="*/ 407669 h 1891586"/>
              <a:gd name="connsiteX6" fmla="*/ 815339 w 1630678"/>
              <a:gd name="connsiteY6" fmla="*/ 0 h 189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0678" h="1891586">
                <a:moveTo>
                  <a:pt x="815339" y="0"/>
                </a:moveTo>
                <a:lnTo>
                  <a:pt x="1630678" y="407669"/>
                </a:lnTo>
                <a:lnTo>
                  <a:pt x="1630678" y="1483916"/>
                </a:lnTo>
                <a:lnTo>
                  <a:pt x="815339" y="1891586"/>
                </a:lnTo>
                <a:lnTo>
                  <a:pt x="0" y="1483916"/>
                </a:lnTo>
                <a:lnTo>
                  <a:pt x="0" y="407669"/>
                </a:lnTo>
                <a:lnTo>
                  <a:pt x="815339" y="0"/>
                </a:lnTo>
                <a:close/>
              </a:path>
            </a:pathLst>
          </a:cu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3" t="-2028" r="41572" b="100000"/>
          <a:stretch>
            <a:fillRect/>
          </a:stretch>
        </p:blipFill>
        <p:spPr>
          <a:xfrm>
            <a:off x="9722085" y="285814"/>
            <a:ext cx="440452" cy="110113"/>
          </a:xfrm>
          <a:custGeom>
            <a:avLst/>
            <a:gdLst>
              <a:gd name="connsiteX0" fmla="*/ 220226 w 440452"/>
              <a:gd name="connsiteY0" fmla="*/ 0 h 110113"/>
              <a:gd name="connsiteX1" fmla="*/ 440452 w 440452"/>
              <a:gd name="connsiteY1" fmla="*/ 110113 h 110113"/>
              <a:gd name="connsiteX2" fmla="*/ 0 w 440452"/>
              <a:gd name="connsiteY2" fmla="*/ 110113 h 110113"/>
              <a:gd name="connsiteX3" fmla="*/ 220226 w 440452"/>
              <a:gd name="connsiteY3" fmla="*/ 0 h 11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452" h="110113">
                <a:moveTo>
                  <a:pt x="220226" y="0"/>
                </a:moveTo>
                <a:lnTo>
                  <a:pt x="440452" y="110113"/>
                </a:lnTo>
                <a:lnTo>
                  <a:pt x="0" y="110113"/>
                </a:lnTo>
                <a:lnTo>
                  <a:pt x="220226" y="0"/>
                </a:lnTo>
                <a:close/>
              </a:path>
            </a:pathLst>
          </a:custGeom>
        </p:spPr>
      </p:pic>
      <p:sp>
        <p:nvSpPr>
          <p:cNvPr id="7" name="六边形 6"/>
          <p:cNvSpPr/>
          <p:nvPr/>
        </p:nvSpPr>
        <p:spPr>
          <a:xfrm rot="16200000">
            <a:off x="6959174" y="1533252"/>
            <a:ext cx="1264341" cy="1028870"/>
          </a:xfrm>
          <a:prstGeom prst="hexagon">
            <a:avLst/>
          </a:prstGeom>
          <a:solidFill>
            <a:srgbClr val="00B9E7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9" name="组合 8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1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B9E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-4714868" y="2110674"/>
                <a:ext cx="5033250" cy="961364"/>
                <a:chOff x="-4714868" y="2110674"/>
                <a:chExt cx="5033250" cy="961364"/>
              </a:xfrm>
            </p:grpSpPr>
            <p:sp>
              <p:nvSpPr>
                <p:cNvPr id="13" name="文本框 12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4" name="直接连接符 13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5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00B9E7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10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</a:t>
              </a:r>
              <a:r>
                <a:rPr lang="en-US" altLang="zh-CN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1~5</a:t>
              </a:r>
              <a:r>
                <a:rPr lang="zh-CN" altLang="en-US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的认识和加减法</a:t>
              </a:r>
              <a:endParaRPr lang="en-US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00B9E7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7" name="六边形 16"/>
          <p:cNvSpPr/>
          <p:nvPr/>
        </p:nvSpPr>
        <p:spPr>
          <a:xfrm rot="16200000">
            <a:off x="10710060" y="6193113"/>
            <a:ext cx="1634109" cy="1329772"/>
          </a:xfrm>
          <a:prstGeom prst="hexagon">
            <a:avLst/>
          </a:prstGeom>
          <a:solidFill>
            <a:srgbClr val="00B9E7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60400" y="1200395"/>
            <a:ext cx="4670509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先描一描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再写一写。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533760" y="1995425"/>
            <a:ext cx="5124480" cy="3373509"/>
            <a:chOff x="785786" y="1500180"/>
            <a:chExt cx="3843360" cy="2530132"/>
          </a:xfrm>
        </p:grpSpPr>
        <p:pic>
          <p:nvPicPr>
            <p:cNvPr id="4" name="e157a.jpg" descr="id:2147504581;FounderCES"/>
            <p:cNvPicPr/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5786" y="1500180"/>
              <a:ext cx="3843360" cy="1027080"/>
            </a:xfrm>
            <a:prstGeom prst="rect">
              <a:avLst/>
            </a:prstGeom>
          </p:spPr>
        </p:pic>
        <p:pic>
          <p:nvPicPr>
            <p:cNvPr id="5" name="e157b.jpg" descr="id:2147504588;FounderCES"/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5786" y="2500312"/>
              <a:ext cx="3843360" cy="1530000"/>
            </a:xfrm>
            <a:prstGeom prst="rect">
              <a:avLst/>
            </a:prstGeom>
          </p:spPr>
        </p:pic>
      </p:grp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146" y="4993192"/>
            <a:ext cx="2086708" cy="10433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0400" y="1130300"/>
            <a:ext cx="2556684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连一连。</a:t>
            </a:r>
          </a:p>
        </p:txBody>
      </p:sp>
      <p:pic>
        <p:nvPicPr>
          <p:cNvPr id="8" name="e158.jpg" descr="id:2147504609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06620" y="2312991"/>
            <a:ext cx="6000792" cy="2667019"/>
          </a:xfrm>
          <a:prstGeom prst="rect">
            <a:avLst/>
          </a:prstGeom>
        </p:spPr>
      </p:pic>
      <p:pic>
        <p:nvPicPr>
          <p:cNvPr id="9" name="e699a.jpg" descr="id:2147517254;FounderCES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07016" y="2312991"/>
            <a:ext cx="6000000" cy="2668800"/>
          </a:xfrm>
          <a:prstGeom prst="rect">
            <a:avLst/>
          </a:prstGeom>
        </p:spPr>
      </p:pic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090" y="4426933"/>
            <a:ext cx="1535589" cy="169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7434" y="1200446"/>
            <a:ext cx="3035447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看图写数。</a:t>
            </a:r>
          </a:p>
        </p:txBody>
      </p:sp>
      <p:pic>
        <p:nvPicPr>
          <p:cNvPr id="8" name="e159.jpg" descr="id:2147504616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5434" y="2527890"/>
            <a:ext cx="1056480" cy="1150080"/>
          </a:xfrm>
          <a:prstGeom prst="rect">
            <a:avLst/>
          </a:prstGeom>
        </p:spPr>
      </p:pic>
      <p:pic>
        <p:nvPicPr>
          <p:cNvPr id="10" name="e160.jpg" descr="id:2147504631;FounderCES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0225" y="2707209"/>
            <a:ext cx="1056480" cy="1150080"/>
          </a:xfrm>
          <a:prstGeom prst="rect">
            <a:avLst/>
          </a:prstGeom>
        </p:spPr>
      </p:pic>
      <p:pic>
        <p:nvPicPr>
          <p:cNvPr id="11" name="e161.jpg" descr="id:2147504646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4480" y="2745309"/>
            <a:ext cx="1056480" cy="1150080"/>
          </a:xfrm>
          <a:prstGeom prst="rect">
            <a:avLst/>
          </a:prstGeom>
        </p:spPr>
      </p:pic>
      <p:pic>
        <p:nvPicPr>
          <p:cNvPr id="12" name="e162.jpg" descr="id:2147504661;FounderCES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98233" y="2745309"/>
            <a:ext cx="1056480" cy="1150080"/>
          </a:xfrm>
          <a:prstGeom prst="rect">
            <a:avLst/>
          </a:prstGeom>
        </p:spPr>
      </p:pic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  <p:sp>
        <p:nvSpPr>
          <p:cNvPr id="16" name="矩形 15"/>
          <p:cNvSpPr/>
          <p:nvPr/>
        </p:nvSpPr>
        <p:spPr>
          <a:xfrm>
            <a:off x="3155140" y="3945468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064594" y="3945468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68849" y="3945468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073104" y="4025854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090" y="4426933"/>
            <a:ext cx="1535589" cy="169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0095" y="1164213"/>
            <a:ext cx="8053915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下面车厢都是几号呢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请你写一写。</a:t>
            </a:r>
          </a:p>
        </p:txBody>
      </p:sp>
      <p:pic>
        <p:nvPicPr>
          <p:cNvPr id="8" name="e163.jpg" descr="id:2147504676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5666" y="2513539"/>
            <a:ext cx="7429552" cy="180976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654010" y="3071283"/>
            <a:ext cx="762005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1219200">
              <a:lnSpc>
                <a:spcPct val="150000"/>
              </a:lnSpc>
            </a:pPr>
            <a:r>
              <a:rPr lang="en-US" altLang="en-US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73421" y="3050081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659098" y="3071122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基础训练</a:t>
            </a:r>
          </a:p>
        </p:txBody>
      </p:sp>
      <p:sp>
        <p:nvSpPr>
          <p:cNvPr id="13" name="矩形 12"/>
          <p:cNvSpPr/>
          <p:nvPr/>
        </p:nvSpPr>
        <p:spPr>
          <a:xfrm>
            <a:off x="2880583" y="3271144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en-US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090" y="4426933"/>
            <a:ext cx="1535589" cy="169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05304" y="1334436"/>
            <a:ext cx="76654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                      	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后面躲着谁</a:t>
            </a: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  <a:endParaRPr lang="zh-CN" altLang="en-US" sz="2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7" name="e165.jpg" descr="id:2147504697;FounderCES"/>
          <p:cNvPicPr/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27735" y="1453031"/>
            <a:ext cx="479520" cy="47952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814556" y="2304753"/>
            <a:ext cx="32385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1         3 4 5</a:t>
            </a:r>
            <a:endParaRPr lang="zh-CN" altLang="en-US" sz="2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0" name="e165.jpg" descr="id:2147504697;FounderCES"/>
          <p:cNvPicPr/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64383" y="2445996"/>
            <a:ext cx="479520" cy="47952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2814556" y="3297174"/>
            <a:ext cx="3238523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1 2     4 5</a:t>
            </a:r>
            <a:endParaRPr lang="zh-CN" altLang="en-US" sz="2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5" name="e165.jpg" descr="id:2147504697;FounderCES"/>
          <p:cNvPicPr/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0920" y="3493753"/>
            <a:ext cx="479520" cy="47952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2814556" y="4209767"/>
            <a:ext cx="2571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5        3 2 1</a:t>
            </a:r>
            <a:endParaRPr lang="zh-CN" altLang="en-US" sz="2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" name="e165.jpg" descr="id:2147504697;FounderCES"/>
          <p:cNvPicPr/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48215" y="4320440"/>
            <a:ext cx="479520" cy="479520"/>
          </a:xfrm>
          <a:prstGeom prst="rect">
            <a:avLst/>
          </a:prstGeom>
        </p:spPr>
      </p:pic>
      <p:sp>
        <p:nvSpPr>
          <p:cNvPr id="1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综合训练</a:t>
            </a:r>
          </a:p>
        </p:txBody>
      </p:sp>
      <p:sp>
        <p:nvSpPr>
          <p:cNvPr id="19" name="矩形 18"/>
          <p:cNvSpPr/>
          <p:nvPr/>
        </p:nvSpPr>
        <p:spPr>
          <a:xfrm>
            <a:off x="5398970" y="2185762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398969" y="3233519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358369" y="4212554"/>
            <a:ext cx="487741" cy="7397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32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090" y="4426933"/>
            <a:ext cx="1535589" cy="169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40263" y="1356529"/>
            <a:ext cx="6865556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把比给出的数多的部分划掉。</a:t>
            </a:r>
          </a:p>
        </p:txBody>
      </p:sp>
      <p:pic>
        <p:nvPicPr>
          <p:cNvPr id="8" name="e166.jpg" descr="id:2147504756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85444" y="2830274"/>
            <a:ext cx="2235360" cy="1292160"/>
          </a:xfrm>
          <a:prstGeom prst="rect">
            <a:avLst/>
          </a:prstGeom>
        </p:spPr>
      </p:pic>
      <p:pic>
        <p:nvPicPr>
          <p:cNvPr id="9" name="e167.jpg" descr="id:2147504763;FounderCES"/>
          <p:cNvPicPr/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9719" y="2830274"/>
            <a:ext cx="2117280" cy="119904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942701" y="4163783"/>
            <a:ext cx="526213" cy="864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562226" y="4163783"/>
            <a:ext cx="526213" cy="864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en-US" sz="3735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735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rot="16200000" flipH="1">
            <a:off x="3180695" y="3497029"/>
            <a:ext cx="476253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rot="16200000" flipH="1">
            <a:off x="3656949" y="3497029"/>
            <a:ext cx="476253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16200000" flipH="1">
            <a:off x="4228453" y="3497029"/>
            <a:ext cx="476253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rot="16200000" flipH="1">
            <a:off x="4704706" y="3497029"/>
            <a:ext cx="476253" cy="476253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16200000" flipH="1">
            <a:off x="6895471" y="2925525"/>
            <a:ext cx="762005" cy="762005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拓展训练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090" y="4426933"/>
            <a:ext cx="1535589" cy="169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0400" y="1266466"/>
            <a:ext cx="6980972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00785" defTabSz="121920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按顺序连线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看看是什么动物。</a:t>
            </a:r>
          </a:p>
        </p:txBody>
      </p:sp>
      <p:pic>
        <p:nvPicPr>
          <p:cNvPr id="8" name="h60.jpg" descr="id:2147504770;FounderCES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0486" y="2409076"/>
            <a:ext cx="4191029" cy="257176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127507" y="4505008"/>
            <a:ext cx="1208023" cy="586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老鼠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拓展训练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5340096" y="4505008"/>
            <a:ext cx="676656" cy="5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4517136" y="3980688"/>
            <a:ext cx="822960" cy="579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4517136" y="3388360"/>
            <a:ext cx="326644" cy="56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4871720" y="3335020"/>
            <a:ext cx="601980" cy="533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 flipV="1">
            <a:off x="5473700" y="3335020"/>
            <a:ext cx="426720" cy="269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090" y="4426933"/>
            <a:ext cx="1535589" cy="169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宽屏</PresentationFormat>
  <Paragraphs>56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2020-06-23T01:44:36Z</dcterms:created>
  <dcterms:modified xsi:type="dcterms:W3CDTF">2021-01-07T11:05:09Z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