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7" r:id="rId18"/>
    <p:sldId id="27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6"/>
        <p:guide pos="7256"/>
        <p:guide orient="horz" pos="648"/>
        <p:guide orient="horz" pos="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5.5</a:t>
                  </a: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   加减混合</a:t>
                  </a: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281402" y="5067726"/>
            <a:ext cx="30187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– 3 –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6" name="矩形 35"/>
          <p:cNvSpPr/>
          <p:nvPr/>
        </p:nvSpPr>
        <p:spPr>
          <a:xfrm>
            <a:off x="6231493" y="509435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40715" y="506772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606" y="508862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5997" y="508862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107" y="1329120"/>
            <a:ext cx="6513786" cy="34033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4616233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+2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92943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+1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265755" y="2223919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64168" y="4093232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099644" y="2855856"/>
            <a:ext cx="836613" cy="250825"/>
            <a:chOff x="0" y="0"/>
            <a:chExt cx="590" cy="90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1747344" y="2855856"/>
            <a:ext cx="1054100" cy="590550"/>
            <a:chOff x="0" y="0"/>
            <a:chExt cx="408" cy="272"/>
          </a:xfrm>
        </p:grpSpPr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55218" y="2223919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55218" y="4077466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4" name="Group 10"/>
          <p:cNvGrpSpPr/>
          <p:nvPr/>
        </p:nvGrpSpPr>
        <p:grpSpPr bwMode="auto">
          <a:xfrm>
            <a:off x="4815050" y="2855856"/>
            <a:ext cx="836613" cy="250825"/>
            <a:chOff x="0" y="0"/>
            <a:chExt cx="590" cy="90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 bwMode="auto">
          <a:xfrm>
            <a:off x="5462750" y="2855856"/>
            <a:ext cx="1054100" cy="590550"/>
            <a:chOff x="0" y="0"/>
            <a:chExt cx="408" cy="272"/>
          </a:xfrm>
        </p:grpSpPr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8339522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+1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10639095" y="2223919"/>
            <a:ext cx="879805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10639095" y="4077466"/>
            <a:ext cx="879805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00" name="Text Box 35"/>
          <p:cNvSpPr txBox="1">
            <a:spLocks noChangeArrowheads="1"/>
          </p:cNvSpPr>
          <p:nvPr/>
        </p:nvSpPr>
        <p:spPr bwMode="auto">
          <a:xfrm>
            <a:off x="1163688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4884349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102" name="Group 10"/>
          <p:cNvGrpSpPr/>
          <p:nvPr/>
        </p:nvGrpSpPr>
        <p:grpSpPr bwMode="auto">
          <a:xfrm>
            <a:off x="8546222" y="2855856"/>
            <a:ext cx="836613" cy="250825"/>
            <a:chOff x="0" y="0"/>
            <a:chExt cx="590" cy="90"/>
          </a:xfrm>
        </p:grpSpPr>
        <p:sp>
          <p:nvSpPr>
            <p:cNvPr id="103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4"/>
          <p:cNvGrpSpPr/>
          <p:nvPr/>
        </p:nvGrpSpPr>
        <p:grpSpPr bwMode="auto">
          <a:xfrm>
            <a:off x="9193922" y="2855856"/>
            <a:ext cx="1054100" cy="590550"/>
            <a:chOff x="0" y="0"/>
            <a:chExt cx="408" cy="272"/>
          </a:xfrm>
        </p:grpSpPr>
        <p:sp>
          <p:nvSpPr>
            <p:cNvPr id="107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9" name="Text Box 35"/>
          <p:cNvSpPr txBox="1">
            <a:spLocks noChangeArrowheads="1"/>
          </p:cNvSpPr>
          <p:nvPr/>
        </p:nvSpPr>
        <p:spPr bwMode="auto">
          <a:xfrm>
            <a:off x="8615521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110" name="Group 10"/>
          <p:cNvGrpSpPr/>
          <p:nvPr/>
        </p:nvGrpSpPr>
        <p:grpSpPr bwMode="auto">
          <a:xfrm>
            <a:off x="1110154" y="4726698"/>
            <a:ext cx="836613" cy="250825"/>
            <a:chOff x="0" y="0"/>
            <a:chExt cx="590" cy="90"/>
          </a:xfrm>
        </p:grpSpPr>
        <p:sp>
          <p:nvSpPr>
            <p:cNvPr id="11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4"/>
          <p:cNvGrpSpPr/>
          <p:nvPr/>
        </p:nvGrpSpPr>
        <p:grpSpPr bwMode="auto">
          <a:xfrm>
            <a:off x="1757854" y="4726698"/>
            <a:ext cx="1054100" cy="590550"/>
            <a:chOff x="0" y="0"/>
            <a:chExt cx="408" cy="272"/>
          </a:xfrm>
        </p:grpSpPr>
        <p:sp>
          <p:nvSpPr>
            <p:cNvPr id="11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0"/>
          <p:cNvGrpSpPr/>
          <p:nvPr/>
        </p:nvGrpSpPr>
        <p:grpSpPr bwMode="auto">
          <a:xfrm>
            <a:off x="4825560" y="4726698"/>
            <a:ext cx="836613" cy="250825"/>
            <a:chOff x="0" y="0"/>
            <a:chExt cx="590" cy="90"/>
          </a:xfrm>
        </p:grpSpPr>
        <p:sp>
          <p:nvSpPr>
            <p:cNvPr id="118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4"/>
          <p:cNvGrpSpPr/>
          <p:nvPr/>
        </p:nvGrpSpPr>
        <p:grpSpPr bwMode="auto">
          <a:xfrm>
            <a:off x="5473260" y="4726698"/>
            <a:ext cx="1054100" cy="590550"/>
            <a:chOff x="0" y="0"/>
            <a:chExt cx="408" cy="272"/>
          </a:xfrm>
        </p:grpSpPr>
        <p:sp>
          <p:nvSpPr>
            <p:cNvPr id="122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4" name="Text Box 35"/>
          <p:cNvSpPr txBox="1">
            <a:spLocks noChangeArrowheads="1"/>
          </p:cNvSpPr>
          <p:nvPr/>
        </p:nvSpPr>
        <p:spPr bwMode="auto">
          <a:xfrm>
            <a:off x="1174198" y="4972373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5" name="Text Box 35"/>
          <p:cNvSpPr txBox="1">
            <a:spLocks noChangeArrowheads="1"/>
          </p:cNvSpPr>
          <p:nvPr/>
        </p:nvSpPr>
        <p:spPr bwMode="auto">
          <a:xfrm>
            <a:off x="4894859" y="4972373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126" name="Group 10"/>
          <p:cNvGrpSpPr/>
          <p:nvPr/>
        </p:nvGrpSpPr>
        <p:grpSpPr bwMode="auto">
          <a:xfrm>
            <a:off x="8556732" y="4726698"/>
            <a:ext cx="836613" cy="250825"/>
            <a:chOff x="0" y="0"/>
            <a:chExt cx="590" cy="90"/>
          </a:xfrm>
        </p:grpSpPr>
        <p:sp>
          <p:nvSpPr>
            <p:cNvPr id="127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4"/>
          <p:cNvGrpSpPr/>
          <p:nvPr/>
        </p:nvGrpSpPr>
        <p:grpSpPr bwMode="auto">
          <a:xfrm>
            <a:off x="9204432" y="4726698"/>
            <a:ext cx="1054100" cy="590550"/>
            <a:chOff x="0" y="0"/>
            <a:chExt cx="408" cy="272"/>
          </a:xfrm>
        </p:grpSpPr>
        <p:sp>
          <p:nvSpPr>
            <p:cNvPr id="131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" name="Text Box 35"/>
          <p:cNvSpPr txBox="1">
            <a:spLocks noChangeArrowheads="1"/>
          </p:cNvSpPr>
          <p:nvPr/>
        </p:nvSpPr>
        <p:spPr bwMode="auto">
          <a:xfrm>
            <a:off x="8491920" y="4972373"/>
            <a:ext cx="815149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6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30" grpId="0"/>
      <p:bldP spid="96" grpId="0"/>
      <p:bldP spid="97" grpId="0"/>
      <p:bldP spid="100" grpId="0"/>
      <p:bldP spid="101" grpId="0"/>
      <p:bldP spid="109" grpId="0"/>
      <p:bldP spid="124" grpId="0"/>
      <p:bldP spid="125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6007139" y="4810629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7236848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6007139" y="231442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4740643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540511" y="2028234"/>
            <a:ext cx="3846786" cy="3846786"/>
            <a:chOff x="5016062" y="1087821"/>
            <a:chExt cx="3846786" cy="3846786"/>
          </a:xfrm>
        </p:grpSpPr>
        <p:sp>
          <p:nvSpPr>
            <p:cNvPr id="62" name="矩形 61"/>
            <p:cNvSpPr/>
            <p:nvPr/>
          </p:nvSpPr>
          <p:spPr>
            <a:xfrm>
              <a:off x="6411310" y="1087821"/>
              <a:ext cx="1056290" cy="384678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6411310" y="1087821"/>
              <a:ext cx="1056290" cy="384678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0400" y="1297014"/>
            <a:ext cx="728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填数，使横排、竖排的三个数相加都得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007139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9"/>
          <p:cNvGrpSpPr/>
          <p:nvPr/>
        </p:nvGrpSpPr>
        <p:grpSpPr bwMode="auto">
          <a:xfrm>
            <a:off x="761783" y="2111447"/>
            <a:ext cx="10291648" cy="3750380"/>
            <a:chOff x="158" y="1525"/>
            <a:chExt cx="5125" cy="2041"/>
          </a:xfrm>
        </p:grpSpPr>
        <p:pic>
          <p:nvPicPr>
            <p:cNvPr id="20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 l="30319" t="32582" r="32851" b="60490"/>
            <a:stretch>
              <a:fillRect/>
            </a:stretch>
          </p:blipFill>
          <p:spPr bwMode="auto">
            <a:xfrm>
              <a:off x="158" y="1525"/>
              <a:ext cx="512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 l="30319" t="40327" r="32851" b="53967"/>
            <a:stretch>
              <a:fillRect/>
            </a:stretch>
          </p:blipFill>
          <p:spPr bwMode="auto">
            <a:xfrm>
              <a:off x="158" y="2931"/>
              <a:ext cx="512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对角圆角矩形 22"/>
          <p:cNvSpPr/>
          <p:nvPr/>
        </p:nvSpPr>
        <p:spPr>
          <a:xfrm>
            <a:off x="-272858" y="1146148"/>
            <a:ext cx="2979683" cy="75674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连一连</a:t>
            </a:r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2706825" y="3442390"/>
            <a:ext cx="4422775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4918212" y="3442390"/>
            <a:ext cx="4762500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 flipH="1">
            <a:off x="4918212" y="3442390"/>
            <a:ext cx="2297113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flipH="1">
            <a:off x="2876687" y="3442390"/>
            <a:ext cx="6634163" cy="128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370627" y="1799045"/>
            <a:ext cx="4876675" cy="4436655"/>
            <a:chOff x="499366" y="1228841"/>
            <a:chExt cx="4876675" cy="4436655"/>
          </a:xfrm>
        </p:grpSpPr>
        <p:sp>
          <p:nvSpPr>
            <p:cNvPr id="43" name="矩形 42"/>
            <p:cNvSpPr/>
            <p:nvPr/>
          </p:nvSpPr>
          <p:spPr>
            <a:xfrm>
              <a:off x="1741227" y="2468153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990296" y="2466433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99366" y="2468153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41227" y="3705944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741227" y="1228841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7"/>
            <p:cNvSpPr txBox="1"/>
            <p:nvPr/>
          </p:nvSpPr>
          <p:spPr>
            <a:xfrm>
              <a:off x="4178110" y="2758965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1658436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91477" y="1814811"/>
            <a:ext cx="4978841" cy="4420889"/>
            <a:chOff x="6335535" y="1244607"/>
            <a:chExt cx="4978841" cy="4420889"/>
          </a:xfrm>
        </p:grpSpPr>
        <p:sp>
          <p:nvSpPr>
            <p:cNvPr id="18" name="矩形 17"/>
            <p:cNvSpPr/>
            <p:nvPr/>
          </p:nvSpPr>
          <p:spPr>
            <a:xfrm>
              <a:off x="7714644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947963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74039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714644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14644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47963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74039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74039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47963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17"/>
            <p:cNvSpPr txBox="1"/>
            <p:nvPr/>
          </p:nvSpPr>
          <p:spPr>
            <a:xfrm>
              <a:off x="10116445" y="2753709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0" name="TextBox 18"/>
            <p:cNvSpPr txBox="1"/>
            <p:nvPr/>
          </p:nvSpPr>
          <p:spPr>
            <a:xfrm>
              <a:off x="6335535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3" name="TextBox 18"/>
            <p:cNvSpPr txBox="1"/>
            <p:nvPr/>
          </p:nvSpPr>
          <p:spPr>
            <a:xfrm>
              <a:off x="7591517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4" name="TextBox 18"/>
            <p:cNvSpPr txBox="1"/>
            <p:nvPr/>
          </p:nvSpPr>
          <p:spPr>
            <a:xfrm>
              <a:off x="8847502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0116445" y="1487214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6" name="TextBox 17"/>
            <p:cNvSpPr txBox="1"/>
            <p:nvPr/>
          </p:nvSpPr>
          <p:spPr>
            <a:xfrm>
              <a:off x="10116445" y="4020206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90567" y="1221357"/>
            <a:ext cx="728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每行，每列上的三个数相加，各得多少？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0838" y="5590564"/>
            <a:ext cx="762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0072" y="3390647"/>
            <a:ext cx="566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4627" y="5590564"/>
            <a:ext cx="582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38712" y="5590564"/>
            <a:ext cx="58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86408" y="5590564"/>
            <a:ext cx="82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36462" y="2108493"/>
            <a:ext cx="82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82000" y="3362264"/>
            <a:ext cx="583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82383" y="4646372"/>
            <a:ext cx="583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E:\罗梦\人一数上\图片\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1203" y="1236619"/>
            <a:ext cx="6929594" cy="3044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973107" y="4496916"/>
            <a:ext cx="16209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+ 3 =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52728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4352149" y="4872718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39461" y="4281016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–2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86750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>
            <a:off x="5886171" y="4877480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36971" y="4300066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16010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7415431" y="4877480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02744" y="4300066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–5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340508" y="4562004"/>
            <a:ext cx="504825" cy="5032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8949454" y="4864780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985966" y="4300066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884055" y="4536604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1207" y="5347162"/>
            <a:ext cx="1608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– 6 =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52728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4352149" y="5669425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286750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>
            <a:off x="5886171" y="5674187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936971" y="5159837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16010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7415431" y="5674187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02744" y="5159837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–3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350033" y="5421775"/>
            <a:ext cx="504825" cy="5032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>
            <a:off x="8949454" y="5661487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9884055" y="5396375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74374" y="5137612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027241" y="5140787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–4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84587" y="450485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28134" y="451120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89555" y="4522316"/>
            <a:ext cx="7104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86654" y="453025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909673" y="451120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94112" y="5390025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17131" y="5390025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57394" y="5369387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370888" y="5380500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09673" y="5356687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1377906" y="1636026"/>
            <a:ext cx="7693573" cy="1513490"/>
          </a:xfrm>
          <a:prstGeom prst="wedgeRoundRectCallout">
            <a:avLst>
              <a:gd name="adj1" fmla="val 52838"/>
              <a:gd name="adj2" fmla="val 88586"/>
              <a:gd name="adj3" fmla="val 16667"/>
            </a:avLst>
          </a:prstGeom>
          <a:solidFill>
            <a:srgbClr val="DCF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今天我们学的这两道算式和昨天学的连加、连减有什么不一样？有什么是相同的？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397107" y="1275445"/>
            <a:ext cx="7325711" cy="3326524"/>
          </a:xfrm>
          <a:prstGeom prst="wedgeRoundRectCallout">
            <a:avLst>
              <a:gd name="adj1" fmla="val 58335"/>
              <a:gd name="adj2" fmla="val 34565"/>
              <a:gd name="adj3" fmla="val 16667"/>
            </a:avLst>
          </a:prstGeom>
          <a:solidFill>
            <a:srgbClr val="DCF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今天学习的算式既有加法又有减法，这样的计算叫做</a:t>
            </a:r>
            <a:r>
              <a:rPr kumimoji="0" lang="zh-CN" altLang="en-US" sz="2400" b="1" i="0" u="sng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加减混合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。加减混合的运算顺序和连加、连减一样，都是按照</a:t>
            </a:r>
            <a:r>
              <a:rPr kumimoji="0" lang="zh-CN" altLang="en-US" sz="2400" b="1" i="0" u="sng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从左往右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的顺序依次计算的。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1" y="4077910"/>
            <a:ext cx="1518923" cy="16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D8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868428" y="1730269"/>
            <a:ext cx="2866693" cy="3797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9-3-3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32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10-2-4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8-3-1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593336" y="1730269"/>
            <a:ext cx="2900861" cy="3797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32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1+2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10-2-7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438207" y="1880257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421864" y="3847292"/>
            <a:ext cx="681037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8429868" y="1864220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8892093" y="3820830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488156" y="2789425"/>
            <a:ext cx="841419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4688988" y="4789412"/>
            <a:ext cx="887127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8665260" y="2842525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8551574" y="4799135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4690074" y="1384899"/>
            <a:ext cx="3878320" cy="875646"/>
          </a:xfrm>
          <a:prstGeom prst="wedgeRoundRectCallout">
            <a:avLst>
              <a:gd name="adj1" fmla="val 59680"/>
              <a:gd name="adj2" fmla="val 34614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仔细观察，用自己的话说一说图上画了什么。</a:t>
            </a:r>
          </a:p>
        </p:txBody>
      </p:sp>
      <p:pic>
        <p:nvPicPr>
          <p:cNvPr id="25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202" y="2836366"/>
            <a:ext cx="7936646" cy="27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02" y="1756741"/>
            <a:ext cx="1518923" cy="1674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50" y="2165920"/>
            <a:ext cx="7790102" cy="2673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6746219" y="1322114"/>
            <a:ext cx="3594539" cy="875646"/>
          </a:xfrm>
          <a:prstGeom prst="wedgeRoundRectCallout">
            <a:avLst>
              <a:gd name="adj1" fmla="val 59252"/>
              <a:gd name="adj2" fmla="val 32813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要求现在有几只天鹅，该怎样列式？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954163" y="5051972"/>
            <a:ext cx="2993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5067531" y="5627175"/>
            <a:ext cx="743989" cy="173037"/>
            <a:chOff x="0" y="0"/>
            <a:chExt cx="590" cy="90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081433" y="584927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711315" y="4962643"/>
            <a:ext cx="88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26" name="Group 9"/>
          <p:cNvGrpSpPr/>
          <p:nvPr/>
        </p:nvGrpSpPr>
        <p:grpSpPr>
          <a:xfrm>
            <a:off x="5683262" y="5636747"/>
            <a:ext cx="748018" cy="542980"/>
            <a:chOff x="0" y="0"/>
            <a:chExt cx="378" cy="272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圆角矩形标注 29"/>
          <p:cNvSpPr/>
          <p:nvPr/>
        </p:nvSpPr>
        <p:spPr>
          <a:xfrm>
            <a:off x="5054221" y="1340124"/>
            <a:ext cx="5402319" cy="875646"/>
          </a:xfrm>
          <a:prstGeom prst="wedgeRoundRectCallout">
            <a:avLst>
              <a:gd name="adj1" fmla="val 53246"/>
              <a:gd name="adj2" fmla="val 29213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”在算式里分别表示什么？这道算式该怎么读？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2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1869" y="1994503"/>
            <a:ext cx="7790102" cy="2673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58" y="2334264"/>
            <a:ext cx="1144040" cy="126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9" grpId="0"/>
      <p:bldP spid="20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罗梦\人一数上\图片\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58" y="1978471"/>
            <a:ext cx="7929358" cy="2516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4570977" y="1287457"/>
            <a:ext cx="5312986" cy="576101"/>
          </a:xfrm>
          <a:prstGeom prst="wedgeRoundRectCallout">
            <a:avLst>
              <a:gd name="adj1" fmla="val 58296"/>
              <a:gd name="adj2" fmla="val 5574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观察图片，说说这幅图的内容。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356127" y="4740912"/>
            <a:ext cx="343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– 2 + 3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448123" y="5289447"/>
            <a:ext cx="847725" cy="173037"/>
            <a:chOff x="0" y="0"/>
            <a:chExt cx="590" cy="90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484084" y="5462484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244978" y="4721184"/>
            <a:ext cx="88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087113" y="5325687"/>
            <a:ext cx="866647" cy="429184"/>
            <a:chOff x="0" y="0"/>
            <a:chExt cx="378" cy="272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85" y="2198869"/>
            <a:ext cx="1518923" cy="16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对角圆角矩形 22"/>
          <p:cNvSpPr/>
          <p:nvPr/>
        </p:nvSpPr>
        <p:spPr>
          <a:xfrm>
            <a:off x="-254000" y="1120511"/>
            <a:ext cx="2979683" cy="75674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38374" y="4533827"/>
            <a:ext cx="4459090" cy="627916"/>
            <a:chOff x="4132967" y="4675713"/>
            <a:chExt cx="4459090" cy="627916"/>
          </a:xfrm>
        </p:grpSpPr>
        <p:sp>
          <p:nvSpPr>
            <p:cNvPr id="28" name="TextBox 3"/>
            <p:cNvSpPr txBox="1"/>
            <p:nvPr/>
          </p:nvSpPr>
          <p:spPr>
            <a:xfrm>
              <a:off x="4132967" y="4675713"/>
              <a:ext cx="38395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                 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360561" y="4694029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23321" y="4675713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982457" y="4694029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677936" y="4764829"/>
              <a:ext cx="468000" cy="46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6068586" y="4764829"/>
              <a:ext cx="468000" cy="46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324" y="1960454"/>
            <a:ext cx="8116073" cy="2033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"/>
          <p:cNvSpPr txBox="1"/>
          <p:nvPr/>
        </p:nvSpPr>
        <p:spPr>
          <a:xfrm>
            <a:off x="5379059" y="457696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9914" y="4511110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321" y="4534040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5941238" y="4576967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37" name="文本框 13"/>
          <p:cNvSpPr txBox="1"/>
          <p:nvPr/>
        </p:nvSpPr>
        <p:spPr>
          <a:xfrm>
            <a:off x="4531936" y="4582152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805738" y="1870491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374514" y="187049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372927" y="2797155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085464" y="4543078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230286" y="3726885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20" name="Group 10"/>
          <p:cNvGrpSpPr/>
          <p:nvPr/>
        </p:nvGrpSpPr>
        <p:grpSpPr bwMode="auto">
          <a:xfrm>
            <a:off x="3012439" y="4318748"/>
            <a:ext cx="836613" cy="250825"/>
            <a:chOff x="0" y="0"/>
            <a:chExt cx="590" cy="90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4"/>
          <p:cNvGrpSpPr/>
          <p:nvPr/>
        </p:nvGrpSpPr>
        <p:grpSpPr bwMode="auto">
          <a:xfrm>
            <a:off x="3660139" y="4318748"/>
            <a:ext cx="1054100" cy="590550"/>
            <a:chOff x="0" y="0"/>
            <a:chExt cx="408" cy="272"/>
          </a:xfrm>
        </p:grpSpPr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7240829" y="1891129"/>
            <a:ext cx="2659390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8820718" y="188954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820718" y="2816205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7564897" y="4533662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9622515" y="3755460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50" name="Group 10"/>
          <p:cNvGrpSpPr/>
          <p:nvPr/>
        </p:nvGrpSpPr>
        <p:grpSpPr bwMode="auto">
          <a:xfrm>
            <a:off x="7437294" y="4318748"/>
            <a:ext cx="836613" cy="250825"/>
            <a:chOff x="0" y="0"/>
            <a:chExt cx="590" cy="90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4"/>
          <p:cNvGrpSpPr/>
          <p:nvPr/>
        </p:nvGrpSpPr>
        <p:grpSpPr bwMode="auto">
          <a:xfrm>
            <a:off x="8084994" y="4318748"/>
            <a:ext cx="1054100" cy="590550"/>
            <a:chOff x="0" y="0"/>
            <a:chExt cx="408" cy="272"/>
          </a:xfrm>
        </p:grpSpPr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366018" y="5068586"/>
            <a:ext cx="31726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5" name="矩形 34"/>
          <p:cNvSpPr/>
          <p:nvPr/>
        </p:nvSpPr>
        <p:spPr>
          <a:xfrm>
            <a:off x="5262547" y="509521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9535" y="509521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98757" y="506858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Picture 3" descr="E:\罗梦\人一数上\图片\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530" y="1197712"/>
            <a:ext cx="8456940" cy="38708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3"/>
          <p:cNvSpPr txBox="1"/>
          <p:nvPr/>
        </p:nvSpPr>
        <p:spPr>
          <a:xfrm>
            <a:off x="5352695" y="5089481"/>
            <a:ext cx="62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67648" y="508948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8273" y="508948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350778" y="4797600"/>
            <a:ext cx="2762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– 4 –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6" name="矩形 35"/>
          <p:cNvSpPr/>
          <p:nvPr/>
        </p:nvSpPr>
        <p:spPr>
          <a:xfrm>
            <a:off x="6048613" y="482422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57835" y="4797600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6726" y="4818495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17351" y="4818495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373" y="1453376"/>
            <a:ext cx="8796706" cy="2913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宽屏</PresentationFormat>
  <Paragraphs>186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2020-06-23T01:49:34Z</dcterms:created>
  <dcterms:modified xsi:type="dcterms:W3CDTF">2021-01-07T11:06:27Z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