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1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87" r:id="rId10"/>
    <p:sldId id="269" r:id="rId11"/>
    <p:sldId id="272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A7B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14"/>
      </p:cViewPr>
      <p:guideLst>
        <p:guide pos="416"/>
        <p:guide pos="7256"/>
        <p:guide orient="horz" pos="648"/>
        <p:guide orient="horz" pos="712"/>
        <p:guide orient="horz" pos="3929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10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FCA7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FCA7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377" r="33067" b="67469"/>
          <a:stretch>
            <a:fillRect/>
          </a:stretch>
        </p:blipFill>
        <p:spPr>
          <a:xfrm>
            <a:off x="8165047" y="803616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18193" r="61602" b="51653"/>
          <a:stretch>
            <a:fillRect/>
          </a:stretch>
        </p:blipFill>
        <p:spPr>
          <a:xfrm>
            <a:off x="6409288" y="1814044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18233" r="4533" b="51612"/>
          <a:stretch>
            <a:fillRect/>
          </a:stretch>
        </p:blipFill>
        <p:spPr>
          <a:xfrm>
            <a:off x="9955570" y="175581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34923" r="33067" b="34923"/>
          <a:stretch>
            <a:fillRect/>
          </a:stretch>
        </p:blipFill>
        <p:spPr>
          <a:xfrm>
            <a:off x="8204490" y="275432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50738" r="61602" b="19107"/>
          <a:stretch>
            <a:fillRect/>
          </a:stretch>
        </p:blipFill>
        <p:spPr>
          <a:xfrm>
            <a:off x="6439840" y="3748060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51042" r="4533" b="18803"/>
          <a:stretch>
            <a:fillRect/>
          </a:stretch>
        </p:blipFill>
        <p:spPr>
          <a:xfrm>
            <a:off x="9969140" y="3708812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67716" r="33067" b="2129"/>
          <a:stretch>
            <a:fillRect/>
          </a:stretch>
        </p:blipFill>
        <p:spPr>
          <a:xfrm>
            <a:off x="8215123" y="4705041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sp>
        <p:nvSpPr>
          <p:cNvPr id="21" name="六边形 20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9FCA7B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1" cy="1589115"/>
              <a:chOff x="-4714868" y="2110674"/>
              <a:chExt cx="5033251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FCA7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1" cy="961364"/>
                <a:chOff x="-4714868" y="2110674"/>
                <a:chExt cx="5033251" cy="961364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7.2 </a:t>
                  </a:r>
                  <a:r>
                    <a:rPr lang="zh-CN" altLang="en-US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认识钟表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7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认识钟表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FCA7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3" name="六边形 22"/>
          <p:cNvSpPr/>
          <p:nvPr/>
        </p:nvSpPr>
        <p:spPr>
          <a:xfrm>
            <a:off x="10621109" y="-665108"/>
            <a:ext cx="1543050" cy="1330216"/>
          </a:xfrm>
          <a:prstGeom prst="hexagon">
            <a:avLst/>
          </a:prstGeom>
          <a:solidFill>
            <a:srgbClr val="9FCA7B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1204" y="1540917"/>
            <a:ext cx="9556997" cy="313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2346414" y="4734221"/>
            <a:ext cx="8846824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林林在上午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时上课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乐乐在晚上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时睡觉。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377" r="33067" b="67469"/>
          <a:stretch>
            <a:fillRect/>
          </a:stretch>
        </p:blipFill>
        <p:spPr>
          <a:xfrm>
            <a:off x="8165047" y="803616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18193" r="61602" b="51653"/>
          <a:stretch>
            <a:fillRect/>
          </a:stretch>
        </p:blipFill>
        <p:spPr>
          <a:xfrm>
            <a:off x="6409288" y="1814044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18233" r="4533" b="51612"/>
          <a:stretch>
            <a:fillRect/>
          </a:stretch>
        </p:blipFill>
        <p:spPr>
          <a:xfrm>
            <a:off x="9955570" y="175581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34923" r="33067" b="34923"/>
          <a:stretch>
            <a:fillRect/>
          </a:stretch>
        </p:blipFill>
        <p:spPr>
          <a:xfrm>
            <a:off x="8204490" y="275432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50738" r="61602" b="19107"/>
          <a:stretch>
            <a:fillRect/>
          </a:stretch>
        </p:blipFill>
        <p:spPr>
          <a:xfrm>
            <a:off x="6439840" y="3748060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51042" r="4533" b="18803"/>
          <a:stretch>
            <a:fillRect/>
          </a:stretch>
        </p:blipFill>
        <p:spPr>
          <a:xfrm>
            <a:off x="9969140" y="3708812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67716" r="33067" b="2129"/>
          <a:stretch>
            <a:fillRect/>
          </a:stretch>
        </p:blipFill>
        <p:spPr>
          <a:xfrm>
            <a:off x="8215123" y="4705041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sp>
        <p:nvSpPr>
          <p:cNvPr id="21" name="六边形 20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9FCA7B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1" cy="1589115"/>
              <a:chOff x="-4714868" y="2110674"/>
              <a:chExt cx="5033251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FCA7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1" cy="961364"/>
                <a:chOff x="-4714868" y="2110674"/>
                <a:chExt cx="5033251" cy="961364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7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认识钟表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FCA7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3" name="六边形 22"/>
          <p:cNvSpPr/>
          <p:nvPr/>
        </p:nvSpPr>
        <p:spPr>
          <a:xfrm>
            <a:off x="10621109" y="-665108"/>
            <a:ext cx="1543050" cy="1330216"/>
          </a:xfrm>
          <a:prstGeom prst="hexagon">
            <a:avLst/>
          </a:prstGeom>
          <a:solidFill>
            <a:srgbClr val="9FCA7B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866944" y="1757061"/>
            <a:ext cx="10742477" cy="3251008"/>
            <a:chOff x="204456" y="928676"/>
            <a:chExt cx="8829826" cy="267218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928676"/>
              <a:ext cx="8820000" cy="1115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456" y="2000248"/>
              <a:ext cx="8820000" cy="1600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矩形 5"/>
          <p:cNvSpPr/>
          <p:nvPr/>
        </p:nvSpPr>
        <p:spPr>
          <a:xfrm>
            <a:off x="2098805" y="2007546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54335" y="2052570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66143" y="2050522"/>
            <a:ext cx="857256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259725" y="2058446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15042" y="3150554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75322" y="3112796"/>
            <a:ext cx="880232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26025" y="3143532"/>
            <a:ext cx="1154496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69223" y="3112796"/>
            <a:ext cx="868744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396045" y="4158910"/>
            <a:ext cx="857256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44526" y="4060432"/>
            <a:ext cx="487741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14065" y="4092874"/>
            <a:ext cx="857256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556964" y="4091338"/>
            <a:ext cx="762005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351" y="1519352"/>
            <a:ext cx="8364209" cy="312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7099391" y="3253792"/>
            <a:ext cx="1535499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时针</a:t>
            </a:r>
          </a:p>
        </p:txBody>
      </p:sp>
      <p:sp>
        <p:nvSpPr>
          <p:cNvPr id="9" name="矩形 8"/>
          <p:cNvSpPr/>
          <p:nvPr/>
        </p:nvSpPr>
        <p:spPr>
          <a:xfrm>
            <a:off x="7099391" y="2787993"/>
            <a:ext cx="1428760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</a:t>
            </a:r>
          </a:p>
        </p:txBody>
      </p:sp>
      <p:sp>
        <p:nvSpPr>
          <p:cNvPr id="11" name="矩形 10"/>
          <p:cNvSpPr/>
          <p:nvPr/>
        </p:nvSpPr>
        <p:spPr>
          <a:xfrm>
            <a:off x="6292375" y="2201871"/>
            <a:ext cx="1714512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填图略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9084" y="1130300"/>
            <a:ext cx="8353833" cy="474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4303243" y="350319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6635" y="1476268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53838" y="1476268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579" y="1488489"/>
            <a:ext cx="10820843" cy="3122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3803595" y="3565997"/>
            <a:ext cx="1535499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3:00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03595" y="2669340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sp>
        <p:nvSpPr>
          <p:cNvPr id="11" name="矩形 10"/>
          <p:cNvSpPr/>
          <p:nvPr/>
        </p:nvSpPr>
        <p:spPr>
          <a:xfrm>
            <a:off x="9636160" y="3565997"/>
            <a:ext cx="1535499" cy="658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2:00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636160" y="2669340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8243" y="1651547"/>
            <a:ext cx="10135515" cy="267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9452149" y="3463164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2148" y="3058815"/>
            <a:ext cx="1267152" cy="117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1648" y="1145939"/>
            <a:ext cx="10138152" cy="403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直接连接符 8"/>
          <p:cNvCxnSpPr/>
          <p:nvPr/>
        </p:nvCxnSpPr>
        <p:spPr>
          <a:xfrm>
            <a:off x="2801073" y="3555360"/>
            <a:ext cx="1994451" cy="1035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2096434" y="3555360"/>
            <a:ext cx="2476517" cy="1047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801337" y="3669538"/>
            <a:ext cx="2004133" cy="921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7801337" y="3795774"/>
            <a:ext cx="2004133" cy="795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综合训练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6300" y="1314876"/>
            <a:ext cx="104394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2392712" y="4508836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sp>
        <p:nvSpPr>
          <p:cNvPr id="10" name="矩形 9"/>
          <p:cNvSpPr/>
          <p:nvPr/>
        </p:nvSpPr>
        <p:spPr>
          <a:xfrm>
            <a:off x="7917338" y="4508836"/>
            <a:ext cx="1428760" cy="668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综合训练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宽屏</PresentationFormat>
  <Paragraphs>60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2020-06-23T01:50:55Z</dcterms:created>
  <dcterms:modified xsi:type="dcterms:W3CDTF">2021-01-07T11:06:53Z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