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2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7" r:id="rId12"/>
    <p:sldId id="270" r:id="rId13"/>
    <p:sldId id="273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56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09A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7256"/>
        <p:guide orient="horz" pos="709"/>
        <p:guide orient="horz" pos="712"/>
        <p:guide orient="horz" pos="392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5690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5690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 rot="5400000">
            <a:off x="1897227" y="532894"/>
            <a:ext cx="3304625" cy="5881337"/>
          </a:xfrm>
          <a:prstGeom prst="rect">
            <a:avLst/>
          </a:prstGeom>
          <a:solidFill>
            <a:srgbClr val="56909A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6" name="组合 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6909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-4714868" y="2110674"/>
                <a:ext cx="5033250" cy="961364"/>
                <a:chOff x="-4714868" y="2110674"/>
                <a:chExt cx="5033250" cy="961364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6909A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8.1   </a:t>
                  </a:r>
                  <a:r>
                    <a:rPr lang="en-US" altLang="zh-CN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5</a:t>
                  </a:r>
                  <a:r>
                    <a:rPr lang="zh-CN" altLang="en-US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、</a:t>
                  </a:r>
                  <a:r>
                    <a:rPr lang="en-US" altLang="zh-CN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lang="zh-CN" altLang="en-US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、</a:t>
                  </a:r>
                  <a:r>
                    <a:rPr lang="en-US" altLang="zh-CN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lang="zh-CN" altLang="en-US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加几</a:t>
                  </a:r>
                  <a:endParaRPr kumimoji="0" lang="zh-CN" alt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6909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以内的进位加法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56909A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4" name="矩形 13"/>
          <p:cNvSpPr/>
          <p:nvPr/>
        </p:nvSpPr>
        <p:spPr>
          <a:xfrm>
            <a:off x="9495692" y="502641"/>
            <a:ext cx="2696308" cy="3699752"/>
          </a:xfrm>
          <a:prstGeom prst="rect">
            <a:avLst/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6490209" y="4136480"/>
            <a:ext cx="5701791" cy="2721520"/>
          </a:xfrm>
          <a:prstGeom prst="roundRect">
            <a:avLst>
              <a:gd name="adj" fmla="val 0"/>
            </a:avLst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2" r="9521" b="3230"/>
          <a:stretch>
            <a:fillRect/>
          </a:stretch>
        </p:blipFill>
        <p:spPr>
          <a:xfrm>
            <a:off x="7027499" y="803616"/>
            <a:ext cx="4627209" cy="5718813"/>
          </a:xfrm>
          <a:custGeom>
            <a:avLst/>
            <a:gdLst>
              <a:gd name="connsiteX0" fmla="*/ 0 w 4627209"/>
              <a:gd name="connsiteY0" fmla="*/ 0 h 5718813"/>
              <a:gd name="connsiteX1" fmla="*/ 4627209 w 4627209"/>
              <a:gd name="connsiteY1" fmla="*/ 0 h 5718813"/>
              <a:gd name="connsiteX2" fmla="*/ 4627209 w 4627209"/>
              <a:gd name="connsiteY2" fmla="*/ 5718813 h 5718813"/>
              <a:gd name="connsiteX3" fmla="*/ 0 w 4627209"/>
              <a:gd name="connsiteY3" fmla="*/ 5718813 h 571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209" h="5718813">
                <a:moveTo>
                  <a:pt x="0" y="0"/>
                </a:moveTo>
                <a:lnTo>
                  <a:pt x="4627209" y="0"/>
                </a:lnTo>
                <a:lnTo>
                  <a:pt x="4627209" y="5718813"/>
                </a:lnTo>
                <a:lnTo>
                  <a:pt x="0" y="571881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1" descr="C:\Documents and Settings\Administrator\桌面\QQ图片20160618094728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8553" y="2330512"/>
            <a:ext cx="8714894" cy="309841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8270388" y="3233386"/>
            <a:ext cx="11980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270388" y="4331154"/>
            <a:ext cx="11980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28" name="圆角矩形标注 27"/>
          <p:cNvSpPr/>
          <p:nvPr/>
        </p:nvSpPr>
        <p:spPr>
          <a:xfrm>
            <a:off x="5124659" y="1300588"/>
            <a:ext cx="4765811" cy="559559"/>
          </a:xfrm>
          <a:prstGeom prst="wedgeRoundRectCallout">
            <a:avLst>
              <a:gd name="adj1" fmla="val 57772"/>
              <a:gd name="adj2" fmla="val 46705"/>
              <a:gd name="adj3" fmla="val 1666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算一算两种体育用品各有多少。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073" y="1511752"/>
            <a:ext cx="1260930" cy="1426346"/>
          </a:xfrm>
          <a:prstGeom prst="rect">
            <a:avLst/>
          </a:prstGeom>
        </p:spPr>
      </p:pic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 5"/>
          <p:cNvSpPr/>
          <p:nvPr/>
        </p:nvSpPr>
        <p:spPr>
          <a:xfrm>
            <a:off x="2763297" y="1296968"/>
            <a:ext cx="4419775" cy="3054504"/>
          </a:xfrm>
          <a:prstGeom prst="cloud">
            <a:avLst/>
          </a:prstGeom>
          <a:solidFill>
            <a:srgbClr val="FDF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这节课你学会了什么？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072" y="4287140"/>
            <a:ext cx="3684396" cy="184219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 rot="5400000">
            <a:off x="1897227" y="532894"/>
            <a:ext cx="3304625" cy="5881337"/>
          </a:xfrm>
          <a:prstGeom prst="rect">
            <a:avLst/>
          </a:prstGeom>
          <a:solidFill>
            <a:srgbClr val="56909A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6" name="组合 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6909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-4714868" y="2110674"/>
                <a:ext cx="5033250" cy="961364"/>
                <a:chOff x="-4714868" y="2110674"/>
                <a:chExt cx="5033250" cy="961364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6909A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以内的进位加法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56909A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4" name="矩形 13"/>
          <p:cNvSpPr/>
          <p:nvPr/>
        </p:nvSpPr>
        <p:spPr>
          <a:xfrm>
            <a:off x="9495692" y="502641"/>
            <a:ext cx="2696308" cy="3699752"/>
          </a:xfrm>
          <a:prstGeom prst="rect">
            <a:avLst/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6490209" y="4136480"/>
            <a:ext cx="5701791" cy="2721520"/>
          </a:xfrm>
          <a:prstGeom prst="roundRect">
            <a:avLst>
              <a:gd name="adj" fmla="val 0"/>
            </a:avLst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2" r="9521" b="3230"/>
          <a:stretch>
            <a:fillRect/>
          </a:stretch>
        </p:blipFill>
        <p:spPr>
          <a:xfrm>
            <a:off x="7027499" y="803616"/>
            <a:ext cx="4627209" cy="5718813"/>
          </a:xfrm>
          <a:custGeom>
            <a:avLst/>
            <a:gdLst>
              <a:gd name="connsiteX0" fmla="*/ 0 w 4627209"/>
              <a:gd name="connsiteY0" fmla="*/ 0 h 5718813"/>
              <a:gd name="connsiteX1" fmla="*/ 4627209 w 4627209"/>
              <a:gd name="connsiteY1" fmla="*/ 0 h 5718813"/>
              <a:gd name="connsiteX2" fmla="*/ 4627209 w 4627209"/>
              <a:gd name="connsiteY2" fmla="*/ 5718813 h 5718813"/>
              <a:gd name="connsiteX3" fmla="*/ 0 w 4627209"/>
              <a:gd name="connsiteY3" fmla="*/ 5718813 h 571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209" h="5718813">
                <a:moveTo>
                  <a:pt x="0" y="0"/>
                </a:moveTo>
                <a:lnTo>
                  <a:pt x="4627209" y="0"/>
                </a:lnTo>
                <a:lnTo>
                  <a:pt x="4627209" y="5718813"/>
                </a:lnTo>
                <a:lnTo>
                  <a:pt x="0" y="571881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2139746" y="2227162"/>
            <a:ext cx="11022845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9+5=       9+3=       8+5=       8+3=       9+4=</a:t>
            </a:r>
          </a:p>
        </p:txBody>
      </p:sp>
      <p:sp>
        <p:nvSpPr>
          <p:cNvPr id="26" name="圆角矩形标注 25"/>
          <p:cNvSpPr/>
          <p:nvPr/>
        </p:nvSpPr>
        <p:spPr>
          <a:xfrm>
            <a:off x="5846161" y="1166509"/>
            <a:ext cx="3870395" cy="559559"/>
          </a:xfrm>
          <a:prstGeom prst="wedgeRoundRectCallout">
            <a:avLst>
              <a:gd name="adj1" fmla="val 57561"/>
              <a:gd name="adj2" fmla="val 26952"/>
              <a:gd name="adj3" fmla="val 1666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你是怎样快速算出来的？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139746" y="3606723"/>
            <a:ext cx="10931860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9+2=       8+4=       7+5=       6+6=       6+8=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2139746" y="4986283"/>
            <a:ext cx="11168421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7+6=       7+8=       9+6=       9+9=       8+8=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782941" y="233488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360748" y="2345637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46161" y="2345637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7388086" y="2351238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8930011" y="2345637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2782941" y="371444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4344166" y="3752966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5846161" y="3721150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7388086" y="371444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8930010" y="3710034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2782941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4360747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5846161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406133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8957078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情景导入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995" y="1585391"/>
            <a:ext cx="1527905" cy="1684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标题 1"/>
          <p:cNvSpPr>
            <a:spLocks noChangeArrowheads="1"/>
          </p:cNvSpPr>
          <p:nvPr/>
        </p:nvSpPr>
        <p:spPr bwMode="auto">
          <a:xfrm>
            <a:off x="2607990" y="3031510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6192125" y="3031305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1" name="圆角矩形标注 60"/>
          <p:cNvSpPr/>
          <p:nvPr/>
        </p:nvSpPr>
        <p:spPr>
          <a:xfrm>
            <a:off x="5868237" y="1323154"/>
            <a:ext cx="3827129" cy="559559"/>
          </a:xfrm>
          <a:prstGeom prst="wedgeRoundRectCallout">
            <a:avLst>
              <a:gd name="adj1" fmla="val 56672"/>
              <a:gd name="adj2" fmla="val 41318"/>
              <a:gd name="adj3" fmla="val 1666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怎样想能很快说出得数？</a:t>
            </a:r>
          </a:p>
        </p:txBody>
      </p:sp>
      <p:sp>
        <p:nvSpPr>
          <p:cNvPr id="62" name="矩形 61"/>
          <p:cNvSpPr/>
          <p:nvPr/>
        </p:nvSpPr>
        <p:spPr>
          <a:xfrm>
            <a:off x="4631495" y="3031305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159385" y="3031305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标题 1"/>
          <p:cNvSpPr>
            <a:spLocks noChangeArrowheads="1"/>
          </p:cNvSpPr>
          <p:nvPr/>
        </p:nvSpPr>
        <p:spPr bwMode="auto">
          <a:xfrm>
            <a:off x="2610262" y="4057382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5" name="标题 1"/>
          <p:cNvSpPr>
            <a:spLocks noChangeArrowheads="1"/>
          </p:cNvSpPr>
          <p:nvPr/>
        </p:nvSpPr>
        <p:spPr bwMode="auto">
          <a:xfrm>
            <a:off x="6192125" y="4020570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8" name="矩形 67"/>
          <p:cNvSpPr/>
          <p:nvPr/>
        </p:nvSpPr>
        <p:spPr>
          <a:xfrm>
            <a:off x="4631495" y="3995845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159529" y="3998630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995" y="1585391"/>
            <a:ext cx="1527905" cy="16846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728326" y="2362607"/>
            <a:ext cx="731318" cy="793712"/>
            <a:chOff x="2461926" y="1704588"/>
            <a:chExt cx="731318" cy="793712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380799" y="2362607"/>
            <a:ext cx="595580" cy="790537"/>
            <a:chOff x="3114399" y="1704588"/>
            <a:chExt cx="595580" cy="790537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2486772" y="2435158"/>
            <a:ext cx="676224" cy="864000"/>
            <a:chOff x="0" y="0"/>
            <a:chExt cx="681" cy="771"/>
          </a:xfrm>
        </p:grpSpPr>
        <p:grpSp>
          <p:nvGrpSpPr>
            <p:cNvPr id="5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322420" y="1839592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46" name="标题 1"/>
          <p:cNvSpPr>
            <a:spLocks noChangeArrowheads="1"/>
          </p:cNvSpPr>
          <p:nvPr/>
        </p:nvSpPr>
        <p:spPr bwMode="auto">
          <a:xfrm>
            <a:off x="2305047" y="1824698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400637" y="3318737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9494194" y="1839387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7476821" y="1824493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67679" y="1249822"/>
            <a:ext cx="387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拆大数，凑小数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7971198" y="2318952"/>
            <a:ext cx="731318" cy="793712"/>
            <a:chOff x="7704943" y="1704588"/>
            <a:chExt cx="731318" cy="793712"/>
          </a:xfrm>
        </p:grpSpPr>
        <p:sp>
          <p:nvSpPr>
            <p:cNvPr id="49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623671" y="2318952"/>
            <a:ext cx="595580" cy="790537"/>
            <a:chOff x="8357416" y="1704588"/>
            <a:chExt cx="595580" cy="790537"/>
          </a:xfrm>
        </p:grpSpPr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7675197" y="2435158"/>
            <a:ext cx="730671" cy="864000"/>
            <a:chOff x="0" y="0"/>
            <a:chExt cx="681" cy="771"/>
          </a:xfrm>
        </p:grpSpPr>
        <p:grpSp>
          <p:nvGrpSpPr>
            <p:cNvPr id="9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6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7602710" y="3321009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2758349" y="4510633"/>
            <a:ext cx="731318" cy="793712"/>
            <a:chOff x="2461926" y="1704588"/>
            <a:chExt cx="731318" cy="793712"/>
          </a:xfrm>
        </p:grpSpPr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410822" y="4510633"/>
            <a:ext cx="595580" cy="790537"/>
            <a:chOff x="3114399" y="1704588"/>
            <a:chExt cx="595580" cy="790537"/>
          </a:xfrm>
        </p:grpSpPr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60" name="Group 17"/>
          <p:cNvGrpSpPr/>
          <p:nvPr/>
        </p:nvGrpSpPr>
        <p:grpSpPr>
          <a:xfrm>
            <a:off x="2469686" y="4614835"/>
            <a:ext cx="671956" cy="864000"/>
            <a:chOff x="0" y="0"/>
            <a:chExt cx="681" cy="771"/>
          </a:xfrm>
        </p:grpSpPr>
        <p:grpSp>
          <p:nvGrpSpPr>
            <p:cNvPr id="61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6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4305334" y="4019269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6" name="标题 1"/>
          <p:cNvSpPr>
            <a:spLocks noChangeArrowheads="1"/>
          </p:cNvSpPr>
          <p:nvPr/>
        </p:nvSpPr>
        <p:spPr bwMode="auto">
          <a:xfrm>
            <a:off x="2287961" y="4004375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2383551" y="549841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9494194" y="4034163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9" name="标题 1"/>
          <p:cNvSpPr>
            <a:spLocks noChangeArrowheads="1"/>
          </p:cNvSpPr>
          <p:nvPr/>
        </p:nvSpPr>
        <p:spPr bwMode="auto">
          <a:xfrm>
            <a:off x="7476821" y="4019269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7955277" y="4515164"/>
            <a:ext cx="731318" cy="793712"/>
            <a:chOff x="7704943" y="1704588"/>
            <a:chExt cx="731318" cy="793712"/>
          </a:xfrm>
        </p:grpSpPr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8607750" y="4515164"/>
            <a:ext cx="595580" cy="790537"/>
            <a:chOff x="8357416" y="1704588"/>
            <a:chExt cx="595580" cy="790537"/>
          </a:xfrm>
        </p:grpSpPr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9" name="Group 17"/>
          <p:cNvGrpSpPr/>
          <p:nvPr/>
        </p:nvGrpSpPr>
        <p:grpSpPr>
          <a:xfrm>
            <a:off x="7675197" y="4629934"/>
            <a:ext cx="649726" cy="796296"/>
            <a:chOff x="0" y="0"/>
            <a:chExt cx="681" cy="771"/>
          </a:xfrm>
        </p:grpSpPr>
        <p:grpSp>
          <p:nvGrpSpPr>
            <p:cNvPr id="80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82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3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7602710" y="5515785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8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73" grpId="0"/>
      <p:bldP spid="59" grpId="0"/>
      <p:bldP spid="65" grpId="0"/>
      <p:bldP spid="67" grpId="0"/>
      <p:bldP spid="68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/>
          <p:nvPr/>
        </p:nvGrpSpPr>
        <p:grpSpPr>
          <a:xfrm>
            <a:off x="1966557" y="2496033"/>
            <a:ext cx="731318" cy="793712"/>
            <a:chOff x="2461926" y="1704588"/>
            <a:chExt cx="731318" cy="793712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" name="组合 32"/>
          <p:cNvGrpSpPr/>
          <p:nvPr/>
        </p:nvGrpSpPr>
        <p:grpSpPr>
          <a:xfrm>
            <a:off x="2619030" y="2496033"/>
            <a:ext cx="595580" cy="790537"/>
            <a:chOff x="3114399" y="1704588"/>
            <a:chExt cx="595580" cy="790537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" name="Group 17"/>
          <p:cNvGrpSpPr/>
          <p:nvPr/>
        </p:nvGrpSpPr>
        <p:grpSpPr>
          <a:xfrm flipH="1">
            <a:off x="2982290" y="2478074"/>
            <a:ext cx="649490" cy="936551"/>
            <a:chOff x="0" y="0"/>
            <a:chExt cx="681" cy="771"/>
          </a:xfrm>
        </p:grpSpPr>
        <p:grpSp>
          <p:nvGrpSpPr>
            <p:cNvPr id="5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463096" y="1955059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46" name="标题 1"/>
          <p:cNvSpPr>
            <a:spLocks noChangeArrowheads="1"/>
          </p:cNvSpPr>
          <p:nvPr/>
        </p:nvSpPr>
        <p:spPr bwMode="auto">
          <a:xfrm>
            <a:off x="2445723" y="1940165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896155" y="343420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9634870" y="1954854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7617497" y="1939960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1869" y="1230243"/>
            <a:ext cx="387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拆小数，凑大数</a:t>
            </a:r>
          </a:p>
        </p:txBody>
      </p:sp>
      <p:grpSp>
        <p:nvGrpSpPr>
          <p:cNvPr id="6" name="组合 33"/>
          <p:cNvGrpSpPr/>
          <p:nvPr/>
        </p:nvGrpSpPr>
        <p:grpSpPr>
          <a:xfrm>
            <a:off x="7182278" y="2496033"/>
            <a:ext cx="731318" cy="793712"/>
            <a:chOff x="7704943" y="1704588"/>
            <a:chExt cx="731318" cy="793712"/>
          </a:xfrm>
        </p:grpSpPr>
        <p:sp>
          <p:nvSpPr>
            <p:cNvPr id="49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" name="组合 36"/>
          <p:cNvGrpSpPr/>
          <p:nvPr/>
        </p:nvGrpSpPr>
        <p:grpSpPr>
          <a:xfrm>
            <a:off x="7834751" y="2496033"/>
            <a:ext cx="595580" cy="790537"/>
            <a:chOff x="8357416" y="1704588"/>
            <a:chExt cx="595580" cy="790537"/>
          </a:xfrm>
        </p:grpSpPr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 flipH="1">
            <a:off x="8170715" y="2496033"/>
            <a:ext cx="631641" cy="918592"/>
            <a:chOff x="0" y="0"/>
            <a:chExt cx="681" cy="771"/>
          </a:xfrm>
        </p:grpSpPr>
        <p:grpSp>
          <p:nvGrpSpPr>
            <p:cNvPr id="9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6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8098228" y="3436476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grpSp>
        <p:nvGrpSpPr>
          <p:cNvPr id="10" name="组合 39"/>
          <p:cNvGrpSpPr/>
          <p:nvPr/>
        </p:nvGrpSpPr>
        <p:grpSpPr>
          <a:xfrm>
            <a:off x="1966557" y="4545369"/>
            <a:ext cx="731318" cy="793712"/>
            <a:chOff x="2461926" y="1704588"/>
            <a:chExt cx="731318" cy="793712"/>
          </a:xfrm>
        </p:grpSpPr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2" name="组合 50"/>
          <p:cNvGrpSpPr/>
          <p:nvPr/>
        </p:nvGrpSpPr>
        <p:grpSpPr>
          <a:xfrm>
            <a:off x="2619030" y="4545369"/>
            <a:ext cx="595580" cy="790537"/>
            <a:chOff x="3114399" y="1704588"/>
            <a:chExt cx="595580" cy="790537"/>
          </a:xfrm>
        </p:grpSpPr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3" name="Group 17"/>
          <p:cNvGrpSpPr/>
          <p:nvPr/>
        </p:nvGrpSpPr>
        <p:grpSpPr>
          <a:xfrm flipH="1">
            <a:off x="2982290" y="4545369"/>
            <a:ext cx="659473" cy="918592"/>
            <a:chOff x="0" y="0"/>
            <a:chExt cx="681" cy="771"/>
          </a:xfrm>
        </p:grpSpPr>
        <p:grpSp>
          <p:nvGrpSpPr>
            <p:cNvPr id="14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6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4463096" y="4004395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6" name="标题 1"/>
          <p:cNvSpPr>
            <a:spLocks noChangeArrowheads="1"/>
          </p:cNvSpPr>
          <p:nvPr/>
        </p:nvSpPr>
        <p:spPr bwMode="auto">
          <a:xfrm>
            <a:off x="2445723" y="3989501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2896155" y="5483540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9634870" y="4124496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9" name="标题 1"/>
          <p:cNvSpPr>
            <a:spLocks noChangeArrowheads="1"/>
          </p:cNvSpPr>
          <p:nvPr/>
        </p:nvSpPr>
        <p:spPr bwMode="auto">
          <a:xfrm>
            <a:off x="7617497" y="4109602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grpSp>
        <p:nvGrpSpPr>
          <p:cNvPr id="15" name="组合 69"/>
          <p:cNvGrpSpPr/>
          <p:nvPr/>
        </p:nvGrpSpPr>
        <p:grpSpPr>
          <a:xfrm>
            <a:off x="7182278" y="4665675"/>
            <a:ext cx="731318" cy="793712"/>
            <a:chOff x="7704943" y="1704588"/>
            <a:chExt cx="731318" cy="793712"/>
          </a:xfrm>
        </p:grpSpPr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6" name="组合 74"/>
          <p:cNvGrpSpPr/>
          <p:nvPr/>
        </p:nvGrpSpPr>
        <p:grpSpPr>
          <a:xfrm>
            <a:off x="7834751" y="4665675"/>
            <a:ext cx="595580" cy="790537"/>
            <a:chOff x="8357416" y="1704588"/>
            <a:chExt cx="595580" cy="790537"/>
          </a:xfrm>
        </p:grpSpPr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 flipH="1">
            <a:off x="8170715" y="4647716"/>
            <a:ext cx="613097" cy="936551"/>
            <a:chOff x="0" y="0"/>
            <a:chExt cx="681" cy="771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82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3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8098228" y="560611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6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73" grpId="0"/>
      <p:bldP spid="59" grpId="0"/>
      <p:bldP spid="65" grpId="0"/>
      <p:bldP spid="67" grpId="0"/>
      <p:bldP spid="68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449480" y="1324726"/>
            <a:ext cx="552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交换加数的位置，和不变</a:t>
            </a:r>
          </a:p>
        </p:txBody>
      </p:sp>
      <p:sp>
        <p:nvSpPr>
          <p:cNvPr id="67" name="标题 1"/>
          <p:cNvSpPr>
            <a:spLocks noChangeArrowheads="1"/>
          </p:cNvSpPr>
          <p:nvPr/>
        </p:nvSpPr>
        <p:spPr bwMode="auto">
          <a:xfrm>
            <a:off x="2115143" y="22365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3497855" y="223024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9" name="标题 1"/>
          <p:cNvSpPr>
            <a:spLocks noChangeArrowheads="1"/>
          </p:cNvSpPr>
          <p:nvPr/>
        </p:nvSpPr>
        <p:spPr bwMode="auto">
          <a:xfrm>
            <a:off x="2115143" y="28969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0" name="右弧形箭头 69"/>
          <p:cNvSpPr/>
          <p:nvPr/>
        </p:nvSpPr>
        <p:spPr>
          <a:xfrm>
            <a:off x="4540842" y="2441377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3507380" y="289699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72" name="标题 1"/>
          <p:cNvSpPr>
            <a:spLocks noChangeArrowheads="1"/>
          </p:cNvSpPr>
          <p:nvPr/>
        </p:nvSpPr>
        <p:spPr bwMode="auto">
          <a:xfrm>
            <a:off x="7153726" y="22365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8460239" y="223024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7153726" y="28969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5" name="右弧形箭头 74"/>
          <p:cNvSpPr/>
          <p:nvPr/>
        </p:nvSpPr>
        <p:spPr>
          <a:xfrm>
            <a:off x="9503226" y="2441377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8469764" y="289699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7" name="标题 1"/>
          <p:cNvSpPr>
            <a:spLocks noChangeArrowheads="1"/>
          </p:cNvSpPr>
          <p:nvPr/>
        </p:nvSpPr>
        <p:spPr bwMode="auto">
          <a:xfrm>
            <a:off x="2115143" y="401677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3574054" y="4056504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79" name="标题 1"/>
          <p:cNvSpPr>
            <a:spLocks noChangeArrowheads="1"/>
          </p:cNvSpPr>
          <p:nvPr/>
        </p:nvSpPr>
        <p:spPr bwMode="auto">
          <a:xfrm>
            <a:off x="2115143" y="467717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80" name="右弧形箭头 79"/>
          <p:cNvSpPr/>
          <p:nvPr/>
        </p:nvSpPr>
        <p:spPr>
          <a:xfrm>
            <a:off x="4617041" y="4267641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3583579" y="4723254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82" name="标题 1"/>
          <p:cNvSpPr>
            <a:spLocks noChangeArrowheads="1"/>
          </p:cNvSpPr>
          <p:nvPr/>
        </p:nvSpPr>
        <p:spPr bwMode="auto">
          <a:xfrm>
            <a:off x="7155314" y="403582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8580095" y="4056504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84" name="标题 1"/>
          <p:cNvSpPr>
            <a:spLocks noChangeArrowheads="1"/>
          </p:cNvSpPr>
          <p:nvPr/>
        </p:nvSpPr>
        <p:spPr bwMode="auto">
          <a:xfrm>
            <a:off x="7155314" y="469622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85" name="右弧形箭头 84"/>
          <p:cNvSpPr/>
          <p:nvPr/>
        </p:nvSpPr>
        <p:spPr>
          <a:xfrm>
            <a:off x="9623083" y="4267641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6" name="Text Box 20"/>
          <p:cNvSpPr txBox="1">
            <a:spLocks noChangeArrowheads="1"/>
          </p:cNvSpPr>
          <p:nvPr/>
        </p:nvSpPr>
        <p:spPr bwMode="auto">
          <a:xfrm>
            <a:off x="8597558" y="4715316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 bldLvl="0" animBg="1"/>
      <p:bldP spid="71" grpId="0"/>
      <p:bldP spid="73" grpId="0"/>
      <p:bldP spid="74" grpId="0"/>
      <p:bldP spid="75" grpId="0" bldLvl="0" animBg="1"/>
      <p:bldP spid="76" grpId="0"/>
      <p:bldP spid="78" grpId="0"/>
      <p:bldP spid="79" grpId="0"/>
      <p:bldP spid="80" grpId="0" bldLvl="0" animBg="1"/>
      <p:bldP spid="81" grpId="0"/>
      <p:bldP spid="83" grpId="0"/>
      <p:bldP spid="84" grpId="0"/>
      <p:bldP spid="85" grpId="0" bldLvl="0" animBg="1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9024" y="1182486"/>
            <a:ext cx="217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做一做</a:t>
            </a:r>
          </a:p>
        </p:txBody>
      </p:sp>
      <p:pic>
        <p:nvPicPr>
          <p:cNvPr id="31" name="Picture 33" descr="C:\Documents and Settings\Administrator\桌面\QQ图片20160618094703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0414" y="2227526"/>
            <a:ext cx="3879850" cy="250392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1807122" y="4190344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2370269" y="417674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888630" y="4183542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3671151" y="4190344"/>
            <a:ext cx="690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pic>
        <p:nvPicPr>
          <p:cNvPr id="41" name="Picture 34" descr="C:\Documents and Settings\Administrator\桌面\QQ图片20160618094707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4957" y="2227526"/>
            <a:ext cx="5458273" cy="25193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345122" y="4190344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7898742" y="4180296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8452362" y="4191259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9160831" y="4190344"/>
            <a:ext cx="796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圆角矩形 44"/>
          <p:cNvSpPr/>
          <p:nvPr/>
        </p:nvSpPr>
        <p:spPr bwMode="auto">
          <a:xfrm>
            <a:off x="2346515" y="2091774"/>
            <a:ext cx="3258470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9 + 5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5 + 9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圆角矩形 45"/>
          <p:cNvSpPr/>
          <p:nvPr/>
        </p:nvSpPr>
        <p:spPr bwMode="auto">
          <a:xfrm>
            <a:off x="7129188" y="2091774"/>
            <a:ext cx="3287405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9 + 4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4 + 9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 bwMode="auto">
          <a:xfrm>
            <a:off x="2376989" y="4113828"/>
            <a:ext cx="3262921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8 + 3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3 + 8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31603" y="2159274"/>
            <a:ext cx="85098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1603" y="268249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69257" y="215927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69257" y="274999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1603" y="421441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31603" y="4712468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圆角矩形 53"/>
          <p:cNvSpPr/>
          <p:nvPr/>
        </p:nvSpPr>
        <p:spPr bwMode="auto">
          <a:xfrm>
            <a:off x="7137797" y="4115415"/>
            <a:ext cx="3262921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9 + 2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2 + 9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69257" y="4218569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93963" y="4712468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69024" y="1182486"/>
            <a:ext cx="217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做一做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7171353" y="4554312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171353" y="2215986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171353" y="3388176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892508" y="4597106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92508" y="2258780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892508" y="2974531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892508" y="3813114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组合 21"/>
          <p:cNvGrpSpPr/>
          <p:nvPr/>
        </p:nvGrpSpPr>
        <p:grpSpPr>
          <a:xfrm>
            <a:off x="1516849" y="2191252"/>
            <a:ext cx="2481263" cy="2817074"/>
            <a:chOff x="1143090" y="1132735"/>
            <a:chExt cx="2480978" cy="2817658"/>
          </a:xfrm>
        </p:grpSpPr>
        <p:sp>
          <p:nvSpPr>
            <p:cNvPr id="14" name="TextBox 2"/>
            <p:cNvSpPr txBox="1"/>
            <p:nvPr/>
          </p:nvSpPr>
          <p:spPr>
            <a:xfrm>
              <a:off x="1143090" y="2266958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 +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" name="组合 16"/>
            <p:cNvGrpSpPr/>
            <p:nvPr/>
          </p:nvGrpSpPr>
          <p:grpSpPr>
            <a:xfrm>
              <a:off x="2043620" y="1455901"/>
              <a:ext cx="503289" cy="2285940"/>
              <a:chOff x="2095974" y="1428780"/>
              <a:chExt cx="503289" cy="2285940"/>
            </a:xfrm>
          </p:grpSpPr>
          <p:cxnSp>
            <p:nvCxnSpPr>
              <p:cNvPr id="20" name="直接连接符 4"/>
              <p:cNvCxnSpPr/>
              <p:nvPr/>
            </p:nvCxnSpPr>
            <p:spPr>
              <a:xfrm flipV="1">
                <a:off x="2095974" y="1428780"/>
                <a:ext cx="503289" cy="116134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1" name="直接连接符 5"/>
              <p:cNvCxnSpPr/>
              <p:nvPr/>
            </p:nvCxnSpPr>
            <p:spPr>
              <a:xfrm flipV="1">
                <a:off x="2104389" y="2114562"/>
                <a:ext cx="494874" cy="47556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2" name="直接连接符 8"/>
              <p:cNvCxnSpPr/>
              <p:nvPr/>
            </p:nvCxnSpPr>
            <p:spPr>
              <a:xfrm>
                <a:off x="2098140" y="2581734"/>
                <a:ext cx="448769" cy="3626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" name="直接连接符 12"/>
              <p:cNvCxnSpPr/>
              <p:nvPr/>
            </p:nvCxnSpPr>
            <p:spPr>
              <a:xfrm>
                <a:off x="2098140" y="2590124"/>
                <a:ext cx="501123" cy="112459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16" name="TextBox 17"/>
            <p:cNvSpPr txBox="1"/>
            <p:nvPr/>
          </p:nvSpPr>
          <p:spPr>
            <a:xfrm>
              <a:off x="2633494" y="1132735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608327" y="1826906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9"/>
            <p:cNvSpPr txBox="1"/>
            <p:nvPr/>
          </p:nvSpPr>
          <p:spPr>
            <a:xfrm>
              <a:off x="2616043" y="2661187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599938" y="3427064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22"/>
          <p:cNvGrpSpPr/>
          <p:nvPr/>
        </p:nvGrpSpPr>
        <p:grpSpPr>
          <a:xfrm>
            <a:off x="4756504" y="2177933"/>
            <a:ext cx="2479675" cy="2818312"/>
            <a:chOff x="1143090" y="1132735"/>
            <a:chExt cx="2480978" cy="2817375"/>
          </a:xfrm>
        </p:grpSpPr>
        <p:sp>
          <p:nvSpPr>
            <p:cNvPr id="35" name="TextBox 23"/>
            <p:cNvSpPr txBox="1"/>
            <p:nvPr/>
          </p:nvSpPr>
          <p:spPr>
            <a:xfrm>
              <a:off x="1143090" y="2266958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 +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6" name="组合 24"/>
            <p:cNvGrpSpPr/>
            <p:nvPr/>
          </p:nvGrpSpPr>
          <p:grpSpPr>
            <a:xfrm>
              <a:off x="2043620" y="1455901"/>
              <a:ext cx="503289" cy="2285940"/>
              <a:chOff x="2095974" y="1428780"/>
              <a:chExt cx="503289" cy="2285940"/>
            </a:xfrm>
          </p:grpSpPr>
          <p:cxnSp>
            <p:nvCxnSpPr>
              <p:cNvPr id="41" name="直接连接符 29"/>
              <p:cNvCxnSpPr/>
              <p:nvPr/>
            </p:nvCxnSpPr>
            <p:spPr>
              <a:xfrm flipV="1">
                <a:off x="2095974" y="1428780"/>
                <a:ext cx="503289" cy="116134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44" name="直接连接符 32"/>
              <p:cNvCxnSpPr/>
              <p:nvPr/>
            </p:nvCxnSpPr>
            <p:spPr>
              <a:xfrm>
                <a:off x="2098140" y="2590124"/>
                <a:ext cx="501123" cy="112459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37" name="TextBox 25"/>
            <p:cNvSpPr txBox="1"/>
            <p:nvPr/>
          </p:nvSpPr>
          <p:spPr>
            <a:xfrm>
              <a:off x="2633494" y="1132735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Box 27"/>
            <p:cNvSpPr txBox="1"/>
            <p:nvPr/>
          </p:nvSpPr>
          <p:spPr>
            <a:xfrm>
              <a:off x="2616043" y="2279899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TextBox 28"/>
            <p:cNvSpPr txBox="1"/>
            <p:nvPr/>
          </p:nvSpPr>
          <p:spPr>
            <a:xfrm>
              <a:off x="2599938" y="3427064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40796" y="2232934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38877" y="2940319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38877" y="3792167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44588" y="4562105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16418" y="2199617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16418" y="3365285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16418" y="4528788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0590418" y="2958321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0590418" y="3796904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5" name="组合 22"/>
          <p:cNvGrpSpPr/>
          <p:nvPr/>
        </p:nvGrpSpPr>
        <p:grpSpPr>
          <a:xfrm>
            <a:off x="8175569" y="2890527"/>
            <a:ext cx="2479675" cy="1366170"/>
            <a:chOff x="1143090" y="1818517"/>
            <a:chExt cx="2480978" cy="1365716"/>
          </a:xfrm>
        </p:grpSpPr>
        <p:sp>
          <p:nvSpPr>
            <p:cNvPr id="66" name="TextBox 23"/>
            <p:cNvSpPr txBox="1"/>
            <p:nvPr/>
          </p:nvSpPr>
          <p:spPr>
            <a:xfrm>
              <a:off x="1143090" y="2266958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 +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67" name="组合 24"/>
            <p:cNvGrpSpPr/>
            <p:nvPr/>
          </p:nvGrpSpPr>
          <p:grpSpPr>
            <a:xfrm>
              <a:off x="2045786" y="2141683"/>
              <a:ext cx="501123" cy="829784"/>
              <a:chOff x="2098140" y="2114562"/>
              <a:chExt cx="501123" cy="829784"/>
            </a:xfrm>
          </p:grpSpPr>
          <p:cxnSp>
            <p:nvCxnSpPr>
              <p:cNvPr id="73" name="直接连接符 30"/>
              <p:cNvCxnSpPr/>
              <p:nvPr/>
            </p:nvCxnSpPr>
            <p:spPr>
              <a:xfrm flipV="1">
                <a:off x="2104389" y="2114562"/>
                <a:ext cx="494874" cy="47556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74" name="直接连接符 31"/>
              <p:cNvCxnSpPr/>
              <p:nvPr/>
            </p:nvCxnSpPr>
            <p:spPr>
              <a:xfrm>
                <a:off x="2098140" y="2581734"/>
                <a:ext cx="448769" cy="3626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69" name="TextBox 26"/>
            <p:cNvSpPr txBox="1"/>
            <p:nvPr/>
          </p:nvSpPr>
          <p:spPr>
            <a:xfrm>
              <a:off x="2633494" y="1818517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27"/>
            <p:cNvSpPr txBox="1"/>
            <p:nvPr/>
          </p:nvSpPr>
          <p:spPr>
            <a:xfrm>
              <a:off x="2616043" y="2661187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545531" y="2928399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545531" y="3784061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0" name="直接连接符 29"/>
          <p:cNvCxnSpPr/>
          <p:nvPr/>
        </p:nvCxnSpPr>
        <p:spPr>
          <a:xfrm flipV="1">
            <a:off x="5672484" y="3663539"/>
            <a:ext cx="5030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50" name="TextBox 16"/>
          <p:cNvSpPr txBox="1"/>
          <p:nvPr/>
        </p:nvSpPr>
        <p:spPr>
          <a:xfrm>
            <a:off x="430793" y="1288856"/>
            <a:ext cx="217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做一做</a:t>
            </a:r>
          </a:p>
        </p:txBody>
      </p:sp>
      <p:sp>
        <p:nvSpPr>
          <p:cNvPr id="5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1" grpId="0"/>
      <p:bldP spid="52" grpId="0"/>
      <p:bldP spid="77" grpId="0"/>
      <p:bldP spid="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宽屏</PresentationFormat>
  <Paragraphs>173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2020-06-23T01:51:06Z</dcterms:created>
  <dcterms:modified xsi:type="dcterms:W3CDTF">2021-01-07T11:07:00Z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