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42" r:id="rId2"/>
    <p:sldId id="345" r:id="rId3"/>
    <p:sldId id="334" r:id="rId4"/>
    <p:sldId id="350" r:id="rId5"/>
    <p:sldId id="288" r:id="rId6"/>
    <p:sldId id="371" r:id="rId7"/>
    <p:sldId id="337" r:id="rId8"/>
    <p:sldId id="348" r:id="rId9"/>
    <p:sldId id="266" r:id="rId10"/>
    <p:sldId id="377" r:id="rId11"/>
    <p:sldId id="330" r:id="rId12"/>
    <p:sldId id="372" r:id="rId13"/>
    <p:sldId id="373" r:id="rId14"/>
    <p:sldId id="375" r:id="rId15"/>
    <p:sldId id="374" r:id="rId16"/>
    <p:sldId id="376" r:id="rId17"/>
    <p:sldId id="346" r:id="rId18"/>
    <p:sldId id="316" r:id="rId19"/>
    <p:sldId id="392" r:id="rId20"/>
    <p:sldId id="393" r:id="rId21"/>
    <p:sldId id="339" r:id="rId22"/>
    <p:sldId id="341" r:id="rId23"/>
    <p:sldId id="347" r:id="rId24"/>
    <p:sldId id="326" r:id="rId25"/>
    <p:sldId id="349" r:id="rId26"/>
    <p:sldId id="28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036B20-6072-43A2-B73B-00FF8856E975}" type="datetimeFigureOut">
              <a:rPr lang="zh-CN" altLang="en-US" smtClean="0"/>
              <a:pPr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039698C-FC8C-4FB7-904E-015ECDB2387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118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71251581-AE07-4865-95FA-04AD90A89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09CE211-9CC1-48B7-BE5C-8B519BF7A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94A505-31ED-4FF3-A0F0-C84AD3D31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85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57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000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38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255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53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425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AF978A20-CF4B-498B-BB2A-F4C134BDF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6F051766-87CF-42EA-918C-B3430DB47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B304AB-F107-47F1-8266-136CE7360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1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260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5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8059328-97FC-468F-9B75-7C2D64DC39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C3A1A02-E479-4340-B9F1-C463FDE0A2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56E4C4E-F199-4020-A5B5-E7A09D36B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717DA9-280F-44C5-90FC-BCABDB879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481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65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98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621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B5D22ABE-0CFE-4E5E-B5E5-83EC03F2B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ACA95CAE-246A-41E4-8925-D8EB7175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3D81B-7022-41E6-B606-B05117ED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885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736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71251581-AE07-4865-95FA-04AD90A89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09CE211-9CC1-48B7-BE5C-8B519BF7A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94A505-31ED-4FF3-A0F0-C84AD3D31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040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AF978A20-CF4B-498B-BB2A-F4C134BDF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6F051766-87CF-42EA-918C-B3430DB47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B304AB-F107-47F1-8266-136CE7360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2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26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84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41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B5D22ABE-0CFE-4E5E-B5E5-83EC03F2B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ACA95CAE-246A-41E4-8925-D8EB7175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3D81B-7022-41E6-B606-B05117ED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8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97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A70BD-70B2-4DF9-9DB5-A41952E973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78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40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65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6F6F84-5CD5-457F-997A-B3D2D42828B4}"/>
              </a:ext>
            </a:extLst>
          </p:cNvPr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3" name="KSO_Shape">
            <a:extLst>
              <a:ext uri="{FF2B5EF4-FFF2-40B4-BE49-F238E27FC236}">
                <a16:creationId xmlns:a16="http://schemas.microsoft.com/office/drawing/2014/main" id="{72D60323-2BD2-47A5-95CD-C2046AC26E09}"/>
              </a:ext>
            </a:extLst>
          </p:cNvPr>
          <p:cNvSpPr>
            <a:spLocks/>
          </p:cNvSpPr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>
            <a:extLst>
              <a:ext uri="{FF2B5EF4-FFF2-40B4-BE49-F238E27FC236}">
                <a16:creationId xmlns:a16="http://schemas.microsoft.com/office/drawing/2014/main" id="{A892F823-77AA-40B9-9B0A-0840DFF22F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C7CD10-4FDC-4DC9-8A9F-A81FA5AB771F}"/>
              </a:ext>
            </a:extLst>
          </p:cNvPr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E4C4153-6660-49EA-A6A8-53A1BCAA8151}"/>
              </a:ext>
            </a:extLst>
          </p:cNvPr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42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002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5346749-3385-4443-BE9C-AAA1A0BD90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9C24D7-5F4B-4D39-B9E6-CB7C823FD29C}"/>
              </a:ext>
            </a:extLst>
          </p:cNvPr>
          <p:cNvCxnSpPr>
            <a:cxnSpLocks/>
          </p:cNvCxnSpPr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FB1AE00-115C-4C50-9FAC-C2CA5036CF37}"/>
              </a:ext>
            </a:extLst>
          </p:cNvPr>
          <p:cNvCxnSpPr>
            <a:cxnSpLocks/>
          </p:cNvCxnSpPr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9" name="组合 30">
            <a:extLst>
              <a:ext uri="{FF2B5EF4-FFF2-40B4-BE49-F238E27FC236}">
                <a16:creationId xmlns:a16="http://schemas.microsoft.com/office/drawing/2014/main" id="{DE508AA2-F273-4D5A-9558-26E9080582F1}"/>
              </a:ext>
            </a:extLst>
          </p:cNvPr>
          <p:cNvGrpSpPr>
            <a:grpSpLocks/>
          </p:cNvGrpSpPr>
          <p:nvPr/>
        </p:nvGrpSpPr>
        <p:grpSpPr bwMode="auto">
          <a:xfrm>
            <a:off x="1418432" y="4597434"/>
            <a:ext cx="5222082" cy="363076"/>
            <a:chOff x="7118363" y="5070938"/>
            <a:chExt cx="4509842" cy="36216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C561BD2-7C3C-408D-98D0-E985E2B74894}"/>
                </a:ext>
              </a:extLst>
            </p:cNvPr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985A5B0-A7D5-4897-AB49-4E2B36C4116B}"/>
                </a:ext>
              </a:extLst>
            </p:cNvPr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00" name="副标题 2">
            <a:extLst>
              <a:ext uri="{FF2B5EF4-FFF2-40B4-BE49-F238E27FC236}">
                <a16:creationId xmlns:a16="http://schemas.microsoft.com/office/drawing/2014/main" id="{21BE651B-9029-4900-B00B-18C49A49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4.2 100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以内数的读、写</a:t>
            </a:r>
          </a:p>
        </p:txBody>
      </p:sp>
      <p:grpSp>
        <p:nvGrpSpPr>
          <p:cNvPr id="14" name="PA_组合 42">
            <a:extLst>
              <a:ext uri="{FF2B5EF4-FFF2-40B4-BE49-F238E27FC236}">
                <a16:creationId xmlns:a16="http://schemas.microsoft.com/office/drawing/2014/main" id="{C2B93AEB-B08F-4561-9B09-B9788D2CC3D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>
              <a:extLst>
                <a:ext uri="{FF2B5EF4-FFF2-40B4-BE49-F238E27FC236}">
                  <a16:creationId xmlns:a16="http://schemas.microsoft.com/office/drawing/2014/main" id="{A65D63C6-22F5-4160-AB20-6DA27A0CB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078CCBCB-D465-46ED-AB28-75D8475A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>
            <a:extLst>
              <a:ext uri="{FF2B5EF4-FFF2-40B4-BE49-F238E27FC236}">
                <a16:creationId xmlns:a16="http://schemas.microsoft.com/office/drawing/2014/main" id="{3718489A-7EA5-4E59-A92E-A5F02B0A1D1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>
              <a:extLst>
                <a:ext uri="{FF2B5EF4-FFF2-40B4-BE49-F238E27FC236}">
                  <a16:creationId xmlns:a16="http://schemas.microsoft.com/office/drawing/2014/main" id="{C53A0563-EA64-49DE-9F84-D9308C06A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>
              <a:extLst>
                <a:ext uri="{FF2B5EF4-FFF2-40B4-BE49-F238E27FC236}">
                  <a16:creationId xmlns:a16="http://schemas.microsoft.com/office/drawing/2014/main" id="{78338C67-81C5-4F50-AEBF-C545AA6D9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>
            <a:extLst>
              <a:ext uri="{FF2B5EF4-FFF2-40B4-BE49-F238E27FC236}">
                <a16:creationId xmlns:a16="http://schemas.microsoft.com/office/drawing/2014/main" id="{48FB72A0-6119-497B-8C25-9849D2D0CAC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>
              <a:extLst>
                <a:ext uri="{FF2B5EF4-FFF2-40B4-BE49-F238E27FC236}">
                  <a16:creationId xmlns:a16="http://schemas.microsoft.com/office/drawing/2014/main" id="{5DDB4A4C-0D35-45C3-986C-D03D630DC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0641DC69-4660-41CC-8C5E-774183A22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>
            <a:extLst>
              <a:ext uri="{FF2B5EF4-FFF2-40B4-BE49-F238E27FC236}">
                <a16:creationId xmlns:a16="http://schemas.microsoft.com/office/drawing/2014/main" id="{B92E4111-F195-46D2-8858-746BDA704CB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>
              <a:extLst>
                <a:ext uri="{FF2B5EF4-FFF2-40B4-BE49-F238E27FC236}">
                  <a16:creationId xmlns:a16="http://schemas.microsoft.com/office/drawing/2014/main" id="{86FECD0E-0CDB-4B5F-AF84-49C14D839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8F15BC66-D658-467D-B415-147062A5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>
            <a:extLst>
              <a:ext uri="{FF2B5EF4-FFF2-40B4-BE49-F238E27FC236}">
                <a16:creationId xmlns:a16="http://schemas.microsoft.com/office/drawing/2014/main" id="{97C13358-2B96-4A37-9E24-48B36A9D698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>
            <a:extLst>
              <a:ext uri="{FF2B5EF4-FFF2-40B4-BE49-F238E27FC236}">
                <a16:creationId xmlns:a16="http://schemas.microsoft.com/office/drawing/2014/main" id="{6E2A8D24-D5B9-47C4-BE92-25C63092E9A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>
            <a:extLst>
              <a:ext uri="{FF2B5EF4-FFF2-40B4-BE49-F238E27FC236}">
                <a16:creationId xmlns:a16="http://schemas.microsoft.com/office/drawing/2014/main" id="{6C6BD836-AC37-48DC-A8E9-0BB6333004B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>
            <a:extLst>
              <a:ext uri="{FF2B5EF4-FFF2-40B4-BE49-F238E27FC236}">
                <a16:creationId xmlns:a16="http://schemas.microsoft.com/office/drawing/2014/main" id="{51B9F3A9-FDE5-478E-A550-247DEC2B707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>
            <a:extLst>
              <a:ext uri="{FF2B5EF4-FFF2-40B4-BE49-F238E27FC236}">
                <a16:creationId xmlns:a16="http://schemas.microsoft.com/office/drawing/2014/main" id="{AF743B9C-F629-4D90-9C22-EB303457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A9D780-D196-4E5C-90BF-23DF8D65E4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9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59691" y="4652692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0484" y="4652692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002" y="2571032"/>
            <a:ext cx="1774090" cy="2176461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4575868" y="3987591"/>
            <a:ext cx="319245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84" y="3774213"/>
            <a:ext cx="329213" cy="2133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84" y="3387854"/>
            <a:ext cx="329213" cy="21337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84" y="3584032"/>
            <a:ext cx="329213" cy="21337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34367" y="2453982"/>
            <a:ext cx="3446551" cy="2199751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先在十位上写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表示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个十；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个位上一个也没有，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就在个位上写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16756" y="1973769"/>
            <a:ext cx="1449436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计数器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9975" y="3103871"/>
            <a:ext cx="1501104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本框 5"/>
          <p:cNvSpPr txBox="1"/>
          <p:nvPr/>
        </p:nvSpPr>
        <p:spPr>
          <a:xfrm>
            <a:off x="1982112" y="1430776"/>
            <a:ext cx="534633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你能写出这个数吗？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6946173" y="1430776"/>
            <a:ext cx="276550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你会读一读吗？</a:t>
            </a:r>
          </a:p>
        </p:txBody>
      </p:sp>
      <p:sp>
        <p:nvSpPr>
          <p:cNvPr id="17" name="文本框 10"/>
          <p:cNvSpPr txBox="1"/>
          <p:nvPr/>
        </p:nvSpPr>
        <p:spPr>
          <a:xfrm>
            <a:off x="3272002" y="464528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写作：</a:t>
            </a:r>
          </a:p>
        </p:txBody>
      </p:sp>
      <p:sp>
        <p:nvSpPr>
          <p:cNvPr id="20" name="文本框 4"/>
          <p:cNvSpPr txBox="1"/>
          <p:nvPr/>
        </p:nvSpPr>
        <p:spPr>
          <a:xfrm>
            <a:off x="4538694" y="5093848"/>
            <a:ext cx="148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  十</a:t>
            </a:r>
          </a:p>
        </p:txBody>
      </p:sp>
      <p:sp>
        <p:nvSpPr>
          <p:cNvPr id="22" name="文本框 10"/>
          <p:cNvSpPr txBox="1"/>
          <p:nvPr/>
        </p:nvSpPr>
        <p:spPr>
          <a:xfrm>
            <a:off x="3272003" y="5086441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读作：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30EC1E8-683F-4DD1-804A-D80A4A72F633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9" grpId="0"/>
      <p:bldP spid="15" grpId="0"/>
      <p:bldP spid="17" grpId="0"/>
      <p:bldP spid="20" grpId="0"/>
      <p:bldP spid="2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136193" y="1521146"/>
            <a:ext cx="7189789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“二十七”借助小棒怎样表示呢？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223454" y="2313578"/>
            <a:ext cx="1114711" cy="13773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967756" y="2331640"/>
            <a:ext cx="1114711" cy="13773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6460940" y="2252826"/>
            <a:ext cx="645670" cy="143855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6119945" y="2252826"/>
            <a:ext cx="645670" cy="143855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6765740" y="2252826"/>
            <a:ext cx="645670" cy="143855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7070540" y="2252826"/>
            <a:ext cx="645670" cy="143855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056060" y="2252826"/>
            <a:ext cx="645670" cy="143855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7716335" y="2270606"/>
            <a:ext cx="645670" cy="143855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7375340" y="2252826"/>
            <a:ext cx="645670" cy="1438559"/>
          </a:xfrm>
          <a:prstGeom prst="rect">
            <a:avLst/>
          </a:prstGeom>
        </p:spPr>
      </p:pic>
      <p:sp>
        <p:nvSpPr>
          <p:cNvPr id="4" name="左大括号 3"/>
          <p:cNvSpPr/>
          <p:nvPr/>
        </p:nvSpPr>
        <p:spPr>
          <a:xfrm rot="16200000">
            <a:off x="3850005" y="3245850"/>
            <a:ext cx="237490" cy="140017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30272" y="4255498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</a:t>
            </a:r>
          </a:p>
        </p:txBody>
      </p:sp>
      <p:sp>
        <p:nvSpPr>
          <p:cNvPr id="5" name="左大括号 4"/>
          <p:cNvSpPr/>
          <p:nvPr/>
        </p:nvSpPr>
        <p:spPr>
          <a:xfrm rot="16200000">
            <a:off x="7103745" y="2730865"/>
            <a:ext cx="237490" cy="227774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84012" y="4179298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BB73D7C-5DF9-4FBB-87C4-978FEA876854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24" grpId="0"/>
      <p:bldP spid="5" grpId="0" animBg="1"/>
      <p:bldP spid="6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9A519A77-FD28-4AD1-B23F-E0991039BFA8}"/>
              </a:ext>
            </a:extLst>
          </p:cNvPr>
          <p:cNvSpPr txBox="1"/>
          <p:nvPr/>
        </p:nvSpPr>
        <p:spPr>
          <a:xfrm>
            <a:off x="6997016" y="2352081"/>
            <a:ext cx="2930376" cy="2199751"/>
          </a:xfrm>
          <a:custGeom>
            <a:avLst/>
            <a:gdLst>
              <a:gd name="connsiteX0" fmla="*/ 366632 w 2930376"/>
              <a:gd name="connsiteY0" fmla="*/ 0 h 2199751"/>
              <a:gd name="connsiteX1" fmla="*/ 2563744 w 2930376"/>
              <a:gd name="connsiteY1" fmla="*/ 0 h 2199751"/>
              <a:gd name="connsiteX2" fmla="*/ 2930376 w 2930376"/>
              <a:gd name="connsiteY2" fmla="*/ 366632 h 2199751"/>
              <a:gd name="connsiteX3" fmla="*/ 2930376 w 2930376"/>
              <a:gd name="connsiteY3" fmla="*/ 1833119 h 2199751"/>
              <a:gd name="connsiteX4" fmla="*/ 2563744 w 2930376"/>
              <a:gd name="connsiteY4" fmla="*/ 2199751 h 2199751"/>
              <a:gd name="connsiteX5" fmla="*/ 366632 w 2930376"/>
              <a:gd name="connsiteY5" fmla="*/ 2199751 h 2199751"/>
              <a:gd name="connsiteX6" fmla="*/ 0 w 2930376"/>
              <a:gd name="connsiteY6" fmla="*/ 1833119 h 2199751"/>
              <a:gd name="connsiteX7" fmla="*/ 0 w 2930376"/>
              <a:gd name="connsiteY7" fmla="*/ 366632 h 2199751"/>
              <a:gd name="connsiteX8" fmla="*/ 366632 w 2930376"/>
              <a:gd name="connsiteY8" fmla="*/ 0 h 219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0376" h="2199751">
                <a:moveTo>
                  <a:pt x="366632" y="0"/>
                </a:moveTo>
                <a:lnTo>
                  <a:pt x="2563744" y="0"/>
                </a:lnTo>
                <a:cubicBezTo>
                  <a:pt x="2766229" y="0"/>
                  <a:pt x="2930376" y="164147"/>
                  <a:pt x="2930376" y="366632"/>
                </a:cubicBezTo>
                <a:lnTo>
                  <a:pt x="2930376" y="1833119"/>
                </a:lnTo>
                <a:cubicBezTo>
                  <a:pt x="2930376" y="2035604"/>
                  <a:pt x="2766229" y="2199751"/>
                  <a:pt x="2563744" y="2199751"/>
                </a:cubicBezTo>
                <a:lnTo>
                  <a:pt x="366632" y="2199751"/>
                </a:lnTo>
                <a:cubicBezTo>
                  <a:pt x="164147" y="2199751"/>
                  <a:pt x="0" y="2035604"/>
                  <a:pt x="0" y="1833119"/>
                </a:cubicBezTo>
                <a:lnTo>
                  <a:pt x="0" y="366632"/>
                </a:lnTo>
                <a:cubicBezTo>
                  <a:pt x="0" y="164147"/>
                  <a:pt x="164147" y="0"/>
                  <a:pt x="36663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先在十位上写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再在个位上写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50016" y="4585698"/>
            <a:ext cx="51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42830" y="4586304"/>
            <a:ext cx="51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410" y="2404467"/>
            <a:ext cx="1774090" cy="2176461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4969406" y="3802851"/>
            <a:ext cx="426720" cy="2286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61251" y="3788881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761251" y="3546311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761251" y="3303741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761251" y="3061171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61251" y="2821141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761251" y="2578571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61251" y="2336001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961786" y="3574251"/>
            <a:ext cx="426720" cy="2286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3335" y="2787696"/>
            <a:ext cx="1231419" cy="9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3138" y="2683335"/>
            <a:ext cx="1841680" cy="83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5"/>
          <p:cNvSpPr txBox="1"/>
          <p:nvPr/>
        </p:nvSpPr>
        <p:spPr>
          <a:xfrm>
            <a:off x="1391444" y="1417898"/>
            <a:ext cx="937396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你会借助计数器表示吗？能读写出这个数吗？</a:t>
            </a:r>
          </a:p>
        </p:txBody>
      </p:sp>
      <p:sp>
        <p:nvSpPr>
          <p:cNvPr id="20" name="文本框 4"/>
          <p:cNvSpPr txBox="1"/>
          <p:nvPr/>
        </p:nvSpPr>
        <p:spPr>
          <a:xfrm>
            <a:off x="5018009" y="5088565"/>
            <a:ext cx="148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二十七</a:t>
            </a:r>
          </a:p>
        </p:txBody>
      </p:sp>
      <p:sp>
        <p:nvSpPr>
          <p:cNvPr id="24" name="文本框 10"/>
          <p:cNvSpPr txBox="1"/>
          <p:nvPr/>
        </p:nvSpPr>
        <p:spPr>
          <a:xfrm>
            <a:off x="3661694" y="4551830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写作：</a:t>
            </a:r>
          </a:p>
        </p:txBody>
      </p:sp>
      <p:sp>
        <p:nvSpPr>
          <p:cNvPr id="27" name="文本框 10"/>
          <p:cNvSpPr txBox="1"/>
          <p:nvPr/>
        </p:nvSpPr>
        <p:spPr>
          <a:xfrm>
            <a:off x="3661695" y="5069189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读作：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F43D0F7-956B-46A1-87DC-6DF47CD0485C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bldLvl="0" animBg="1"/>
      <p:bldP spid="28" grpId="0" bldLvl="0" animBg="1"/>
      <p:bldP spid="2" grpId="0" bldLvl="0" animBg="1"/>
      <p:bldP spid="3" grpId="0" bldLvl="0" animBg="1"/>
      <p:bldP spid="4" grpId="0" bldLvl="0" animBg="1"/>
      <p:bldP spid="8" grpId="0" bldLvl="0" animBg="1"/>
      <p:bldP spid="12" grpId="0" bldLvl="0" animBg="1"/>
      <p:bldP spid="14" grpId="0" bldLvl="0" animBg="1"/>
      <p:bldP spid="17" grpId="0" bldLvl="0" animBg="1"/>
      <p:bldP spid="18" grpId="0"/>
      <p:bldP spid="20" grpId="0"/>
      <p:bldP spid="24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018460" y="1522871"/>
            <a:ext cx="7189789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“三十三”借助小棒怎样表示呢？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642554" y="2190232"/>
            <a:ext cx="1114711" cy="13773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4386856" y="2208294"/>
            <a:ext cx="1114711" cy="13773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7170235" y="2129480"/>
            <a:ext cx="645670" cy="143855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6594290" y="2129480"/>
            <a:ext cx="645670" cy="143855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7743005" y="2159960"/>
            <a:ext cx="645670" cy="1438559"/>
          </a:xfrm>
          <a:prstGeom prst="rect">
            <a:avLst/>
          </a:prstGeom>
        </p:spPr>
      </p:pic>
      <p:sp>
        <p:nvSpPr>
          <p:cNvPr id="4" name="左大括号 3"/>
          <p:cNvSpPr/>
          <p:nvPr/>
        </p:nvSpPr>
        <p:spPr>
          <a:xfrm rot="16200000">
            <a:off x="3970655" y="2687697"/>
            <a:ext cx="237490" cy="199707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EFE6A6-EA15-40A0-9B11-F2B0FB8D64DA}"/>
              </a:ext>
            </a:extLst>
          </p:cNvPr>
          <p:cNvSpPr txBox="1"/>
          <p:nvPr/>
        </p:nvSpPr>
        <p:spPr>
          <a:xfrm>
            <a:off x="3701591" y="4128949"/>
            <a:ext cx="850068" cy="314171"/>
          </a:xfrm>
          <a:custGeom>
            <a:avLst/>
            <a:gdLst/>
            <a:ahLst/>
            <a:cxnLst/>
            <a:rect l="l" t="t" r="r" b="b"/>
            <a:pathLst>
              <a:path w="850068" h="314171">
                <a:moveTo>
                  <a:pt x="322201" y="114584"/>
                </a:moveTo>
                <a:cubicBezTo>
                  <a:pt x="332676" y="116004"/>
                  <a:pt x="341241" y="118621"/>
                  <a:pt x="347895" y="122435"/>
                </a:cubicBezTo>
                <a:cubicBezTo>
                  <a:pt x="356398" y="125934"/>
                  <a:pt x="359069" y="130760"/>
                  <a:pt x="355907" y="136912"/>
                </a:cubicBezTo>
                <a:cubicBezTo>
                  <a:pt x="352745" y="143064"/>
                  <a:pt x="351612" y="168073"/>
                  <a:pt x="352509" y="211940"/>
                </a:cubicBezTo>
                <a:cubicBezTo>
                  <a:pt x="353405" y="255806"/>
                  <a:pt x="351860" y="285537"/>
                  <a:pt x="347873" y="301132"/>
                </a:cubicBezTo>
                <a:cubicBezTo>
                  <a:pt x="343887" y="316727"/>
                  <a:pt x="338018" y="318333"/>
                  <a:pt x="330267" y="305950"/>
                </a:cubicBezTo>
                <a:cubicBezTo>
                  <a:pt x="322516" y="293568"/>
                  <a:pt x="319315" y="283845"/>
                  <a:pt x="320663" y="276782"/>
                </a:cubicBezTo>
                <a:cubicBezTo>
                  <a:pt x="322011" y="269720"/>
                  <a:pt x="323584" y="255444"/>
                  <a:pt x="325384" y="233955"/>
                </a:cubicBezTo>
                <a:cubicBezTo>
                  <a:pt x="327184" y="212467"/>
                  <a:pt x="326979" y="190741"/>
                  <a:pt x="324771" y="168779"/>
                </a:cubicBezTo>
                <a:cubicBezTo>
                  <a:pt x="322563" y="146817"/>
                  <a:pt x="318963" y="131939"/>
                  <a:pt x="313973" y="124145"/>
                </a:cubicBezTo>
                <a:cubicBezTo>
                  <a:pt x="308983" y="116351"/>
                  <a:pt x="311725" y="113164"/>
                  <a:pt x="322201" y="114584"/>
                </a:cubicBezTo>
                <a:close/>
                <a:moveTo>
                  <a:pt x="91107" y="36219"/>
                </a:moveTo>
                <a:cubicBezTo>
                  <a:pt x="98707" y="37307"/>
                  <a:pt x="105773" y="39527"/>
                  <a:pt x="112305" y="42879"/>
                </a:cubicBezTo>
                <a:cubicBezTo>
                  <a:pt x="125369" y="49583"/>
                  <a:pt x="134464" y="59277"/>
                  <a:pt x="139591" y="71961"/>
                </a:cubicBezTo>
                <a:cubicBezTo>
                  <a:pt x="144717" y="84645"/>
                  <a:pt x="145391" y="98623"/>
                  <a:pt x="141613" y="113896"/>
                </a:cubicBezTo>
                <a:cubicBezTo>
                  <a:pt x="137834" y="129168"/>
                  <a:pt x="127577" y="141343"/>
                  <a:pt x="110842" y="150420"/>
                </a:cubicBezTo>
                <a:cubicBezTo>
                  <a:pt x="122845" y="154550"/>
                  <a:pt x="132367" y="162265"/>
                  <a:pt x="139408" y="173565"/>
                </a:cubicBezTo>
                <a:cubicBezTo>
                  <a:pt x="146449" y="184865"/>
                  <a:pt x="148801" y="199700"/>
                  <a:pt x="146463" y="218070"/>
                </a:cubicBezTo>
                <a:cubicBezTo>
                  <a:pt x="144126" y="236440"/>
                  <a:pt x="135787" y="251354"/>
                  <a:pt x="121447" y="262812"/>
                </a:cubicBezTo>
                <a:cubicBezTo>
                  <a:pt x="107107" y="274269"/>
                  <a:pt x="90902" y="279765"/>
                  <a:pt x="72834" y="279299"/>
                </a:cubicBezTo>
                <a:cubicBezTo>
                  <a:pt x="54765" y="278833"/>
                  <a:pt x="39066" y="273129"/>
                  <a:pt x="25737" y="262188"/>
                </a:cubicBezTo>
                <a:cubicBezTo>
                  <a:pt x="12407" y="251246"/>
                  <a:pt x="3828" y="234418"/>
                  <a:pt x="0" y="211703"/>
                </a:cubicBezTo>
                <a:lnTo>
                  <a:pt x="31555" y="205594"/>
                </a:lnTo>
                <a:cubicBezTo>
                  <a:pt x="35657" y="219432"/>
                  <a:pt x="41428" y="229639"/>
                  <a:pt x="48871" y="236214"/>
                </a:cubicBezTo>
                <a:cubicBezTo>
                  <a:pt x="56314" y="242789"/>
                  <a:pt x="65366" y="246105"/>
                  <a:pt x="76028" y="246163"/>
                </a:cubicBezTo>
                <a:cubicBezTo>
                  <a:pt x="86690" y="246220"/>
                  <a:pt x="95355" y="241886"/>
                  <a:pt x="102023" y="233160"/>
                </a:cubicBezTo>
                <a:cubicBezTo>
                  <a:pt x="108691" y="224434"/>
                  <a:pt x="111595" y="214435"/>
                  <a:pt x="110735" y="203163"/>
                </a:cubicBezTo>
                <a:cubicBezTo>
                  <a:pt x="109874" y="191892"/>
                  <a:pt x="105554" y="183180"/>
                  <a:pt x="97775" y="177028"/>
                </a:cubicBezTo>
                <a:cubicBezTo>
                  <a:pt x="89995" y="170876"/>
                  <a:pt x="75845" y="166338"/>
                  <a:pt x="55324" y="163412"/>
                </a:cubicBezTo>
                <a:lnTo>
                  <a:pt x="55324" y="139859"/>
                </a:lnTo>
                <a:cubicBezTo>
                  <a:pt x="75429" y="137951"/>
                  <a:pt x="89454" y="133244"/>
                  <a:pt x="97398" y="125737"/>
                </a:cubicBezTo>
                <a:cubicBezTo>
                  <a:pt x="105343" y="118230"/>
                  <a:pt x="108896" y="108514"/>
                  <a:pt x="108057" y="96591"/>
                </a:cubicBezTo>
                <a:cubicBezTo>
                  <a:pt x="107218" y="84667"/>
                  <a:pt x="102005" y="76034"/>
                  <a:pt x="92419" y="70692"/>
                </a:cubicBezTo>
                <a:cubicBezTo>
                  <a:pt x="82832" y="65350"/>
                  <a:pt x="72557" y="64784"/>
                  <a:pt x="61594" y="68993"/>
                </a:cubicBezTo>
                <a:cubicBezTo>
                  <a:pt x="50631" y="73202"/>
                  <a:pt x="41385" y="85947"/>
                  <a:pt x="33857" y="107227"/>
                </a:cubicBezTo>
                <a:lnTo>
                  <a:pt x="2688" y="102388"/>
                </a:lnTo>
                <a:cubicBezTo>
                  <a:pt x="8252" y="83315"/>
                  <a:pt x="15978" y="68129"/>
                  <a:pt x="25866" y="56829"/>
                </a:cubicBezTo>
                <a:cubicBezTo>
                  <a:pt x="35753" y="45529"/>
                  <a:pt x="49366" y="38703"/>
                  <a:pt x="66703" y="36351"/>
                </a:cubicBezTo>
                <a:cubicBezTo>
                  <a:pt x="75372" y="35175"/>
                  <a:pt x="83506" y="35131"/>
                  <a:pt x="91107" y="36219"/>
                </a:cubicBezTo>
                <a:close/>
                <a:moveTo>
                  <a:pt x="686860" y="5760"/>
                </a:moveTo>
                <a:cubicBezTo>
                  <a:pt x="688400" y="5413"/>
                  <a:pt x="690423" y="5475"/>
                  <a:pt x="692927" y="5946"/>
                </a:cubicBezTo>
                <a:cubicBezTo>
                  <a:pt x="702943" y="7832"/>
                  <a:pt x="712641" y="11367"/>
                  <a:pt x="722020" y="16551"/>
                </a:cubicBezTo>
                <a:cubicBezTo>
                  <a:pt x="731398" y="21735"/>
                  <a:pt x="734065" y="27338"/>
                  <a:pt x="730021" y="33361"/>
                </a:cubicBezTo>
                <a:cubicBezTo>
                  <a:pt x="725977" y="39384"/>
                  <a:pt x="723955" y="63497"/>
                  <a:pt x="723955" y="105700"/>
                </a:cubicBezTo>
                <a:cubicBezTo>
                  <a:pt x="737564" y="104897"/>
                  <a:pt x="751299" y="103377"/>
                  <a:pt x="765159" y="101140"/>
                </a:cubicBezTo>
                <a:cubicBezTo>
                  <a:pt x="779018" y="98903"/>
                  <a:pt x="793226" y="96630"/>
                  <a:pt x="807781" y="94321"/>
                </a:cubicBezTo>
                <a:cubicBezTo>
                  <a:pt x="822337" y="92012"/>
                  <a:pt x="834501" y="96734"/>
                  <a:pt x="844273" y="108486"/>
                </a:cubicBezTo>
                <a:cubicBezTo>
                  <a:pt x="854046" y="120238"/>
                  <a:pt x="851458" y="125440"/>
                  <a:pt x="836508" y="124092"/>
                </a:cubicBezTo>
                <a:cubicBezTo>
                  <a:pt x="821559" y="122744"/>
                  <a:pt x="806075" y="122518"/>
                  <a:pt x="790057" y="123414"/>
                </a:cubicBezTo>
                <a:cubicBezTo>
                  <a:pt x="774039" y="124310"/>
                  <a:pt x="751969" y="126006"/>
                  <a:pt x="723848" y="128501"/>
                </a:cubicBezTo>
                <a:cubicBezTo>
                  <a:pt x="722973" y="194567"/>
                  <a:pt x="721600" y="241165"/>
                  <a:pt x="719729" y="268297"/>
                </a:cubicBezTo>
                <a:cubicBezTo>
                  <a:pt x="717857" y="295428"/>
                  <a:pt x="713358" y="309561"/>
                  <a:pt x="706231" y="310694"/>
                </a:cubicBezTo>
                <a:cubicBezTo>
                  <a:pt x="699104" y="311826"/>
                  <a:pt x="695300" y="300455"/>
                  <a:pt x="694820" y="276578"/>
                </a:cubicBezTo>
                <a:cubicBezTo>
                  <a:pt x="694339" y="252702"/>
                  <a:pt x="694099" y="204347"/>
                  <a:pt x="694099" y="131513"/>
                </a:cubicBezTo>
                <a:cubicBezTo>
                  <a:pt x="682269" y="133276"/>
                  <a:pt x="655632" y="137779"/>
                  <a:pt x="614188" y="145021"/>
                </a:cubicBezTo>
                <a:cubicBezTo>
                  <a:pt x="602157" y="147717"/>
                  <a:pt x="593273" y="149065"/>
                  <a:pt x="587537" y="149065"/>
                </a:cubicBezTo>
                <a:cubicBezTo>
                  <a:pt x="581113" y="149065"/>
                  <a:pt x="573645" y="144767"/>
                  <a:pt x="565134" y="136170"/>
                </a:cubicBezTo>
                <a:cubicBezTo>
                  <a:pt x="556623" y="127573"/>
                  <a:pt x="557796" y="123274"/>
                  <a:pt x="568651" y="123274"/>
                </a:cubicBezTo>
                <a:cubicBezTo>
                  <a:pt x="577800" y="123274"/>
                  <a:pt x="588021" y="122840"/>
                  <a:pt x="599314" y="121973"/>
                </a:cubicBezTo>
                <a:cubicBezTo>
                  <a:pt x="610607" y="121105"/>
                  <a:pt x="625083" y="119539"/>
                  <a:pt x="642743" y="117273"/>
                </a:cubicBezTo>
                <a:cubicBezTo>
                  <a:pt x="660403" y="115007"/>
                  <a:pt x="677522" y="112691"/>
                  <a:pt x="694099" y="110325"/>
                </a:cubicBezTo>
                <a:lnTo>
                  <a:pt x="694099" y="62593"/>
                </a:lnTo>
                <a:cubicBezTo>
                  <a:pt x="694099" y="45371"/>
                  <a:pt x="691400" y="31153"/>
                  <a:pt x="686001" y="19938"/>
                </a:cubicBezTo>
                <a:cubicBezTo>
                  <a:pt x="681951" y="11528"/>
                  <a:pt x="682238" y="6802"/>
                  <a:pt x="686860" y="5760"/>
                </a:cubicBezTo>
                <a:close/>
                <a:moveTo>
                  <a:pt x="320410" y="15"/>
                </a:moveTo>
                <a:cubicBezTo>
                  <a:pt x="322116" y="101"/>
                  <a:pt x="324201" y="561"/>
                  <a:pt x="326664" y="1397"/>
                </a:cubicBezTo>
                <a:cubicBezTo>
                  <a:pt x="336516" y="4738"/>
                  <a:pt x="344869" y="9291"/>
                  <a:pt x="351723" y="15056"/>
                </a:cubicBezTo>
                <a:cubicBezTo>
                  <a:pt x="358578" y="20820"/>
                  <a:pt x="360267" y="25689"/>
                  <a:pt x="356789" y="29661"/>
                </a:cubicBezTo>
                <a:cubicBezTo>
                  <a:pt x="353312" y="33633"/>
                  <a:pt x="350096" y="37469"/>
                  <a:pt x="347142" y="41169"/>
                </a:cubicBezTo>
                <a:cubicBezTo>
                  <a:pt x="378117" y="73363"/>
                  <a:pt x="399828" y="94794"/>
                  <a:pt x="412275" y="105464"/>
                </a:cubicBezTo>
                <a:cubicBezTo>
                  <a:pt x="424722" y="116133"/>
                  <a:pt x="437542" y="125210"/>
                  <a:pt x="450735" y="132696"/>
                </a:cubicBezTo>
                <a:cubicBezTo>
                  <a:pt x="463928" y="140181"/>
                  <a:pt x="478982" y="147065"/>
                  <a:pt x="495896" y="153346"/>
                </a:cubicBezTo>
                <a:cubicBezTo>
                  <a:pt x="512811" y="159627"/>
                  <a:pt x="514123" y="164309"/>
                  <a:pt x="499833" y="167392"/>
                </a:cubicBezTo>
                <a:cubicBezTo>
                  <a:pt x="485543" y="170475"/>
                  <a:pt x="469869" y="171547"/>
                  <a:pt x="452811" y="170608"/>
                </a:cubicBezTo>
                <a:cubicBezTo>
                  <a:pt x="435754" y="169668"/>
                  <a:pt x="423751" y="164732"/>
                  <a:pt x="416803" y="155798"/>
                </a:cubicBezTo>
                <a:cubicBezTo>
                  <a:pt x="409855" y="146864"/>
                  <a:pt x="400269" y="134316"/>
                  <a:pt x="388044" y="118155"/>
                </a:cubicBezTo>
                <a:cubicBezTo>
                  <a:pt x="375819" y="101993"/>
                  <a:pt x="359238" y="80354"/>
                  <a:pt x="338301" y="53236"/>
                </a:cubicBezTo>
                <a:cubicBezTo>
                  <a:pt x="328449" y="73628"/>
                  <a:pt x="317863" y="91747"/>
                  <a:pt x="306541" y="107593"/>
                </a:cubicBezTo>
                <a:cubicBezTo>
                  <a:pt x="295219" y="123439"/>
                  <a:pt x="281338" y="140038"/>
                  <a:pt x="264897" y="157389"/>
                </a:cubicBezTo>
                <a:cubicBezTo>
                  <a:pt x="248456" y="174741"/>
                  <a:pt x="229233" y="188490"/>
                  <a:pt x="207228" y="198636"/>
                </a:cubicBezTo>
                <a:cubicBezTo>
                  <a:pt x="185223" y="208781"/>
                  <a:pt x="182652" y="206175"/>
                  <a:pt x="199517" y="190817"/>
                </a:cubicBezTo>
                <a:cubicBezTo>
                  <a:pt x="216381" y="175458"/>
                  <a:pt x="232449" y="159017"/>
                  <a:pt x="247721" y="141493"/>
                </a:cubicBezTo>
                <a:cubicBezTo>
                  <a:pt x="262993" y="123970"/>
                  <a:pt x="275946" y="107012"/>
                  <a:pt x="286580" y="90621"/>
                </a:cubicBezTo>
                <a:cubicBezTo>
                  <a:pt x="297213" y="74231"/>
                  <a:pt x="305215" y="58750"/>
                  <a:pt x="310585" y="44181"/>
                </a:cubicBezTo>
                <a:cubicBezTo>
                  <a:pt x="315955" y="29611"/>
                  <a:pt x="317515" y="18003"/>
                  <a:pt x="315264" y="9355"/>
                </a:cubicBezTo>
                <a:cubicBezTo>
                  <a:pt x="313575" y="2870"/>
                  <a:pt x="315290" y="-244"/>
                  <a:pt x="320410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左大括号 4"/>
          <p:cNvSpPr/>
          <p:nvPr/>
        </p:nvSpPr>
        <p:spPr>
          <a:xfrm rot="16200000">
            <a:off x="7146925" y="2885182"/>
            <a:ext cx="237490" cy="144970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05932" y="3919595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2959294" y="2159752"/>
            <a:ext cx="1114711" cy="137734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7A0DB15-9A85-4EA3-AE30-09932BCAEBF0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5" grpId="0" animBg="1"/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18752401-7D78-401B-B508-3EE30347FD5E}"/>
              </a:ext>
            </a:extLst>
          </p:cNvPr>
          <p:cNvSpPr txBox="1"/>
          <p:nvPr/>
        </p:nvSpPr>
        <p:spPr>
          <a:xfrm>
            <a:off x="7522307" y="2301036"/>
            <a:ext cx="2982210" cy="2390442"/>
          </a:xfrm>
          <a:custGeom>
            <a:avLst/>
            <a:gdLst>
              <a:gd name="connsiteX0" fmla="*/ 398415 w 2982210"/>
              <a:gd name="connsiteY0" fmla="*/ 0 h 2390442"/>
              <a:gd name="connsiteX1" fmla="*/ 2583795 w 2982210"/>
              <a:gd name="connsiteY1" fmla="*/ 0 h 2390442"/>
              <a:gd name="connsiteX2" fmla="*/ 2982210 w 2982210"/>
              <a:gd name="connsiteY2" fmla="*/ 398415 h 2390442"/>
              <a:gd name="connsiteX3" fmla="*/ 2982210 w 2982210"/>
              <a:gd name="connsiteY3" fmla="*/ 1992027 h 2390442"/>
              <a:gd name="connsiteX4" fmla="*/ 2583795 w 2982210"/>
              <a:gd name="connsiteY4" fmla="*/ 2390442 h 2390442"/>
              <a:gd name="connsiteX5" fmla="*/ 398415 w 2982210"/>
              <a:gd name="connsiteY5" fmla="*/ 2390442 h 2390442"/>
              <a:gd name="connsiteX6" fmla="*/ 0 w 2982210"/>
              <a:gd name="connsiteY6" fmla="*/ 1992027 h 2390442"/>
              <a:gd name="connsiteX7" fmla="*/ 0 w 2982210"/>
              <a:gd name="connsiteY7" fmla="*/ 398415 h 2390442"/>
              <a:gd name="connsiteX8" fmla="*/ 398415 w 2982210"/>
              <a:gd name="connsiteY8" fmla="*/ 0 h 239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210" h="2390442">
                <a:moveTo>
                  <a:pt x="398415" y="0"/>
                </a:moveTo>
                <a:lnTo>
                  <a:pt x="2583795" y="0"/>
                </a:lnTo>
                <a:cubicBezTo>
                  <a:pt x="2803834" y="0"/>
                  <a:pt x="2982210" y="178376"/>
                  <a:pt x="2982210" y="398415"/>
                </a:cubicBezTo>
                <a:lnTo>
                  <a:pt x="2982210" y="1992027"/>
                </a:lnTo>
                <a:cubicBezTo>
                  <a:pt x="2982210" y="2212066"/>
                  <a:pt x="2803834" y="2390442"/>
                  <a:pt x="2583795" y="2390442"/>
                </a:cubicBezTo>
                <a:lnTo>
                  <a:pt x="398415" y="2390442"/>
                </a:lnTo>
                <a:cubicBezTo>
                  <a:pt x="178376" y="2390442"/>
                  <a:pt x="0" y="2212066"/>
                  <a:pt x="0" y="1992027"/>
                </a:cubicBezTo>
                <a:lnTo>
                  <a:pt x="0" y="398415"/>
                </a:lnTo>
                <a:cubicBezTo>
                  <a:pt x="0" y="178376"/>
                  <a:pt x="178376" y="0"/>
                  <a:pt x="398415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先在十位上写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再在个位上写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411" y="2253409"/>
            <a:ext cx="1774090" cy="2176461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5153267" y="3636553"/>
            <a:ext cx="426720" cy="2286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922252" y="3637823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922252" y="3395253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22252" y="3152683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145647" y="3407953"/>
            <a:ext cx="426720" cy="2286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38027" y="3171733"/>
            <a:ext cx="426720" cy="2286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5457" y="2651026"/>
            <a:ext cx="1494156" cy="89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3519" y="2927642"/>
            <a:ext cx="1193095" cy="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4"/>
          <p:cNvSpPr txBox="1"/>
          <p:nvPr/>
        </p:nvSpPr>
        <p:spPr>
          <a:xfrm>
            <a:off x="5029127" y="4437275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5"/>
          <p:cNvSpPr txBox="1"/>
          <p:nvPr/>
        </p:nvSpPr>
        <p:spPr>
          <a:xfrm>
            <a:off x="5819920" y="4437275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8" name="文本框 10"/>
          <p:cNvSpPr txBox="1"/>
          <p:nvPr/>
        </p:nvSpPr>
        <p:spPr>
          <a:xfrm>
            <a:off x="3741438" y="4429868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写作：</a:t>
            </a:r>
          </a:p>
        </p:txBody>
      </p:sp>
      <p:sp>
        <p:nvSpPr>
          <p:cNvPr id="19" name="文本框 4"/>
          <p:cNvSpPr txBox="1"/>
          <p:nvPr/>
        </p:nvSpPr>
        <p:spPr>
          <a:xfrm>
            <a:off x="5008130" y="4878431"/>
            <a:ext cx="148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三十三</a:t>
            </a:r>
          </a:p>
        </p:txBody>
      </p:sp>
      <p:sp>
        <p:nvSpPr>
          <p:cNvPr id="20" name="文本框 10"/>
          <p:cNvSpPr txBox="1"/>
          <p:nvPr/>
        </p:nvSpPr>
        <p:spPr>
          <a:xfrm>
            <a:off x="3741439" y="4871024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读作：</a:t>
            </a:r>
          </a:p>
        </p:txBody>
      </p:sp>
      <p:sp>
        <p:nvSpPr>
          <p:cNvPr id="23" name="文本框 5"/>
          <p:cNvSpPr txBox="1"/>
          <p:nvPr/>
        </p:nvSpPr>
        <p:spPr>
          <a:xfrm>
            <a:off x="1410297" y="1417898"/>
            <a:ext cx="933626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你会借助计数器表示吗？能读写出这个数吗？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2262665-EEE7-4463-BD9A-1690E6E09DAC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8" grpId="0" bldLvl="0" animBg="1"/>
      <p:bldP spid="2" grpId="0" bldLvl="0" animBg="1"/>
      <p:bldP spid="3" grpId="0" bldLvl="0" animBg="1"/>
      <p:bldP spid="17" grpId="0" bldLvl="0" animBg="1"/>
      <p:bldP spid="5" grpId="0" bldLvl="0" animBg="1"/>
      <p:bldP spid="15" grpId="0"/>
      <p:bldP spid="16" grpId="0"/>
      <p:bldP spid="18" grpId="0"/>
      <p:bldP spid="19" grpId="0"/>
      <p:bldP spid="20" grpId="0"/>
      <p:bldP spid="23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A8D204D8-DAE5-4340-92AD-1D745B2EAAD8}"/>
              </a:ext>
            </a:extLst>
          </p:cNvPr>
          <p:cNvSpPr txBox="1"/>
          <p:nvPr/>
        </p:nvSpPr>
        <p:spPr>
          <a:xfrm>
            <a:off x="4764530" y="1329601"/>
            <a:ext cx="1955380" cy="444706"/>
          </a:xfrm>
          <a:custGeom>
            <a:avLst/>
            <a:gdLst/>
            <a:ahLst/>
            <a:cxnLst/>
            <a:rect l="l" t="t" r="r" b="b"/>
            <a:pathLst>
              <a:path w="1955380" h="444706">
                <a:moveTo>
                  <a:pt x="1681998" y="332974"/>
                </a:moveTo>
                <a:cubicBezTo>
                  <a:pt x="1678845" y="333161"/>
                  <a:pt x="1674329" y="333737"/>
                  <a:pt x="1668449" y="334703"/>
                </a:cubicBezTo>
                <a:cubicBezTo>
                  <a:pt x="1656689" y="336634"/>
                  <a:pt x="1643516" y="339160"/>
                  <a:pt x="1628932" y="342283"/>
                </a:cubicBezTo>
                <a:cubicBezTo>
                  <a:pt x="1628932" y="360174"/>
                  <a:pt x="1629405" y="374009"/>
                  <a:pt x="1630350" y="383787"/>
                </a:cubicBezTo>
                <a:cubicBezTo>
                  <a:pt x="1647933" y="381281"/>
                  <a:pt x="1665537" y="378384"/>
                  <a:pt x="1683161" y="375098"/>
                </a:cubicBezTo>
                <a:cubicBezTo>
                  <a:pt x="1684250" y="366470"/>
                  <a:pt x="1685436" y="357689"/>
                  <a:pt x="1686720" y="348753"/>
                </a:cubicBezTo>
                <a:cubicBezTo>
                  <a:pt x="1688004" y="339818"/>
                  <a:pt x="1688220" y="334759"/>
                  <a:pt x="1687367" y="333578"/>
                </a:cubicBezTo>
                <a:cubicBezTo>
                  <a:pt x="1686941" y="332988"/>
                  <a:pt x="1685151" y="332786"/>
                  <a:pt x="1681998" y="332974"/>
                </a:cubicBezTo>
                <a:close/>
                <a:moveTo>
                  <a:pt x="1843030" y="326938"/>
                </a:moveTo>
                <a:cubicBezTo>
                  <a:pt x="1836385" y="327555"/>
                  <a:pt x="1819156" y="330174"/>
                  <a:pt x="1791343" y="334795"/>
                </a:cubicBezTo>
                <a:cubicBezTo>
                  <a:pt x="1792575" y="350612"/>
                  <a:pt x="1793736" y="365649"/>
                  <a:pt x="1794824" y="379904"/>
                </a:cubicBezTo>
                <a:cubicBezTo>
                  <a:pt x="1821220" y="377439"/>
                  <a:pt x="1838916" y="375200"/>
                  <a:pt x="1847914" y="373187"/>
                </a:cubicBezTo>
                <a:cubicBezTo>
                  <a:pt x="1851303" y="360760"/>
                  <a:pt x="1852998" y="348856"/>
                  <a:pt x="1852998" y="337476"/>
                </a:cubicBezTo>
                <a:cubicBezTo>
                  <a:pt x="1852998" y="329835"/>
                  <a:pt x="1849675" y="326322"/>
                  <a:pt x="1843030" y="326938"/>
                </a:cubicBezTo>
                <a:close/>
                <a:moveTo>
                  <a:pt x="1693187" y="298645"/>
                </a:moveTo>
                <a:cubicBezTo>
                  <a:pt x="1697477" y="298512"/>
                  <a:pt x="1702460" y="299649"/>
                  <a:pt x="1708135" y="302058"/>
                </a:cubicBezTo>
                <a:cubicBezTo>
                  <a:pt x="1719484" y="306875"/>
                  <a:pt x="1729102" y="312472"/>
                  <a:pt x="1736990" y="318850"/>
                </a:cubicBezTo>
                <a:cubicBezTo>
                  <a:pt x="1744878" y="325228"/>
                  <a:pt x="1744806" y="332125"/>
                  <a:pt x="1736774" y="339540"/>
                </a:cubicBezTo>
                <a:cubicBezTo>
                  <a:pt x="1728743" y="346956"/>
                  <a:pt x="1721800" y="358336"/>
                  <a:pt x="1715945" y="373680"/>
                </a:cubicBezTo>
                <a:cubicBezTo>
                  <a:pt x="1728845" y="389025"/>
                  <a:pt x="1729677" y="397149"/>
                  <a:pt x="1718441" y="398053"/>
                </a:cubicBezTo>
                <a:cubicBezTo>
                  <a:pt x="1707205" y="398956"/>
                  <a:pt x="1677790" y="402459"/>
                  <a:pt x="1630196" y="408559"/>
                </a:cubicBezTo>
                <a:cubicBezTo>
                  <a:pt x="1626169" y="428279"/>
                  <a:pt x="1620418" y="432254"/>
                  <a:pt x="1612941" y="420484"/>
                </a:cubicBezTo>
                <a:cubicBezTo>
                  <a:pt x="1605464" y="408714"/>
                  <a:pt x="1600457" y="393924"/>
                  <a:pt x="1597920" y="376114"/>
                </a:cubicBezTo>
                <a:cubicBezTo>
                  <a:pt x="1595383" y="358305"/>
                  <a:pt x="1591182" y="343849"/>
                  <a:pt x="1585318" y="332746"/>
                </a:cubicBezTo>
                <a:cubicBezTo>
                  <a:pt x="1579453" y="321644"/>
                  <a:pt x="1581944" y="316745"/>
                  <a:pt x="1592790" y="318049"/>
                </a:cubicBezTo>
                <a:cubicBezTo>
                  <a:pt x="1603635" y="319353"/>
                  <a:pt x="1611780" y="320006"/>
                  <a:pt x="1617224" y="320006"/>
                </a:cubicBezTo>
                <a:cubicBezTo>
                  <a:pt x="1622092" y="320006"/>
                  <a:pt x="1632717" y="318486"/>
                  <a:pt x="1649099" y="315445"/>
                </a:cubicBezTo>
                <a:cubicBezTo>
                  <a:pt x="1665480" y="312405"/>
                  <a:pt x="1676578" y="308210"/>
                  <a:pt x="1682391" y="302859"/>
                </a:cubicBezTo>
                <a:cubicBezTo>
                  <a:pt x="1685298" y="300183"/>
                  <a:pt x="1688896" y="298779"/>
                  <a:pt x="1693187" y="298645"/>
                </a:cubicBezTo>
                <a:close/>
                <a:moveTo>
                  <a:pt x="932439" y="291196"/>
                </a:moveTo>
                <a:lnTo>
                  <a:pt x="897960" y="298375"/>
                </a:lnTo>
                <a:cubicBezTo>
                  <a:pt x="890175" y="315856"/>
                  <a:pt x="886503" y="325331"/>
                  <a:pt x="886945" y="326800"/>
                </a:cubicBezTo>
                <a:cubicBezTo>
                  <a:pt x="887386" y="328268"/>
                  <a:pt x="889394" y="329516"/>
                  <a:pt x="892968" y="330543"/>
                </a:cubicBezTo>
                <a:cubicBezTo>
                  <a:pt x="896543" y="331570"/>
                  <a:pt x="902592" y="333850"/>
                  <a:pt x="911117" y="337384"/>
                </a:cubicBezTo>
                <a:cubicBezTo>
                  <a:pt x="918963" y="327852"/>
                  <a:pt x="926071" y="312457"/>
                  <a:pt x="932439" y="291196"/>
                </a:cubicBezTo>
                <a:close/>
                <a:moveTo>
                  <a:pt x="104015" y="137263"/>
                </a:moveTo>
                <a:cubicBezTo>
                  <a:pt x="108886" y="136747"/>
                  <a:pt x="115096" y="137845"/>
                  <a:pt x="122645" y="140556"/>
                </a:cubicBezTo>
                <a:cubicBezTo>
                  <a:pt x="143166" y="147232"/>
                  <a:pt x="149760" y="154570"/>
                  <a:pt x="142426" y="162571"/>
                </a:cubicBezTo>
                <a:cubicBezTo>
                  <a:pt x="135093" y="170572"/>
                  <a:pt x="129906" y="179734"/>
                  <a:pt x="126866" y="190056"/>
                </a:cubicBezTo>
                <a:cubicBezTo>
                  <a:pt x="123826" y="200378"/>
                  <a:pt x="119143" y="234656"/>
                  <a:pt x="112816" y="292891"/>
                </a:cubicBezTo>
                <a:cubicBezTo>
                  <a:pt x="129434" y="283360"/>
                  <a:pt x="146155" y="274856"/>
                  <a:pt x="162978" y="267379"/>
                </a:cubicBezTo>
                <a:cubicBezTo>
                  <a:pt x="179801" y="259902"/>
                  <a:pt x="184670" y="259742"/>
                  <a:pt x="177583" y="266901"/>
                </a:cubicBezTo>
                <a:cubicBezTo>
                  <a:pt x="170496" y="274060"/>
                  <a:pt x="157062" y="287612"/>
                  <a:pt x="137281" y="307557"/>
                </a:cubicBezTo>
                <a:cubicBezTo>
                  <a:pt x="117499" y="327503"/>
                  <a:pt x="102576" y="344588"/>
                  <a:pt x="92511" y="358813"/>
                </a:cubicBezTo>
                <a:cubicBezTo>
                  <a:pt x="82446" y="373038"/>
                  <a:pt x="72642" y="371693"/>
                  <a:pt x="63101" y="354777"/>
                </a:cubicBezTo>
                <a:cubicBezTo>
                  <a:pt x="53559" y="337861"/>
                  <a:pt x="52399" y="325973"/>
                  <a:pt x="59619" y="319112"/>
                </a:cubicBezTo>
                <a:cubicBezTo>
                  <a:pt x="66839" y="312251"/>
                  <a:pt x="72637" y="301945"/>
                  <a:pt x="77012" y="288192"/>
                </a:cubicBezTo>
                <a:cubicBezTo>
                  <a:pt x="81388" y="274440"/>
                  <a:pt x="84546" y="256944"/>
                  <a:pt x="86487" y="235704"/>
                </a:cubicBezTo>
                <a:cubicBezTo>
                  <a:pt x="88428" y="214464"/>
                  <a:pt x="89717" y="200034"/>
                  <a:pt x="90354" y="192413"/>
                </a:cubicBezTo>
                <a:cubicBezTo>
                  <a:pt x="90991" y="184792"/>
                  <a:pt x="86205" y="182866"/>
                  <a:pt x="75996" y="186636"/>
                </a:cubicBezTo>
                <a:cubicBezTo>
                  <a:pt x="65787" y="190405"/>
                  <a:pt x="55809" y="194595"/>
                  <a:pt x="46062" y="199207"/>
                </a:cubicBezTo>
                <a:cubicBezTo>
                  <a:pt x="36315" y="203818"/>
                  <a:pt x="24344" y="201620"/>
                  <a:pt x="10150" y="192613"/>
                </a:cubicBezTo>
                <a:cubicBezTo>
                  <a:pt x="-4044" y="183606"/>
                  <a:pt x="-3351" y="177803"/>
                  <a:pt x="12230" y="175204"/>
                </a:cubicBezTo>
                <a:cubicBezTo>
                  <a:pt x="27811" y="172606"/>
                  <a:pt x="44141" y="168569"/>
                  <a:pt x="61221" y="163095"/>
                </a:cubicBezTo>
                <a:cubicBezTo>
                  <a:pt x="78301" y="157621"/>
                  <a:pt x="89034" y="151140"/>
                  <a:pt x="93420" y="143653"/>
                </a:cubicBezTo>
                <a:cubicBezTo>
                  <a:pt x="95613" y="139909"/>
                  <a:pt x="99144" y="137779"/>
                  <a:pt x="104015" y="137263"/>
                </a:cubicBezTo>
                <a:close/>
                <a:moveTo>
                  <a:pt x="1858328" y="124796"/>
                </a:moveTo>
                <a:cubicBezTo>
                  <a:pt x="1877349" y="126162"/>
                  <a:pt x="1891246" y="130532"/>
                  <a:pt x="1900017" y="137906"/>
                </a:cubicBezTo>
                <a:cubicBezTo>
                  <a:pt x="1908788" y="145281"/>
                  <a:pt x="1912321" y="154303"/>
                  <a:pt x="1910616" y="164975"/>
                </a:cubicBezTo>
                <a:cubicBezTo>
                  <a:pt x="1908911" y="175646"/>
                  <a:pt x="1900962" y="178609"/>
                  <a:pt x="1886768" y="173864"/>
                </a:cubicBezTo>
                <a:cubicBezTo>
                  <a:pt x="1872573" y="169119"/>
                  <a:pt x="1859314" y="161272"/>
                  <a:pt x="1846989" y="150323"/>
                </a:cubicBezTo>
                <a:cubicBezTo>
                  <a:pt x="1835527" y="131939"/>
                  <a:pt x="1839307" y="123430"/>
                  <a:pt x="1858328" y="124796"/>
                </a:cubicBezTo>
                <a:close/>
                <a:moveTo>
                  <a:pt x="845295" y="75619"/>
                </a:moveTo>
                <a:cubicBezTo>
                  <a:pt x="848841" y="75961"/>
                  <a:pt x="853121" y="76752"/>
                  <a:pt x="858135" y="77992"/>
                </a:cubicBezTo>
                <a:cubicBezTo>
                  <a:pt x="878194" y="82953"/>
                  <a:pt x="886975" y="94913"/>
                  <a:pt x="884480" y="113873"/>
                </a:cubicBezTo>
                <a:cubicBezTo>
                  <a:pt x="881984" y="132832"/>
                  <a:pt x="871965" y="135133"/>
                  <a:pt x="854422" y="120775"/>
                </a:cubicBezTo>
                <a:cubicBezTo>
                  <a:pt x="843741" y="106108"/>
                  <a:pt x="836675" y="94071"/>
                  <a:pt x="833224" y="84663"/>
                </a:cubicBezTo>
                <a:cubicBezTo>
                  <a:pt x="830636" y="77607"/>
                  <a:pt x="834659" y="74592"/>
                  <a:pt x="845295" y="75619"/>
                </a:cubicBezTo>
                <a:close/>
                <a:moveTo>
                  <a:pt x="1672616" y="61997"/>
                </a:moveTo>
                <a:cubicBezTo>
                  <a:pt x="1670362" y="62056"/>
                  <a:pt x="1667098" y="62406"/>
                  <a:pt x="1662825" y="63048"/>
                </a:cubicBezTo>
                <a:cubicBezTo>
                  <a:pt x="1654280" y="64332"/>
                  <a:pt x="1641699" y="66566"/>
                  <a:pt x="1625081" y="69750"/>
                </a:cubicBezTo>
                <a:cubicBezTo>
                  <a:pt x="1626272" y="85218"/>
                  <a:pt x="1627926" y="99021"/>
                  <a:pt x="1630041" y="111161"/>
                </a:cubicBezTo>
                <a:cubicBezTo>
                  <a:pt x="1643311" y="108820"/>
                  <a:pt x="1657793" y="105399"/>
                  <a:pt x="1673486" y="100901"/>
                </a:cubicBezTo>
                <a:cubicBezTo>
                  <a:pt x="1674596" y="93177"/>
                  <a:pt x="1675469" y="85141"/>
                  <a:pt x="1676105" y="76790"/>
                </a:cubicBezTo>
                <a:cubicBezTo>
                  <a:pt x="1676742" y="68440"/>
                  <a:pt x="1676824" y="63742"/>
                  <a:pt x="1676352" y="62694"/>
                </a:cubicBezTo>
                <a:cubicBezTo>
                  <a:pt x="1676116" y="62170"/>
                  <a:pt x="1674870" y="61938"/>
                  <a:pt x="1672616" y="61997"/>
                </a:cubicBezTo>
                <a:close/>
                <a:moveTo>
                  <a:pt x="969467" y="48561"/>
                </a:moveTo>
                <a:cubicBezTo>
                  <a:pt x="970718" y="48216"/>
                  <a:pt x="971989" y="48336"/>
                  <a:pt x="973280" y="48921"/>
                </a:cubicBezTo>
                <a:cubicBezTo>
                  <a:pt x="978446" y="51263"/>
                  <a:pt x="985805" y="55833"/>
                  <a:pt x="995357" y="62632"/>
                </a:cubicBezTo>
                <a:cubicBezTo>
                  <a:pt x="1006429" y="71753"/>
                  <a:pt x="1007605" y="78501"/>
                  <a:pt x="998885" y="82876"/>
                </a:cubicBezTo>
                <a:cubicBezTo>
                  <a:pt x="990165" y="87251"/>
                  <a:pt x="974333" y="96962"/>
                  <a:pt x="951388" y="112009"/>
                </a:cubicBezTo>
                <a:cubicBezTo>
                  <a:pt x="928443" y="127055"/>
                  <a:pt x="922810" y="125992"/>
                  <a:pt x="934488" y="108820"/>
                </a:cubicBezTo>
                <a:cubicBezTo>
                  <a:pt x="946165" y="91647"/>
                  <a:pt x="954259" y="76785"/>
                  <a:pt x="958768" y="64235"/>
                </a:cubicBezTo>
                <a:cubicBezTo>
                  <a:pt x="962149" y="54821"/>
                  <a:pt x="965716" y="49597"/>
                  <a:pt x="969467" y="48561"/>
                </a:cubicBezTo>
                <a:close/>
                <a:moveTo>
                  <a:pt x="1832939" y="48551"/>
                </a:moveTo>
                <a:cubicBezTo>
                  <a:pt x="1827311" y="49188"/>
                  <a:pt x="1812161" y="51745"/>
                  <a:pt x="1787491" y="56223"/>
                </a:cubicBezTo>
                <a:cubicBezTo>
                  <a:pt x="1788724" y="69555"/>
                  <a:pt x="1789874" y="83359"/>
                  <a:pt x="1790942" y="97635"/>
                </a:cubicBezTo>
                <a:cubicBezTo>
                  <a:pt x="1803904" y="95047"/>
                  <a:pt x="1818919" y="92797"/>
                  <a:pt x="1835989" y="90887"/>
                </a:cubicBezTo>
                <a:cubicBezTo>
                  <a:pt x="1838331" y="76837"/>
                  <a:pt x="1839815" y="66109"/>
                  <a:pt x="1840442" y="58704"/>
                </a:cubicBezTo>
                <a:cubicBezTo>
                  <a:pt x="1841068" y="51299"/>
                  <a:pt x="1838567" y="47914"/>
                  <a:pt x="1832939" y="48551"/>
                </a:cubicBezTo>
                <a:close/>
                <a:moveTo>
                  <a:pt x="1054308" y="36862"/>
                </a:moveTo>
                <a:cubicBezTo>
                  <a:pt x="1059151" y="37306"/>
                  <a:pt x="1066584" y="40057"/>
                  <a:pt x="1076608" y="45116"/>
                </a:cubicBezTo>
                <a:cubicBezTo>
                  <a:pt x="1096657" y="55232"/>
                  <a:pt x="1103672" y="64758"/>
                  <a:pt x="1097653" y="73694"/>
                </a:cubicBezTo>
                <a:cubicBezTo>
                  <a:pt x="1091634" y="82629"/>
                  <a:pt x="1085744" y="95093"/>
                  <a:pt x="1079982" y="111084"/>
                </a:cubicBezTo>
                <a:cubicBezTo>
                  <a:pt x="1074220" y="127076"/>
                  <a:pt x="1063790" y="146431"/>
                  <a:pt x="1048693" y="169150"/>
                </a:cubicBezTo>
                <a:cubicBezTo>
                  <a:pt x="1074041" y="164281"/>
                  <a:pt x="1097191" y="156619"/>
                  <a:pt x="1118143" y="146164"/>
                </a:cubicBezTo>
                <a:cubicBezTo>
                  <a:pt x="1139095" y="135708"/>
                  <a:pt x="1155960" y="135374"/>
                  <a:pt x="1168736" y="145162"/>
                </a:cubicBezTo>
                <a:cubicBezTo>
                  <a:pt x="1181513" y="154950"/>
                  <a:pt x="1180132" y="163008"/>
                  <a:pt x="1164592" y="169335"/>
                </a:cubicBezTo>
                <a:cubicBezTo>
                  <a:pt x="1149053" y="175661"/>
                  <a:pt x="1123309" y="181516"/>
                  <a:pt x="1087362" y="186897"/>
                </a:cubicBezTo>
                <a:cubicBezTo>
                  <a:pt x="1106691" y="190574"/>
                  <a:pt x="1114050" y="199489"/>
                  <a:pt x="1109439" y="213642"/>
                </a:cubicBezTo>
                <a:cubicBezTo>
                  <a:pt x="1104827" y="227795"/>
                  <a:pt x="1100904" y="243289"/>
                  <a:pt x="1097668" y="260122"/>
                </a:cubicBezTo>
                <a:cubicBezTo>
                  <a:pt x="1094433" y="276956"/>
                  <a:pt x="1088420" y="295613"/>
                  <a:pt x="1079628" y="316092"/>
                </a:cubicBezTo>
                <a:cubicBezTo>
                  <a:pt x="1090515" y="328972"/>
                  <a:pt x="1103184" y="341384"/>
                  <a:pt x="1117635" y="353329"/>
                </a:cubicBezTo>
                <a:cubicBezTo>
                  <a:pt x="1132085" y="365274"/>
                  <a:pt x="1147101" y="374358"/>
                  <a:pt x="1162682" y="380582"/>
                </a:cubicBezTo>
                <a:cubicBezTo>
                  <a:pt x="1178262" y="386806"/>
                  <a:pt x="1192482" y="393472"/>
                  <a:pt x="1205341" y="400579"/>
                </a:cubicBezTo>
                <a:cubicBezTo>
                  <a:pt x="1218200" y="407687"/>
                  <a:pt x="1211637" y="412503"/>
                  <a:pt x="1185652" y="415030"/>
                </a:cubicBezTo>
                <a:cubicBezTo>
                  <a:pt x="1159667" y="417557"/>
                  <a:pt x="1140050" y="417788"/>
                  <a:pt x="1126801" y="415723"/>
                </a:cubicBezTo>
                <a:cubicBezTo>
                  <a:pt x="1113552" y="413659"/>
                  <a:pt x="1103882" y="407892"/>
                  <a:pt x="1097792" y="398422"/>
                </a:cubicBezTo>
                <a:cubicBezTo>
                  <a:pt x="1091701" y="388953"/>
                  <a:pt x="1078354" y="369325"/>
                  <a:pt x="1057751" y="339540"/>
                </a:cubicBezTo>
                <a:cubicBezTo>
                  <a:pt x="1048939" y="351598"/>
                  <a:pt x="1038550" y="361617"/>
                  <a:pt x="1026585" y="369598"/>
                </a:cubicBezTo>
                <a:cubicBezTo>
                  <a:pt x="1014620" y="377578"/>
                  <a:pt x="1000128" y="383586"/>
                  <a:pt x="983109" y="387623"/>
                </a:cubicBezTo>
                <a:cubicBezTo>
                  <a:pt x="978854" y="388632"/>
                  <a:pt x="975568" y="389166"/>
                  <a:pt x="973251" y="389225"/>
                </a:cubicBezTo>
                <a:lnTo>
                  <a:pt x="971321" y="388630"/>
                </a:lnTo>
                <a:lnTo>
                  <a:pt x="971549" y="392666"/>
                </a:lnTo>
                <a:cubicBezTo>
                  <a:pt x="971368" y="395823"/>
                  <a:pt x="970841" y="399216"/>
                  <a:pt x="969968" y="402844"/>
                </a:cubicBezTo>
                <a:cubicBezTo>
                  <a:pt x="966476" y="417356"/>
                  <a:pt x="959317" y="419190"/>
                  <a:pt x="948492" y="408344"/>
                </a:cubicBezTo>
                <a:cubicBezTo>
                  <a:pt x="937666" y="397498"/>
                  <a:pt x="927817" y="388100"/>
                  <a:pt x="918943" y="380151"/>
                </a:cubicBezTo>
                <a:cubicBezTo>
                  <a:pt x="900230" y="395249"/>
                  <a:pt x="881963" y="406095"/>
                  <a:pt x="864144" y="412688"/>
                </a:cubicBezTo>
                <a:cubicBezTo>
                  <a:pt x="846324" y="419282"/>
                  <a:pt x="827472" y="423241"/>
                  <a:pt x="807588" y="424566"/>
                </a:cubicBezTo>
                <a:cubicBezTo>
                  <a:pt x="787704" y="425891"/>
                  <a:pt x="785424" y="422071"/>
                  <a:pt x="800748" y="413104"/>
                </a:cubicBezTo>
                <a:cubicBezTo>
                  <a:pt x="816072" y="404138"/>
                  <a:pt x="831817" y="395921"/>
                  <a:pt x="847983" y="388455"/>
                </a:cubicBezTo>
                <a:cubicBezTo>
                  <a:pt x="864149" y="380988"/>
                  <a:pt x="878774" y="371513"/>
                  <a:pt x="891859" y="360030"/>
                </a:cubicBezTo>
                <a:cubicBezTo>
                  <a:pt x="878199" y="350972"/>
                  <a:pt x="868016" y="344789"/>
                  <a:pt x="861309" y="341482"/>
                </a:cubicBezTo>
                <a:cubicBezTo>
                  <a:pt x="854602" y="338174"/>
                  <a:pt x="852882" y="333311"/>
                  <a:pt x="856148" y="326892"/>
                </a:cubicBezTo>
                <a:cubicBezTo>
                  <a:pt x="859414" y="320473"/>
                  <a:pt x="862290" y="313083"/>
                  <a:pt x="864775" y="304723"/>
                </a:cubicBezTo>
                <a:cubicBezTo>
                  <a:pt x="836428" y="308502"/>
                  <a:pt x="817027" y="313314"/>
                  <a:pt x="806571" y="319158"/>
                </a:cubicBezTo>
                <a:cubicBezTo>
                  <a:pt x="796116" y="325002"/>
                  <a:pt x="783544" y="320796"/>
                  <a:pt x="768857" y="306541"/>
                </a:cubicBezTo>
                <a:cubicBezTo>
                  <a:pt x="754170" y="292285"/>
                  <a:pt x="756065" y="285814"/>
                  <a:pt x="774542" y="287129"/>
                </a:cubicBezTo>
                <a:cubicBezTo>
                  <a:pt x="793019" y="288444"/>
                  <a:pt x="825243" y="285476"/>
                  <a:pt x="871215" y="278224"/>
                </a:cubicBezTo>
                <a:cubicBezTo>
                  <a:pt x="874666" y="263784"/>
                  <a:pt x="875103" y="250699"/>
                  <a:pt x="872525" y="238970"/>
                </a:cubicBezTo>
                <a:cubicBezTo>
                  <a:pt x="869947" y="227241"/>
                  <a:pt x="877716" y="225751"/>
                  <a:pt x="895834" y="234502"/>
                </a:cubicBezTo>
                <a:cubicBezTo>
                  <a:pt x="913951" y="243253"/>
                  <a:pt x="921531" y="250298"/>
                  <a:pt x="918573" y="255639"/>
                </a:cubicBezTo>
                <a:cubicBezTo>
                  <a:pt x="915615" y="260980"/>
                  <a:pt x="911291" y="266310"/>
                  <a:pt x="905601" y="271631"/>
                </a:cubicBezTo>
                <a:lnTo>
                  <a:pt x="933394" y="268488"/>
                </a:lnTo>
                <a:cubicBezTo>
                  <a:pt x="935345" y="262859"/>
                  <a:pt x="935997" y="256178"/>
                  <a:pt x="935350" y="248445"/>
                </a:cubicBezTo>
                <a:cubicBezTo>
                  <a:pt x="934703" y="240711"/>
                  <a:pt x="940029" y="240033"/>
                  <a:pt x="951326" y="246411"/>
                </a:cubicBezTo>
                <a:cubicBezTo>
                  <a:pt x="962624" y="252789"/>
                  <a:pt x="970076" y="258279"/>
                  <a:pt x="973681" y="262880"/>
                </a:cubicBezTo>
                <a:cubicBezTo>
                  <a:pt x="977286" y="267481"/>
                  <a:pt x="977347" y="273495"/>
                  <a:pt x="973865" y="280920"/>
                </a:cubicBezTo>
                <a:cubicBezTo>
                  <a:pt x="970384" y="288346"/>
                  <a:pt x="966070" y="298822"/>
                  <a:pt x="960924" y="312349"/>
                </a:cubicBezTo>
                <a:cubicBezTo>
                  <a:pt x="955779" y="325875"/>
                  <a:pt x="948944" y="339232"/>
                  <a:pt x="940419" y="352420"/>
                </a:cubicBezTo>
                <a:cubicBezTo>
                  <a:pt x="948451" y="357576"/>
                  <a:pt x="956256" y="363641"/>
                  <a:pt x="963836" y="370614"/>
                </a:cubicBezTo>
                <a:cubicBezTo>
                  <a:pt x="965731" y="372358"/>
                  <a:pt x="967280" y="374337"/>
                  <a:pt x="968483" y="376552"/>
                </a:cubicBezTo>
                <a:lnTo>
                  <a:pt x="971028" y="383827"/>
                </a:lnTo>
                <a:lnTo>
                  <a:pt x="978549" y="376931"/>
                </a:lnTo>
                <a:cubicBezTo>
                  <a:pt x="992527" y="365767"/>
                  <a:pt x="1004565" y="355136"/>
                  <a:pt x="1014661" y="345040"/>
                </a:cubicBezTo>
                <a:cubicBezTo>
                  <a:pt x="1024757" y="334944"/>
                  <a:pt x="1033441" y="324833"/>
                  <a:pt x="1040712" y="314706"/>
                </a:cubicBezTo>
                <a:cubicBezTo>
                  <a:pt x="1032064" y="300799"/>
                  <a:pt x="1023704" y="288572"/>
                  <a:pt x="1015631" y="278024"/>
                </a:cubicBezTo>
                <a:cubicBezTo>
                  <a:pt x="1007558" y="267476"/>
                  <a:pt x="1000379" y="257822"/>
                  <a:pt x="994094" y="249061"/>
                </a:cubicBezTo>
                <a:cubicBezTo>
                  <a:pt x="987808" y="240300"/>
                  <a:pt x="989698" y="235103"/>
                  <a:pt x="999763" y="233470"/>
                </a:cubicBezTo>
                <a:cubicBezTo>
                  <a:pt x="1009828" y="231837"/>
                  <a:pt x="1017398" y="234204"/>
                  <a:pt x="1022471" y="240572"/>
                </a:cubicBezTo>
                <a:cubicBezTo>
                  <a:pt x="1027545" y="246940"/>
                  <a:pt x="1038525" y="263096"/>
                  <a:pt x="1055410" y="289039"/>
                </a:cubicBezTo>
                <a:cubicBezTo>
                  <a:pt x="1061100" y="275729"/>
                  <a:pt x="1064910" y="259835"/>
                  <a:pt x="1066841" y="241358"/>
                </a:cubicBezTo>
                <a:cubicBezTo>
                  <a:pt x="1068772" y="222881"/>
                  <a:pt x="1069234" y="205980"/>
                  <a:pt x="1068227" y="190656"/>
                </a:cubicBezTo>
                <a:cubicBezTo>
                  <a:pt x="1061593" y="191951"/>
                  <a:pt x="1052626" y="191951"/>
                  <a:pt x="1041328" y="190656"/>
                </a:cubicBezTo>
                <a:cubicBezTo>
                  <a:pt x="1026847" y="207767"/>
                  <a:pt x="1011523" y="220426"/>
                  <a:pt x="995357" y="228632"/>
                </a:cubicBezTo>
                <a:cubicBezTo>
                  <a:pt x="979191" y="236839"/>
                  <a:pt x="979206" y="229767"/>
                  <a:pt x="995403" y="207418"/>
                </a:cubicBezTo>
                <a:cubicBezTo>
                  <a:pt x="1011600" y="185069"/>
                  <a:pt x="1025137" y="157672"/>
                  <a:pt x="1036013" y="125227"/>
                </a:cubicBezTo>
                <a:cubicBezTo>
                  <a:pt x="1046890" y="92782"/>
                  <a:pt x="1051702" y="72960"/>
                  <a:pt x="1050449" y="65760"/>
                </a:cubicBezTo>
                <a:cubicBezTo>
                  <a:pt x="1049196" y="58560"/>
                  <a:pt x="1048230" y="50790"/>
                  <a:pt x="1047553" y="42450"/>
                </a:cubicBezTo>
                <a:cubicBezTo>
                  <a:pt x="1047214" y="38281"/>
                  <a:pt x="1049465" y="36418"/>
                  <a:pt x="1054308" y="36862"/>
                </a:cubicBezTo>
                <a:close/>
                <a:moveTo>
                  <a:pt x="1684013" y="24344"/>
                </a:moveTo>
                <a:cubicBezTo>
                  <a:pt x="1688601" y="23726"/>
                  <a:pt x="1693206" y="24456"/>
                  <a:pt x="1697828" y="26536"/>
                </a:cubicBezTo>
                <a:cubicBezTo>
                  <a:pt x="1707072" y="30696"/>
                  <a:pt x="1715945" y="36350"/>
                  <a:pt x="1724450" y="43498"/>
                </a:cubicBezTo>
                <a:cubicBezTo>
                  <a:pt x="1732954" y="50646"/>
                  <a:pt x="1732548" y="57913"/>
                  <a:pt x="1723233" y="65298"/>
                </a:cubicBezTo>
                <a:cubicBezTo>
                  <a:pt x="1713917" y="72682"/>
                  <a:pt x="1706979" y="83276"/>
                  <a:pt x="1702419" y="97080"/>
                </a:cubicBezTo>
                <a:cubicBezTo>
                  <a:pt x="1708222" y="103653"/>
                  <a:pt x="1710605" y="109100"/>
                  <a:pt x="1709567" y="113418"/>
                </a:cubicBezTo>
                <a:lnTo>
                  <a:pt x="1707801" y="115832"/>
                </a:lnTo>
                <a:lnTo>
                  <a:pt x="1714836" y="116122"/>
                </a:lnTo>
                <a:cubicBezTo>
                  <a:pt x="1727140" y="118135"/>
                  <a:pt x="1737812" y="121119"/>
                  <a:pt x="1746850" y="125073"/>
                </a:cubicBezTo>
                <a:cubicBezTo>
                  <a:pt x="1755888" y="129027"/>
                  <a:pt x="1758733" y="135164"/>
                  <a:pt x="1755385" y="143483"/>
                </a:cubicBezTo>
                <a:cubicBezTo>
                  <a:pt x="1752037" y="151802"/>
                  <a:pt x="1748555" y="159721"/>
                  <a:pt x="1744940" y="167239"/>
                </a:cubicBezTo>
                <a:cubicBezTo>
                  <a:pt x="1778114" y="163398"/>
                  <a:pt x="1802117" y="159860"/>
                  <a:pt x="1816947" y="156625"/>
                </a:cubicBezTo>
                <a:cubicBezTo>
                  <a:pt x="1831778" y="153389"/>
                  <a:pt x="1844432" y="155726"/>
                  <a:pt x="1854908" y="163634"/>
                </a:cubicBezTo>
                <a:cubicBezTo>
                  <a:pt x="1865384" y="171543"/>
                  <a:pt x="1868373" y="177685"/>
                  <a:pt x="1863874" y="182060"/>
                </a:cubicBezTo>
                <a:cubicBezTo>
                  <a:pt x="1859376" y="186435"/>
                  <a:pt x="1849752" y="188962"/>
                  <a:pt x="1835003" y="189640"/>
                </a:cubicBezTo>
                <a:cubicBezTo>
                  <a:pt x="1820255" y="190318"/>
                  <a:pt x="1804643" y="191293"/>
                  <a:pt x="1788169" y="192567"/>
                </a:cubicBezTo>
                <a:cubicBezTo>
                  <a:pt x="1771695" y="193840"/>
                  <a:pt x="1756648" y="195135"/>
                  <a:pt x="1743029" y="196449"/>
                </a:cubicBezTo>
                <a:cubicBezTo>
                  <a:pt x="1763365" y="207254"/>
                  <a:pt x="1785966" y="218706"/>
                  <a:pt x="1810831" y="230805"/>
                </a:cubicBezTo>
                <a:cubicBezTo>
                  <a:pt x="1835697" y="242903"/>
                  <a:pt x="1857255" y="251474"/>
                  <a:pt x="1875506" y="256517"/>
                </a:cubicBezTo>
                <a:cubicBezTo>
                  <a:pt x="1893757" y="261560"/>
                  <a:pt x="1914262" y="265894"/>
                  <a:pt x="1937022" y="269520"/>
                </a:cubicBezTo>
                <a:cubicBezTo>
                  <a:pt x="1959782" y="273146"/>
                  <a:pt x="1961379" y="278296"/>
                  <a:pt x="1941813" y="284972"/>
                </a:cubicBezTo>
                <a:cubicBezTo>
                  <a:pt x="1922248" y="291648"/>
                  <a:pt x="1901978" y="295967"/>
                  <a:pt x="1881006" y="297929"/>
                </a:cubicBezTo>
                <a:lnTo>
                  <a:pt x="1878526" y="297996"/>
                </a:lnTo>
                <a:lnTo>
                  <a:pt x="1887546" y="302905"/>
                </a:lnTo>
                <a:cubicBezTo>
                  <a:pt x="1892794" y="306217"/>
                  <a:pt x="1898035" y="309981"/>
                  <a:pt x="1903267" y="314197"/>
                </a:cubicBezTo>
                <a:cubicBezTo>
                  <a:pt x="1913733" y="322630"/>
                  <a:pt x="1914581" y="330240"/>
                  <a:pt x="1905809" y="337029"/>
                </a:cubicBezTo>
                <a:cubicBezTo>
                  <a:pt x="1897038" y="343818"/>
                  <a:pt x="1888534" y="355450"/>
                  <a:pt x="1880297" y="371924"/>
                </a:cubicBezTo>
                <a:cubicBezTo>
                  <a:pt x="1894471" y="388398"/>
                  <a:pt x="1896109" y="397108"/>
                  <a:pt x="1885212" y="398053"/>
                </a:cubicBezTo>
                <a:cubicBezTo>
                  <a:pt x="1874314" y="398997"/>
                  <a:pt x="1863207" y="399783"/>
                  <a:pt x="1851888" y="400410"/>
                </a:cubicBezTo>
                <a:cubicBezTo>
                  <a:pt x="1840570" y="401036"/>
                  <a:pt x="1821312" y="403126"/>
                  <a:pt x="1794116" y="406680"/>
                </a:cubicBezTo>
                <a:cubicBezTo>
                  <a:pt x="1788631" y="423791"/>
                  <a:pt x="1782274" y="427838"/>
                  <a:pt x="1775043" y="418820"/>
                </a:cubicBezTo>
                <a:cubicBezTo>
                  <a:pt x="1767812" y="409802"/>
                  <a:pt x="1763545" y="399742"/>
                  <a:pt x="1762241" y="388639"/>
                </a:cubicBezTo>
                <a:cubicBezTo>
                  <a:pt x="1760936" y="377537"/>
                  <a:pt x="1759339" y="366306"/>
                  <a:pt x="1757449" y="354946"/>
                </a:cubicBezTo>
                <a:cubicBezTo>
                  <a:pt x="1755560" y="343587"/>
                  <a:pt x="1752001" y="333815"/>
                  <a:pt x="1746773" y="325629"/>
                </a:cubicBezTo>
                <a:cubicBezTo>
                  <a:pt x="1741545" y="317443"/>
                  <a:pt x="1742829" y="312518"/>
                  <a:pt x="1750624" y="310854"/>
                </a:cubicBezTo>
                <a:cubicBezTo>
                  <a:pt x="1758420" y="309191"/>
                  <a:pt x="1766775" y="309006"/>
                  <a:pt x="1775690" y="310300"/>
                </a:cubicBezTo>
                <a:cubicBezTo>
                  <a:pt x="1784605" y="311594"/>
                  <a:pt x="1796319" y="311039"/>
                  <a:pt x="1810831" y="308636"/>
                </a:cubicBezTo>
                <a:cubicBezTo>
                  <a:pt x="1825344" y="306233"/>
                  <a:pt x="1836498" y="302042"/>
                  <a:pt x="1844293" y="296065"/>
                </a:cubicBezTo>
                <a:lnTo>
                  <a:pt x="1846382" y="294877"/>
                </a:lnTo>
                <a:lnTo>
                  <a:pt x="1839597" y="292801"/>
                </a:lnTo>
                <a:cubicBezTo>
                  <a:pt x="1835638" y="291172"/>
                  <a:pt x="1831894" y="289188"/>
                  <a:pt x="1828363" y="286852"/>
                </a:cubicBezTo>
                <a:cubicBezTo>
                  <a:pt x="1814241" y="277505"/>
                  <a:pt x="1798090" y="265365"/>
                  <a:pt x="1779911" y="250432"/>
                </a:cubicBezTo>
                <a:cubicBezTo>
                  <a:pt x="1761732" y="235498"/>
                  <a:pt x="1746829" y="222023"/>
                  <a:pt x="1735203" y="210006"/>
                </a:cubicBezTo>
                <a:cubicBezTo>
                  <a:pt x="1720064" y="243777"/>
                  <a:pt x="1695912" y="269284"/>
                  <a:pt x="1662748" y="286528"/>
                </a:cubicBezTo>
                <a:cubicBezTo>
                  <a:pt x="1629584" y="303773"/>
                  <a:pt x="1598218" y="313052"/>
                  <a:pt x="1568648" y="314367"/>
                </a:cubicBezTo>
                <a:cubicBezTo>
                  <a:pt x="1539079" y="315682"/>
                  <a:pt x="1538617" y="310608"/>
                  <a:pt x="1567262" y="299146"/>
                </a:cubicBezTo>
                <a:cubicBezTo>
                  <a:pt x="1595907" y="287684"/>
                  <a:pt x="1622441" y="274121"/>
                  <a:pt x="1646865" y="258458"/>
                </a:cubicBezTo>
                <a:cubicBezTo>
                  <a:pt x="1671288" y="242796"/>
                  <a:pt x="1689088" y="224067"/>
                  <a:pt x="1700262" y="202273"/>
                </a:cubicBezTo>
                <a:cubicBezTo>
                  <a:pt x="1672387" y="207429"/>
                  <a:pt x="1653325" y="211295"/>
                  <a:pt x="1643075" y="213873"/>
                </a:cubicBezTo>
                <a:cubicBezTo>
                  <a:pt x="1632825" y="216451"/>
                  <a:pt x="1621101" y="212230"/>
                  <a:pt x="1607903" y="201210"/>
                </a:cubicBezTo>
                <a:cubicBezTo>
                  <a:pt x="1594705" y="190189"/>
                  <a:pt x="1596528" y="184679"/>
                  <a:pt x="1613372" y="184679"/>
                </a:cubicBezTo>
                <a:cubicBezTo>
                  <a:pt x="1627196" y="184679"/>
                  <a:pt x="1658234" y="181053"/>
                  <a:pt x="1706486" y="173802"/>
                </a:cubicBezTo>
                <a:cubicBezTo>
                  <a:pt x="1710060" y="154843"/>
                  <a:pt x="1709269" y="139986"/>
                  <a:pt x="1704114" y="129233"/>
                </a:cubicBezTo>
                <a:cubicBezTo>
                  <a:pt x="1702825" y="126544"/>
                  <a:pt x="1702081" y="124255"/>
                  <a:pt x="1701884" y="122364"/>
                </a:cubicBezTo>
                <a:lnTo>
                  <a:pt x="1702349" y="120371"/>
                </a:lnTo>
                <a:lnTo>
                  <a:pt x="1696195" y="122993"/>
                </a:lnTo>
                <a:lnTo>
                  <a:pt x="1665506" y="128632"/>
                </a:lnTo>
                <a:cubicBezTo>
                  <a:pt x="1654249" y="130029"/>
                  <a:pt x="1643208" y="131713"/>
                  <a:pt x="1632383" y="133685"/>
                </a:cubicBezTo>
                <a:cubicBezTo>
                  <a:pt x="1630391" y="152337"/>
                  <a:pt x="1625132" y="156506"/>
                  <a:pt x="1616607" y="146195"/>
                </a:cubicBezTo>
                <a:cubicBezTo>
                  <a:pt x="1608083" y="135883"/>
                  <a:pt x="1601268" y="120533"/>
                  <a:pt x="1596164" y="100146"/>
                </a:cubicBezTo>
                <a:cubicBezTo>
                  <a:pt x="1591059" y="79759"/>
                  <a:pt x="1585862" y="65549"/>
                  <a:pt x="1580573" y="57518"/>
                </a:cubicBezTo>
                <a:cubicBezTo>
                  <a:pt x="1575283" y="49486"/>
                  <a:pt x="1578483" y="45470"/>
                  <a:pt x="1590171" y="45470"/>
                </a:cubicBezTo>
                <a:cubicBezTo>
                  <a:pt x="1598223" y="45470"/>
                  <a:pt x="1605340" y="45783"/>
                  <a:pt x="1611523" y="46410"/>
                </a:cubicBezTo>
                <a:cubicBezTo>
                  <a:pt x="1617706" y="47036"/>
                  <a:pt x="1626770" y="46158"/>
                  <a:pt x="1638715" y="43775"/>
                </a:cubicBezTo>
                <a:cubicBezTo>
                  <a:pt x="1650660" y="41393"/>
                  <a:pt x="1661187" y="36884"/>
                  <a:pt x="1670297" y="30249"/>
                </a:cubicBezTo>
                <a:cubicBezTo>
                  <a:pt x="1674852" y="26931"/>
                  <a:pt x="1679424" y="24963"/>
                  <a:pt x="1684013" y="24344"/>
                </a:cubicBezTo>
                <a:close/>
                <a:moveTo>
                  <a:pt x="96010" y="17292"/>
                </a:moveTo>
                <a:cubicBezTo>
                  <a:pt x="101555" y="17082"/>
                  <a:pt x="108564" y="17467"/>
                  <a:pt x="117037" y="18448"/>
                </a:cubicBezTo>
                <a:cubicBezTo>
                  <a:pt x="134292" y="19906"/>
                  <a:pt x="146925" y="24318"/>
                  <a:pt x="154936" y="31682"/>
                </a:cubicBezTo>
                <a:cubicBezTo>
                  <a:pt x="162947" y="39046"/>
                  <a:pt x="165345" y="49660"/>
                  <a:pt x="162131" y="63526"/>
                </a:cubicBezTo>
                <a:cubicBezTo>
                  <a:pt x="158916" y="77391"/>
                  <a:pt x="148604" y="79933"/>
                  <a:pt x="131195" y="71152"/>
                </a:cubicBezTo>
                <a:cubicBezTo>
                  <a:pt x="113787" y="62370"/>
                  <a:pt x="98601" y="50410"/>
                  <a:pt x="85640" y="35271"/>
                </a:cubicBezTo>
                <a:cubicBezTo>
                  <a:pt x="75919" y="23917"/>
                  <a:pt x="79375" y="17924"/>
                  <a:pt x="96010" y="17292"/>
                </a:cubicBezTo>
                <a:close/>
                <a:moveTo>
                  <a:pt x="1849732" y="12520"/>
                </a:moveTo>
                <a:cubicBezTo>
                  <a:pt x="1854836" y="12405"/>
                  <a:pt x="1860372" y="13569"/>
                  <a:pt x="1866339" y="16014"/>
                </a:cubicBezTo>
                <a:cubicBezTo>
                  <a:pt x="1878274" y="20903"/>
                  <a:pt x="1888093" y="27620"/>
                  <a:pt x="1895796" y="36165"/>
                </a:cubicBezTo>
                <a:cubicBezTo>
                  <a:pt x="1903499" y="44710"/>
                  <a:pt x="1902266" y="52654"/>
                  <a:pt x="1892098" y="59998"/>
                </a:cubicBezTo>
                <a:cubicBezTo>
                  <a:pt x="1881930" y="67341"/>
                  <a:pt x="1872841" y="77247"/>
                  <a:pt x="1864829" y="89716"/>
                </a:cubicBezTo>
                <a:cubicBezTo>
                  <a:pt x="1879003" y="104896"/>
                  <a:pt x="1879999" y="112948"/>
                  <a:pt x="1867818" y="113873"/>
                </a:cubicBezTo>
                <a:cubicBezTo>
                  <a:pt x="1855637" y="114797"/>
                  <a:pt x="1844211" y="115573"/>
                  <a:pt x="1833540" y="116199"/>
                </a:cubicBezTo>
                <a:cubicBezTo>
                  <a:pt x="1822868" y="116826"/>
                  <a:pt x="1809008" y="118279"/>
                  <a:pt x="1791959" y="120559"/>
                </a:cubicBezTo>
                <a:cubicBezTo>
                  <a:pt x="1786002" y="135061"/>
                  <a:pt x="1779254" y="136165"/>
                  <a:pt x="1771715" y="123871"/>
                </a:cubicBezTo>
                <a:cubicBezTo>
                  <a:pt x="1764177" y="111577"/>
                  <a:pt x="1758810" y="97768"/>
                  <a:pt x="1755616" y="82444"/>
                </a:cubicBezTo>
                <a:cubicBezTo>
                  <a:pt x="1752422" y="67121"/>
                  <a:pt x="1748195" y="53897"/>
                  <a:pt x="1742937" y="42774"/>
                </a:cubicBezTo>
                <a:cubicBezTo>
                  <a:pt x="1737678" y="31651"/>
                  <a:pt x="1740118" y="26762"/>
                  <a:pt x="1750255" y="28107"/>
                </a:cubicBezTo>
                <a:cubicBezTo>
                  <a:pt x="1760392" y="29453"/>
                  <a:pt x="1769363" y="30742"/>
                  <a:pt x="1777169" y="31974"/>
                </a:cubicBezTo>
                <a:cubicBezTo>
                  <a:pt x="1784975" y="33207"/>
                  <a:pt x="1794563" y="32308"/>
                  <a:pt x="1805932" y="29278"/>
                </a:cubicBezTo>
                <a:cubicBezTo>
                  <a:pt x="1817302" y="26248"/>
                  <a:pt x="1827228" y="22058"/>
                  <a:pt x="1835712" y="16707"/>
                </a:cubicBezTo>
                <a:cubicBezTo>
                  <a:pt x="1839954" y="14031"/>
                  <a:pt x="1844627" y="12636"/>
                  <a:pt x="1849732" y="12520"/>
                </a:cubicBezTo>
                <a:close/>
                <a:moveTo>
                  <a:pt x="890442" y="5645"/>
                </a:moveTo>
                <a:cubicBezTo>
                  <a:pt x="895947" y="3807"/>
                  <a:pt x="905976" y="6570"/>
                  <a:pt x="920530" y="13934"/>
                </a:cubicBezTo>
                <a:cubicBezTo>
                  <a:pt x="935083" y="21298"/>
                  <a:pt x="940101" y="29324"/>
                  <a:pt x="935581" y="38013"/>
                </a:cubicBezTo>
                <a:cubicBezTo>
                  <a:pt x="931062" y="46702"/>
                  <a:pt x="928803" y="78172"/>
                  <a:pt x="928803" y="132422"/>
                </a:cubicBezTo>
                <a:lnTo>
                  <a:pt x="960354" y="126783"/>
                </a:lnTo>
                <a:cubicBezTo>
                  <a:pt x="975473" y="122819"/>
                  <a:pt x="986242" y="124539"/>
                  <a:pt x="992661" y="131944"/>
                </a:cubicBezTo>
                <a:cubicBezTo>
                  <a:pt x="999080" y="139349"/>
                  <a:pt x="995696" y="145496"/>
                  <a:pt x="982508" y="150385"/>
                </a:cubicBezTo>
                <a:cubicBezTo>
                  <a:pt x="969321" y="155274"/>
                  <a:pt x="950782" y="159434"/>
                  <a:pt x="926892" y="162864"/>
                </a:cubicBezTo>
                <a:lnTo>
                  <a:pt x="926892" y="169889"/>
                </a:lnTo>
                <a:cubicBezTo>
                  <a:pt x="946633" y="172210"/>
                  <a:pt x="962198" y="177356"/>
                  <a:pt x="973588" y="185326"/>
                </a:cubicBezTo>
                <a:cubicBezTo>
                  <a:pt x="984978" y="193296"/>
                  <a:pt x="988506" y="203587"/>
                  <a:pt x="984172" y="216200"/>
                </a:cubicBezTo>
                <a:cubicBezTo>
                  <a:pt x="979838" y="228812"/>
                  <a:pt x="970492" y="228155"/>
                  <a:pt x="956133" y="214228"/>
                </a:cubicBezTo>
                <a:cubicBezTo>
                  <a:pt x="941775" y="200301"/>
                  <a:pt x="932028" y="190513"/>
                  <a:pt x="926892" y="184864"/>
                </a:cubicBezTo>
                <a:cubicBezTo>
                  <a:pt x="926892" y="196778"/>
                  <a:pt x="925018" y="209103"/>
                  <a:pt x="921269" y="221838"/>
                </a:cubicBezTo>
                <a:cubicBezTo>
                  <a:pt x="917521" y="234574"/>
                  <a:pt x="911358" y="235283"/>
                  <a:pt x="902782" y="223964"/>
                </a:cubicBezTo>
                <a:cubicBezTo>
                  <a:pt x="894206" y="212646"/>
                  <a:pt x="890883" y="202940"/>
                  <a:pt x="892814" y="194847"/>
                </a:cubicBezTo>
                <a:cubicBezTo>
                  <a:pt x="894745" y="186754"/>
                  <a:pt x="895659" y="179554"/>
                  <a:pt x="895557" y="173248"/>
                </a:cubicBezTo>
                <a:cubicBezTo>
                  <a:pt x="869921" y="212441"/>
                  <a:pt x="842591" y="238354"/>
                  <a:pt x="813566" y="250987"/>
                </a:cubicBezTo>
                <a:cubicBezTo>
                  <a:pt x="784541" y="263619"/>
                  <a:pt x="777623" y="262777"/>
                  <a:pt x="792814" y="248460"/>
                </a:cubicBezTo>
                <a:cubicBezTo>
                  <a:pt x="808004" y="234143"/>
                  <a:pt x="823554" y="218711"/>
                  <a:pt x="839463" y="202165"/>
                </a:cubicBezTo>
                <a:cubicBezTo>
                  <a:pt x="855373" y="185619"/>
                  <a:pt x="866388" y="173402"/>
                  <a:pt x="872509" y="165514"/>
                </a:cubicBezTo>
                <a:cubicBezTo>
                  <a:pt x="859691" y="171800"/>
                  <a:pt x="849174" y="175630"/>
                  <a:pt x="840958" y="177007"/>
                </a:cubicBezTo>
                <a:cubicBezTo>
                  <a:pt x="832741" y="178383"/>
                  <a:pt x="822732" y="173551"/>
                  <a:pt x="810931" y="162510"/>
                </a:cubicBezTo>
                <a:cubicBezTo>
                  <a:pt x="799130" y="151469"/>
                  <a:pt x="801195" y="146606"/>
                  <a:pt x="817124" y="147920"/>
                </a:cubicBezTo>
                <a:cubicBezTo>
                  <a:pt x="833054" y="149235"/>
                  <a:pt x="859250" y="146369"/>
                  <a:pt x="895711" y="139324"/>
                </a:cubicBezTo>
                <a:lnTo>
                  <a:pt x="895711" y="72615"/>
                </a:lnTo>
                <a:cubicBezTo>
                  <a:pt x="895711" y="46733"/>
                  <a:pt x="893456" y="29561"/>
                  <a:pt x="888947" y="21098"/>
                </a:cubicBezTo>
                <a:cubicBezTo>
                  <a:pt x="884439" y="12635"/>
                  <a:pt x="884937" y="7484"/>
                  <a:pt x="890442" y="5645"/>
                </a:cubicBezTo>
                <a:close/>
                <a:moveTo>
                  <a:pt x="260848" y="49"/>
                </a:moveTo>
                <a:cubicBezTo>
                  <a:pt x="263180" y="-149"/>
                  <a:pt x="266170" y="264"/>
                  <a:pt x="269819" y="1285"/>
                </a:cubicBezTo>
                <a:cubicBezTo>
                  <a:pt x="284414" y="5373"/>
                  <a:pt x="297663" y="11068"/>
                  <a:pt x="309566" y="18371"/>
                </a:cubicBezTo>
                <a:cubicBezTo>
                  <a:pt x="321470" y="25673"/>
                  <a:pt x="323868" y="35220"/>
                  <a:pt x="316761" y="47011"/>
                </a:cubicBezTo>
                <a:cubicBezTo>
                  <a:pt x="309654" y="58801"/>
                  <a:pt x="306706" y="96300"/>
                  <a:pt x="307918" y="159505"/>
                </a:cubicBezTo>
                <a:cubicBezTo>
                  <a:pt x="336738" y="155746"/>
                  <a:pt x="357300" y="152229"/>
                  <a:pt x="369604" y="148952"/>
                </a:cubicBezTo>
                <a:cubicBezTo>
                  <a:pt x="381908" y="145676"/>
                  <a:pt x="395358" y="148280"/>
                  <a:pt x="409952" y="156763"/>
                </a:cubicBezTo>
                <a:cubicBezTo>
                  <a:pt x="424547" y="165247"/>
                  <a:pt x="424901" y="171717"/>
                  <a:pt x="411015" y="176175"/>
                </a:cubicBezTo>
                <a:cubicBezTo>
                  <a:pt x="397129" y="180632"/>
                  <a:pt x="362825" y="185295"/>
                  <a:pt x="308103" y="190164"/>
                </a:cubicBezTo>
                <a:cubicBezTo>
                  <a:pt x="308103" y="264482"/>
                  <a:pt x="307415" y="325285"/>
                  <a:pt x="306039" y="372571"/>
                </a:cubicBezTo>
                <a:cubicBezTo>
                  <a:pt x="304662" y="419857"/>
                  <a:pt x="298176" y="443896"/>
                  <a:pt x="286581" y="444687"/>
                </a:cubicBezTo>
                <a:cubicBezTo>
                  <a:pt x="274985" y="445477"/>
                  <a:pt x="269187" y="421994"/>
                  <a:pt x="269187" y="374235"/>
                </a:cubicBezTo>
                <a:lnTo>
                  <a:pt x="269187" y="194539"/>
                </a:lnTo>
                <a:cubicBezTo>
                  <a:pt x="240943" y="200804"/>
                  <a:pt x="219523" y="205590"/>
                  <a:pt x="204929" y="208897"/>
                </a:cubicBezTo>
                <a:cubicBezTo>
                  <a:pt x="190334" y="212204"/>
                  <a:pt x="176130" y="208158"/>
                  <a:pt x="162316" y="196757"/>
                </a:cubicBezTo>
                <a:cubicBezTo>
                  <a:pt x="148502" y="185357"/>
                  <a:pt x="148933" y="179215"/>
                  <a:pt x="163610" y="178332"/>
                </a:cubicBezTo>
                <a:cubicBezTo>
                  <a:pt x="178287" y="177448"/>
                  <a:pt x="192568" y="176370"/>
                  <a:pt x="206454" y="175096"/>
                </a:cubicBezTo>
                <a:cubicBezTo>
                  <a:pt x="220340" y="173823"/>
                  <a:pt x="241251" y="170855"/>
                  <a:pt x="269187" y="166192"/>
                </a:cubicBezTo>
                <a:cubicBezTo>
                  <a:pt x="269187" y="120734"/>
                  <a:pt x="268879" y="88576"/>
                  <a:pt x="268263" y="69719"/>
                </a:cubicBezTo>
                <a:cubicBezTo>
                  <a:pt x="267647" y="50862"/>
                  <a:pt x="264103" y="33720"/>
                  <a:pt x="257633" y="18294"/>
                </a:cubicBezTo>
                <a:cubicBezTo>
                  <a:pt x="252780" y="6724"/>
                  <a:pt x="253852" y="642"/>
                  <a:pt x="260848" y="49"/>
                </a:cubicBez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67397" y="4360118"/>
            <a:ext cx="518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60211" y="4360243"/>
            <a:ext cx="518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22" y="2283619"/>
            <a:ext cx="1774090" cy="2176461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2097878" y="3666763"/>
            <a:ext cx="426720" cy="2286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866863" y="3668033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866863" y="3425463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866863" y="3182893"/>
            <a:ext cx="426720" cy="2425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090258" y="3438163"/>
            <a:ext cx="426720" cy="2286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82638" y="3201943"/>
            <a:ext cx="426720" cy="2286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90460" y="2077655"/>
            <a:ext cx="4721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这两个“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”的意义一样吗？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DCB950-7AF6-4B40-BD38-487EDACDF141}"/>
              </a:ext>
            </a:extLst>
          </p:cNvPr>
          <p:cNvSpPr txBox="1"/>
          <p:nvPr/>
        </p:nvSpPr>
        <p:spPr>
          <a:xfrm>
            <a:off x="4679656" y="2769880"/>
            <a:ext cx="4957457" cy="2103949"/>
          </a:xfrm>
          <a:custGeom>
            <a:avLst/>
            <a:gdLst/>
            <a:ahLst/>
            <a:cxnLst/>
            <a:rect l="l" t="t" r="r" b="b"/>
            <a:pathLst>
              <a:path w="4957457" h="2103949">
                <a:moveTo>
                  <a:pt x="3283050" y="2012301"/>
                </a:moveTo>
                <a:cubicBezTo>
                  <a:pt x="3279678" y="2012491"/>
                  <a:pt x="3276399" y="2013770"/>
                  <a:pt x="3273212" y="2016140"/>
                </a:cubicBezTo>
                <a:cubicBezTo>
                  <a:pt x="3266837" y="2020880"/>
                  <a:pt x="3263650" y="2027197"/>
                  <a:pt x="3263650" y="2035091"/>
                </a:cubicBezTo>
                <a:cubicBezTo>
                  <a:pt x="3263650" y="2042985"/>
                  <a:pt x="3267199" y="2048911"/>
                  <a:pt x="3274298" y="2052869"/>
                </a:cubicBezTo>
                <a:cubicBezTo>
                  <a:pt x="3281396" y="2056827"/>
                  <a:pt x="3288344" y="2056626"/>
                  <a:pt x="3295141" y="2052267"/>
                </a:cubicBezTo>
                <a:cubicBezTo>
                  <a:pt x="3301939" y="2047893"/>
                  <a:pt x="3305133" y="2041583"/>
                  <a:pt x="3304724" y="2033338"/>
                </a:cubicBezTo>
                <a:cubicBezTo>
                  <a:pt x="3304316" y="2025092"/>
                  <a:pt x="3300555" y="2018980"/>
                  <a:pt x="3293442" y="2015000"/>
                </a:cubicBezTo>
                <a:cubicBezTo>
                  <a:pt x="3289886" y="2013010"/>
                  <a:pt x="3286422" y="2012111"/>
                  <a:pt x="3283050" y="2012301"/>
                </a:cubicBezTo>
                <a:close/>
                <a:moveTo>
                  <a:pt x="3285531" y="1989381"/>
                </a:moveTo>
                <a:cubicBezTo>
                  <a:pt x="3291053" y="1989503"/>
                  <a:pt x="3296697" y="1990776"/>
                  <a:pt x="3302466" y="1993199"/>
                </a:cubicBezTo>
                <a:cubicBezTo>
                  <a:pt x="3314002" y="1998046"/>
                  <a:pt x="3321664" y="2005726"/>
                  <a:pt x="3325449" y="2016237"/>
                </a:cubicBezTo>
                <a:cubicBezTo>
                  <a:pt x="3329235" y="2026748"/>
                  <a:pt x="3329680" y="2037145"/>
                  <a:pt x="3326783" y="2047427"/>
                </a:cubicBezTo>
                <a:cubicBezTo>
                  <a:pt x="3323886" y="2057709"/>
                  <a:pt x="3318466" y="2065578"/>
                  <a:pt x="3310521" y="2071035"/>
                </a:cubicBezTo>
                <a:cubicBezTo>
                  <a:pt x="3302577" y="2076491"/>
                  <a:pt x="3293137" y="2079219"/>
                  <a:pt x="3282203" y="2079219"/>
                </a:cubicBezTo>
                <a:cubicBezTo>
                  <a:pt x="3271268" y="2079219"/>
                  <a:pt x="3261367" y="2074781"/>
                  <a:pt x="3252497" y="2065904"/>
                </a:cubicBezTo>
                <a:cubicBezTo>
                  <a:pt x="3243628" y="2057028"/>
                  <a:pt x="3239193" y="2047484"/>
                  <a:pt x="3239193" y="2037274"/>
                </a:cubicBezTo>
                <a:cubicBezTo>
                  <a:pt x="3239193" y="2027064"/>
                  <a:pt x="3241581" y="2018133"/>
                  <a:pt x="3246356" y="2010483"/>
                </a:cubicBezTo>
                <a:cubicBezTo>
                  <a:pt x="3251131" y="2002832"/>
                  <a:pt x="3258792" y="1996827"/>
                  <a:pt x="3269340" y="1992468"/>
                </a:cubicBezTo>
                <a:cubicBezTo>
                  <a:pt x="3274613" y="1990288"/>
                  <a:pt x="3280011" y="1989259"/>
                  <a:pt x="3285531" y="1989381"/>
                </a:cubicBezTo>
                <a:close/>
                <a:moveTo>
                  <a:pt x="2190687" y="1970861"/>
                </a:moveTo>
                <a:cubicBezTo>
                  <a:pt x="2194625" y="1971284"/>
                  <a:pt x="2199595" y="1972291"/>
                  <a:pt x="2205596" y="1973883"/>
                </a:cubicBezTo>
                <a:cubicBezTo>
                  <a:pt x="2227781" y="1978702"/>
                  <a:pt x="2241974" y="1986402"/>
                  <a:pt x="2248176" y="1996985"/>
                </a:cubicBezTo>
                <a:cubicBezTo>
                  <a:pt x="2254378" y="2007568"/>
                  <a:pt x="2256099" y="2017621"/>
                  <a:pt x="2253338" y="2027143"/>
                </a:cubicBezTo>
                <a:cubicBezTo>
                  <a:pt x="2250578" y="2036665"/>
                  <a:pt x="2245641" y="2039952"/>
                  <a:pt x="2238529" y="2037005"/>
                </a:cubicBezTo>
                <a:cubicBezTo>
                  <a:pt x="2231416" y="2034058"/>
                  <a:pt x="2222650" y="2027376"/>
                  <a:pt x="2212232" y="2016958"/>
                </a:cubicBezTo>
                <a:cubicBezTo>
                  <a:pt x="2201814" y="2006539"/>
                  <a:pt x="2192102" y="1995164"/>
                  <a:pt x="2183096" y="1982832"/>
                </a:cubicBezTo>
                <a:cubicBezTo>
                  <a:pt x="2176342" y="1973582"/>
                  <a:pt x="2178872" y="1969592"/>
                  <a:pt x="2190687" y="1970861"/>
                </a:cubicBezTo>
                <a:close/>
                <a:moveTo>
                  <a:pt x="2046423" y="1966088"/>
                </a:moveTo>
                <a:cubicBezTo>
                  <a:pt x="2049486" y="1966664"/>
                  <a:pt x="2051762" y="1971424"/>
                  <a:pt x="2053249" y="1980369"/>
                </a:cubicBezTo>
                <a:cubicBezTo>
                  <a:pt x="2056225" y="1998258"/>
                  <a:pt x="2051980" y="2016054"/>
                  <a:pt x="2040515" y="2033757"/>
                </a:cubicBezTo>
                <a:cubicBezTo>
                  <a:pt x="2029050" y="2051460"/>
                  <a:pt x="2020475" y="2054443"/>
                  <a:pt x="2014789" y="2042705"/>
                </a:cubicBezTo>
                <a:cubicBezTo>
                  <a:pt x="2009103" y="2030968"/>
                  <a:pt x="2009670" y="2020464"/>
                  <a:pt x="2016488" y="2011193"/>
                </a:cubicBezTo>
                <a:cubicBezTo>
                  <a:pt x="2023307" y="2001922"/>
                  <a:pt x="2029434" y="1990496"/>
                  <a:pt x="2034869" y="1976916"/>
                </a:cubicBezTo>
                <a:cubicBezTo>
                  <a:pt x="2039508" y="1969122"/>
                  <a:pt x="2043359" y="1965513"/>
                  <a:pt x="2046423" y="1966088"/>
                </a:cubicBezTo>
                <a:close/>
                <a:moveTo>
                  <a:pt x="525292" y="1941186"/>
                </a:moveTo>
                <a:cubicBezTo>
                  <a:pt x="527611" y="1941497"/>
                  <a:pt x="530415" y="1942132"/>
                  <a:pt x="533706" y="1943091"/>
                </a:cubicBezTo>
                <a:cubicBezTo>
                  <a:pt x="546871" y="1946927"/>
                  <a:pt x="556346" y="1952739"/>
                  <a:pt x="562132" y="1960525"/>
                </a:cubicBezTo>
                <a:cubicBezTo>
                  <a:pt x="567919" y="1968312"/>
                  <a:pt x="569345" y="1977891"/>
                  <a:pt x="566413" y="1989263"/>
                </a:cubicBezTo>
                <a:cubicBezTo>
                  <a:pt x="563480" y="2000635"/>
                  <a:pt x="554234" y="1997953"/>
                  <a:pt x="538675" y="1981218"/>
                </a:cubicBezTo>
                <a:cubicBezTo>
                  <a:pt x="526988" y="1965028"/>
                  <a:pt x="519947" y="1953667"/>
                  <a:pt x="517552" y="1947135"/>
                </a:cubicBezTo>
                <a:cubicBezTo>
                  <a:pt x="515756" y="1942236"/>
                  <a:pt x="518336" y="1940253"/>
                  <a:pt x="525292" y="1941186"/>
                </a:cubicBezTo>
                <a:close/>
                <a:moveTo>
                  <a:pt x="3114489" y="1914882"/>
                </a:moveTo>
                <a:cubicBezTo>
                  <a:pt x="3130669" y="1913798"/>
                  <a:pt x="3144241" y="1916171"/>
                  <a:pt x="3155206" y="1922000"/>
                </a:cubicBezTo>
                <a:cubicBezTo>
                  <a:pt x="3169826" y="1929773"/>
                  <a:pt x="3176265" y="1936771"/>
                  <a:pt x="3174522" y="1942994"/>
                </a:cubicBezTo>
                <a:cubicBezTo>
                  <a:pt x="3172780" y="1949218"/>
                  <a:pt x="3165746" y="1951882"/>
                  <a:pt x="3153421" y="1950986"/>
                </a:cubicBezTo>
                <a:cubicBezTo>
                  <a:pt x="3141095" y="1950089"/>
                  <a:pt x="3123776" y="1949641"/>
                  <a:pt x="3101462" y="1949641"/>
                </a:cubicBezTo>
                <a:cubicBezTo>
                  <a:pt x="3079178" y="1949641"/>
                  <a:pt x="3055237" y="1950763"/>
                  <a:pt x="3029640" y="1953007"/>
                </a:cubicBezTo>
                <a:cubicBezTo>
                  <a:pt x="3004042" y="1955252"/>
                  <a:pt x="2982618" y="1957923"/>
                  <a:pt x="2965367" y="1961020"/>
                </a:cubicBezTo>
                <a:cubicBezTo>
                  <a:pt x="2948115" y="1964118"/>
                  <a:pt x="2933058" y="1967043"/>
                  <a:pt x="2920195" y="1969796"/>
                </a:cubicBezTo>
                <a:cubicBezTo>
                  <a:pt x="2907332" y="1972550"/>
                  <a:pt x="2893945" y="1969560"/>
                  <a:pt x="2880035" y="1960826"/>
                </a:cubicBezTo>
                <a:cubicBezTo>
                  <a:pt x="2867430" y="1946959"/>
                  <a:pt x="2866534" y="1940711"/>
                  <a:pt x="2877347" y="1942080"/>
                </a:cubicBezTo>
                <a:cubicBezTo>
                  <a:pt x="2888159" y="1943450"/>
                  <a:pt x="2906683" y="1943019"/>
                  <a:pt x="2932918" y="1940790"/>
                </a:cubicBezTo>
                <a:cubicBezTo>
                  <a:pt x="2959154" y="1938560"/>
                  <a:pt x="2987160" y="1935186"/>
                  <a:pt x="3016938" y="1930669"/>
                </a:cubicBezTo>
                <a:cubicBezTo>
                  <a:pt x="3046715" y="1926152"/>
                  <a:pt x="3073549" y="1921635"/>
                  <a:pt x="3097440" y="1917118"/>
                </a:cubicBezTo>
                <a:cubicBezTo>
                  <a:pt x="3103413" y="1915988"/>
                  <a:pt x="3109096" y="1915243"/>
                  <a:pt x="3114489" y="1914882"/>
                </a:cubicBezTo>
                <a:close/>
                <a:moveTo>
                  <a:pt x="449160" y="1913859"/>
                </a:moveTo>
                <a:cubicBezTo>
                  <a:pt x="444234" y="1914296"/>
                  <a:pt x="431697" y="1916522"/>
                  <a:pt x="411549" y="1920538"/>
                </a:cubicBezTo>
                <a:lnTo>
                  <a:pt x="412732" y="1958934"/>
                </a:lnTo>
                <a:cubicBezTo>
                  <a:pt x="420663" y="1958188"/>
                  <a:pt x="427263" y="1956424"/>
                  <a:pt x="432533" y="1953642"/>
                </a:cubicBezTo>
                <a:cubicBezTo>
                  <a:pt x="437803" y="1950860"/>
                  <a:pt x="443496" y="1952477"/>
                  <a:pt x="449612" y="1958493"/>
                </a:cubicBezTo>
                <a:cubicBezTo>
                  <a:pt x="455728" y="1964508"/>
                  <a:pt x="453971" y="1969484"/>
                  <a:pt x="444342" y="1973421"/>
                </a:cubicBezTo>
                <a:cubicBezTo>
                  <a:pt x="434712" y="1977357"/>
                  <a:pt x="424233" y="1979325"/>
                  <a:pt x="412905" y="1979325"/>
                </a:cubicBezTo>
                <a:lnTo>
                  <a:pt x="414066" y="2014258"/>
                </a:lnTo>
                <a:cubicBezTo>
                  <a:pt x="418598" y="2014387"/>
                  <a:pt x="425352" y="2012620"/>
                  <a:pt x="434329" y="2008956"/>
                </a:cubicBezTo>
                <a:cubicBezTo>
                  <a:pt x="443306" y="2005292"/>
                  <a:pt x="449325" y="2005485"/>
                  <a:pt x="452387" y="2009537"/>
                </a:cubicBezTo>
                <a:cubicBezTo>
                  <a:pt x="455448" y="2013588"/>
                  <a:pt x="457703" y="2013330"/>
                  <a:pt x="459152" y="2008762"/>
                </a:cubicBezTo>
                <a:cubicBezTo>
                  <a:pt x="460600" y="2004195"/>
                  <a:pt x="461550" y="1988679"/>
                  <a:pt x="462002" y="1962214"/>
                </a:cubicBezTo>
                <a:cubicBezTo>
                  <a:pt x="462454" y="1935749"/>
                  <a:pt x="461658" y="1920964"/>
                  <a:pt x="459614" y="1917860"/>
                </a:cubicBezTo>
                <a:cubicBezTo>
                  <a:pt x="457571" y="1914755"/>
                  <a:pt x="454086" y="1913421"/>
                  <a:pt x="449160" y="1913859"/>
                </a:cubicBezTo>
                <a:close/>
                <a:moveTo>
                  <a:pt x="2635005" y="1904362"/>
                </a:moveTo>
                <a:cubicBezTo>
                  <a:pt x="2645480" y="1905782"/>
                  <a:pt x="2654045" y="1908399"/>
                  <a:pt x="2660699" y="1912213"/>
                </a:cubicBezTo>
                <a:cubicBezTo>
                  <a:pt x="2669202" y="1915712"/>
                  <a:pt x="2671873" y="1920538"/>
                  <a:pt x="2668711" y="1926690"/>
                </a:cubicBezTo>
                <a:cubicBezTo>
                  <a:pt x="2665549" y="1932842"/>
                  <a:pt x="2664416" y="1957851"/>
                  <a:pt x="2665313" y="2001718"/>
                </a:cubicBezTo>
                <a:cubicBezTo>
                  <a:pt x="2666209" y="2045584"/>
                  <a:pt x="2664664" y="2075315"/>
                  <a:pt x="2660677" y="2090910"/>
                </a:cubicBezTo>
                <a:cubicBezTo>
                  <a:pt x="2656691" y="2106505"/>
                  <a:pt x="2650822" y="2108111"/>
                  <a:pt x="2643071" y="2095728"/>
                </a:cubicBezTo>
                <a:cubicBezTo>
                  <a:pt x="2635320" y="2083346"/>
                  <a:pt x="2632119" y="2073623"/>
                  <a:pt x="2633467" y="2066560"/>
                </a:cubicBezTo>
                <a:cubicBezTo>
                  <a:pt x="2634815" y="2059498"/>
                  <a:pt x="2636388" y="2045222"/>
                  <a:pt x="2638188" y="2023733"/>
                </a:cubicBezTo>
                <a:cubicBezTo>
                  <a:pt x="2639988" y="2002245"/>
                  <a:pt x="2639783" y="1980519"/>
                  <a:pt x="2637575" y="1958557"/>
                </a:cubicBezTo>
                <a:cubicBezTo>
                  <a:pt x="2635367" y="1936595"/>
                  <a:pt x="2631767" y="1921717"/>
                  <a:pt x="2626777" y="1913923"/>
                </a:cubicBezTo>
                <a:cubicBezTo>
                  <a:pt x="2621787" y="1906129"/>
                  <a:pt x="2624529" y="1902942"/>
                  <a:pt x="2635005" y="1904362"/>
                </a:cubicBezTo>
                <a:close/>
                <a:moveTo>
                  <a:pt x="2229389" y="1893709"/>
                </a:moveTo>
                <a:cubicBezTo>
                  <a:pt x="2236981" y="1893637"/>
                  <a:pt x="2243232" y="1894324"/>
                  <a:pt x="2248144" y="1895769"/>
                </a:cubicBezTo>
                <a:cubicBezTo>
                  <a:pt x="2257967" y="1898658"/>
                  <a:pt x="2266029" y="1904760"/>
                  <a:pt x="2272332" y="1914074"/>
                </a:cubicBezTo>
                <a:cubicBezTo>
                  <a:pt x="2278635" y="1923388"/>
                  <a:pt x="2268948" y="1927371"/>
                  <a:pt x="2243272" y="1926023"/>
                </a:cubicBezTo>
                <a:cubicBezTo>
                  <a:pt x="2217595" y="1924675"/>
                  <a:pt x="2181842" y="1925191"/>
                  <a:pt x="2136010" y="1927572"/>
                </a:cubicBezTo>
                <a:cubicBezTo>
                  <a:pt x="2145002" y="1933064"/>
                  <a:pt x="2148149" y="1938918"/>
                  <a:pt x="2145453" y="1945135"/>
                </a:cubicBezTo>
                <a:cubicBezTo>
                  <a:pt x="2142757" y="1951351"/>
                  <a:pt x="2142524" y="1968764"/>
                  <a:pt x="2144754" y="1997372"/>
                </a:cubicBezTo>
                <a:cubicBezTo>
                  <a:pt x="2146984" y="2025981"/>
                  <a:pt x="2147400" y="2045896"/>
                  <a:pt x="2146002" y="2057117"/>
                </a:cubicBezTo>
                <a:cubicBezTo>
                  <a:pt x="2144604" y="2068339"/>
                  <a:pt x="2139979" y="2078875"/>
                  <a:pt x="2132128" y="2088727"/>
                </a:cubicBezTo>
                <a:cubicBezTo>
                  <a:pt x="2124277" y="2098579"/>
                  <a:pt x="2118340" y="2099883"/>
                  <a:pt x="2114317" y="2092642"/>
                </a:cubicBezTo>
                <a:cubicBezTo>
                  <a:pt x="2110295" y="2085400"/>
                  <a:pt x="2101852" y="2075476"/>
                  <a:pt x="2088989" y="2062871"/>
                </a:cubicBezTo>
                <a:cubicBezTo>
                  <a:pt x="2076126" y="2050266"/>
                  <a:pt x="2073767" y="2044900"/>
                  <a:pt x="2081912" y="2046771"/>
                </a:cubicBezTo>
                <a:cubicBezTo>
                  <a:pt x="2090057" y="2048642"/>
                  <a:pt x="2096862" y="2050216"/>
                  <a:pt x="2102325" y="2051492"/>
                </a:cubicBezTo>
                <a:cubicBezTo>
                  <a:pt x="2107789" y="2052769"/>
                  <a:pt x="2111815" y="2053321"/>
                  <a:pt x="2114403" y="2053149"/>
                </a:cubicBezTo>
                <a:cubicBezTo>
                  <a:pt x="2116992" y="2052977"/>
                  <a:pt x="2118067" y="2034496"/>
                  <a:pt x="2117630" y="1997706"/>
                </a:cubicBezTo>
                <a:cubicBezTo>
                  <a:pt x="2117192" y="1960916"/>
                  <a:pt x="2115253" y="1938592"/>
                  <a:pt x="2111811" y="1930734"/>
                </a:cubicBezTo>
                <a:cubicBezTo>
                  <a:pt x="2085081" y="1935236"/>
                  <a:pt x="2064109" y="1938606"/>
                  <a:pt x="2048894" y="1940843"/>
                </a:cubicBezTo>
                <a:cubicBezTo>
                  <a:pt x="2033679" y="1943080"/>
                  <a:pt x="2022751" y="1944432"/>
                  <a:pt x="2016112" y="1944898"/>
                </a:cubicBezTo>
                <a:cubicBezTo>
                  <a:pt x="2009472" y="1945364"/>
                  <a:pt x="2003679" y="1945353"/>
                  <a:pt x="1998732" y="1944866"/>
                </a:cubicBezTo>
                <a:cubicBezTo>
                  <a:pt x="1993784" y="1944378"/>
                  <a:pt x="1986829" y="1940080"/>
                  <a:pt x="1977867" y="1931970"/>
                </a:cubicBezTo>
                <a:cubicBezTo>
                  <a:pt x="1968904" y="1923861"/>
                  <a:pt x="1971198" y="1919806"/>
                  <a:pt x="1984750" y="1919806"/>
                </a:cubicBezTo>
                <a:cubicBezTo>
                  <a:pt x="1996523" y="1919806"/>
                  <a:pt x="2012559" y="1918924"/>
                  <a:pt x="2032858" y="1917161"/>
                </a:cubicBezTo>
                <a:cubicBezTo>
                  <a:pt x="2053156" y="1915397"/>
                  <a:pt x="2081385" y="1912256"/>
                  <a:pt x="2117544" y="1907739"/>
                </a:cubicBezTo>
                <a:cubicBezTo>
                  <a:pt x="2153703" y="1903222"/>
                  <a:pt x="2182053" y="1899375"/>
                  <a:pt x="2202596" y="1896199"/>
                </a:cubicBezTo>
                <a:cubicBezTo>
                  <a:pt x="2212867" y="1894610"/>
                  <a:pt x="2221798" y="1893781"/>
                  <a:pt x="2229389" y="1893709"/>
                </a:cubicBezTo>
                <a:close/>
                <a:moveTo>
                  <a:pt x="2413436" y="1825997"/>
                </a:moveTo>
                <a:cubicBezTo>
                  <a:pt x="2421036" y="1827085"/>
                  <a:pt x="2428102" y="1829305"/>
                  <a:pt x="2434634" y="1832657"/>
                </a:cubicBezTo>
                <a:cubicBezTo>
                  <a:pt x="2447698" y="1839361"/>
                  <a:pt x="2456793" y="1849055"/>
                  <a:pt x="2461920" y="1861739"/>
                </a:cubicBezTo>
                <a:cubicBezTo>
                  <a:pt x="2467046" y="1874423"/>
                  <a:pt x="2467720" y="1888401"/>
                  <a:pt x="2463942" y="1903674"/>
                </a:cubicBezTo>
                <a:cubicBezTo>
                  <a:pt x="2460163" y="1918946"/>
                  <a:pt x="2449906" y="1931121"/>
                  <a:pt x="2433171" y="1940198"/>
                </a:cubicBezTo>
                <a:cubicBezTo>
                  <a:pt x="2445174" y="1944328"/>
                  <a:pt x="2454696" y="1952043"/>
                  <a:pt x="2461737" y="1963343"/>
                </a:cubicBezTo>
                <a:cubicBezTo>
                  <a:pt x="2468778" y="1974643"/>
                  <a:pt x="2471130" y="1989478"/>
                  <a:pt x="2468792" y="2007848"/>
                </a:cubicBezTo>
                <a:cubicBezTo>
                  <a:pt x="2466455" y="2026218"/>
                  <a:pt x="2458116" y="2041132"/>
                  <a:pt x="2443776" y="2052589"/>
                </a:cubicBezTo>
                <a:cubicBezTo>
                  <a:pt x="2429435" y="2064047"/>
                  <a:pt x="2413231" y="2069543"/>
                  <a:pt x="2395163" y="2069077"/>
                </a:cubicBezTo>
                <a:cubicBezTo>
                  <a:pt x="2377094" y="2068611"/>
                  <a:pt x="2361395" y="2062907"/>
                  <a:pt x="2348066" y="2051966"/>
                </a:cubicBezTo>
                <a:cubicBezTo>
                  <a:pt x="2334736" y="2041024"/>
                  <a:pt x="2326157" y="2024196"/>
                  <a:pt x="2322329" y="2001481"/>
                </a:cubicBezTo>
                <a:lnTo>
                  <a:pt x="2353884" y="1995372"/>
                </a:lnTo>
                <a:cubicBezTo>
                  <a:pt x="2357985" y="2009210"/>
                  <a:pt x="2363758" y="2019417"/>
                  <a:pt x="2371200" y="2025992"/>
                </a:cubicBezTo>
                <a:cubicBezTo>
                  <a:pt x="2378643" y="2032567"/>
                  <a:pt x="2387695" y="2035883"/>
                  <a:pt x="2398357" y="2035940"/>
                </a:cubicBezTo>
                <a:cubicBezTo>
                  <a:pt x="2409019" y="2035998"/>
                  <a:pt x="2417684" y="2031663"/>
                  <a:pt x="2424352" y="2022938"/>
                </a:cubicBezTo>
                <a:cubicBezTo>
                  <a:pt x="2431020" y="2014211"/>
                  <a:pt x="2433924" y="2004213"/>
                  <a:pt x="2433064" y="1992941"/>
                </a:cubicBezTo>
                <a:cubicBezTo>
                  <a:pt x="2432203" y="1981670"/>
                  <a:pt x="2427883" y="1972958"/>
                  <a:pt x="2420104" y="1966806"/>
                </a:cubicBezTo>
                <a:cubicBezTo>
                  <a:pt x="2412324" y="1960654"/>
                  <a:pt x="2398174" y="1956116"/>
                  <a:pt x="2377653" y="1953190"/>
                </a:cubicBezTo>
                <a:lnTo>
                  <a:pt x="2377653" y="1929637"/>
                </a:lnTo>
                <a:cubicBezTo>
                  <a:pt x="2397758" y="1927729"/>
                  <a:pt x="2411783" y="1923022"/>
                  <a:pt x="2419727" y="1915515"/>
                </a:cubicBezTo>
                <a:cubicBezTo>
                  <a:pt x="2427672" y="1908008"/>
                  <a:pt x="2431225" y="1898292"/>
                  <a:pt x="2430386" y="1886369"/>
                </a:cubicBezTo>
                <a:cubicBezTo>
                  <a:pt x="2429547" y="1874445"/>
                  <a:pt x="2424334" y="1865812"/>
                  <a:pt x="2414748" y="1860470"/>
                </a:cubicBezTo>
                <a:cubicBezTo>
                  <a:pt x="2405161" y="1855128"/>
                  <a:pt x="2394886" y="1854562"/>
                  <a:pt x="2383923" y="1858771"/>
                </a:cubicBezTo>
                <a:cubicBezTo>
                  <a:pt x="2372960" y="1862980"/>
                  <a:pt x="2363715" y="1875725"/>
                  <a:pt x="2356186" y="1897005"/>
                </a:cubicBezTo>
                <a:lnTo>
                  <a:pt x="2325017" y="1892166"/>
                </a:lnTo>
                <a:cubicBezTo>
                  <a:pt x="2330581" y="1873093"/>
                  <a:pt x="2338307" y="1857907"/>
                  <a:pt x="2348195" y="1846607"/>
                </a:cubicBezTo>
                <a:cubicBezTo>
                  <a:pt x="2358082" y="1835307"/>
                  <a:pt x="2371695" y="1828481"/>
                  <a:pt x="2389032" y="1826129"/>
                </a:cubicBezTo>
                <a:cubicBezTo>
                  <a:pt x="2397701" y="1824953"/>
                  <a:pt x="2405835" y="1824909"/>
                  <a:pt x="2413436" y="1825997"/>
                </a:cubicBezTo>
                <a:close/>
                <a:moveTo>
                  <a:pt x="1156136" y="1825997"/>
                </a:moveTo>
                <a:cubicBezTo>
                  <a:pt x="1163736" y="1827085"/>
                  <a:pt x="1170802" y="1829305"/>
                  <a:pt x="1177334" y="1832657"/>
                </a:cubicBezTo>
                <a:cubicBezTo>
                  <a:pt x="1190398" y="1839361"/>
                  <a:pt x="1199493" y="1849055"/>
                  <a:pt x="1204620" y="1861739"/>
                </a:cubicBezTo>
                <a:cubicBezTo>
                  <a:pt x="1209746" y="1874423"/>
                  <a:pt x="1210420" y="1888401"/>
                  <a:pt x="1206642" y="1903674"/>
                </a:cubicBezTo>
                <a:cubicBezTo>
                  <a:pt x="1202863" y="1918946"/>
                  <a:pt x="1192606" y="1931121"/>
                  <a:pt x="1175871" y="1940198"/>
                </a:cubicBezTo>
                <a:cubicBezTo>
                  <a:pt x="1187874" y="1944328"/>
                  <a:pt x="1197396" y="1952043"/>
                  <a:pt x="1204437" y="1963343"/>
                </a:cubicBezTo>
                <a:cubicBezTo>
                  <a:pt x="1211478" y="1974643"/>
                  <a:pt x="1213830" y="1989478"/>
                  <a:pt x="1211492" y="2007848"/>
                </a:cubicBezTo>
                <a:cubicBezTo>
                  <a:pt x="1209155" y="2026218"/>
                  <a:pt x="1200816" y="2041132"/>
                  <a:pt x="1186476" y="2052589"/>
                </a:cubicBezTo>
                <a:cubicBezTo>
                  <a:pt x="1172136" y="2064047"/>
                  <a:pt x="1155931" y="2069543"/>
                  <a:pt x="1137863" y="2069077"/>
                </a:cubicBezTo>
                <a:cubicBezTo>
                  <a:pt x="1119794" y="2068611"/>
                  <a:pt x="1104095" y="2062907"/>
                  <a:pt x="1090766" y="2051966"/>
                </a:cubicBezTo>
                <a:cubicBezTo>
                  <a:pt x="1077437" y="2041024"/>
                  <a:pt x="1068857" y="2024196"/>
                  <a:pt x="1065029" y="2001481"/>
                </a:cubicBezTo>
                <a:lnTo>
                  <a:pt x="1096584" y="1995372"/>
                </a:lnTo>
                <a:cubicBezTo>
                  <a:pt x="1100686" y="2009210"/>
                  <a:pt x="1106458" y="2019417"/>
                  <a:pt x="1113900" y="2025992"/>
                </a:cubicBezTo>
                <a:cubicBezTo>
                  <a:pt x="1121343" y="2032567"/>
                  <a:pt x="1130395" y="2035883"/>
                  <a:pt x="1141057" y="2035940"/>
                </a:cubicBezTo>
                <a:cubicBezTo>
                  <a:pt x="1151719" y="2035998"/>
                  <a:pt x="1160384" y="2031663"/>
                  <a:pt x="1167052" y="2022938"/>
                </a:cubicBezTo>
                <a:cubicBezTo>
                  <a:pt x="1173720" y="2014211"/>
                  <a:pt x="1176624" y="2004213"/>
                  <a:pt x="1175764" y="1992941"/>
                </a:cubicBezTo>
                <a:cubicBezTo>
                  <a:pt x="1174903" y="1981670"/>
                  <a:pt x="1170583" y="1972958"/>
                  <a:pt x="1162804" y="1966806"/>
                </a:cubicBezTo>
                <a:cubicBezTo>
                  <a:pt x="1155024" y="1960654"/>
                  <a:pt x="1140874" y="1956116"/>
                  <a:pt x="1120353" y="1953190"/>
                </a:cubicBezTo>
                <a:lnTo>
                  <a:pt x="1120353" y="1929637"/>
                </a:lnTo>
                <a:cubicBezTo>
                  <a:pt x="1140458" y="1927729"/>
                  <a:pt x="1154483" y="1923022"/>
                  <a:pt x="1162427" y="1915515"/>
                </a:cubicBezTo>
                <a:cubicBezTo>
                  <a:pt x="1170372" y="1908008"/>
                  <a:pt x="1173925" y="1898292"/>
                  <a:pt x="1173086" y="1886369"/>
                </a:cubicBezTo>
                <a:cubicBezTo>
                  <a:pt x="1172247" y="1874445"/>
                  <a:pt x="1167034" y="1865812"/>
                  <a:pt x="1157448" y="1860470"/>
                </a:cubicBezTo>
                <a:cubicBezTo>
                  <a:pt x="1147861" y="1855128"/>
                  <a:pt x="1137587" y="1854562"/>
                  <a:pt x="1126624" y="1858771"/>
                </a:cubicBezTo>
                <a:cubicBezTo>
                  <a:pt x="1115660" y="1862980"/>
                  <a:pt x="1106415" y="1875725"/>
                  <a:pt x="1098886" y="1897005"/>
                </a:cubicBezTo>
                <a:lnTo>
                  <a:pt x="1067717" y="1892166"/>
                </a:lnTo>
                <a:cubicBezTo>
                  <a:pt x="1073281" y="1873093"/>
                  <a:pt x="1081007" y="1857907"/>
                  <a:pt x="1090895" y="1846607"/>
                </a:cubicBezTo>
                <a:cubicBezTo>
                  <a:pt x="1100782" y="1835307"/>
                  <a:pt x="1114395" y="1828481"/>
                  <a:pt x="1131732" y="1826129"/>
                </a:cubicBezTo>
                <a:cubicBezTo>
                  <a:pt x="1140401" y="1824953"/>
                  <a:pt x="1148535" y="1824909"/>
                  <a:pt x="1156136" y="1825997"/>
                </a:cubicBezTo>
                <a:close/>
                <a:moveTo>
                  <a:pt x="2165367" y="1823601"/>
                </a:moveTo>
                <a:cubicBezTo>
                  <a:pt x="2177504" y="1822714"/>
                  <a:pt x="2187189" y="1824650"/>
                  <a:pt x="2194422" y="1829409"/>
                </a:cubicBezTo>
                <a:cubicBezTo>
                  <a:pt x="2204065" y="1835755"/>
                  <a:pt x="2202026" y="1841401"/>
                  <a:pt x="2188302" y="1846349"/>
                </a:cubicBezTo>
                <a:cubicBezTo>
                  <a:pt x="2174578" y="1851296"/>
                  <a:pt x="2154839" y="1855548"/>
                  <a:pt x="2129084" y="1859104"/>
                </a:cubicBezTo>
                <a:cubicBezTo>
                  <a:pt x="2101852" y="1863664"/>
                  <a:pt x="2081324" y="1862327"/>
                  <a:pt x="2067500" y="1855093"/>
                </a:cubicBezTo>
                <a:cubicBezTo>
                  <a:pt x="2053676" y="1847858"/>
                  <a:pt x="2054038" y="1843352"/>
                  <a:pt x="2068586" y="1841573"/>
                </a:cubicBezTo>
                <a:cubicBezTo>
                  <a:pt x="2083134" y="1839795"/>
                  <a:pt x="2096152" y="1837583"/>
                  <a:pt x="2107638" y="1834937"/>
                </a:cubicBezTo>
                <a:cubicBezTo>
                  <a:pt x="2119125" y="1832292"/>
                  <a:pt x="2134049" y="1829123"/>
                  <a:pt x="2152412" y="1825430"/>
                </a:cubicBezTo>
                <a:cubicBezTo>
                  <a:pt x="2157003" y="1824507"/>
                  <a:pt x="2161321" y="1823897"/>
                  <a:pt x="2165367" y="1823601"/>
                </a:cubicBezTo>
                <a:close/>
                <a:moveTo>
                  <a:pt x="1385286" y="1812123"/>
                </a:moveTo>
                <a:cubicBezTo>
                  <a:pt x="1389174" y="1811587"/>
                  <a:pt x="1393529" y="1812061"/>
                  <a:pt x="1398351" y="1813545"/>
                </a:cubicBezTo>
                <a:cubicBezTo>
                  <a:pt x="1407994" y="1816514"/>
                  <a:pt x="1414286" y="1821977"/>
                  <a:pt x="1417226" y="1829936"/>
                </a:cubicBezTo>
                <a:cubicBezTo>
                  <a:pt x="1420165" y="1837895"/>
                  <a:pt x="1419979" y="1846661"/>
                  <a:pt x="1416667" y="1856233"/>
                </a:cubicBezTo>
                <a:cubicBezTo>
                  <a:pt x="1413354" y="1865805"/>
                  <a:pt x="1408442" y="1874785"/>
                  <a:pt x="1401932" y="1883174"/>
                </a:cubicBezTo>
                <a:cubicBezTo>
                  <a:pt x="1395421" y="1891563"/>
                  <a:pt x="1386577" y="1900239"/>
                  <a:pt x="1375399" y="1909202"/>
                </a:cubicBezTo>
                <a:cubicBezTo>
                  <a:pt x="1364221" y="1918164"/>
                  <a:pt x="1356957" y="1921749"/>
                  <a:pt x="1353609" y="1919957"/>
                </a:cubicBezTo>
                <a:cubicBezTo>
                  <a:pt x="1350261" y="1918164"/>
                  <a:pt x="1352713" y="1912769"/>
                  <a:pt x="1360966" y="1903770"/>
                </a:cubicBezTo>
                <a:cubicBezTo>
                  <a:pt x="1369218" y="1894772"/>
                  <a:pt x="1375083" y="1887448"/>
                  <a:pt x="1378561" y="1881798"/>
                </a:cubicBezTo>
                <a:cubicBezTo>
                  <a:pt x="1382038" y="1876148"/>
                  <a:pt x="1385993" y="1870419"/>
                  <a:pt x="1390424" y="1864611"/>
                </a:cubicBezTo>
                <a:cubicBezTo>
                  <a:pt x="1381863" y="1864611"/>
                  <a:pt x="1375449" y="1861657"/>
                  <a:pt x="1371183" y="1855749"/>
                </a:cubicBezTo>
                <a:cubicBezTo>
                  <a:pt x="1366917" y="1849840"/>
                  <a:pt x="1365013" y="1843144"/>
                  <a:pt x="1365472" y="1835658"/>
                </a:cubicBezTo>
                <a:cubicBezTo>
                  <a:pt x="1365931" y="1828172"/>
                  <a:pt x="1369114" y="1821874"/>
                  <a:pt x="1375023" y="1816761"/>
                </a:cubicBezTo>
                <a:cubicBezTo>
                  <a:pt x="1377977" y="1814205"/>
                  <a:pt x="1381398" y="1812659"/>
                  <a:pt x="1385286" y="1812123"/>
                </a:cubicBezTo>
                <a:close/>
                <a:moveTo>
                  <a:pt x="1315097" y="1812123"/>
                </a:moveTo>
                <a:cubicBezTo>
                  <a:pt x="1318985" y="1811587"/>
                  <a:pt x="1323340" y="1812061"/>
                  <a:pt x="1328162" y="1813545"/>
                </a:cubicBezTo>
                <a:cubicBezTo>
                  <a:pt x="1337806" y="1816514"/>
                  <a:pt x="1344098" y="1821977"/>
                  <a:pt x="1347038" y="1829936"/>
                </a:cubicBezTo>
                <a:cubicBezTo>
                  <a:pt x="1349977" y="1837895"/>
                  <a:pt x="1349791" y="1846661"/>
                  <a:pt x="1346478" y="1856233"/>
                </a:cubicBezTo>
                <a:cubicBezTo>
                  <a:pt x="1343166" y="1865805"/>
                  <a:pt x="1338254" y="1874785"/>
                  <a:pt x="1331744" y="1883174"/>
                </a:cubicBezTo>
                <a:cubicBezTo>
                  <a:pt x="1325233" y="1891563"/>
                  <a:pt x="1316389" y="1900239"/>
                  <a:pt x="1305211" y="1909202"/>
                </a:cubicBezTo>
                <a:cubicBezTo>
                  <a:pt x="1294033" y="1918164"/>
                  <a:pt x="1286769" y="1921749"/>
                  <a:pt x="1283421" y="1919957"/>
                </a:cubicBezTo>
                <a:cubicBezTo>
                  <a:pt x="1280072" y="1918164"/>
                  <a:pt x="1282525" y="1912769"/>
                  <a:pt x="1290777" y="1903770"/>
                </a:cubicBezTo>
                <a:cubicBezTo>
                  <a:pt x="1299030" y="1894772"/>
                  <a:pt x="1304895" y="1887448"/>
                  <a:pt x="1308373" y="1881798"/>
                </a:cubicBezTo>
                <a:cubicBezTo>
                  <a:pt x="1311850" y="1876148"/>
                  <a:pt x="1315805" y="1870419"/>
                  <a:pt x="1320236" y="1864611"/>
                </a:cubicBezTo>
                <a:cubicBezTo>
                  <a:pt x="1311675" y="1864611"/>
                  <a:pt x="1305261" y="1861657"/>
                  <a:pt x="1300995" y="1855749"/>
                </a:cubicBezTo>
                <a:cubicBezTo>
                  <a:pt x="1296729" y="1849840"/>
                  <a:pt x="1294825" y="1843144"/>
                  <a:pt x="1295284" y="1835658"/>
                </a:cubicBezTo>
                <a:cubicBezTo>
                  <a:pt x="1295743" y="1828172"/>
                  <a:pt x="1298926" y="1821874"/>
                  <a:pt x="1304834" y="1816761"/>
                </a:cubicBezTo>
                <a:cubicBezTo>
                  <a:pt x="1307788" y="1814205"/>
                  <a:pt x="1311209" y="1812659"/>
                  <a:pt x="1315097" y="1812123"/>
                </a:cubicBezTo>
                <a:close/>
                <a:moveTo>
                  <a:pt x="989335" y="1809035"/>
                </a:moveTo>
                <a:cubicBezTo>
                  <a:pt x="990794" y="1808873"/>
                  <a:pt x="992011" y="1809057"/>
                  <a:pt x="992984" y="1809588"/>
                </a:cubicBezTo>
                <a:cubicBezTo>
                  <a:pt x="996877" y="1811710"/>
                  <a:pt x="994400" y="1817109"/>
                  <a:pt x="985552" y="1825785"/>
                </a:cubicBezTo>
                <a:cubicBezTo>
                  <a:pt x="976704" y="1834461"/>
                  <a:pt x="970101" y="1841853"/>
                  <a:pt x="965741" y="1847962"/>
                </a:cubicBezTo>
                <a:cubicBezTo>
                  <a:pt x="961382" y="1854071"/>
                  <a:pt x="957567" y="1860467"/>
                  <a:pt x="954298" y="1867149"/>
                </a:cubicBezTo>
                <a:cubicBezTo>
                  <a:pt x="963891" y="1866246"/>
                  <a:pt x="971011" y="1869117"/>
                  <a:pt x="975657" y="1875764"/>
                </a:cubicBezTo>
                <a:cubicBezTo>
                  <a:pt x="980304" y="1882411"/>
                  <a:pt x="982128" y="1889326"/>
                  <a:pt x="981132" y="1896511"/>
                </a:cubicBezTo>
                <a:cubicBezTo>
                  <a:pt x="980135" y="1903695"/>
                  <a:pt x="976209" y="1909847"/>
                  <a:pt x="969355" y="1914966"/>
                </a:cubicBezTo>
                <a:cubicBezTo>
                  <a:pt x="962500" y="1920086"/>
                  <a:pt x="954610" y="1921412"/>
                  <a:pt x="945683" y="1918946"/>
                </a:cubicBezTo>
                <a:cubicBezTo>
                  <a:pt x="936756" y="1916479"/>
                  <a:pt x="930532" y="1911145"/>
                  <a:pt x="927012" y="1902942"/>
                </a:cubicBezTo>
                <a:cubicBezTo>
                  <a:pt x="923491" y="1894740"/>
                  <a:pt x="923344" y="1885462"/>
                  <a:pt x="926571" y="1875108"/>
                </a:cubicBezTo>
                <a:cubicBezTo>
                  <a:pt x="929797" y="1864754"/>
                  <a:pt x="934867" y="1855196"/>
                  <a:pt x="941779" y="1846435"/>
                </a:cubicBezTo>
                <a:cubicBezTo>
                  <a:pt x="948691" y="1837673"/>
                  <a:pt x="957979" y="1828811"/>
                  <a:pt x="969645" y="1819848"/>
                </a:cubicBezTo>
                <a:cubicBezTo>
                  <a:pt x="978395" y="1813126"/>
                  <a:pt x="984958" y="1809522"/>
                  <a:pt x="989335" y="1809035"/>
                </a:cubicBezTo>
                <a:close/>
                <a:moveTo>
                  <a:pt x="916443" y="1809035"/>
                </a:moveTo>
                <a:cubicBezTo>
                  <a:pt x="917903" y="1808873"/>
                  <a:pt x="919121" y="1809057"/>
                  <a:pt x="920096" y="1809588"/>
                </a:cubicBezTo>
                <a:cubicBezTo>
                  <a:pt x="923997" y="1811710"/>
                  <a:pt x="921523" y="1817109"/>
                  <a:pt x="912675" y="1825785"/>
                </a:cubicBezTo>
                <a:cubicBezTo>
                  <a:pt x="903827" y="1834461"/>
                  <a:pt x="897224" y="1841849"/>
                  <a:pt x="892864" y="1847951"/>
                </a:cubicBezTo>
                <a:cubicBezTo>
                  <a:pt x="888505" y="1854053"/>
                  <a:pt x="884683" y="1860452"/>
                  <a:pt x="881399" y="1867149"/>
                </a:cubicBezTo>
                <a:cubicBezTo>
                  <a:pt x="890993" y="1866246"/>
                  <a:pt x="898116" y="1869114"/>
                  <a:pt x="902770" y="1875753"/>
                </a:cubicBezTo>
                <a:cubicBezTo>
                  <a:pt x="907423" y="1882393"/>
                  <a:pt x="909248" y="1889308"/>
                  <a:pt x="908244" y="1896500"/>
                </a:cubicBezTo>
                <a:cubicBezTo>
                  <a:pt x="907240" y="1903691"/>
                  <a:pt x="903315" y="1909847"/>
                  <a:pt x="896467" y="1914966"/>
                </a:cubicBezTo>
                <a:cubicBezTo>
                  <a:pt x="889620" y="1920086"/>
                  <a:pt x="881733" y="1921412"/>
                  <a:pt x="872806" y="1918946"/>
                </a:cubicBezTo>
                <a:cubicBezTo>
                  <a:pt x="863879" y="1916479"/>
                  <a:pt x="857655" y="1911145"/>
                  <a:pt x="854135" y="1902942"/>
                </a:cubicBezTo>
                <a:cubicBezTo>
                  <a:pt x="850614" y="1894740"/>
                  <a:pt x="850464" y="1885462"/>
                  <a:pt x="853683" y="1875108"/>
                </a:cubicBezTo>
                <a:cubicBezTo>
                  <a:pt x="856903" y="1864754"/>
                  <a:pt x="861968" y="1855196"/>
                  <a:pt x="868880" y="1846435"/>
                </a:cubicBezTo>
                <a:cubicBezTo>
                  <a:pt x="875792" y="1837673"/>
                  <a:pt x="885081" y="1828811"/>
                  <a:pt x="896747" y="1819848"/>
                </a:cubicBezTo>
                <a:cubicBezTo>
                  <a:pt x="905496" y="1813126"/>
                  <a:pt x="912061" y="1809522"/>
                  <a:pt x="916443" y="1809035"/>
                </a:cubicBezTo>
                <a:close/>
                <a:moveTo>
                  <a:pt x="127749" y="1802712"/>
                </a:moveTo>
                <a:cubicBezTo>
                  <a:pt x="130913" y="1801606"/>
                  <a:pt x="137232" y="1802869"/>
                  <a:pt x="146708" y="1806501"/>
                </a:cubicBezTo>
                <a:cubicBezTo>
                  <a:pt x="165658" y="1813764"/>
                  <a:pt x="173990" y="1820687"/>
                  <a:pt x="171703" y="1827269"/>
                </a:cubicBezTo>
                <a:cubicBezTo>
                  <a:pt x="169415" y="1833851"/>
                  <a:pt x="167616" y="1844811"/>
                  <a:pt x="166304" y="1860148"/>
                </a:cubicBezTo>
                <a:cubicBezTo>
                  <a:pt x="164992" y="1875484"/>
                  <a:pt x="164335" y="1892216"/>
                  <a:pt x="164335" y="1910342"/>
                </a:cubicBezTo>
                <a:cubicBezTo>
                  <a:pt x="174345" y="1908635"/>
                  <a:pt x="183412" y="1906717"/>
                  <a:pt x="191535" y="1904588"/>
                </a:cubicBezTo>
                <a:cubicBezTo>
                  <a:pt x="199659" y="1902458"/>
                  <a:pt x="208647" y="1899734"/>
                  <a:pt x="218498" y="1896414"/>
                </a:cubicBezTo>
                <a:cubicBezTo>
                  <a:pt x="228350" y="1893094"/>
                  <a:pt x="238431" y="1894023"/>
                  <a:pt x="248742" y="1899199"/>
                </a:cubicBezTo>
                <a:cubicBezTo>
                  <a:pt x="259053" y="1904376"/>
                  <a:pt x="258314" y="1909790"/>
                  <a:pt x="246526" y="1915440"/>
                </a:cubicBezTo>
                <a:cubicBezTo>
                  <a:pt x="234739" y="1921090"/>
                  <a:pt x="220395" y="1924829"/>
                  <a:pt x="203495" y="1926657"/>
                </a:cubicBezTo>
                <a:cubicBezTo>
                  <a:pt x="186595" y="1928486"/>
                  <a:pt x="173456" y="1929400"/>
                  <a:pt x="164077" y="1929400"/>
                </a:cubicBezTo>
                <a:cubicBezTo>
                  <a:pt x="163303" y="1945619"/>
                  <a:pt x="162478" y="1978859"/>
                  <a:pt x="161604" y="2029122"/>
                </a:cubicBezTo>
                <a:cubicBezTo>
                  <a:pt x="185609" y="2027358"/>
                  <a:pt x="205166" y="2025809"/>
                  <a:pt x="220273" y="2024475"/>
                </a:cubicBezTo>
                <a:cubicBezTo>
                  <a:pt x="235380" y="2023142"/>
                  <a:pt x="247405" y="2021557"/>
                  <a:pt x="256346" y="2019722"/>
                </a:cubicBezTo>
                <a:cubicBezTo>
                  <a:pt x="265287" y="2017886"/>
                  <a:pt x="274680" y="2018413"/>
                  <a:pt x="284524" y="2021303"/>
                </a:cubicBezTo>
                <a:cubicBezTo>
                  <a:pt x="294369" y="2024192"/>
                  <a:pt x="302442" y="2030516"/>
                  <a:pt x="308745" y="2040275"/>
                </a:cubicBezTo>
                <a:cubicBezTo>
                  <a:pt x="315047" y="2050033"/>
                  <a:pt x="305561" y="2054013"/>
                  <a:pt x="280287" y="2052213"/>
                </a:cubicBezTo>
                <a:cubicBezTo>
                  <a:pt x="255012" y="2050413"/>
                  <a:pt x="232333" y="2049739"/>
                  <a:pt x="212250" y="2050191"/>
                </a:cubicBezTo>
                <a:cubicBezTo>
                  <a:pt x="192166" y="2050643"/>
                  <a:pt x="169652" y="2051984"/>
                  <a:pt x="144707" y="2054214"/>
                </a:cubicBezTo>
                <a:cubicBezTo>
                  <a:pt x="119763" y="2056443"/>
                  <a:pt x="96635" y="2058914"/>
                  <a:pt x="75326" y="2061624"/>
                </a:cubicBezTo>
                <a:cubicBezTo>
                  <a:pt x="54016" y="2064334"/>
                  <a:pt x="39952" y="2066370"/>
                  <a:pt x="33133" y="2067733"/>
                </a:cubicBezTo>
                <a:cubicBezTo>
                  <a:pt x="26315" y="2069095"/>
                  <a:pt x="17653" y="2065030"/>
                  <a:pt x="7149" y="2055536"/>
                </a:cubicBezTo>
                <a:cubicBezTo>
                  <a:pt x="-3355" y="2046043"/>
                  <a:pt x="-2283" y="2041297"/>
                  <a:pt x="10365" y="2041297"/>
                </a:cubicBezTo>
                <a:cubicBezTo>
                  <a:pt x="20431" y="2041297"/>
                  <a:pt x="37059" y="2040404"/>
                  <a:pt x="60247" y="2038619"/>
                </a:cubicBezTo>
                <a:cubicBezTo>
                  <a:pt x="83435" y="2036833"/>
                  <a:pt x="109075" y="2034693"/>
                  <a:pt x="137168" y="2032198"/>
                </a:cubicBezTo>
                <a:lnTo>
                  <a:pt x="137168" y="1888810"/>
                </a:lnTo>
                <a:cubicBezTo>
                  <a:pt x="137168" y="1850048"/>
                  <a:pt x="134020" y="1824824"/>
                  <a:pt x="127725" y="1813137"/>
                </a:cubicBezTo>
                <a:cubicBezTo>
                  <a:pt x="124577" y="1807293"/>
                  <a:pt x="124585" y="1803818"/>
                  <a:pt x="127749" y="1802712"/>
                </a:cubicBezTo>
                <a:close/>
                <a:moveTo>
                  <a:pt x="557388" y="1800766"/>
                </a:moveTo>
                <a:cubicBezTo>
                  <a:pt x="559276" y="1800708"/>
                  <a:pt x="561611" y="1801093"/>
                  <a:pt x="564391" y="1801919"/>
                </a:cubicBezTo>
                <a:cubicBezTo>
                  <a:pt x="575512" y="1805225"/>
                  <a:pt x="583861" y="1809071"/>
                  <a:pt x="589440" y="1813459"/>
                </a:cubicBezTo>
                <a:cubicBezTo>
                  <a:pt x="595018" y="1817847"/>
                  <a:pt x="595674" y="1822666"/>
                  <a:pt x="591408" y="1827914"/>
                </a:cubicBezTo>
                <a:cubicBezTo>
                  <a:pt x="587142" y="1833163"/>
                  <a:pt x="582101" y="1841595"/>
                  <a:pt x="576286" y="1853210"/>
                </a:cubicBezTo>
                <a:cubicBezTo>
                  <a:pt x="570471" y="1864826"/>
                  <a:pt x="561899" y="1876671"/>
                  <a:pt x="550571" y="1888745"/>
                </a:cubicBezTo>
                <a:cubicBezTo>
                  <a:pt x="578921" y="1887957"/>
                  <a:pt x="596448" y="1885060"/>
                  <a:pt x="603153" y="1880055"/>
                </a:cubicBezTo>
                <a:cubicBezTo>
                  <a:pt x="609857" y="1875051"/>
                  <a:pt x="617625" y="1874477"/>
                  <a:pt x="626459" y="1878334"/>
                </a:cubicBezTo>
                <a:cubicBezTo>
                  <a:pt x="635293" y="1882192"/>
                  <a:pt x="642402" y="1887014"/>
                  <a:pt x="647786" y="1892800"/>
                </a:cubicBezTo>
                <a:cubicBezTo>
                  <a:pt x="653171" y="1898586"/>
                  <a:pt x="653576" y="1903971"/>
                  <a:pt x="649002" y="1908954"/>
                </a:cubicBezTo>
                <a:cubicBezTo>
                  <a:pt x="644427" y="1913937"/>
                  <a:pt x="641254" y="1925754"/>
                  <a:pt x="639483" y="1944403"/>
                </a:cubicBezTo>
                <a:cubicBezTo>
                  <a:pt x="637712" y="1963053"/>
                  <a:pt x="636153" y="1981810"/>
                  <a:pt x="634805" y="2000674"/>
                </a:cubicBezTo>
                <a:cubicBezTo>
                  <a:pt x="633457" y="2019539"/>
                  <a:pt x="629478" y="2035811"/>
                  <a:pt x="622867" y="2049492"/>
                </a:cubicBezTo>
                <a:cubicBezTo>
                  <a:pt x="616256" y="2063173"/>
                  <a:pt x="605999" y="2073573"/>
                  <a:pt x="592096" y="2080693"/>
                </a:cubicBezTo>
                <a:cubicBezTo>
                  <a:pt x="578193" y="2087813"/>
                  <a:pt x="570715" y="2086024"/>
                  <a:pt x="569661" y="2075326"/>
                </a:cubicBezTo>
                <a:cubicBezTo>
                  <a:pt x="568607" y="2064628"/>
                  <a:pt x="562885" y="2052453"/>
                  <a:pt x="552496" y="2038801"/>
                </a:cubicBezTo>
                <a:cubicBezTo>
                  <a:pt x="542106" y="2025149"/>
                  <a:pt x="543512" y="2021521"/>
                  <a:pt x="556712" y="2027917"/>
                </a:cubicBezTo>
                <a:cubicBezTo>
                  <a:pt x="569912" y="2034313"/>
                  <a:pt x="579129" y="2037912"/>
                  <a:pt x="584363" y="2038715"/>
                </a:cubicBezTo>
                <a:cubicBezTo>
                  <a:pt x="589597" y="2039518"/>
                  <a:pt x="594470" y="2034711"/>
                  <a:pt x="598980" y="2024293"/>
                </a:cubicBezTo>
                <a:cubicBezTo>
                  <a:pt x="603490" y="2013874"/>
                  <a:pt x="606644" y="1998097"/>
                  <a:pt x="608444" y="1976959"/>
                </a:cubicBezTo>
                <a:cubicBezTo>
                  <a:pt x="610244" y="1955822"/>
                  <a:pt x="611144" y="1938140"/>
                  <a:pt x="611144" y="1923915"/>
                </a:cubicBezTo>
                <a:cubicBezTo>
                  <a:pt x="611144" y="1911080"/>
                  <a:pt x="609907" y="1903835"/>
                  <a:pt x="607433" y="1902179"/>
                </a:cubicBezTo>
                <a:cubicBezTo>
                  <a:pt x="604959" y="1900522"/>
                  <a:pt x="598811" y="1900927"/>
                  <a:pt x="588988" y="1903394"/>
                </a:cubicBezTo>
                <a:lnTo>
                  <a:pt x="560852" y="1910449"/>
                </a:lnTo>
                <a:cubicBezTo>
                  <a:pt x="554027" y="1911381"/>
                  <a:pt x="547961" y="1909144"/>
                  <a:pt x="542655" y="1903738"/>
                </a:cubicBezTo>
                <a:cubicBezTo>
                  <a:pt x="528931" y="1919326"/>
                  <a:pt x="514645" y="1931321"/>
                  <a:pt x="499795" y="1939725"/>
                </a:cubicBezTo>
                <a:cubicBezTo>
                  <a:pt x="496083" y="1941826"/>
                  <a:pt x="493288" y="1943104"/>
                  <a:pt x="491410" y="1943560"/>
                </a:cubicBezTo>
                <a:lnTo>
                  <a:pt x="489748" y="1942927"/>
                </a:lnTo>
                <a:lnTo>
                  <a:pt x="489430" y="1948490"/>
                </a:lnTo>
                <a:cubicBezTo>
                  <a:pt x="489224" y="1955822"/>
                  <a:pt x="489345" y="1964885"/>
                  <a:pt x="489793" y="1975679"/>
                </a:cubicBezTo>
                <a:cubicBezTo>
                  <a:pt x="490689" y="1997268"/>
                  <a:pt x="489980" y="2013616"/>
                  <a:pt x="487664" y="2024723"/>
                </a:cubicBezTo>
                <a:cubicBezTo>
                  <a:pt x="485348" y="2035829"/>
                  <a:pt x="482236" y="2044763"/>
                  <a:pt x="478328" y="2051525"/>
                </a:cubicBezTo>
                <a:cubicBezTo>
                  <a:pt x="474421" y="2058286"/>
                  <a:pt x="470237" y="2058387"/>
                  <a:pt x="465777" y="2051826"/>
                </a:cubicBezTo>
                <a:cubicBezTo>
                  <a:pt x="461317" y="2045265"/>
                  <a:pt x="457904" y="2039816"/>
                  <a:pt x="455538" y="2035478"/>
                </a:cubicBezTo>
                <a:cubicBezTo>
                  <a:pt x="453172" y="2031140"/>
                  <a:pt x="450859" y="2028795"/>
                  <a:pt x="448601" y="2028444"/>
                </a:cubicBezTo>
                <a:cubicBezTo>
                  <a:pt x="446342" y="2028093"/>
                  <a:pt x="435117" y="2029566"/>
                  <a:pt x="414927" y="2032865"/>
                </a:cubicBezTo>
                <a:cubicBezTo>
                  <a:pt x="410223" y="2052969"/>
                  <a:pt x="404856" y="2058469"/>
                  <a:pt x="398826" y="2049363"/>
                </a:cubicBezTo>
                <a:cubicBezTo>
                  <a:pt x="392796" y="2040257"/>
                  <a:pt x="389781" y="2028132"/>
                  <a:pt x="389781" y="2012989"/>
                </a:cubicBezTo>
                <a:cubicBezTo>
                  <a:pt x="389781" y="1998720"/>
                  <a:pt x="389340" y="1980992"/>
                  <a:pt x="388458" y="1959805"/>
                </a:cubicBezTo>
                <a:cubicBezTo>
                  <a:pt x="387576" y="1938617"/>
                  <a:pt x="384428" y="1923280"/>
                  <a:pt x="379015" y="1913794"/>
                </a:cubicBezTo>
                <a:cubicBezTo>
                  <a:pt x="373602" y="1904308"/>
                  <a:pt x="374523" y="1899565"/>
                  <a:pt x="381779" y="1899565"/>
                </a:cubicBezTo>
                <a:cubicBezTo>
                  <a:pt x="386569" y="1899565"/>
                  <a:pt x="392169" y="1900002"/>
                  <a:pt x="398579" y="1900877"/>
                </a:cubicBezTo>
                <a:cubicBezTo>
                  <a:pt x="405462" y="1892230"/>
                  <a:pt x="413141" y="1878858"/>
                  <a:pt x="421616" y="1860761"/>
                </a:cubicBezTo>
                <a:cubicBezTo>
                  <a:pt x="430091" y="1842663"/>
                  <a:pt x="432755" y="1828405"/>
                  <a:pt x="429607" y="1817987"/>
                </a:cubicBezTo>
                <a:cubicBezTo>
                  <a:pt x="426460" y="1807569"/>
                  <a:pt x="434386" y="1806483"/>
                  <a:pt x="453387" y="1814728"/>
                </a:cubicBezTo>
                <a:cubicBezTo>
                  <a:pt x="469591" y="1822558"/>
                  <a:pt x="474600" y="1829452"/>
                  <a:pt x="468412" y="1835411"/>
                </a:cubicBezTo>
                <a:cubicBezTo>
                  <a:pt x="462224" y="1841369"/>
                  <a:pt x="455560" y="1849704"/>
                  <a:pt x="448418" y="1860416"/>
                </a:cubicBezTo>
                <a:cubicBezTo>
                  <a:pt x="441277" y="1871129"/>
                  <a:pt x="430335" y="1884615"/>
                  <a:pt x="415593" y="1900877"/>
                </a:cubicBezTo>
                <a:cubicBezTo>
                  <a:pt x="432945" y="1898382"/>
                  <a:pt x="445005" y="1894159"/>
                  <a:pt x="451774" y="1888208"/>
                </a:cubicBezTo>
                <a:cubicBezTo>
                  <a:pt x="458542" y="1882256"/>
                  <a:pt x="465870" y="1881202"/>
                  <a:pt x="473757" y="1885046"/>
                </a:cubicBezTo>
                <a:cubicBezTo>
                  <a:pt x="481644" y="1888889"/>
                  <a:pt x="488546" y="1892890"/>
                  <a:pt x="494461" y="1897048"/>
                </a:cubicBezTo>
                <a:cubicBezTo>
                  <a:pt x="500376" y="1901207"/>
                  <a:pt x="501713" y="1906086"/>
                  <a:pt x="498473" y="1911686"/>
                </a:cubicBezTo>
                <a:cubicBezTo>
                  <a:pt x="495232" y="1917286"/>
                  <a:pt x="492751" y="1923954"/>
                  <a:pt x="491030" y="1931691"/>
                </a:cubicBezTo>
                <a:cubicBezTo>
                  <a:pt x="490600" y="1933625"/>
                  <a:pt x="490251" y="1935992"/>
                  <a:pt x="489985" y="1938792"/>
                </a:cubicBezTo>
                <a:lnTo>
                  <a:pt x="489963" y="1939164"/>
                </a:lnTo>
                <a:lnTo>
                  <a:pt x="491152" y="1936430"/>
                </a:lnTo>
                <a:cubicBezTo>
                  <a:pt x="492944" y="1933597"/>
                  <a:pt x="495653" y="1929941"/>
                  <a:pt x="499279" y="1925464"/>
                </a:cubicBezTo>
                <a:cubicBezTo>
                  <a:pt x="513784" y="1907553"/>
                  <a:pt x="527056" y="1887078"/>
                  <a:pt x="539095" y="1864041"/>
                </a:cubicBezTo>
                <a:cubicBezTo>
                  <a:pt x="551133" y="1841003"/>
                  <a:pt x="555579" y="1824064"/>
                  <a:pt x="552431" y="1813223"/>
                </a:cubicBezTo>
                <a:cubicBezTo>
                  <a:pt x="550070" y="1805092"/>
                  <a:pt x="551723" y="1800940"/>
                  <a:pt x="557388" y="1800766"/>
                </a:cubicBezTo>
                <a:close/>
                <a:moveTo>
                  <a:pt x="1739698" y="1791680"/>
                </a:moveTo>
                <a:cubicBezTo>
                  <a:pt x="1749298" y="1793566"/>
                  <a:pt x="1756526" y="1795893"/>
                  <a:pt x="1761380" y="1798660"/>
                </a:cubicBezTo>
                <a:cubicBezTo>
                  <a:pt x="1766234" y="1801428"/>
                  <a:pt x="1767969" y="1805572"/>
                  <a:pt x="1766586" y="1811093"/>
                </a:cubicBezTo>
                <a:cubicBezTo>
                  <a:pt x="1765202" y="1816614"/>
                  <a:pt x="1764094" y="1825398"/>
                  <a:pt x="1763262" y="1837443"/>
                </a:cubicBezTo>
                <a:cubicBezTo>
                  <a:pt x="1779137" y="1834030"/>
                  <a:pt x="1790362" y="1830704"/>
                  <a:pt x="1796937" y="1827463"/>
                </a:cubicBezTo>
                <a:cubicBezTo>
                  <a:pt x="1803512" y="1824222"/>
                  <a:pt x="1811463" y="1826434"/>
                  <a:pt x="1820792" y="1834099"/>
                </a:cubicBezTo>
                <a:cubicBezTo>
                  <a:pt x="1830120" y="1841763"/>
                  <a:pt x="1827220" y="1846965"/>
                  <a:pt x="1812091" y="1849704"/>
                </a:cubicBezTo>
                <a:cubicBezTo>
                  <a:pt x="1796962" y="1852443"/>
                  <a:pt x="1780686" y="1855792"/>
                  <a:pt x="1763262" y="1859750"/>
                </a:cubicBezTo>
                <a:lnTo>
                  <a:pt x="1763262" y="1877947"/>
                </a:lnTo>
                <a:cubicBezTo>
                  <a:pt x="1772325" y="1875352"/>
                  <a:pt x="1781299" y="1872677"/>
                  <a:pt x="1790182" y="1869924"/>
                </a:cubicBezTo>
                <a:cubicBezTo>
                  <a:pt x="1799066" y="1867171"/>
                  <a:pt x="1806699" y="1869124"/>
                  <a:pt x="1813080" y="1875786"/>
                </a:cubicBezTo>
                <a:cubicBezTo>
                  <a:pt x="1819461" y="1882447"/>
                  <a:pt x="1816601" y="1887387"/>
                  <a:pt x="1804498" y="1890606"/>
                </a:cubicBezTo>
                <a:cubicBezTo>
                  <a:pt x="1792394" y="1893825"/>
                  <a:pt x="1778578" y="1897063"/>
                  <a:pt x="1763047" y="1900318"/>
                </a:cubicBezTo>
                <a:lnTo>
                  <a:pt x="1761907" y="1921140"/>
                </a:lnTo>
                <a:cubicBezTo>
                  <a:pt x="1789914" y="1915834"/>
                  <a:pt x="1809416" y="1911582"/>
                  <a:pt x="1820415" y="1908384"/>
                </a:cubicBezTo>
                <a:cubicBezTo>
                  <a:pt x="1831414" y="1905186"/>
                  <a:pt x="1841284" y="1906957"/>
                  <a:pt x="1850024" y="1913697"/>
                </a:cubicBezTo>
                <a:cubicBezTo>
                  <a:pt x="1858764" y="1920437"/>
                  <a:pt x="1861037" y="1924951"/>
                  <a:pt x="1856843" y="1927238"/>
                </a:cubicBezTo>
                <a:cubicBezTo>
                  <a:pt x="1852648" y="1929525"/>
                  <a:pt x="1846421" y="1931131"/>
                  <a:pt x="1838161" y="1932056"/>
                </a:cubicBezTo>
                <a:cubicBezTo>
                  <a:pt x="1829901" y="1932981"/>
                  <a:pt x="1817103" y="1934555"/>
                  <a:pt x="1799765" y="1936778"/>
                </a:cubicBezTo>
                <a:cubicBezTo>
                  <a:pt x="1782428" y="1939001"/>
                  <a:pt x="1762158" y="1941969"/>
                  <a:pt x="1738956" y="1945683"/>
                </a:cubicBezTo>
                <a:cubicBezTo>
                  <a:pt x="1742641" y="1946974"/>
                  <a:pt x="1745609" y="1948752"/>
                  <a:pt x="1747861" y="1951018"/>
                </a:cubicBezTo>
                <a:cubicBezTo>
                  <a:pt x="1750026" y="1955492"/>
                  <a:pt x="1749757" y="1958568"/>
                  <a:pt x="1747054" y="1960246"/>
                </a:cubicBezTo>
                <a:cubicBezTo>
                  <a:pt x="1744351" y="1961923"/>
                  <a:pt x="1744426" y="1963888"/>
                  <a:pt x="1747280" y="1966140"/>
                </a:cubicBezTo>
                <a:cubicBezTo>
                  <a:pt x="1750134" y="1968391"/>
                  <a:pt x="1758767" y="1974536"/>
                  <a:pt x="1773179" y="1984574"/>
                </a:cubicBezTo>
                <a:cubicBezTo>
                  <a:pt x="1785525" y="1970506"/>
                  <a:pt x="1792559" y="1961748"/>
                  <a:pt x="1794280" y="1958299"/>
                </a:cubicBezTo>
                <a:cubicBezTo>
                  <a:pt x="1796001" y="1954850"/>
                  <a:pt x="1797170" y="1950494"/>
                  <a:pt x="1797786" y="1945231"/>
                </a:cubicBezTo>
                <a:cubicBezTo>
                  <a:pt x="1798403" y="1939969"/>
                  <a:pt x="1805849" y="1940854"/>
                  <a:pt x="1820125" y="1947888"/>
                </a:cubicBezTo>
                <a:cubicBezTo>
                  <a:pt x="1834400" y="1954922"/>
                  <a:pt x="1836480" y="1960930"/>
                  <a:pt x="1826363" y="1965914"/>
                </a:cubicBezTo>
                <a:cubicBezTo>
                  <a:pt x="1816246" y="1970897"/>
                  <a:pt x="1802411" y="1979992"/>
                  <a:pt x="1784859" y="1993199"/>
                </a:cubicBezTo>
                <a:cubicBezTo>
                  <a:pt x="1793549" y="1998606"/>
                  <a:pt x="1802881" y="2004711"/>
                  <a:pt x="1812854" y="2011516"/>
                </a:cubicBezTo>
                <a:cubicBezTo>
                  <a:pt x="1822828" y="2018320"/>
                  <a:pt x="1834827" y="2025013"/>
                  <a:pt x="1848852" y="2031595"/>
                </a:cubicBezTo>
                <a:cubicBezTo>
                  <a:pt x="1862877" y="2038178"/>
                  <a:pt x="1877410" y="2042408"/>
                  <a:pt x="1892453" y="2044286"/>
                </a:cubicBezTo>
                <a:cubicBezTo>
                  <a:pt x="1907496" y="2046165"/>
                  <a:pt x="1915369" y="2048732"/>
                  <a:pt x="1916072" y="2051987"/>
                </a:cubicBezTo>
                <a:cubicBezTo>
                  <a:pt x="1916774" y="2055242"/>
                  <a:pt x="1909618" y="2058110"/>
                  <a:pt x="1894604" y="2060591"/>
                </a:cubicBezTo>
                <a:cubicBezTo>
                  <a:pt x="1879590" y="2063072"/>
                  <a:pt x="1866774" y="2064771"/>
                  <a:pt x="1856155" y="2065689"/>
                </a:cubicBezTo>
                <a:cubicBezTo>
                  <a:pt x="1845536" y="2066607"/>
                  <a:pt x="1836146" y="2063968"/>
                  <a:pt x="1827987" y="2057773"/>
                </a:cubicBezTo>
                <a:cubicBezTo>
                  <a:pt x="1819827" y="2051578"/>
                  <a:pt x="1808549" y="2041960"/>
                  <a:pt x="1794151" y="2028917"/>
                </a:cubicBezTo>
                <a:cubicBezTo>
                  <a:pt x="1779753" y="2015875"/>
                  <a:pt x="1759598" y="1997100"/>
                  <a:pt x="1733686" y="1972593"/>
                </a:cubicBezTo>
                <a:lnTo>
                  <a:pt x="1720070" y="1986962"/>
                </a:lnTo>
                <a:cubicBezTo>
                  <a:pt x="1732660" y="1993042"/>
                  <a:pt x="1737801" y="1998240"/>
                  <a:pt x="1735492" y="2002556"/>
                </a:cubicBezTo>
                <a:cubicBezTo>
                  <a:pt x="1733184" y="2006873"/>
                  <a:pt x="1731603" y="2012677"/>
                  <a:pt x="1730749" y="2019969"/>
                </a:cubicBezTo>
                <a:cubicBezTo>
                  <a:pt x="1729896" y="2027261"/>
                  <a:pt x="1729645" y="2034209"/>
                  <a:pt x="1729997" y="2040813"/>
                </a:cubicBezTo>
                <a:cubicBezTo>
                  <a:pt x="1730348" y="2047416"/>
                  <a:pt x="1736399" y="2047699"/>
                  <a:pt x="1748151" y="2041662"/>
                </a:cubicBezTo>
                <a:cubicBezTo>
                  <a:pt x="1759903" y="2035625"/>
                  <a:pt x="1769859" y="2030674"/>
                  <a:pt x="1778018" y="2026809"/>
                </a:cubicBezTo>
                <a:cubicBezTo>
                  <a:pt x="1786178" y="2022945"/>
                  <a:pt x="1787311" y="2024938"/>
                  <a:pt x="1781417" y="2032789"/>
                </a:cubicBezTo>
                <a:cubicBezTo>
                  <a:pt x="1775523" y="2040640"/>
                  <a:pt x="1765700" y="2050334"/>
                  <a:pt x="1751948" y="2061871"/>
                </a:cubicBezTo>
                <a:cubicBezTo>
                  <a:pt x="1738195" y="2073408"/>
                  <a:pt x="1729136" y="2083009"/>
                  <a:pt x="1724770" y="2090673"/>
                </a:cubicBezTo>
                <a:cubicBezTo>
                  <a:pt x="1720403" y="2098338"/>
                  <a:pt x="1715330" y="2099514"/>
                  <a:pt x="1709551" y="2094201"/>
                </a:cubicBezTo>
                <a:cubicBezTo>
                  <a:pt x="1703772" y="2088888"/>
                  <a:pt x="1699778" y="2084715"/>
                  <a:pt x="1697570" y="2081682"/>
                </a:cubicBezTo>
                <a:cubicBezTo>
                  <a:pt x="1695361" y="2078649"/>
                  <a:pt x="1696734" y="2072655"/>
                  <a:pt x="1701689" y="2063700"/>
                </a:cubicBezTo>
                <a:cubicBezTo>
                  <a:pt x="1706643" y="2054744"/>
                  <a:pt x="1709343" y="2042132"/>
                  <a:pt x="1709788" y="2025863"/>
                </a:cubicBezTo>
                <a:cubicBezTo>
                  <a:pt x="1710232" y="2009594"/>
                  <a:pt x="1710225" y="1999481"/>
                  <a:pt x="1709766" y="1995523"/>
                </a:cubicBezTo>
                <a:cubicBezTo>
                  <a:pt x="1681960" y="2024949"/>
                  <a:pt x="1655101" y="2043329"/>
                  <a:pt x="1629188" y="2050664"/>
                </a:cubicBezTo>
                <a:cubicBezTo>
                  <a:pt x="1603276" y="2057999"/>
                  <a:pt x="1600160" y="2055285"/>
                  <a:pt x="1619842" y="2042523"/>
                </a:cubicBezTo>
                <a:cubicBezTo>
                  <a:pt x="1639524" y="2029760"/>
                  <a:pt x="1661138" y="2012057"/>
                  <a:pt x="1684685" y="1989414"/>
                </a:cubicBezTo>
                <a:cubicBezTo>
                  <a:pt x="1701022" y="1973733"/>
                  <a:pt x="1711709" y="1962101"/>
                  <a:pt x="1716745" y="1954519"/>
                </a:cubicBezTo>
                <a:lnTo>
                  <a:pt x="1719452" y="1949166"/>
                </a:lnTo>
                <a:lnTo>
                  <a:pt x="1689474" y="1956030"/>
                </a:lnTo>
                <a:cubicBezTo>
                  <a:pt x="1680836" y="1958052"/>
                  <a:pt x="1674833" y="1959514"/>
                  <a:pt x="1671467" y="1960418"/>
                </a:cubicBezTo>
                <a:cubicBezTo>
                  <a:pt x="1664734" y="1962225"/>
                  <a:pt x="1656277" y="1959364"/>
                  <a:pt x="1646096" y="1951835"/>
                </a:cubicBezTo>
                <a:cubicBezTo>
                  <a:pt x="1635914" y="1944307"/>
                  <a:pt x="1637240" y="1940248"/>
                  <a:pt x="1650075" y="1939660"/>
                </a:cubicBezTo>
                <a:cubicBezTo>
                  <a:pt x="1662909" y="1939072"/>
                  <a:pt x="1691583" y="1934491"/>
                  <a:pt x="1736095" y="1925915"/>
                </a:cubicBezTo>
                <a:lnTo>
                  <a:pt x="1736095" y="1905093"/>
                </a:lnTo>
                <a:cubicBezTo>
                  <a:pt x="1727491" y="1906900"/>
                  <a:pt x="1719618" y="1908252"/>
                  <a:pt x="1712476" y="1909148"/>
                </a:cubicBezTo>
                <a:cubicBezTo>
                  <a:pt x="1705335" y="1910044"/>
                  <a:pt x="1697814" y="1908094"/>
                  <a:pt x="1689912" y="1903297"/>
                </a:cubicBezTo>
                <a:cubicBezTo>
                  <a:pt x="1682011" y="1898500"/>
                  <a:pt x="1683703" y="1894904"/>
                  <a:pt x="1694989" y="1892510"/>
                </a:cubicBezTo>
                <a:cubicBezTo>
                  <a:pt x="1706274" y="1890115"/>
                  <a:pt x="1719976" y="1886903"/>
                  <a:pt x="1736095" y="1882873"/>
                </a:cubicBezTo>
                <a:lnTo>
                  <a:pt x="1736095" y="1863256"/>
                </a:lnTo>
                <a:cubicBezTo>
                  <a:pt x="1724106" y="1865005"/>
                  <a:pt x="1713842" y="1867016"/>
                  <a:pt x="1705303" y="1869289"/>
                </a:cubicBezTo>
                <a:cubicBezTo>
                  <a:pt x="1696763" y="1871562"/>
                  <a:pt x="1688062" y="1869813"/>
                  <a:pt x="1679200" y="1864041"/>
                </a:cubicBezTo>
                <a:cubicBezTo>
                  <a:pt x="1670338" y="1858269"/>
                  <a:pt x="1673665" y="1853745"/>
                  <a:pt x="1689181" y="1850468"/>
                </a:cubicBezTo>
                <a:cubicBezTo>
                  <a:pt x="1704697" y="1847191"/>
                  <a:pt x="1720335" y="1844441"/>
                  <a:pt x="1736095" y="1842219"/>
                </a:cubicBezTo>
                <a:cubicBezTo>
                  <a:pt x="1736095" y="1832281"/>
                  <a:pt x="1735665" y="1824068"/>
                  <a:pt x="1734804" y="1817579"/>
                </a:cubicBezTo>
                <a:cubicBezTo>
                  <a:pt x="1733944" y="1811090"/>
                  <a:pt x="1732144" y="1804680"/>
                  <a:pt x="1729405" y="1798348"/>
                </a:cubicBezTo>
                <a:cubicBezTo>
                  <a:pt x="1726666" y="1792017"/>
                  <a:pt x="1730097" y="1789794"/>
                  <a:pt x="1739698" y="1791680"/>
                </a:cubicBezTo>
                <a:close/>
                <a:moveTo>
                  <a:pt x="2633214" y="1789793"/>
                </a:moveTo>
                <a:cubicBezTo>
                  <a:pt x="2634920" y="1789879"/>
                  <a:pt x="2637005" y="1790339"/>
                  <a:pt x="2639468" y="1791175"/>
                </a:cubicBezTo>
                <a:cubicBezTo>
                  <a:pt x="2649320" y="1794516"/>
                  <a:pt x="2657673" y="1799069"/>
                  <a:pt x="2664528" y="1804834"/>
                </a:cubicBezTo>
                <a:cubicBezTo>
                  <a:pt x="2671382" y="1810598"/>
                  <a:pt x="2673071" y="1815467"/>
                  <a:pt x="2669593" y="1819439"/>
                </a:cubicBezTo>
                <a:cubicBezTo>
                  <a:pt x="2666116" y="1823412"/>
                  <a:pt x="2662900" y="1827247"/>
                  <a:pt x="2659946" y="1830947"/>
                </a:cubicBezTo>
                <a:cubicBezTo>
                  <a:pt x="2690921" y="1863141"/>
                  <a:pt x="2712632" y="1884572"/>
                  <a:pt x="2725079" y="1895242"/>
                </a:cubicBezTo>
                <a:cubicBezTo>
                  <a:pt x="2737526" y="1905911"/>
                  <a:pt x="2750346" y="1914988"/>
                  <a:pt x="2763540" y="1922474"/>
                </a:cubicBezTo>
                <a:cubicBezTo>
                  <a:pt x="2776732" y="1929959"/>
                  <a:pt x="2791786" y="1936842"/>
                  <a:pt x="2808700" y="1943123"/>
                </a:cubicBezTo>
                <a:cubicBezTo>
                  <a:pt x="2825615" y="1949404"/>
                  <a:pt x="2826927" y="1954086"/>
                  <a:pt x="2812637" y="1957170"/>
                </a:cubicBezTo>
                <a:cubicBezTo>
                  <a:pt x="2798347" y="1960253"/>
                  <a:pt x="2782673" y="1961325"/>
                  <a:pt x="2765615" y="1960386"/>
                </a:cubicBezTo>
                <a:cubicBezTo>
                  <a:pt x="2748558" y="1959446"/>
                  <a:pt x="2736555" y="1954510"/>
                  <a:pt x="2729607" y="1945576"/>
                </a:cubicBezTo>
                <a:cubicBezTo>
                  <a:pt x="2722659" y="1936642"/>
                  <a:pt x="2713073" y="1924094"/>
                  <a:pt x="2700848" y="1907933"/>
                </a:cubicBezTo>
                <a:cubicBezTo>
                  <a:pt x="2688623" y="1891771"/>
                  <a:pt x="2672042" y="1870132"/>
                  <a:pt x="2651105" y="1843015"/>
                </a:cubicBezTo>
                <a:cubicBezTo>
                  <a:pt x="2641253" y="1863406"/>
                  <a:pt x="2630667" y="1881525"/>
                  <a:pt x="2619345" y="1897371"/>
                </a:cubicBezTo>
                <a:cubicBezTo>
                  <a:pt x="2608023" y="1913217"/>
                  <a:pt x="2594142" y="1929816"/>
                  <a:pt x="2577701" y="1947167"/>
                </a:cubicBezTo>
                <a:cubicBezTo>
                  <a:pt x="2561260" y="1964519"/>
                  <a:pt x="2542037" y="1978268"/>
                  <a:pt x="2520032" y="1988413"/>
                </a:cubicBezTo>
                <a:cubicBezTo>
                  <a:pt x="2498027" y="1998559"/>
                  <a:pt x="2495456" y="1995953"/>
                  <a:pt x="2512321" y="1980594"/>
                </a:cubicBezTo>
                <a:cubicBezTo>
                  <a:pt x="2529185" y="1965236"/>
                  <a:pt x="2545253" y="1948795"/>
                  <a:pt x="2560525" y="1931271"/>
                </a:cubicBezTo>
                <a:cubicBezTo>
                  <a:pt x="2575797" y="1913748"/>
                  <a:pt x="2588750" y="1896790"/>
                  <a:pt x="2599384" y="1880399"/>
                </a:cubicBezTo>
                <a:cubicBezTo>
                  <a:pt x="2610017" y="1864009"/>
                  <a:pt x="2618019" y="1848528"/>
                  <a:pt x="2623389" y="1833959"/>
                </a:cubicBezTo>
                <a:cubicBezTo>
                  <a:pt x="2628759" y="1819389"/>
                  <a:pt x="2630319" y="1807781"/>
                  <a:pt x="2628068" y="1799133"/>
                </a:cubicBezTo>
                <a:cubicBezTo>
                  <a:pt x="2626379" y="1792648"/>
                  <a:pt x="2628094" y="1789535"/>
                  <a:pt x="2633214" y="1789793"/>
                </a:cubicBezTo>
                <a:close/>
                <a:moveTo>
                  <a:pt x="3979283" y="1422408"/>
                </a:moveTo>
                <a:cubicBezTo>
                  <a:pt x="3983267" y="1421765"/>
                  <a:pt x="3987669" y="1422063"/>
                  <a:pt x="3992491" y="1423304"/>
                </a:cubicBezTo>
                <a:cubicBezTo>
                  <a:pt x="4002135" y="1425784"/>
                  <a:pt x="4008433" y="1431001"/>
                  <a:pt x="4011388" y="1438952"/>
                </a:cubicBezTo>
                <a:cubicBezTo>
                  <a:pt x="4014342" y="1446904"/>
                  <a:pt x="4013926" y="1456852"/>
                  <a:pt x="4010140" y="1468798"/>
                </a:cubicBezTo>
                <a:cubicBezTo>
                  <a:pt x="4006354" y="1480743"/>
                  <a:pt x="3999478" y="1492169"/>
                  <a:pt x="3989512" y="1503075"/>
                </a:cubicBezTo>
                <a:cubicBezTo>
                  <a:pt x="3979545" y="1513980"/>
                  <a:pt x="3969937" y="1519917"/>
                  <a:pt x="3960688" y="1520885"/>
                </a:cubicBezTo>
                <a:cubicBezTo>
                  <a:pt x="3951439" y="1521853"/>
                  <a:pt x="3949631" y="1519369"/>
                  <a:pt x="3955267" y="1513432"/>
                </a:cubicBezTo>
                <a:cubicBezTo>
                  <a:pt x="3960903" y="1507495"/>
                  <a:pt x="3966098" y="1501504"/>
                  <a:pt x="3970851" y="1495460"/>
                </a:cubicBezTo>
                <a:cubicBezTo>
                  <a:pt x="3975605" y="1489415"/>
                  <a:pt x="3979739" y="1482177"/>
                  <a:pt x="3983252" y="1473745"/>
                </a:cubicBezTo>
                <a:cubicBezTo>
                  <a:pt x="3976928" y="1473745"/>
                  <a:pt x="3971611" y="1472128"/>
                  <a:pt x="3967302" y="1468895"/>
                </a:cubicBezTo>
                <a:cubicBezTo>
                  <a:pt x="3962993" y="1465661"/>
                  <a:pt x="3960075" y="1461431"/>
                  <a:pt x="3958547" y="1456204"/>
                </a:cubicBezTo>
                <a:cubicBezTo>
                  <a:pt x="3957020" y="1450977"/>
                  <a:pt x="3956741" y="1446094"/>
                  <a:pt x="3957709" y="1441555"/>
                </a:cubicBezTo>
                <a:cubicBezTo>
                  <a:pt x="3958677" y="1437016"/>
                  <a:pt x="3962305" y="1432220"/>
                  <a:pt x="3968593" y="1427165"/>
                </a:cubicBezTo>
                <a:cubicBezTo>
                  <a:pt x="3971737" y="1424637"/>
                  <a:pt x="3975301" y="1423052"/>
                  <a:pt x="3979283" y="1422408"/>
                </a:cubicBezTo>
                <a:close/>
                <a:moveTo>
                  <a:pt x="2905062" y="1370786"/>
                </a:moveTo>
                <a:cubicBezTo>
                  <a:pt x="2909000" y="1371209"/>
                  <a:pt x="2913970" y="1372217"/>
                  <a:pt x="2919971" y="1373808"/>
                </a:cubicBezTo>
                <a:cubicBezTo>
                  <a:pt x="2942156" y="1378627"/>
                  <a:pt x="2956349" y="1386327"/>
                  <a:pt x="2962551" y="1396910"/>
                </a:cubicBezTo>
                <a:cubicBezTo>
                  <a:pt x="2968753" y="1407493"/>
                  <a:pt x="2970474" y="1417546"/>
                  <a:pt x="2967713" y="1427068"/>
                </a:cubicBezTo>
                <a:cubicBezTo>
                  <a:pt x="2964953" y="1436590"/>
                  <a:pt x="2960016" y="1439877"/>
                  <a:pt x="2952904" y="1436930"/>
                </a:cubicBezTo>
                <a:cubicBezTo>
                  <a:pt x="2945791" y="1433983"/>
                  <a:pt x="2937025" y="1427301"/>
                  <a:pt x="2926607" y="1416883"/>
                </a:cubicBezTo>
                <a:cubicBezTo>
                  <a:pt x="2916189" y="1406464"/>
                  <a:pt x="2906477" y="1395089"/>
                  <a:pt x="2897471" y="1382757"/>
                </a:cubicBezTo>
                <a:cubicBezTo>
                  <a:pt x="2890717" y="1373507"/>
                  <a:pt x="2893247" y="1369517"/>
                  <a:pt x="2905062" y="1370786"/>
                </a:cubicBezTo>
                <a:close/>
                <a:moveTo>
                  <a:pt x="2760798" y="1366013"/>
                </a:moveTo>
                <a:cubicBezTo>
                  <a:pt x="2763861" y="1366589"/>
                  <a:pt x="2766136" y="1371349"/>
                  <a:pt x="2767624" y="1380294"/>
                </a:cubicBezTo>
                <a:cubicBezTo>
                  <a:pt x="2770600" y="1398183"/>
                  <a:pt x="2766355" y="1415979"/>
                  <a:pt x="2754890" y="1433682"/>
                </a:cubicBezTo>
                <a:cubicBezTo>
                  <a:pt x="2743425" y="1451385"/>
                  <a:pt x="2734850" y="1454368"/>
                  <a:pt x="2729164" y="1442631"/>
                </a:cubicBezTo>
                <a:cubicBezTo>
                  <a:pt x="2723478" y="1430893"/>
                  <a:pt x="2724045" y="1420389"/>
                  <a:pt x="2730863" y="1411118"/>
                </a:cubicBezTo>
                <a:cubicBezTo>
                  <a:pt x="2737682" y="1401847"/>
                  <a:pt x="2743809" y="1390421"/>
                  <a:pt x="2749244" y="1376841"/>
                </a:cubicBezTo>
                <a:cubicBezTo>
                  <a:pt x="2753883" y="1369047"/>
                  <a:pt x="2757734" y="1365438"/>
                  <a:pt x="2760798" y="1366013"/>
                </a:cubicBezTo>
                <a:close/>
                <a:moveTo>
                  <a:pt x="4782031" y="1358735"/>
                </a:moveTo>
                <a:cubicBezTo>
                  <a:pt x="4784940" y="1359054"/>
                  <a:pt x="4788959" y="1360687"/>
                  <a:pt x="4794090" y="1363634"/>
                </a:cubicBezTo>
                <a:cubicBezTo>
                  <a:pt x="4804351" y="1369528"/>
                  <a:pt x="4810663" y="1376336"/>
                  <a:pt x="4813029" y="1384058"/>
                </a:cubicBezTo>
                <a:cubicBezTo>
                  <a:pt x="4815396" y="1391780"/>
                  <a:pt x="4814719" y="1399886"/>
                  <a:pt x="4810997" y="1408375"/>
                </a:cubicBezTo>
                <a:cubicBezTo>
                  <a:pt x="4807276" y="1416865"/>
                  <a:pt x="4801931" y="1416944"/>
                  <a:pt x="4794961" y="1408612"/>
                </a:cubicBezTo>
                <a:cubicBezTo>
                  <a:pt x="4787991" y="1400280"/>
                  <a:pt x="4782585" y="1391777"/>
                  <a:pt x="4778743" y="1383101"/>
                </a:cubicBezTo>
                <a:cubicBezTo>
                  <a:pt x="4775961" y="1373464"/>
                  <a:pt x="4775257" y="1366337"/>
                  <a:pt x="4776635" y="1361719"/>
                </a:cubicBezTo>
                <a:cubicBezTo>
                  <a:pt x="4777323" y="1359411"/>
                  <a:pt x="4779121" y="1358416"/>
                  <a:pt x="4782031" y="1358735"/>
                </a:cubicBezTo>
                <a:close/>
                <a:moveTo>
                  <a:pt x="495781" y="1358735"/>
                </a:moveTo>
                <a:cubicBezTo>
                  <a:pt x="498690" y="1359054"/>
                  <a:pt x="502710" y="1360687"/>
                  <a:pt x="507840" y="1363634"/>
                </a:cubicBezTo>
                <a:cubicBezTo>
                  <a:pt x="518101" y="1369528"/>
                  <a:pt x="524414" y="1376336"/>
                  <a:pt x="526780" y="1384058"/>
                </a:cubicBezTo>
                <a:cubicBezTo>
                  <a:pt x="529146" y="1391780"/>
                  <a:pt x="528469" y="1399886"/>
                  <a:pt x="524747" y="1408375"/>
                </a:cubicBezTo>
                <a:cubicBezTo>
                  <a:pt x="521026" y="1416865"/>
                  <a:pt x="515681" y="1416944"/>
                  <a:pt x="508712" y="1408612"/>
                </a:cubicBezTo>
                <a:cubicBezTo>
                  <a:pt x="501742" y="1400280"/>
                  <a:pt x="496336" y="1391777"/>
                  <a:pt x="492493" y="1383101"/>
                </a:cubicBezTo>
                <a:cubicBezTo>
                  <a:pt x="489711" y="1373464"/>
                  <a:pt x="489008" y="1366337"/>
                  <a:pt x="490385" y="1361719"/>
                </a:cubicBezTo>
                <a:cubicBezTo>
                  <a:pt x="491073" y="1359411"/>
                  <a:pt x="492872" y="1358416"/>
                  <a:pt x="495781" y="1358735"/>
                </a:cubicBezTo>
                <a:close/>
                <a:moveTo>
                  <a:pt x="1239667" y="1341111"/>
                </a:moveTo>
                <a:cubicBezTo>
                  <a:pt x="1241986" y="1341422"/>
                  <a:pt x="1244790" y="1342057"/>
                  <a:pt x="1248082" y="1343016"/>
                </a:cubicBezTo>
                <a:cubicBezTo>
                  <a:pt x="1261246" y="1346852"/>
                  <a:pt x="1270721" y="1352664"/>
                  <a:pt x="1276507" y="1360450"/>
                </a:cubicBezTo>
                <a:cubicBezTo>
                  <a:pt x="1282294" y="1368237"/>
                  <a:pt x="1283720" y="1377816"/>
                  <a:pt x="1280788" y="1389188"/>
                </a:cubicBezTo>
                <a:cubicBezTo>
                  <a:pt x="1277855" y="1400560"/>
                  <a:pt x="1268609" y="1397878"/>
                  <a:pt x="1253050" y="1381143"/>
                </a:cubicBezTo>
                <a:cubicBezTo>
                  <a:pt x="1241363" y="1364953"/>
                  <a:pt x="1234322" y="1353592"/>
                  <a:pt x="1231927" y="1347060"/>
                </a:cubicBezTo>
                <a:cubicBezTo>
                  <a:pt x="1230131" y="1342161"/>
                  <a:pt x="1232711" y="1340178"/>
                  <a:pt x="1239667" y="1341111"/>
                </a:cubicBezTo>
                <a:close/>
                <a:moveTo>
                  <a:pt x="4855132" y="1327946"/>
                </a:moveTo>
                <a:cubicBezTo>
                  <a:pt x="4856647" y="1327856"/>
                  <a:pt x="4858510" y="1328111"/>
                  <a:pt x="4860718" y="1328712"/>
                </a:cubicBezTo>
                <a:cubicBezTo>
                  <a:pt x="4869552" y="1331114"/>
                  <a:pt x="4877901" y="1335014"/>
                  <a:pt x="4885767" y="1340414"/>
                </a:cubicBezTo>
                <a:cubicBezTo>
                  <a:pt x="4893633" y="1345813"/>
                  <a:pt x="4894931" y="1350713"/>
                  <a:pt x="4889661" y="1355116"/>
                </a:cubicBezTo>
                <a:cubicBezTo>
                  <a:pt x="4884391" y="1359518"/>
                  <a:pt x="4877138" y="1369632"/>
                  <a:pt x="4867903" y="1385456"/>
                </a:cubicBezTo>
                <a:cubicBezTo>
                  <a:pt x="4858667" y="1401280"/>
                  <a:pt x="4849655" y="1414456"/>
                  <a:pt x="4840864" y="1424981"/>
                </a:cubicBezTo>
                <a:cubicBezTo>
                  <a:pt x="4873818" y="1421425"/>
                  <a:pt x="4897827" y="1418062"/>
                  <a:pt x="4912891" y="1414893"/>
                </a:cubicBezTo>
                <a:cubicBezTo>
                  <a:pt x="4927956" y="1411724"/>
                  <a:pt x="4939740" y="1414617"/>
                  <a:pt x="4948243" y="1423572"/>
                </a:cubicBezTo>
                <a:cubicBezTo>
                  <a:pt x="4956747" y="1432528"/>
                  <a:pt x="4959365" y="1438178"/>
                  <a:pt x="4956095" y="1440523"/>
                </a:cubicBezTo>
                <a:cubicBezTo>
                  <a:pt x="4952825" y="1442867"/>
                  <a:pt x="4942285" y="1444039"/>
                  <a:pt x="4924475" y="1444039"/>
                </a:cubicBezTo>
                <a:cubicBezTo>
                  <a:pt x="4908500" y="1444039"/>
                  <a:pt x="4887971" y="1445161"/>
                  <a:pt x="4862891" y="1447406"/>
                </a:cubicBezTo>
                <a:cubicBezTo>
                  <a:pt x="4837809" y="1449650"/>
                  <a:pt x="4814837" y="1453027"/>
                  <a:pt x="4793971" y="1457537"/>
                </a:cubicBezTo>
                <a:cubicBezTo>
                  <a:pt x="4773107" y="1462047"/>
                  <a:pt x="4758717" y="1463822"/>
                  <a:pt x="4750801" y="1462861"/>
                </a:cubicBezTo>
                <a:cubicBezTo>
                  <a:pt x="4742885" y="1461900"/>
                  <a:pt x="4736321" y="1458111"/>
                  <a:pt x="4731108" y="1451493"/>
                </a:cubicBezTo>
                <a:cubicBezTo>
                  <a:pt x="4725895" y="1444875"/>
                  <a:pt x="4729932" y="1441293"/>
                  <a:pt x="4743219" y="1440748"/>
                </a:cubicBezTo>
                <a:cubicBezTo>
                  <a:pt x="4756505" y="1440203"/>
                  <a:pt x="4783016" y="1436045"/>
                  <a:pt x="4822753" y="1428272"/>
                </a:cubicBezTo>
                <a:cubicBezTo>
                  <a:pt x="4828460" y="1417661"/>
                  <a:pt x="4835129" y="1402134"/>
                  <a:pt x="4842757" y="1381692"/>
                </a:cubicBezTo>
                <a:cubicBezTo>
                  <a:pt x="4850386" y="1361250"/>
                  <a:pt x="4853079" y="1346709"/>
                  <a:pt x="4850835" y="1338069"/>
                </a:cubicBezTo>
                <a:cubicBezTo>
                  <a:pt x="4849151" y="1331589"/>
                  <a:pt x="4850584" y="1328214"/>
                  <a:pt x="4855132" y="1327946"/>
                </a:cubicBezTo>
                <a:close/>
                <a:moveTo>
                  <a:pt x="568882" y="1327946"/>
                </a:moveTo>
                <a:cubicBezTo>
                  <a:pt x="570398" y="1327856"/>
                  <a:pt x="572260" y="1328111"/>
                  <a:pt x="574469" y="1328712"/>
                </a:cubicBezTo>
                <a:cubicBezTo>
                  <a:pt x="583302" y="1331114"/>
                  <a:pt x="591652" y="1335014"/>
                  <a:pt x="599517" y="1340414"/>
                </a:cubicBezTo>
                <a:cubicBezTo>
                  <a:pt x="607383" y="1345813"/>
                  <a:pt x="608681" y="1350713"/>
                  <a:pt x="603411" y="1355116"/>
                </a:cubicBezTo>
                <a:cubicBezTo>
                  <a:pt x="598141" y="1359518"/>
                  <a:pt x="590888" y="1369632"/>
                  <a:pt x="581653" y="1385456"/>
                </a:cubicBezTo>
                <a:cubicBezTo>
                  <a:pt x="572418" y="1401280"/>
                  <a:pt x="563405" y="1414456"/>
                  <a:pt x="554615" y="1424981"/>
                </a:cubicBezTo>
                <a:cubicBezTo>
                  <a:pt x="587568" y="1421425"/>
                  <a:pt x="611577" y="1418062"/>
                  <a:pt x="626642" y="1414893"/>
                </a:cubicBezTo>
                <a:cubicBezTo>
                  <a:pt x="641706" y="1411724"/>
                  <a:pt x="653490" y="1414617"/>
                  <a:pt x="661994" y="1423572"/>
                </a:cubicBezTo>
                <a:cubicBezTo>
                  <a:pt x="670498" y="1432528"/>
                  <a:pt x="673115" y="1438178"/>
                  <a:pt x="669845" y="1440523"/>
                </a:cubicBezTo>
                <a:cubicBezTo>
                  <a:pt x="666576" y="1442867"/>
                  <a:pt x="656036" y="1444039"/>
                  <a:pt x="638225" y="1444039"/>
                </a:cubicBezTo>
                <a:cubicBezTo>
                  <a:pt x="622250" y="1444039"/>
                  <a:pt x="601722" y="1445161"/>
                  <a:pt x="576641" y="1447406"/>
                </a:cubicBezTo>
                <a:cubicBezTo>
                  <a:pt x="551560" y="1449650"/>
                  <a:pt x="528587" y="1453027"/>
                  <a:pt x="507722" y="1457537"/>
                </a:cubicBezTo>
                <a:cubicBezTo>
                  <a:pt x="486857" y="1462047"/>
                  <a:pt x="472467" y="1463822"/>
                  <a:pt x="464551" y="1462861"/>
                </a:cubicBezTo>
                <a:cubicBezTo>
                  <a:pt x="456635" y="1461900"/>
                  <a:pt x="450071" y="1458111"/>
                  <a:pt x="444858" y="1451493"/>
                </a:cubicBezTo>
                <a:cubicBezTo>
                  <a:pt x="439645" y="1444875"/>
                  <a:pt x="443682" y="1441293"/>
                  <a:pt x="456968" y="1440748"/>
                </a:cubicBezTo>
                <a:cubicBezTo>
                  <a:pt x="470255" y="1440203"/>
                  <a:pt x="496766" y="1436045"/>
                  <a:pt x="536503" y="1428272"/>
                </a:cubicBezTo>
                <a:cubicBezTo>
                  <a:pt x="542210" y="1417661"/>
                  <a:pt x="548878" y="1402134"/>
                  <a:pt x="556507" y="1381692"/>
                </a:cubicBezTo>
                <a:cubicBezTo>
                  <a:pt x="564136" y="1361250"/>
                  <a:pt x="566829" y="1346709"/>
                  <a:pt x="564585" y="1338069"/>
                </a:cubicBezTo>
                <a:cubicBezTo>
                  <a:pt x="562901" y="1331589"/>
                  <a:pt x="564334" y="1328214"/>
                  <a:pt x="568882" y="1327946"/>
                </a:cubicBezTo>
                <a:close/>
                <a:moveTo>
                  <a:pt x="1163535" y="1313784"/>
                </a:moveTo>
                <a:cubicBezTo>
                  <a:pt x="1158609" y="1314221"/>
                  <a:pt x="1146072" y="1316447"/>
                  <a:pt x="1125924" y="1320463"/>
                </a:cubicBezTo>
                <a:lnTo>
                  <a:pt x="1127107" y="1358859"/>
                </a:lnTo>
                <a:cubicBezTo>
                  <a:pt x="1135038" y="1358113"/>
                  <a:pt x="1141638" y="1356349"/>
                  <a:pt x="1146908" y="1353567"/>
                </a:cubicBezTo>
                <a:cubicBezTo>
                  <a:pt x="1152178" y="1350785"/>
                  <a:pt x="1157871" y="1352402"/>
                  <a:pt x="1163987" y="1358418"/>
                </a:cubicBezTo>
                <a:cubicBezTo>
                  <a:pt x="1170103" y="1364433"/>
                  <a:pt x="1168346" y="1369409"/>
                  <a:pt x="1158717" y="1373346"/>
                </a:cubicBezTo>
                <a:cubicBezTo>
                  <a:pt x="1149087" y="1377282"/>
                  <a:pt x="1138608" y="1379250"/>
                  <a:pt x="1127280" y="1379250"/>
                </a:cubicBezTo>
                <a:lnTo>
                  <a:pt x="1128441" y="1414183"/>
                </a:lnTo>
                <a:cubicBezTo>
                  <a:pt x="1132973" y="1414312"/>
                  <a:pt x="1139727" y="1412545"/>
                  <a:pt x="1148704" y="1408881"/>
                </a:cubicBezTo>
                <a:cubicBezTo>
                  <a:pt x="1157681" y="1405217"/>
                  <a:pt x="1163700" y="1405410"/>
                  <a:pt x="1166762" y="1409462"/>
                </a:cubicBezTo>
                <a:cubicBezTo>
                  <a:pt x="1169823" y="1413513"/>
                  <a:pt x="1172078" y="1413255"/>
                  <a:pt x="1173527" y="1408687"/>
                </a:cubicBezTo>
                <a:cubicBezTo>
                  <a:pt x="1174975" y="1404120"/>
                  <a:pt x="1175925" y="1388604"/>
                  <a:pt x="1176377" y="1362139"/>
                </a:cubicBezTo>
                <a:cubicBezTo>
                  <a:pt x="1176829" y="1335674"/>
                  <a:pt x="1176033" y="1320889"/>
                  <a:pt x="1173989" y="1317785"/>
                </a:cubicBezTo>
                <a:cubicBezTo>
                  <a:pt x="1171946" y="1314680"/>
                  <a:pt x="1168461" y="1313346"/>
                  <a:pt x="1163535" y="1313784"/>
                </a:cubicBezTo>
                <a:close/>
                <a:moveTo>
                  <a:pt x="4425705" y="1304287"/>
                </a:moveTo>
                <a:cubicBezTo>
                  <a:pt x="4436180" y="1305707"/>
                  <a:pt x="4444745" y="1308324"/>
                  <a:pt x="4451399" y="1312138"/>
                </a:cubicBezTo>
                <a:cubicBezTo>
                  <a:pt x="4459902" y="1315637"/>
                  <a:pt x="4462573" y="1320463"/>
                  <a:pt x="4459411" y="1326615"/>
                </a:cubicBezTo>
                <a:cubicBezTo>
                  <a:pt x="4456249" y="1332767"/>
                  <a:pt x="4455116" y="1357776"/>
                  <a:pt x="4456013" y="1401643"/>
                </a:cubicBezTo>
                <a:cubicBezTo>
                  <a:pt x="4456909" y="1445509"/>
                  <a:pt x="4455363" y="1475240"/>
                  <a:pt x="4451377" y="1490835"/>
                </a:cubicBezTo>
                <a:cubicBezTo>
                  <a:pt x="4447391" y="1506430"/>
                  <a:pt x="4441522" y="1508036"/>
                  <a:pt x="4433771" y="1495653"/>
                </a:cubicBezTo>
                <a:cubicBezTo>
                  <a:pt x="4426020" y="1483271"/>
                  <a:pt x="4422819" y="1473548"/>
                  <a:pt x="4424167" y="1466485"/>
                </a:cubicBezTo>
                <a:cubicBezTo>
                  <a:pt x="4425515" y="1459423"/>
                  <a:pt x="4427089" y="1445147"/>
                  <a:pt x="4428888" y="1423658"/>
                </a:cubicBezTo>
                <a:cubicBezTo>
                  <a:pt x="4430687" y="1402170"/>
                  <a:pt x="4430483" y="1380444"/>
                  <a:pt x="4428275" y="1358482"/>
                </a:cubicBezTo>
                <a:cubicBezTo>
                  <a:pt x="4426067" y="1336520"/>
                  <a:pt x="4422467" y="1321642"/>
                  <a:pt x="4417477" y="1313848"/>
                </a:cubicBezTo>
                <a:cubicBezTo>
                  <a:pt x="4412487" y="1306054"/>
                  <a:pt x="4415229" y="1302867"/>
                  <a:pt x="4425705" y="1304287"/>
                </a:cubicBezTo>
                <a:close/>
                <a:moveTo>
                  <a:pt x="3349380" y="1304287"/>
                </a:moveTo>
                <a:cubicBezTo>
                  <a:pt x="3359855" y="1305707"/>
                  <a:pt x="3368420" y="1308324"/>
                  <a:pt x="3375074" y="1312138"/>
                </a:cubicBezTo>
                <a:cubicBezTo>
                  <a:pt x="3383578" y="1315637"/>
                  <a:pt x="3386248" y="1320463"/>
                  <a:pt x="3383086" y="1326615"/>
                </a:cubicBezTo>
                <a:cubicBezTo>
                  <a:pt x="3379924" y="1332767"/>
                  <a:pt x="3378791" y="1357776"/>
                  <a:pt x="3379688" y="1401643"/>
                </a:cubicBezTo>
                <a:cubicBezTo>
                  <a:pt x="3380584" y="1445509"/>
                  <a:pt x="3379039" y="1475240"/>
                  <a:pt x="3375052" y="1490835"/>
                </a:cubicBezTo>
                <a:cubicBezTo>
                  <a:pt x="3371066" y="1506430"/>
                  <a:pt x="3365197" y="1508036"/>
                  <a:pt x="3357446" y="1495653"/>
                </a:cubicBezTo>
                <a:cubicBezTo>
                  <a:pt x="3349695" y="1483271"/>
                  <a:pt x="3346494" y="1473548"/>
                  <a:pt x="3347842" y="1466485"/>
                </a:cubicBezTo>
                <a:cubicBezTo>
                  <a:pt x="3349190" y="1459423"/>
                  <a:pt x="3350764" y="1445147"/>
                  <a:pt x="3352563" y="1423658"/>
                </a:cubicBezTo>
                <a:cubicBezTo>
                  <a:pt x="3354363" y="1402170"/>
                  <a:pt x="3354158" y="1380444"/>
                  <a:pt x="3351950" y="1358482"/>
                </a:cubicBezTo>
                <a:cubicBezTo>
                  <a:pt x="3349742" y="1336520"/>
                  <a:pt x="3346142" y="1321642"/>
                  <a:pt x="3341152" y="1313848"/>
                </a:cubicBezTo>
                <a:cubicBezTo>
                  <a:pt x="3336162" y="1306054"/>
                  <a:pt x="3338904" y="1302867"/>
                  <a:pt x="3349380" y="1304287"/>
                </a:cubicBezTo>
                <a:close/>
                <a:moveTo>
                  <a:pt x="2943764" y="1293634"/>
                </a:moveTo>
                <a:cubicBezTo>
                  <a:pt x="2951356" y="1293562"/>
                  <a:pt x="2957607" y="1294249"/>
                  <a:pt x="2962519" y="1295694"/>
                </a:cubicBezTo>
                <a:cubicBezTo>
                  <a:pt x="2972342" y="1298583"/>
                  <a:pt x="2980404" y="1304685"/>
                  <a:pt x="2986707" y="1313999"/>
                </a:cubicBezTo>
                <a:cubicBezTo>
                  <a:pt x="2993010" y="1323313"/>
                  <a:pt x="2983323" y="1327296"/>
                  <a:pt x="2957647" y="1325948"/>
                </a:cubicBezTo>
                <a:cubicBezTo>
                  <a:pt x="2931971" y="1324600"/>
                  <a:pt x="2896217" y="1325116"/>
                  <a:pt x="2850385" y="1327497"/>
                </a:cubicBezTo>
                <a:cubicBezTo>
                  <a:pt x="2859377" y="1332989"/>
                  <a:pt x="2862524" y="1338843"/>
                  <a:pt x="2859828" y="1345060"/>
                </a:cubicBezTo>
                <a:cubicBezTo>
                  <a:pt x="2857132" y="1351276"/>
                  <a:pt x="2856900" y="1368689"/>
                  <a:pt x="2859129" y="1397298"/>
                </a:cubicBezTo>
                <a:cubicBezTo>
                  <a:pt x="2861359" y="1425906"/>
                  <a:pt x="2861775" y="1445821"/>
                  <a:pt x="2860377" y="1457042"/>
                </a:cubicBezTo>
                <a:cubicBezTo>
                  <a:pt x="2858979" y="1468264"/>
                  <a:pt x="2854354" y="1478800"/>
                  <a:pt x="2846503" y="1488652"/>
                </a:cubicBezTo>
                <a:cubicBezTo>
                  <a:pt x="2838652" y="1498504"/>
                  <a:pt x="2832715" y="1499808"/>
                  <a:pt x="2828692" y="1492567"/>
                </a:cubicBezTo>
                <a:cubicBezTo>
                  <a:pt x="2824670" y="1485325"/>
                  <a:pt x="2816227" y="1475402"/>
                  <a:pt x="2803364" y="1462796"/>
                </a:cubicBezTo>
                <a:cubicBezTo>
                  <a:pt x="2790501" y="1450191"/>
                  <a:pt x="2788142" y="1444825"/>
                  <a:pt x="2796287" y="1446696"/>
                </a:cubicBezTo>
                <a:cubicBezTo>
                  <a:pt x="2804432" y="1448567"/>
                  <a:pt x="2811237" y="1450141"/>
                  <a:pt x="2816700" y="1451418"/>
                </a:cubicBezTo>
                <a:cubicBezTo>
                  <a:pt x="2822164" y="1452694"/>
                  <a:pt x="2826190" y="1453246"/>
                  <a:pt x="2828778" y="1453074"/>
                </a:cubicBezTo>
                <a:cubicBezTo>
                  <a:pt x="2831367" y="1452902"/>
                  <a:pt x="2832442" y="1434421"/>
                  <a:pt x="2832005" y="1397631"/>
                </a:cubicBezTo>
                <a:cubicBezTo>
                  <a:pt x="2831567" y="1360841"/>
                  <a:pt x="2829628" y="1338517"/>
                  <a:pt x="2826186" y="1330659"/>
                </a:cubicBezTo>
                <a:cubicBezTo>
                  <a:pt x="2799456" y="1335161"/>
                  <a:pt x="2778484" y="1338531"/>
                  <a:pt x="2763269" y="1340768"/>
                </a:cubicBezTo>
                <a:cubicBezTo>
                  <a:pt x="2748054" y="1343006"/>
                  <a:pt x="2737126" y="1344357"/>
                  <a:pt x="2730487" y="1344823"/>
                </a:cubicBezTo>
                <a:cubicBezTo>
                  <a:pt x="2723847" y="1345289"/>
                  <a:pt x="2718054" y="1345278"/>
                  <a:pt x="2713107" y="1344791"/>
                </a:cubicBezTo>
                <a:cubicBezTo>
                  <a:pt x="2708159" y="1344303"/>
                  <a:pt x="2701204" y="1340005"/>
                  <a:pt x="2692242" y="1331895"/>
                </a:cubicBezTo>
                <a:cubicBezTo>
                  <a:pt x="2683279" y="1323786"/>
                  <a:pt x="2685573" y="1319731"/>
                  <a:pt x="2699125" y="1319731"/>
                </a:cubicBezTo>
                <a:cubicBezTo>
                  <a:pt x="2710898" y="1319731"/>
                  <a:pt x="2726934" y="1318849"/>
                  <a:pt x="2747233" y="1317086"/>
                </a:cubicBezTo>
                <a:cubicBezTo>
                  <a:pt x="2767531" y="1315322"/>
                  <a:pt x="2795760" y="1312181"/>
                  <a:pt x="2831919" y="1307664"/>
                </a:cubicBezTo>
                <a:cubicBezTo>
                  <a:pt x="2868078" y="1303147"/>
                  <a:pt x="2896428" y="1299300"/>
                  <a:pt x="2916971" y="1296124"/>
                </a:cubicBezTo>
                <a:cubicBezTo>
                  <a:pt x="2927242" y="1294536"/>
                  <a:pt x="2936173" y="1293706"/>
                  <a:pt x="2943764" y="1293634"/>
                </a:cubicBezTo>
                <a:close/>
                <a:moveTo>
                  <a:pt x="4885737" y="1285823"/>
                </a:moveTo>
                <a:cubicBezTo>
                  <a:pt x="4891021" y="1286377"/>
                  <a:pt x="4895745" y="1288233"/>
                  <a:pt x="4899910" y="1291392"/>
                </a:cubicBezTo>
                <a:cubicBezTo>
                  <a:pt x="4908242" y="1297708"/>
                  <a:pt x="4907873" y="1302885"/>
                  <a:pt x="4898803" y="1306922"/>
                </a:cubicBezTo>
                <a:cubicBezTo>
                  <a:pt x="4889732" y="1310959"/>
                  <a:pt x="4874532" y="1315246"/>
                  <a:pt x="4853201" y="1319785"/>
                </a:cubicBezTo>
                <a:cubicBezTo>
                  <a:pt x="4831869" y="1324324"/>
                  <a:pt x="4815533" y="1327048"/>
                  <a:pt x="4804189" y="1327959"/>
                </a:cubicBezTo>
                <a:cubicBezTo>
                  <a:pt x="4792846" y="1328870"/>
                  <a:pt x="4783725" y="1326884"/>
                  <a:pt x="4776828" y="1322001"/>
                </a:cubicBezTo>
                <a:cubicBezTo>
                  <a:pt x="4769931" y="1317118"/>
                  <a:pt x="4769726" y="1313956"/>
                  <a:pt x="4776215" y="1312515"/>
                </a:cubicBezTo>
                <a:cubicBezTo>
                  <a:pt x="4782704" y="1311073"/>
                  <a:pt x="4796875" y="1307169"/>
                  <a:pt x="4818730" y="1300802"/>
                </a:cubicBezTo>
                <a:cubicBezTo>
                  <a:pt x="4838921" y="1296414"/>
                  <a:pt x="4855416" y="1292170"/>
                  <a:pt x="4868215" y="1288068"/>
                </a:cubicBezTo>
                <a:cubicBezTo>
                  <a:pt x="4874613" y="1286017"/>
                  <a:pt x="4880455" y="1285269"/>
                  <a:pt x="4885737" y="1285823"/>
                </a:cubicBezTo>
                <a:close/>
                <a:moveTo>
                  <a:pt x="599488" y="1285823"/>
                </a:moveTo>
                <a:cubicBezTo>
                  <a:pt x="604770" y="1286377"/>
                  <a:pt x="609494" y="1288233"/>
                  <a:pt x="613660" y="1291392"/>
                </a:cubicBezTo>
                <a:cubicBezTo>
                  <a:pt x="621992" y="1297708"/>
                  <a:pt x="621623" y="1302885"/>
                  <a:pt x="612553" y="1306922"/>
                </a:cubicBezTo>
                <a:cubicBezTo>
                  <a:pt x="603482" y="1310959"/>
                  <a:pt x="588282" y="1315246"/>
                  <a:pt x="566951" y="1319785"/>
                </a:cubicBezTo>
                <a:cubicBezTo>
                  <a:pt x="545620" y="1324324"/>
                  <a:pt x="529283" y="1327048"/>
                  <a:pt x="517939" y="1327959"/>
                </a:cubicBezTo>
                <a:cubicBezTo>
                  <a:pt x="506596" y="1328870"/>
                  <a:pt x="497476" y="1326884"/>
                  <a:pt x="490578" y="1322001"/>
                </a:cubicBezTo>
                <a:cubicBezTo>
                  <a:pt x="483681" y="1317118"/>
                  <a:pt x="483476" y="1313956"/>
                  <a:pt x="489965" y="1312515"/>
                </a:cubicBezTo>
                <a:cubicBezTo>
                  <a:pt x="496454" y="1311073"/>
                  <a:pt x="510626" y="1307169"/>
                  <a:pt x="532480" y="1300802"/>
                </a:cubicBezTo>
                <a:cubicBezTo>
                  <a:pt x="552671" y="1296414"/>
                  <a:pt x="569166" y="1292170"/>
                  <a:pt x="581965" y="1288068"/>
                </a:cubicBezTo>
                <a:cubicBezTo>
                  <a:pt x="588364" y="1286017"/>
                  <a:pt x="594205" y="1285269"/>
                  <a:pt x="599488" y="1285823"/>
                </a:cubicBezTo>
                <a:close/>
                <a:moveTo>
                  <a:pt x="3127811" y="1225922"/>
                </a:moveTo>
                <a:cubicBezTo>
                  <a:pt x="3135411" y="1227010"/>
                  <a:pt x="3142477" y="1229230"/>
                  <a:pt x="3149009" y="1232582"/>
                </a:cubicBezTo>
                <a:cubicBezTo>
                  <a:pt x="3162073" y="1239286"/>
                  <a:pt x="3171168" y="1248980"/>
                  <a:pt x="3176295" y="1261664"/>
                </a:cubicBezTo>
                <a:cubicBezTo>
                  <a:pt x="3181421" y="1274348"/>
                  <a:pt x="3182095" y="1288326"/>
                  <a:pt x="3178317" y="1303599"/>
                </a:cubicBezTo>
                <a:cubicBezTo>
                  <a:pt x="3174538" y="1318871"/>
                  <a:pt x="3164281" y="1331046"/>
                  <a:pt x="3147546" y="1340123"/>
                </a:cubicBezTo>
                <a:cubicBezTo>
                  <a:pt x="3159549" y="1344253"/>
                  <a:pt x="3169071" y="1351968"/>
                  <a:pt x="3176112" y="1363268"/>
                </a:cubicBezTo>
                <a:cubicBezTo>
                  <a:pt x="3183153" y="1374568"/>
                  <a:pt x="3185505" y="1389403"/>
                  <a:pt x="3183167" y="1407773"/>
                </a:cubicBezTo>
                <a:cubicBezTo>
                  <a:pt x="3180830" y="1426143"/>
                  <a:pt x="3172491" y="1441057"/>
                  <a:pt x="3158151" y="1452515"/>
                </a:cubicBezTo>
                <a:cubicBezTo>
                  <a:pt x="3143810" y="1463972"/>
                  <a:pt x="3127606" y="1469468"/>
                  <a:pt x="3109538" y="1469002"/>
                </a:cubicBezTo>
                <a:cubicBezTo>
                  <a:pt x="3091469" y="1468536"/>
                  <a:pt x="3075770" y="1462832"/>
                  <a:pt x="3062441" y="1451891"/>
                </a:cubicBezTo>
                <a:cubicBezTo>
                  <a:pt x="3049111" y="1440949"/>
                  <a:pt x="3040532" y="1424121"/>
                  <a:pt x="3036704" y="1401406"/>
                </a:cubicBezTo>
                <a:lnTo>
                  <a:pt x="3068259" y="1395297"/>
                </a:lnTo>
                <a:cubicBezTo>
                  <a:pt x="3072360" y="1409135"/>
                  <a:pt x="3078133" y="1419342"/>
                  <a:pt x="3085575" y="1425917"/>
                </a:cubicBezTo>
                <a:cubicBezTo>
                  <a:pt x="3093018" y="1432492"/>
                  <a:pt x="3102070" y="1435808"/>
                  <a:pt x="3112732" y="1435866"/>
                </a:cubicBezTo>
                <a:cubicBezTo>
                  <a:pt x="3123394" y="1435923"/>
                  <a:pt x="3132059" y="1431588"/>
                  <a:pt x="3138727" y="1422863"/>
                </a:cubicBezTo>
                <a:cubicBezTo>
                  <a:pt x="3145395" y="1414137"/>
                  <a:pt x="3148299" y="1404138"/>
                  <a:pt x="3147439" y="1392866"/>
                </a:cubicBezTo>
                <a:cubicBezTo>
                  <a:pt x="3146578" y="1381595"/>
                  <a:pt x="3142258" y="1372883"/>
                  <a:pt x="3134479" y="1366731"/>
                </a:cubicBezTo>
                <a:cubicBezTo>
                  <a:pt x="3126699" y="1360579"/>
                  <a:pt x="3112549" y="1356041"/>
                  <a:pt x="3092028" y="1353115"/>
                </a:cubicBezTo>
                <a:lnTo>
                  <a:pt x="3092028" y="1329562"/>
                </a:lnTo>
                <a:cubicBezTo>
                  <a:pt x="3112133" y="1327654"/>
                  <a:pt x="3126158" y="1322947"/>
                  <a:pt x="3134102" y="1315440"/>
                </a:cubicBezTo>
                <a:cubicBezTo>
                  <a:pt x="3142047" y="1307933"/>
                  <a:pt x="3145600" y="1298217"/>
                  <a:pt x="3144761" y="1286294"/>
                </a:cubicBezTo>
                <a:cubicBezTo>
                  <a:pt x="3143922" y="1274370"/>
                  <a:pt x="3138709" y="1265737"/>
                  <a:pt x="3129123" y="1260395"/>
                </a:cubicBezTo>
                <a:cubicBezTo>
                  <a:pt x="3119536" y="1255053"/>
                  <a:pt x="3109261" y="1254487"/>
                  <a:pt x="3098298" y="1258696"/>
                </a:cubicBezTo>
                <a:cubicBezTo>
                  <a:pt x="3087335" y="1262905"/>
                  <a:pt x="3078090" y="1275650"/>
                  <a:pt x="3070561" y="1296930"/>
                </a:cubicBezTo>
                <a:lnTo>
                  <a:pt x="3039392" y="1292091"/>
                </a:lnTo>
                <a:cubicBezTo>
                  <a:pt x="3044956" y="1273018"/>
                  <a:pt x="3052682" y="1257832"/>
                  <a:pt x="3062570" y="1246532"/>
                </a:cubicBezTo>
                <a:cubicBezTo>
                  <a:pt x="3072457" y="1235232"/>
                  <a:pt x="3086070" y="1228406"/>
                  <a:pt x="3103407" y="1226054"/>
                </a:cubicBezTo>
                <a:cubicBezTo>
                  <a:pt x="3112076" y="1224878"/>
                  <a:pt x="3120210" y="1224834"/>
                  <a:pt x="3127811" y="1225922"/>
                </a:cubicBezTo>
                <a:close/>
                <a:moveTo>
                  <a:pt x="1870511" y="1225922"/>
                </a:moveTo>
                <a:cubicBezTo>
                  <a:pt x="1878111" y="1227010"/>
                  <a:pt x="1885177" y="1229230"/>
                  <a:pt x="1891709" y="1232582"/>
                </a:cubicBezTo>
                <a:cubicBezTo>
                  <a:pt x="1904773" y="1239286"/>
                  <a:pt x="1913868" y="1248980"/>
                  <a:pt x="1918995" y="1261664"/>
                </a:cubicBezTo>
                <a:cubicBezTo>
                  <a:pt x="1924121" y="1274348"/>
                  <a:pt x="1924795" y="1288326"/>
                  <a:pt x="1921017" y="1303599"/>
                </a:cubicBezTo>
                <a:cubicBezTo>
                  <a:pt x="1917238" y="1318871"/>
                  <a:pt x="1906981" y="1331046"/>
                  <a:pt x="1890246" y="1340123"/>
                </a:cubicBezTo>
                <a:cubicBezTo>
                  <a:pt x="1902249" y="1344253"/>
                  <a:pt x="1911771" y="1351968"/>
                  <a:pt x="1918812" y="1363268"/>
                </a:cubicBezTo>
                <a:cubicBezTo>
                  <a:pt x="1925853" y="1374568"/>
                  <a:pt x="1928205" y="1389403"/>
                  <a:pt x="1925867" y="1407773"/>
                </a:cubicBezTo>
                <a:cubicBezTo>
                  <a:pt x="1923530" y="1426143"/>
                  <a:pt x="1915191" y="1441057"/>
                  <a:pt x="1900851" y="1452515"/>
                </a:cubicBezTo>
                <a:cubicBezTo>
                  <a:pt x="1886511" y="1463972"/>
                  <a:pt x="1870306" y="1469468"/>
                  <a:pt x="1852238" y="1469002"/>
                </a:cubicBezTo>
                <a:cubicBezTo>
                  <a:pt x="1834169" y="1468536"/>
                  <a:pt x="1818470" y="1462832"/>
                  <a:pt x="1805141" y="1451891"/>
                </a:cubicBezTo>
                <a:cubicBezTo>
                  <a:pt x="1791812" y="1440949"/>
                  <a:pt x="1783233" y="1424121"/>
                  <a:pt x="1779404" y="1401406"/>
                </a:cubicBezTo>
                <a:lnTo>
                  <a:pt x="1810959" y="1395297"/>
                </a:lnTo>
                <a:cubicBezTo>
                  <a:pt x="1815061" y="1409135"/>
                  <a:pt x="1820833" y="1419342"/>
                  <a:pt x="1828275" y="1425917"/>
                </a:cubicBezTo>
                <a:cubicBezTo>
                  <a:pt x="1835718" y="1432492"/>
                  <a:pt x="1844770" y="1435808"/>
                  <a:pt x="1855432" y="1435866"/>
                </a:cubicBezTo>
                <a:cubicBezTo>
                  <a:pt x="1866094" y="1435923"/>
                  <a:pt x="1874759" y="1431588"/>
                  <a:pt x="1881427" y="1422863"/>
                </a:cubicBezTo>
                <a:cubicBezTo>
                  <a:pt x="1888095" y="1414137"/>
                  <a:pt x="1890999" y="1404138"/>
                  <a:pt x="1890139" y="1392866"/>
                </a:cubicBezTo>
                <a:cubicBezTo>
                  <a:pt x="1889278" y="1381595"/>
                  <a:pt x="1884958" y="1372883"/>
                  <a:pt x="1877179" y="1366731"/>
                </a:cubicBezTo>
                <a:cubicBezTo>
                  <a:pt x="1869399" y="1360579"/>
                  <a:pt x="1855249" y="1356041"/>
                  <a:pt x="1834728" y="1353115"/>
                </a:cubicBezTo>
                <a:lnTo>
                  <a:pt x="1834728" y="1329562"/>
                </a:lnTo>
                <a:cubicBezTo>
                  <a:pt x="1854833" y="1327654"/>
                  <a:pt x="1868858" y="1322947"/>
                  <a:pt x="1876802" y="1315440"/>
                </a:cubicBezTo>
                <a:cubicBezTo>
                  <a:pt x="1884747" y="1307933"/>
                  <a:pt x="1888300" y="1298217"/>
                  <a:pt x="1887461" y="1286294"/>
                </a:cubicBezTo>
                <a:cubicBezTo>
                  <a:pt x="1886622" y="1274370"/>
                  <a:pt x="1881409" y="1265737"/>
                  <a:pt x="1871823" y="1260395"/>
                </a:cubicBezTo>
                <a:cubicBezTo>
                  <a:pt x="1862236" y="1255053"/>
                  <a:pt x="1851962" y="1254487"/>
                  <a:pt x="1840999" y="1258696"/>
                </a:cubicBezTo>
                <a:cubicBezTo>
                  <a:pt x="1830035" y="1262905"/>
                  <a:pt x="1820790" y="1275650"/>
                  <a:pt x="1813261" y="1296930"/>
                </a:cubicBezTo>
                <a:lnTo>
                  <a:pt x="1782093" y="1292091"/>
                </a:lnTo>
                <a:cubicBezTo>
                  <a:pt x="1787656" y="1273018"/>
                  <a:pt x="1795382" y="1257832"/>
                  <a:pt x="1805270" y="1246532"/>
                </a:cubicBezTo>
                <a:cubicBezTo>
                  <a:pt x="1815157" y="1235232"/>
                  <a:pt x="1828770" y="1228406"/>
                  <a:pt x="1846107" y="1226054"/>
                </a:cubicBezTo>
                <a:cubicBezTo>
                  <a:pt x="1854776" y="1224878"/>
                  <a:pt x="1862910" y="1224834"/>
                  <a:pt x="1870511" y="1225922"/>
                </a:cubicBezTo>
                <a:close/>
                <a:moveTo>
                  <a:pt x="2879741" y="1223526"/>
                </a:moveTo>
                <a:cubicBezTo>
                  <a:pt x="2891879" y="1222639"/>
                  <a:pt x="2901564" y="1224575"/>
                  <a:pt x="2908797" y="1229334"/>
                </a:cubicBezTo>
                <a:cubicBezTo>
                  <a:pt x="2918441" y="1235680"/>
                  <a:pt x="2916401" y="1241326"/>
                  <a:pt x="2902677" y="1246274"/>
                </a:cubicBezTo>
                <a:cubicBezTo>
                  <a:pt x="2888953" y="1251221"/>
                  <a:pt x="2869214" y="1255473"/>
                  <a:pt x="2843459" y="1259029"/>
                </a:cubicBezTo>
                <a:cubicBezTo>
                  <a:pt x="2816227" y="1263589"/>
                  <a:pt x="2795699" y="1262252"/>
                  <a:pt x="2781875" y="1255018"/>
                </a:cubicBezTo>
                <a:cubicBezTo>
                  <a:pt x="2768051" y="1247783"/>
                  <a:pt x="2768413" y="1243277"/>
                  <a:pt x="2782961" y="1241498"/>
                </a:cubicBezTo>
                <a:cubicBezTo>
                  <a:pt x="2797510" y="1239720"/>
                  <a:pt x="2810527" y="1237508"/>
                  <a:pt x="2822013" y="1234862"/>
                </a:cubicBezTo>
                <a:cubicBezTo>
                  <a:pt x="2833500" y="1232217"/>
                  <a:pt x="2848424" y="1229048"/>
                  <a:pt x="2866787" y="1225355"/>
                </a:cubicBezTo>
                <a:cubicBezTo>
                  <a:pt x="2871378" y="1224432"/>
                  <a:pt x="2875696" y="1223822"/>
                  <a:pt x="2879741" y="1223526"/>
                </a:cubicBezTo>
                <a:close/>
                <a:moveTo>
                  <a:pt x="4801651" y="1218504"/>
                </a:moveTo>
                <a:cubicBezTo>
                  <a:pt x="4808362" y="1218504"/>
                  <a:pt x="4817297" y="1219895"/>
                  <a:pt x="4828453" y="1222677"/>
                </a:cubicBezTo>
                <a:cubicBezTo>
                  <a:pt x="4840313" y="1224670"/>
                  <a:pt x="4849171" y="1229686"/>
                  <a:pt x="4855029" y="1237723"/>
                </a:cubicBezTo>
                <a:cubicBezTo>
                  <a:pt x="4860887" y="1245761"/>
                  <a:pt x="4861543" y="1253587"/>
                  <a:pt x="4856997" y="1261202"/>
                </a:cubicBezTo>
                <a:cubicBezTo>
                  <a:pt x="4852451" y="1268816"/>
                  <a:pt x="4843858" y="1268397"/>
                  <a:pt x="4831217" y="1259943"/>
                </a:cubicBezTo>
                <a:cubicBezTo>
                  <a:pt x="4818576" y="1251490"/>
                  <a:pt x="4808226" y="1242470"/>
                  <a:pt x="4800167" y="1232883"/>
                </a:cubicBezTo>
                <a:cubicBezTo>
                  <a:pt x="4792107" y="1223297"/>
                  <a:pt x="4792603" y="1218504"/>
                  <a:pt x="4801651" y="1218504"/>
                </a:cubicBezTo>
                <a:close/>
                <a:moveTo>
                  <a:pt x="515401" y="1218504"/>
                </a:moveTo>
                <a:cubicBezTo>
                  <a:pt x="522112" y="1218504"/>
                  <a:pt x="531046" y="1219895"/>
                  <a:pt x="542203" y="1222677"/>
                </a:cubicBezTo>
                <a:cubicBezTo>
                  <a:pt x="554062" y="1224670"/>
                  <a:pt x="562921" y="1229686"/>
                  <a:pt x="568779" y="1237723"/>
                </a:cubicBezTo>
                <a:cubicBezTo>
                  <a:pt x="574637" y="1245761"/>
                  <a:pt x="575293" y="1253587"/>
                  <a:pt x="570747" y="1261202"/>
                </a:cubicBezTo>
                <a:cubicBezTo>
                  <a:pt x="566201" y="1268816"/>
                  <a:pt x="557608" y="1268397"/>
                  <a:pt x="544967" y="1259943"/>
                </a:cubicBezTo>
                <a:cubicBezTo>
                  <a:pt x="532326" y="1251490"/>
                  <a:pt x="521976" y="1242470"/>
                  <a:pt x="513917" y="1232883"/>
                </a:cubicBezTo>
                <a:cubicBezTo>
                  <a:pt x="505858" y="1223297"/>
                  <a:pt x="506353" y="1218504"/>
                  <a:pt x="515401" y="1218504"/>
                </a:cubicBezTo>
                <a:close/>
                <a:moveTo>
                  <a:pt x="2099661" y="1212048"/>
                </a:moveTo>
                <a:cubicBezTo>
                  <a:pt x="2103549" y="1211512"/>
                  <a:pt x="2107904" y="1211986"/>
                  <a:pt x="2112725" y="1213470"/>
                </a:cubicBezTo>
                <a:cubicBezTo>
                  <a:pt x="2122369" y="1216439"/>
                  <a:pt x="2128661" y="1221902"/>
                  <a:pt x="2131601" y="1229861"/>
                </a:cubicBezTo>
                <a:cubicBezTo>
                  <a:pt x="2134540" y="1237820"/>
                  <a:pt x="2134354" y="1246586"/>
                  <a:pt x="2131041" y="1256158"/>
                </a:cubicBezTo>
                <a:cubicBezTo>
                  <a:pt x="2127729" y="1265730"/>
                  <a:pt x="2122817" y="1274710"/>
                  <a:pt x="2116307" y="1283099"/>
                </a:cubicBezTo>
                <a:cubicBezTo>
                  <a:pt x="2109796" y="1291488"/>
                  <a:pt x="2100952" y="1300164"/>
                  <a:pt x="2089774" y="1309127"/>
                </a:cubicBezTo>
                <a:cubicBezTo>
                  <a:pt x="2078596" y="1318089"/>
                  <a:pt x="2071332" y="1321674"/>
                  <a:pt x="2067984" y="1319882"/>
                </a:cubicBezTo>
                <a:cubicBezTo>
                  <a:pt x="2064636" y="1318089"/>
                  <a:pt x="2067088" y="1312694"/>
                  <a:pt x="2075341" y="1303695"/>
                </a:cubicBezTo>
                <a:cubicBezTo>
                  <a:pt x="2083593" y="1294697"/>
                  <a:pt x="2089458" y="1287373"/>
                  <a:pt x="2092936" y="1281723"/>
                </a:cubicBezTo>
                <a:cubicBezTo>
                  <a:pt x="2096413" y="1276073"/>
                  <a:pt x="2100368" y="1270344"/>
                  <a:pt x="2104799" y="1264536"/>
                </a:cubicBezTo>
                <a:cubicBezTo>
                  <a:pt x="2096238" y="1264536"/>
                  <a:pt x="2089824" y="1261582"/>
                  <a:pt x="2085558" y="1255674"/>
                </a:cubicBezTo>
                <a:cubicBezTo>
                  <a:pt x="2081292" y="1249765"/>
                  <a:pt x="2079388" y="1243069"/>
                  <a:pt x="2079847" y="1235583"/>
                </a:cubicBezTo>
                <a:cubicBezTo>
                  <a:pt x="2080306" y="1228097"/>
                  <a:pt x="2083489" y="1221799"/>
                  <a:pt x="2089398" y="1216686"/>
                </a:cubicBezTo>
                <a:cubicBezTo>
                  <a:pt x="2092352" y="1214130"/>
                  <a:pt x="2095773" y="1212584"/>
                  <a:pt x="2099661" y="1212048"/>
                </a:cubicBezTo>
                <a:close/>
                <a:moveTo>
                  <a:pt x="2029472" y="1212048"/>
                </a:moveTo>
                <a:cubicBezTo>
                  <a:pt x="2033360" y="1211512"/>
                  <a:pt x="2037715" y="1211986"/>
                  <a:pt x="2042537" y="1213470"/>
                </a:cubicBezTo>
                <a:cubicBezTo>
                  <a:pt x="2052181" y="1216439"/>
                  <a:pt x="2058473" y="1221902"/>
                  <a:pt x="2061413" y="1229861"/>
                </a:cubicBezTo>
                <a:cubicBezTo>
                  <a:pt x="2064352" y="1237820"/>
                  <a:pt x="2064166" y="1246586"/>
                  <a:pt x="2060853" y="1256158"/>
                </a:cubicBezTo>
                <a:cubicBezTo>
                  <a:pt x="2057541" y="1265730"/>
                  <a:pt x="2052629" y="1274710"/>
                  <a:pt x="2046119" y="1283099"/>
                </a:cubicBezTo>
                <a:cubicBezTo>
                  <a:pt x="2039608" y="1291488"/>
                  <a:pt x="2030764" y="1300164"/>
                  <a:pt x="2019586" y="1309127"/>
                </a:cubicBezTo>
                <a:cubicBezTo>
                  <a:pt x="2008408" y="1318089"/>
                  <a:pt x="2001144" y="1321674"/>
                  <a:pt x="1997796" y="1319882"/>
                </a:cubicBezTo>
                <a:cubicBezTo>
                  <a:pt x="1994447" y="1318089"/>
                  <a:pt x="1996900" y="1312694"/>
                  <a:pt x="2005152" y="1303695"/>
                </a:cubicBezTo>
                <a:cubicBezTo>
                  <a:pt x="2013405" y="1294697"/>
                  <a:pt x="2019270" y="1287373"/>
                  <a:pt x="2022748" y="1281723"/>
                </a:cubicBezTo>
                <a:cubicBezTo>
                  <a:pt x="2026225" y="1276073"/>
                  <a:pt x="2030180" y="1270344"/>
                  <a:pt x="2034611" y="1264536"/>
                </a:cubicBezTo>
                <a:cubicBezTo>
                  <a:pt x="2026050" y="1264536"/>
                  <a:pt x="2019636" y="1261582"/>
                  <a:pt x="2015370" y="1255674"/>
                </a:cubicBezTo>
                <a:cubicBezTo>
                  <a:pt x="2011103" y="1249765"/>
                  <a:pt x="2009200" y="1243069"/>
                  <a:pt x="2009659" y="1235583"/>
                </a:cubicBezTo>
                <a:cubicBezTo>
                  <a:pt x="2010118" y="1228097"/>
                  <a:pt x="2013301" y="1221799"/>
                  <a:pt x="2019209" y="1216686"/>
                </a:cubicBezTo>
                <a:cubicBezTo>
                  <a:pt x="2022163" y="1214130"/>
                  <a:pt x="2025584" y="1212584"/>
                  <a:pt x="2029472" y="1212048"/>
                </a:cubicBezTo>
                <a:close/>
                <a:moveTo>
                  <a:pt x="1703710" y="1208960"/>
                </a:moveTo>
                <a:cubicBezTo>
                  <a:pt x="1705169" y="1208798"/>
                  <a:pt x="1706386" y="1208982"/>
                  <a:pt x="1707359" y="1209513"/>
                </a:cubicBezTo>
                <a:cubicBezTo>
                  <a:pt x="1711252" y="1211635"/>
                  <a:pt x="1708775" y="1217034"/>
                  <a:pt x="1699927" y="1225710"/>
                </a:cubicBezTo>
                <a:cubicBezTo>
                  <a:pt x="1691079" y="1234386"/>
                  <a:pt x="1684476" y="1241778"/>
                  <a:pt x="1680116" y="1247887"/>
                </a:cubicBezTo>
                <a:cubicBezTo>
                  <a:pt x="1675757" y="1253996"/>
                  <a:pt x="1671942" y="1260392"/>
                  <a:pt x="1668673" y="1267074"/>
                </a:cubicBezTo>
                <a:cubicBezTo>
                  <a:pt x="1678266" y="1266171"/>
                  <a:pt x="1685386" y="1269042"/>
                  <a:pt x="1690032" y="1275689"/>
                </a:cubicBezTo>
                <a:cubicBezTo>
                  <a:pt x="1694679" y="1282336"/>
                  <a:pt x="1696503" y="1289251"/>
                  <a:pt x="1695507" y="1296436"/>
                </a:cubicBezTo>
                <a:cubicBezTo>
                  <a:pt x="1694510" y="1303620"/>
                  <a:pt x="1690585" y="1309772"/>
                  <a:pt x="1683730" y="1314892"/>
                </a:cubicBezTo>
                <a:cubicBezTo>
                  <a:pt x="1676875" y="1320011"/>
                  <a:pt x="1668985" y="1321337"/>
                  <a:pt x="1660058" y="1318871"/>
                </a:cubicBezTo>
                <a:cubicBezTo>
                  <a:pt x="1651131" y="1316404"/>
                  <a:pt x="1644907" y="1311070"/>
                  <a:pt x="1641387" y="1302867"/>
                </a:cubicBezTo>
                <a:cubicBezTo>
                  <a:pt x="1637866" y="1294665"/>
                  <a:pt x="1637719" y="1285387"/>
                  <a:pt x="1640946" y="1275033"/>
                </a:cubicBezTo>
                <a:cubicBezTo>
                  <a:pt x="1644172" y="1264679"/>
                  <a:pt x="1649242" y="1255121"/>
                  <a:pt x="1656154" y="1246360"/>
                </a:cubicBezTo>
                <a:cubicBezTo>
                  <a:pt x="1663066" y="1237598"/>
                  <a:pt x="1672355" y="1228736"/>
                  <a:pt x="1684020" y="1219773"/>
                </a:cubicBezTo>
                <a:cubicBezTo>
                  <a:pt x="1692770" y="1213051"/>
                  <a:pt x="1699333" y="1209447"/>
                  <a:pt x="1703710" y="1208960"/>
                </a:cubicBezTo>
                <a:close/>
                <a:moveTo>
                  <a:pt x="1630818" y="1208960"/>
                </a:moveTo>
                <a:cubicBezTo>
                  <a:pt x="1632278" y="1208798"/>
                  <a:pt x="1633496" y="1208982"/>
                  <a:pt x="1634471" y="1209513"/>
                </a:cubicBezTo>
                <a:cubicBezTo>
                  <a:pt x="1638372" y="1211635"/>
                  <a:pt x="1635898" y="1217034"/>
                  <a:pt x="1627050" y="1225710"/>
                </a:cubicBezTo>
                <a:cubicBezTo>
                  <a:pt x="1618202" y="1234386"/>
                  <a:pt x="1611599" y="1241774"/>
                  <a:pt x="1607239" y="1247876"/>
                </a:cubicBezTo>
                <a:cubicBezTo>
                  <a:pt x="1602880" y="1253978"/>
                  <a:pt x="1599058" y="1260377"/>
                  <a:pt x="1595774" y="1267074"/>
                </a:cubicBezTo>
                <a:cubicBezTo>
                  <a:pt x="1605368" y="1266171"/>
                  <a:pt x="1612491" y="1269039"/>
                  <a:pt x="1617145" y="1275678"/>
                </a:cubicBezTo>
                <a:cubicBezTo>
                  <a:pt x="1621798" y="1282318"/>
                  <a:pt x="1623623" y="1289233"/>
                  <a:pt x="1622619" y="1296425"/>
                </a:cubicBezTo>
                <a:cubicBezTo>
                  <a:pt x="1621615" y="1303617"/>
                  <a:pt x="1617690" y="1309772"/>
                  <a:pt x="1610842" y="1314892"/>
                </a:cubicBezTo>
                <a:cubicBezTo>
                  <a:pt x="1603995" y="1320011"/>
                  <a:pt x="1596108" y="1321337"/>
                  <a:pt x="1587181" y="1318871"/>
                </a:cubicBezTo>
                <a:cubicBezTo>
                  <a:pt x="1578254" y="1316404"/>
                  <a:pt x="1572030" y="1311070"/>
                  <a:pt x="1568510" y="1302867"/>
                </a:cubicBezTo>
                <a:cubicBezTo>
                  <a:pt x="1564989" y="1294665"/>
                  <a:pt x="1564839" y="1285387"/>
                  <a:pt x="1568058" y="1275033"/>
                </a:cubicBezTo>
                <a:cubicBezTo>
                  <a:pt x="1571278" y="1264679"/>
                  <a:pt x="1576343" y="1255121"/>
                  <a:pt x="1583255" y="1246360"/>
                </a:cubicBezTo>
                <a:cubicBezTo>
                  <a:pt x="1590167" y="1237598"/>
                  <a:pt x="1599456" y="1228736"/>
                  <a:pt x="1611122" y="1219773"/>
                </a:cubicBezTo>
                <a:cubicBezTo>
                  <a:pt x="1619871" y="1213051"/>
                  <a:pt x="1626436" y="1209447"/>
                  <a:pt x="1630818" y="1208960"/>
                </a:cubicBezTo>
                <a:close/>
                <a:moveTo>
                  <a:pt x="4728945" y="1206908"/>
                </a:moveTo>
                <a:cubicBezTo>
                  <a:pt x="4730353" y="1206920"/>
                  <a:pt x="4732071" y="1207293"/>
                  <a:pt x="4734098" y="1208028"/>
                </a:cubicBezTo>
                <a:cubicBezTo>
                  <a:pt x="4742207" y="1210968"/>
                  <a:pt x="4749431" y="1215345"/>
                  <a:pt x="4755769" y="1221160"/>
                </a:cubicBezTo>
                <a:cubicBezTo>
                  <a:pt x="4762108" y="1226975"/>
                  <a:pt x="4763567" y="1231578"/>
                  <a:pt x="4760147" y="1234970"/>
                </a:cubicBezTo>
                <a:cubicBezTo>
                  <a:pt x="4756727" y="1238361"/>
                  <a:pt x="4751693" y="1247145"/>
                  <a:pt x="4745047" y="1261320"/>
                </a:cubicBezTo>
                <a:cubicBezTo>
                  <a:pt x="4738400" y="1275495"/>
                  <a:pt x="4727598" y="1296651"/>
                  <a:pt x="4712641" y="1324786"/>
                </a:cubicBezTo>
                <a:cubicBezTo>
                  <a:pt x="4726135" y="1334394"/>
                  <a:pt x="4732197" y="1344827"/>
                  <a:pt x="4730829" y="1356084"/>
                </a:cubicBezTo>
                <a:cubicBezTo>
                  <a:pt x="4729459" y="1367341"/>
                  <a:pt x="4728545" y="1386281"/>
                  <a:pt x="4728086" y="1412903"/>
                </a:cubicBezTo>
                <a:cubicBezTo>
                  <a:pt x="4727627" y="1439526"/>
                  <a:pt x="4725397" y="1460147"/>
                  <a:pt x="4721396" y="1474767"/>
                </a:cubicBezTo>
                <a:cubicBezTo>
                  <a:pt x="4717395" y="1489387"/>
                  <a:pt x="4711533" y="1490466"/>
                  <a:pt x="4703811" y="1478004"/>
                </a:cubicBezTo>
                <a:cubicBezTo>
                  <a:pt x="4696089" y="1465543"/>
                  <a:pt x="4693809" y="1454662"/>
                  <a:pt x="4696971" y="1445362"/>
                </a:cubicBezTo>
                <a:cubicBezTo>
                  <a:pt x="4700133" y="1436063"/>
                  <a:pt x="4702159" y="1424902"/>
                  <a:pt x="4703048" y="1411882"/>
                </a:cubicBezTo>
                <a:cubicBezTo>
                  <a:pt x="4703937" y="1398861"/>
                  <a:pt x="4704381" y="1383911"/>
                  <a:pt x="4704381" y="1367033"/>
                </a:cubicBezTo>
                <a:cubicBezTo>
                  <a:pt x="4704381" y="1350670"/>
                  <a:pt x="4704095" y="1340797"/>
                  <a:pt x="4703521" y="1337413"/>
                </a:cubicBezTo>
                <a:cubicBezTo>
                  <a:pt x="4696079" y="1348455"/>
                  <a:pt x="4687807" y="1358296"/>
                  <a:pt x="4678709" y="1366936"/>
                </a:cubicBezTo>
                <a:cubicBezTo>
                  <a:pt x="4669610" y="1375576"/>
                  <a:pt x="4659242" y="1382265"/>
                  <a:pt x="4647605" y="1387005"/>
                </a:cubicBezTo>
                <a:cubicBezTo>
                  <a:pt x="4635968" y="1391744"/>
                  <a:pt x="4636089" y="1387127"/>
                  <a:pt x="4647971" y="1373152"/>
                </a:cubicBezTo>
                <a:cubicBezTo>
                  <a:pt x="4659851" y="1359178"/>
                  <a:pt x="4671581" y="1343285"/>
                  <a:pt x="4683161" y="1325475"/>
                </a:cubicBezTo>
                <a:cubicBezTo>
                  <a:pt x="4694741" y="1307664"/>
                  <a:pt x="4704998" y="1287215"/>
                  <a:pt x="4713932" y="1264127"/>
                </a:cubicBezTo>
                <a:cubicBezTo>
                  <a:pt x="4722865" y="1241040"/>
                  <a:pt x="4726433" y="1225183"/>
                  <a:pt x="4724633" y="1216557"/>
                </a:cubicBezTo>
                <a:cubicBezTo>
                  <a:pt x="4723283" y="1210088"/>
                  <a:pt x="4724721" y="1206871"/>
                  <a:pt x="4728945" y="1206908"/>
                </a:cubicBezTo>
                <a:close/>
                <a:moveTo>
                  <a:pt x="442695" y="1206908"/>
                </a:moveTo>
                <a:cubicBezTo>
                  <a:pt x="444103" y="1206920"/>
                  <a:pt x="445821" y="1207293"/>
                  <a:pt x="447848" y="1208028"/>
                </a:cubicBezTo>
                <a:cubicBezTo>
                  <a:pt x="455957" y="1210968"/>
                  <a:pt x="463181" y="1215345"/>
                  <a:pt x="469520" y="1221160"/>
                </a:cubicBezTo>
                <a:cubicBezTo>
                  <a:pt x="475858" y="1226975"/>
                  <a:pt x="477317" y="1231578"/>
                  <a:pt x="473897" y="1234970"/>
                </a:cubicBezTo>
                <a:cubicBezTo>
                  <a:pt x="470477" y="1238361"/>
                  <a:pt x="465443" y="1247145"/>
                  <a:pt x="458797" y="1261320"/>
                </a:cubicBezTo>
                <a:cubicBezTo>
                  <a:pt x="452150" y="1275495"/>
                  <a:pt x="441348" y="1296651"/>
                  <a:pt x="426392" y="1324786"/>
                </a:cubicBezTo>
                <a:cubicBezTo>
                  <a:pt x="439886" y="1334394"/>
                  <a:pt x="445948" y="1344827"/>
                  <a:pt x="444578" y="1356084"/>
                </a:cubicBezTo>
                <a:cubicBezTo>
                  <a:pt x="443209" y="1367341"/>
                  <a:pt x="442295" y="1386281"/>
                  <a:pt x="441836" y="1412903"/>
                </a:cubicBezTo>
                <a:cubicBezTo>
                  <a:pt x="441377" y="1439526"/>
                  <a:pt x="439147" y="1460147"/>
                  <a:pt x="435146" y="1474767"/>
                </a:cubicBezTo>
                <a:cubicBezTo>
                  <a:pt x="431145" y="1489387"/>
                  <a:pt x="425284" y="1490466"/>
                  <a:pt x="417562" y="1478004"/>
                </a:cubicBezTo>
                <a:cubicBezTo>
                  <a:pt x="409839" y="1465543"/>
                  <a:pt x="407559" y="1454662"/>
                  <a:pt x="410721" y="1445362"/>
                </a:cubicBezTo>
                <a:cubicBezTo>
                  <a:pt x="413883" y="1436063"/>
                  <a:pt x="415909" y="1424902"/>
                  <a:pt x="416798" y="1411882"/>
                </a:cubicBezTo>
                <a:cubicBezTo>
                  <a:pt x="417687" y="1398861"/>
                  <a:pt x="418132" y="1383911"/>
                  <a:pt x="418132" y="1367033"/>
                </a:cubicBezTo>
                <a:cubicBezTo>
                  <a:pt x="418132" y="1350670"/>
                  <a:pt x="417845" y="1340797"/>
                  <a:pt x="417271" y="1337413"/>
                </a:cubicBezTo>
                <a:cubicBezTo>
                  <a:pt x="409829" y="1348455"/>
                  <a:pt x="401558" y="1358296"/>
                  <a:pt x="392459" y="1366936"/>
                </a:cubicBezTo>
                <a:cubicBezTo>
                  <a:pt x="383360" y="1375576"/>
                  <a:pt x="372992" y="1382265"/>
                  <a:pt x="361355" y="1387005"/>
                </a:cubicBezTo>
                <a:cubicBezTo>
                  <a:pt x="349718" y="1391744"/>
                  <a:pt x="349840" y="1387127"/>
                  <a:pt x="361721" y="1373152"/>
                </a:cubicBezTo>
                <a:cubicBezTo>
                  <a:pt x="373602" y="1359178"/>
                  <a:pt x="385332" y="1343285"/>
                  <a:pt x="396912" y="1325475"/>
                </a:cubicBezTo>
                <a:cubicBezTo>
                  <a:pt x="408491" y="1307664"/>
                  <a:pt x="418748" y="1287215"/>
                  <a:pt x="427682" y="1264127"/>
                </a:cubicBezTo>
                <a:cubicBezTo>
                  <a:pt x="436616" y="1241040"/>
                  <a:pt x="440183" y="1225183"/>
                  <a:pt x="438384" y="1216557"/>
                </a:cubicBezTo>
                <a:cubicBezTo>
                  <a:pt x="437034" y="1210088"/>
                  <a:pt x="438471" y="1206871"/>
                  <a:pt x="442695" y="1206908"/>
                </a:cubicBezTo>
                <a:close/>
                <a:moveTo>
                  <a:pt x="842124" y="1202637"/>
                </a:moveTo>
                <a:cubicBezTo>
                  <a:pt x="845288" y="1201531"/>
                  <a:pt x="851607" y="1202794"/>
                  <a:pt x="861083" y="1206426"/>
                </a:cubicBezTo>
                <a:cubicBezTo>
                  <a:pt x="880033" y="1213689"/>
                  <a:pt x="888365" y="1220612"/>
                  <a:pt x="886078" y="1227194"/>
                </a:cubicBezTo>
                <a:cubicBezTo>
                  <a:pt x="883790" y="1233776"/>
                  <a:pt x="881991" y="1244736"/>
                  <a:pt x="880679" y="1260073"/>
                </a:cubicBezTo>
                <a:cubicBezTo>
                  <a:pt x="879366" y="1275409"/>
                  <a:pt x="878710" y="1292141"/>
                  <a:pt x="878710" y="1310267"/>
                </a:cubicBezTo>
                <a:cubicBezTo>
                  <a:pt x="888720" y="1308560"/>
                  <a:pt x="897786" y="1306642"/>
                  <a:pt x="905910" y="1304513"/>
                </a:cubicBezTo>
                <a:cubicBezTo>
                  <a:pt x="914034" y="1302383"/>
                  <a:pt x="923022" y="1299659"/>
                  <a:pt x="932873" y="1296339"/>
                </a:cubicBezTo>
                <a:cubicBezTo>
                  <a:pt x="942725" y="1293019"/>
                  <a:pt x="952806" y="1293948"/>
                  <a:pt x="963117" y="1299124"/>
                </a:cubicBezTo>
                <a:cubicBezTo>
                  <a:pt x="973427" y="1304301"/>
                  <a:pt x="972689" y="1309715"/>
                  <a:pt x="960901" y="1315365"/>
                </a:cubicBezTo>
                <a:cubicBezTo>
                  <a:pt x="949114" y="1321015"/>
                  <a:pt x="934770" y="1324754"/>
                  <a:pt x="917870" y="1326582"/>
                </a:cubicBezTo>
                <a:cubicBezTo>
                  <a:pt x="900970" y="1328411"/>
                  <a:pt x="887831" y="1329325"/>
                  <a:pt x="878452" y="1329325"/>
                </a:cubicBezTo>
                <a:cubicBezTo>
                  <a:pt x="877678" y="1345544"/>
                  <a:pt x="876853" y="1378784"/>
                  <a:pt x="875979" y="1429047"/>
                </a:cubicBezTo>
                <a:cubicBezTo>
                  <a:pt x="899984" y="1427283"/>
                  <a:pt x="919541" y="1425734"/>
                  <a:pt x="934648" y="1424401"/>
                </a:cubicBezTo>
                <a:cubicBezTo>
                  <a:pt x="949755" y="1423067"/>
                  <a:pt x="961780" y="1421482"/>
                  <a:pt x="970721" y="1419647"/>
                </a:cubicBezTo>
                <a:cubicBezTo>
                  <a:pt x="979662" y="1417811"/>
                  <a:pt x="989055" y="1418338"/>
                  <a:pt x="998899" y="1421228"/>
                </a:cubicBezTo>
                <a:cubicBezTo>
                  <a:pt x="1008744" y="1424117"/>
                  <a:pt x="1016817" y="1430441"/>
                  <a:pt x="1023120" y="1440200"/>
                </a:cubicBezTo>
                <a:cubicBezTo>
                  <a:pt x="1029422" y="1449958"/>
                  <a:pt x="1019936" y="1453938"/>
                  <a:pt x="994662" y="1452138"/>
                </a:cubicBezTo>
                <a:cubicBezTo>
                  <a:pt x="969387" y="1450338"/>
                  <a:pt x="946708" y="1449664"/>
                  <a:pt x="926625" y="1450116"/>
                </a:cubicBezTo>
                <a:cubicBezTo>
                  <a:pt x="906541" y="1450568"/>
                  <a:pt x="884027" y="1451909"/>
                  <a:pt x="859082" y="1454139"/>
                </a:cubicBezTo>
                <a:cubicBezTo>
                  <a:pt x="834137" y="1456368"/>
                  <a:pt x="811010" y="1458839"/>
                  <a:pt x="789701" y="1461549"/>
                </a:cubicBezTo>
                <a:cubicBezTo>
                  <a:pt x="768391" y="1464259"/>
                  <a:pt x="754327" y="1466295"/>
                  <a:pt x="747508" y="1467658"/>
                </a:cubicBezTo>
                <a:cubicBezTo>
                  <a:pt x="740690" y="1469020"/>
                  <a:pt x="732028" y="1464955"/>
                  <a:pt x="721524" y="1455461"/>
                </a:cubicBezTo>
                <a:cubicBezTo>
                  <a:pt x="711020" y="1445968"/>
                  <a:pt x="712092" y="1441222"/>
                  <a:pt x="724740" y="1441222"/>
                </a:cubicBezTo>
                <a:cubicBezTo>
                  <a:pt x="734806" y="1441222"/>
                  <a:pt x="751434" y="1440329"/>
                  <a:pt x="774622" y="1438544"/>
                </a:cubicBezTo>
                <a:cubicBezTo>
                  <a:pt x="797810" y="1436758"/>
                  <a:pt x="823450" y="1434618"/>
                  <a:pt x="851543" y="1432123"/>
                </a:cubicBezTo>
                <a:lnTo>
                  <a:pt x="851543" y="1288735"/>
                </a:lnTo>
                <a:cubicBezTo>
                  <a:pt x="851543" y="1249973"/>
                  <a:pt x="848395" y="1224749"/>
                  <a:pt x="842100" y="1213062"/>
                </a:cubicBezTo>
                <a:cubicBezTo>
                  <a:pt x="838952" y="1207218"/>
                  <a:pt x="838960" y="1203743"/>
                  <a:pt x="842124" y="1202637"/>
                </a:cubicBezTo>
                <a:close/>
                <a:moveTo>
                  <a:pt x="1271763" y="1200691"/>
                </a:moveTo>
                <a:cubicBezTo>
                  <a:pt x="1273651" y="1200633"/>
                  <a:pt x="1275986" y="1201018"/>
                  <a:pt x="1278766" y="1201844"/>
                </a:cubicBezTo>
                <a:cubicBezTo>
                  <a:pt x="1289887" y="1205150"/>
                  <a:pt x="1298236" y="1208996"/>
                  <a:pt x="1303815" y="1213384"/>
                </a:cubicBezTo>
                <a:cubicBezTo>
                  <a:pt x="1309393" y="1217772"/>
                  <a:pt x="1310049" y="1222591"/>
                  <a:pt x="1305783" y="1227839"/>
                </a:cubicBezTo>
                <a:cubicBezTo>
                  <a:pt x="1301517" y="1233088"/>
                  <a:pt x="1296476" y="1241520"/>
                  <a:pt x="1290661" y="1253135"/>
                </a:cubicBezTo>
                <a:cubicBezTo>
                  <a:pt x="1284846" y="1264751"/>
                  <a:pt x="1276274" y="1276596"/>
                  <a:pt x="1264946" y="1288670"/>
                </a:cubicBezTo>
                <a:cubicBezTo>
                  <a:pt x="1293296" y="1287882"/>
                  <a:pt x="1310823" y="1284985"/>
                  <a:pt x="1317528" y="1279980"/>
                </a:cubicBezTo>
                <a:cubicBezTo>
                  <a:pt x="1324232" y="1274976"/>
                  <a:pt x="1332000" y="1274402"/>
                  <a:pt x="1340834" y="1278259"/>
                </a:cubicBezTo>
                <a:cubicBezTo>
                  <a:pt x="1349668" y="1282117"/>
                  <a:pt x="1356777" y="1286939"/>
                  <a:pt x="1362161" y="1292725"/>
                </a:cubicBezTo>
                <a:cubicBezTo>
                  <a:pt x="1367546" y="1298511"/>
                  <a:pt x="1367951" y="1303896"/>
                  <a:pt x="1363377" y="1308879"/>
                </a:cubicBezTo>
                <a:cubicBezTo>
                  <a:pt x="1358802" y="1313863"/>
                  <a:pt x="1355629" y="1325679"/>
                  <a:pt x="1353858" y="1344328"/>
                </a:cubicBezTo>
                <a:cubicBezTo>
                  <a:pt x="1352088" y="1362978"/>
                  <a:pt x="1350528" y="1381735"/>
                  <a:pt x="1349180" y="1400599"/>
                </a:cubicBezTo>
                <a:cubicBezTo>
                  <a:pt x="1347832" y="1419464"/>
                  <a:pt x="1343853" y="1435736"/>
                  <a:pt x="1337242" y="1449417"/>
                </a:cubicBezTo>
                <a:cubicBezTo>
                  <a:pt x="1330631" y="1463098"/>
                  <a:pt x="1320374" y="1473498"/>
                  <a:pt x="1306471" y="1480618"/>
                </a:cubicBezTo>
                <a:cubicBezTo>
                  <a:pt x="1292568" y="1487738"/>
                  <a:pt x="1285090" y="1485949"/>
                  <a:pt x="1284036" y="1475251"/>
                </a:cubicBezTo>
                <a:cubicBezTo>
                  <a:pt x="1282982" y="1464553"/>
                  <a:pt x="1277260" y="1452378"/>
                  <a:pt x="1266871" y="1438726"/>
                </a:cubicBezTo>
                <a:cubicBezTo>
                  <a:pt x="1256481" y="1425074"/>
                  <a:pt x="1257887" y="1421446"/>
                  <a:pt x="1271087" y="1427842"/>
                </a:cubicBezTo>
                <a:cubicBezTo>
                  <a:pt x="1284287" y="1434238"/>
                  <a:pt x="1293504" y="1437837"/>
                  <a:pt x="1298738" y="1438640"/>
                </a:cubicBezTo>
                <a:cubicBezTo>
                  <a:pt x="1303972" y="1439443"/>
                  <a:pt x="1308845" y="1434636"/>
                  <a:pt x="1313355" y="1424218"/>
                </a:cubicBezTo>
                <a:cubicBezTo>
                  <a:pt x="1317865" y="1413799"/>
                  <a:pt x="1321019" y="1398022"/>
                  <a:pt x="1322819" y="1376884"/>
                </a:cubicBezTo>
                <a:cubicBezTo>
                  <a:pt x="1324619" y="1355747"/>
                  <a:pt x="1325519" y="1338065"/>
                  <a:pt x="1325519" y="1323840"/>
                </a:cubicBezTo>
                <a:cubicBezTo>
                  <a:pt x="1325519" y="1311005"/>
                  <a:pt x="1324282" y="1303760"/>
                  <a:pt x="1321808" y="1302104"/>
                </a:cubicBezTo>
                <a:cubicBezTo>
                  <a:pt x="1319334" y="1300447"/>
                  <a:pt x="1313186" y="1300852"/>
                  <a:pt x="1303363" y="1303319"/>
                </a:cubicBezTo>
                <a:lnTo>
                  <a:pt x="1275228" y="1310374"/>
                </a:lnTo>
                <a:cubicBezTo>
                  <a:pt x="1268402" y="1311306"/>
                  <a:pt x="1262336" y="1309069"/>
                  <a:pt x="1257030" y="1303663"/>
                </a:cubicBezTo>
                <a:cubicBezTo>
                  <a:pt x="1243306" y="1319251"/>
                  <a:pt x="1229020" y="1331247"/>
                  <a:pt x="1214170" y="1339650"/>
                </a:cubicBezTo>
                <a:cubicBezTo>
                  <a:pt x="1210458" y="1341751"/>
                  <a:pt x="1207663" y="1343029"/>
                  <a:pt x="1205786" y="1343485"/>
                </a:cubicBezTo>
                <a:lnTo>
                  <a:pt x="1204123" y="1342852"/>
                </a:lnTo>
                <a:lnTo>
                  <a:pt x="1203805" y="1348415"/>
                </a:lnTo>
                <a:cubicBezTo>
                  <a:pt x="1203599" y="1355747"/>
                  <a:pt x="1203720" y="1364810"/>
                  <a:pt x="1204168" y="1375604"/>
                </a:cubicBezTo>
                <a:cubicBezTo>
                  <a:pt x="1205065" y="1397193"/>
                  <a:pt x="1204355" y="1413541"/>
                  <a:pt x="1202039" y="1424648"/>
                </a:cubicBezTo>
                <a:cubicBezTo>
                  <a:pt x="1199723" y="1435754"/>
                  <a:pt x="1196611" y="1444688"/>
                  <a:pt x="1192703" y="1451450"/>
                </a:cubicBezTo>
                <a:cubicBezTo>
                  <a:pt x="1188795" y="1458211"/>
                  <a:pt x="1184612" y="1458312"/>
                  <a:pt x="1180152" y="1451751"/>
                </a:cubicBezTo>
                <a:cubicBezTo>
                  <a:pt x="1175692" y="1445190"/>
                  <a:pt x="1172279" y="1439741"/>
                  <a:pt x="1169913" y="1435403"/>
                </a:cubicBezTo>
                <a:cubicBezTo>
                  <a:pt x="1167547" y="1431065"/>
                  <a:pt x="1165235" y="1428720"/>
                  <a:pt x="1162976" y="1428369"/>
                </a:cubicBezTo>
                <a:cubicBezTo>
                  <a:pt x="1160717" y="1428018"/>
                  <a:pt x="1149493" y="1429491"/>
                  <a:pt x="1129302" y="1432790"/>
                </a:cubicBezTo>
                <a:cubicBezTo>
                  <a:pt x="1124598" y="1452894"/>
                  <a:pt x="1119231" y="1458394"/>
                  <a:pt x="1113201" y="1449288"/>
                </a:cubicBezTo>
                <a:cubicBezTo>
                  <a:pt x="1107171" y="1440182"/>
                  <a:pt x="1104156" y="1428057"/>
                  <a:pt x="1104156" y="1412914"/>
                </a:cubicBezTo>
                <a:cubicBezTo>
                  <a:pt x="1104156" y="1398645"/>
                  <a:pt x="1103715" y="1380917"/>
                  <a:pt x="1102833" y="1359730"/>
                </a:cubicBezTo>
                <a:cubicBezTo>
                  <a:pt x="1101951" y="1338542"/>
                  <a:pt x="1098803" y="1323205"/>
                  <a:pt x="1093390" y="1313719"/>
                </a:cubicBezTo>
                <a:cubicBezTo>
                  <a:pt x="1087977" y="1304233"/>
                  <a:pt x="1088898" y="1299490"/>
                  <a:pt x="1096154" y="1299490"/>
                </a:cubicBezTo>
                <a:cubicBezTo>
                  <a:pt x="1100944" y="1299490"/>
                  <a:pt x="1106544" y="1299927"/>
                  <a:pt x="1112954" y="1300802"/>
                </a:cubicBezTo>
                <a:cubicBezTo>
                  <a:pt x="1119837" y="1292155"/>
                  <a:pt x="1127516" y="1278783"/>
                  <a:pt x="1135991" y="1260686"/>
                </a:cubicBezTo>
                <a:cubicBezTo>
                  <a:pt x="1144466" y="1242588"/>
                  <a:pt x="1147130" y="1228330"/>
                  <a:pt x="1143982" y="1217912"/>
                </a:cubicBezTo>
                <a:cubicBezTo>
                  <a:pt x="1140835" y="1207494"/>
                  <a:pt x="1148761" y="1206408"/>
                  <a:pt x="1167762" y="1214653"/>
                </a:cubicBezTo>
                <a:cubicBezTo>
                  <a:pt x="1183966" y="1222483"/>
                  <a:pt x="1188975" y="1229377"/>
                  <a:pt x="1182787" y="1235336"/>
                </a:cubicBezTo>
                <a:cubicBezTo>
                  <a:pt x="1176599" y="1241294"/>
                  <a:pt x="1169935" y="1249629"/>
                  <a:pt x="1162793" y="1260341"/>
                </a:cubicBezTo>
                <a:cubicBezTo>
                  <a:pt x="1155652" y="1271054"/>
                  <a:pt x="1144710" y="1284540"/>
                  <a:pt x="1129968" y="1300802"/>
                </a:cubicBezTo>
                <a:cubicBezTo>
                  <a:pt x="1147320" y="1298307"/>
                  <a:pt x="1159380" y="1294084"/>
                  <a:pt x="1166149" y="1288133"/>
                </a:cubicBezTo>
                <a:cubicBezTo>
                  <a:pt x="1172917" y="1282181"/>
                  <a:pt x="1180245" y="1281127"/>
                  <a:pt x="1188132" y="1284971"/>
                </a:cubicBezTo>
                <a:cubicBezTo>
                  <a:pt x="1196019" y="1288814"/>
                  <a:pt x="1202921" y="1292815"/>
                  <a:pt x="1208836" y="1296973"/>
                </a:cubicBezTo>
                <a:cubicBezTo>
                  <a:pt x="1214751" y="1301132"/>
                  <a:pt x="1216089" y="1306011"/>
                  <a:pt x="1212848" y="1311611"/>
                </a:cubicBezTo>
                <a:cubicBezTo>
                  <a:pt x="1209607" y="1317211"/>
                  <a:pt x="1207126" y="1323879"/>
                  <a:pt x="1205405" y="1331616"/>
                </a:cubicBezTo>
                <a:cubicBezTo>
                  <a:pt x="1204975" y="1333550"/>
                  <a:pt x="1204626" y="1335917"/>
                  <a:pt x="1204360" y="1338717"/>
                </a:cubicBezTo>
                <a:lnTo>
                  <a:pt x="1204339" y="1339089"/>
                </a:lnTo>
                <a:lnTo>
                  <a:pt x="1205527" y="1336355"/>
                </a:lnTo>
                <a:cubicBezTo>
                  <a:pt x="1207319" y="1333522"/>
                  <a:pt x="1210028" y="1329866"/>
                  <a:pt x="1213654" y="1325389"/>
                </a:cubicBezTo>
                <a:cubicBezTo>
                  <a:pt x="1228159" y="1307478"/>
                  <a:pt x="1241431" y="1287003"/>
                  <a:pt x="1253470" y="1263966"/>
                </a:cubicBezTo>
                <a:cubicBezTo>
                  <a:pt x="1265508" y="1240928"/>
                  <a:pt x="1269954" y="1223989"/>
                  <a:pt x="1266806" y="1213148"/>
                </a:cubicBezTo>
                <a:cubicBezTo>
                  <a:pt x="1264445" y="1205017"/>
                  <a:pt x="1266098" y="1200865"/>
                  <a:pt x="1271763" y="1200691"/>
                </a:cubicBezTo>
                <a:close/>
                <a:moveTo>
                  <a:pt x="3714038" y="1195463"/>
                </a:moveTo>
                <a:cubicBezTo>
                  <a:pt x="3715579" y="1195116"/>
                  <a:pt x="3717601" y="1195178"/>
                  <a:pt x="3720106" y="1195649"/>
                </a:cubicBezTo>
                <a:cubicBezTo>
                  <a:pt x="3730122" y="1197535"/>
                  <a:pt x="3739820" y="1201070"/>
                  <a:pt x="3749199" y="1206254"/>
                </a:cubicBezTo>
                <a:cubicBezTo>
                  <a:pt x="3758577" y="1211438"/>
                  <a:pt x="3761244" y="1217041"/>
                  <a:pt x="3757200" y="1223064"/>
                </a:cubicBezTo>
                <a:cubicBezTo>
                  <a:pt x="3753156" y="1229087"/>
                  <a:pt x="3751134" y="1253200"/>
                  <a:pt x="3751134" y="1295403"/>
                </a:cubicBezTo>
                <a:cubicBezTo>
                  <a:pt x="3764743" y="1294600"/>
                  <a:pt x="3778477" y="1293080"/>
                  <a:pt x="3792337" y="1290843"/>
                </a:cubicBezTo>
                <a:cubicBezTo>
                  <a:pt x="3806197" y="1288606"/>
                  <a:pt x="3820405" y="1286333"/>
                  <a:pt x="3834960" y="1284024"/>
                </a:cubicBezTo>
                <a:cubicBezTo>
                  <a:pt x="3849515" y="1281716"/>
                  <a:pt x="3861679" y="1286437"/>
                  <a:pt x="3871452" y="1298189"/>
                </a:cubicBezTo>
                <a:cubicBezTo>
                  <a:pt x="3881225" y="1309941"/>
                  <a:pt x="3878637" y="1315142"/>
                  <a:pt x="3863687" y="1313795"/>
                </a:cubicBezTo>
                <a:cubicBezTo>
                  <a:pt x="3848737" y="1312446"/>
                  <a:pt x="3833253" y="1312221"/>
                  <a:pt x="3817235" y="1313117"/>
                </a:cubicBezTo>
                <a:cubicBezTo>
                  <a:pt x="3801218" y="1314013"/>
                  <a:pt x="3779148" y="1315709"/>
                  <a:pt x="3751027" y="1318204"/>
                </a:cubicBezTo>
                <a:cubicBezTo>
                  <a:pt x="3750152" y="1384269"/>
                  <a:pt x="3748779" y="1430868"/>
                  <a:pt x="3746907" y="1458000"/>
                </a:cubicBezTo>
                <a:cubicBezTo>
                  <a:pt x="3745036" y="1485131"/>
                  <a:pt x="3740537" y="1499264"/>
                  <a:pt x="3733410" y="1500396"/>
                </a:cubicBezTo>
                <a:cubicBezTo>
                  <a:pt x="3726283" y="1501529"/>
                  <a:pt x="3722479" y="1490158"/>
                  <a:pt x="3721999" y="1466281"/>
                </a:cubicBezTo>
                <a:cubicBezTo>
                  <a:pt x="3721518" y="1442405"/>
                  <a:pt x="3721278" y="1394049"/>
                  <a:pt x="3721278" y="1321216"/>
                </a:cubicBezTo>
                <a:cubicBezTo>
                  <a:pt x="3709447" y="1322979"/>
                  <a:pt x="3682810" y="1327482"/>
                  <a:pt x="3641367" y="1334724"/>
                </a:cubicBezTo>
                <a:cubicBezTo>
                  <a:pt x="3629336" y="1337420"/>
                  <a:pt x="3620452" y="1338768"/>
                  <a:pt x="3614716" y="1338768"/>
                </a:cubicBezTo>
                <a:cubicBezTo>
                  <a:pt x="3608292" y="1338768"/>
                  <a:pt x="3600824" y="1334469"/>
                  <a:pt x="3592313" y="1325873"/>
                </a:cubicBezTo>
                <a:cubicBezTo>
                  <a:pt x="3583802" y="1317276"/>
                  <a:pt x="3584975" y="1312977"/>
                  <a:pt x="3595830" y="1312977"/>
                </a:cubicBezTo>
                <a:cubicBezTo>
                  <a:pt x="3604979" y="1312977"/>
                  <a:pt x="3615200" y="1312543"/>
                  <a:pt x="3626493" y="1311676"/>
                </a:cubicBezTo>
                <a:cubicBezTo>
                  <a:pt x="3637786" y="1310808"/>
                  <a:pt x="3652262" y="1309241"/>
                  <a:pt x="3669922" y="1306976"/>
                </a:cubicBezTo>
                <a:cubicBezTo>
                  <a:pt x="3687582" y="1304710"/>
                  <a:pt x="3704701" y="1302394"/>
                  <a:pt x="3721278" y="1300028"/>
                </a:cubicBezTo>
                <a:lnTo>
                  <a:pt x="3721278" y="1252297"/>
                </a:lnTo>
                <a:cubicBezTo>
                  <a:pt x="3721278" y="1235074"/>
                  <a:pt x="3718579" y="1220856"/>
                  <a:pt x="3713179" y="1209642"/>
                </a:cubicBezTo>
                <a:cubicBezTo>
                  <a:pt x="3709130" y="1201231"/>
                  <a:pt x="3709417" y="1196505"/>
                  <a:pt x="3714038" y="1195463"/>
                </a:cubicBezTo>
                <a:close/>
                <a:moveTo>
                  <a:pt x="132639" y="1195463"/>
                </a:moveTo>
                <a:cubicBezTo>
                  <a:pt x="134179" y="1195116"/>
                  <a:pt x="136202" y="1195178"/>
                  <a:pt x="138706" y="1195649"/>
                </a:cubicBezTo>
                <a:cubicBezTo>
                  <a:pt x="148723" y="1197535"/>
                  <a:pt x="158420" y="1201070"/>
                  <a:pt x="167799" y="1206254"/>
                </a:cubicBezTo>
                <a:cubicBezTo>
                  <a:pt x="177177" y="1211438"/>
                  <a:pt x="179844" y="1217041"/>
                  <a:pt x="175800" y="1223064"/>
                </a:cubicBezTo>
                <a:cubicBezTo>
                  <a:pt x="171757" y="1229087"/>
                  <a:pt x="169735" y="1253200"/>
                  <a:pt x="169735" y="1295403"/>
                </a:cubicBezTo>
                <a:cubicBezTo>
                  <a:pt x="183343" y="1294600"/>
                  <a:pt x="197078" y="1293080"/>
                  <a:pt x="210938" y="1290843"/>
                </a:cubicBezTo>
                <a:cubicBezTo>
                  <a:pt x="224797" y="1288606"/>
                  <a:pt x="239005" y="1286333"/>
                  <a:pt x="253560" y="1284024"/>
                </a:cubicBezTo>
                <a:cubicBezTo>
                  <a:pt x="268116" y="1281716"/>
                  <a:pt x="280280" y="1286437"/>
                  <a:pt x="290052" y="1298189"/>
                </a:cubicBezTo>
                <a:cubicBezTo>
                  <a:pt x="299825" y="1309941"/>
                  <a:pt x="297237" y="1315142"/>
                  <a:pt x="282287" y="1313795"/>
                </a:cubicBezTo>
                <a:cubicBezTo>
                  <a:pt x="267338" y="1312446"/>
                  <a:pt x="251854" y="1312221"/>
                  <a:pt x="235836" y="1313117"/>
                </a:cubicBezTo>
                <a:cubicBezTo>
                  <a:pt x="219818" y="1314013"/>
                  <a:pt x="197748" y="1315709"/>
                  <a:pt x="169627" y="1318204"/>
                </a:cubicBezTo>
                <a:cubicBezTo>
                  <a:pt x="168752" y="1384269"/>
                  <a:pt x="167379" y="1430868"/>
                  <a:pt x="165508" y="1458000"/>
                </a:cubicBezTo>
                <a:cubicBezTo>
                  <a:pt x="163636" y="1485131"/>
                  <a:pt x="159137" y="1499264"/>
                  <a:pt x="152010" y="1500396"/>
                </a:cubicBezTo>
                <a:cubicBezTo>
                  <a:pt x="144883" y="1501529"/>
                  <a:pt x="141079" y="1490158"/>
                  <a:pt x="140599" y="1466281"/>
                </a:cubicBezTo>
                <a:cubicBezTo>
                  <a:pt x="140118" y="1442405"/>
                  <a:pt x="139878" y="1394049"/>
                  <a:pt x="139878" y="1321216"/>
                </a:cubicBezTo>
                <a:cubicBezTo>
                  <a:pt x="128048" y="1322979"/>
                  <a:pt x="101411" y="1327482"/>
                  <a:pt x="59967" y="1334724"/>
                </a:cubicBezTo>
                <a:cubicBezTo>
                  <a:pt x="47936" y="1337420"/>
                  <a:pt x="39052" y="1338768"/>
                  <a:pt x="33316" y="1338768"/>
                </a:cubicBezTo>
                <a:cubicBezTo>
                  <a:pt x="26892" y="1338768"/>
                  <a:pt x="19424" y="1334469"/>
                  <a:pt x="10913" y="1325873"/>
                </a:cubicBezTo>
                <a:cubicBezTo>
                  <a:pt x="2402" y="1317276"/>
                  <a:pt x="3575" y="1312977"/>
                  <a:pt x="14430" y="1312977"/>
                </a:cubicBezTo>
                <a:cubicBezTo>
                  <a:pt x="23579" y="1312977"/>
                  <a:pt x="33800" y="1312543"/>
                  <a:pt x="45093" y="1311676"/>
                </a:cubicBezTo>
                <a:cubicBezTo>
                  <a:pt x="56386" y="1310808"/>
                  <a:pt x="70862" y="1309241"/>
                  <a:pt x="88522" y="1306976"/>
                </a:cubicBezTo>
                <a:cubicBezTo>
                  <a:pt x="106182" y="1304710"/>
                  <a:pt x="123301" y="1302394"/>
                  <a:pt x="139878" y="1300028"/>
                </a:cubicBezTo>
                <a:lnTo>
                  <a:pt x="139878" y="1252297"/>
                </a:lnTo>
                <a:cubicBezTo>
                  <a:pt x="139878" y="1235074"/>
                  <a:pt x="137179" y="1220856"/>
                  <a:pt x="131780" y="1209642"/>
                </a:cubicBezTo>
                <a:cubicBezTo>
                  <a:pt x="127730" y="1201231"/>
                  <a:pt x="128017" y="1196505"/>
                  <a:pt x="132639" y="1195463"/>
                </a:cubicBezTo>
                <a:close/>
                <a:moveTo>
                  <a:pt x="2454073" y="1191605"/>
                </a:moveTo>
                <a:cubicBezTo>
                  <a:pt x="2463674" y="1193491"/>
                  <a:pt x="2470901" y="1195818"/>
                  <a:pt x="2475755" y="1198585"/>
                </a:cubicBezTo>
                <a:cubicBezTo>
                  <a:pt x="2480609" y="1201353"/>
                  <a:pt x="2482344" y="1205497"/>
                  <a:pt x="2480961" y="1211018"/>
                </a:cubicBezTo>
                <a:cubicBezTo>
                  <a:pt x="2479577" y="1216539"/>
                  <a:pt x="2478469" y="1225323"/>
                  <a:pt x="2477637" y="1237368"/>
                </a:cubicBezTo>
                <a:cubicBezTo>
                  <a:pt x="2493512" y="1233955"/>
                  <a:pt x="2504736" y="1230629"/>
                  <a:pt x="2511312" y="1227388"/>
                </a:cubicBezTo>
                <a:cubicBezTo>
                  <a:pt x="2517886" y="1224147"/>
                  <a:pt x="2525838" y="1226359"/>
                  <a:pt x="2535167" y="1234024"/>
                </a:cubicBezTo>
                <a:cubicBezTo>
                  <a:pt x="2544495" y="1241688"/>
                  <a:pt x="2541594" y="1246890"/>
                  <a:pt x="2526466" y="1249629"/>
                </a:cubicBezTo>
                <a:cubicBezTo>
                  <a:pt x="2511337" y="1252368"/>
                  <a:pt x="2495061" y="1255717"/>
                  <a:pt x="2477637" y="1259675"/>
                </a:cubicBezTo>
                <a:lnTo>
                  <a:pt x="2477637" y="1277872"/>
                </a:lnTo>
                <a:cubicBezTo>
                  <a:pt x="2486700" y="1275277"/>
                  <a:pt x="2495674" y="1272602"/>
                  <a:pt x="2504557" y="1269849"/>
                </a:cubicBezTo>
                <a:cubicBezTo>
                  <a:pt x="2513441" y="1267096"/>
                  <a:pt x="2521074" y="1269049"/>
                  <a:pt x="2527455" y="1275711"/>
                </a:cubicBezTo>
                <a:cubicBezTo>
                  <a:pt x="2533836" y="1282372"/>
                  <a:pt x="2530976" y="1287312"/>
                  <a:pt x="2518872" y="1290531"/>
                </a:cubicBezTo>
                <a:cubicBezTo>
                  <a:pt x="2506769" y="1293751"/>
                  <a:pt x="2492953" y="1296988"/>
                  <a:pt x="2477422" y="1300243"/>
                </a:cubicBezTo>
                <a:lnTo>
                  <a:pt x="2476282" y="1321065"/>
                </a:lnTo>
                <a:cubicBezTo>
                  <a:pt x="2504288" y="1315759"/>
                  <a:pt x="2523791" y="1311507"/>
                  <a:pt x="2534790" y="1308309"/>
                </a:cubicBezTo>
                <a:cubicBezTo>
                  <a:pt x="2545789" y="1305111"/>
                  <a:pt x="2555659" y="1306882"/>
                  <a:pt x="2564399" y="1313622"/>
                </a:cubicBezTo>
                <a:cubicBezTo>
                  <a:pt x="2573139" y="1320362"/>
                  <a:pt x="2575412" y="1324876"/>
                  <a:pt x="2571218" y="1327163"/>
                </a:cubicBezTo>
                <a:cubicBezTo>
                  <a:pt x="2567023" y="1329450"/>
                  <a:pt x="2560796" y="1331057"/>
                  <a:pt x="2552536" y="1331981"/>
                </a:cubicBezTo>
                <a:cubicBezTo>
                  <a:pt x="2544276" y="1332906"/>
                  <a:pt x="2531478" y="1334480"/>
                  <a:pt x="2514140" y="1336703"/>
                </a:cubicBezTo>
                <a:cubicBezTo>
                  <a:pt x="2496803" y="1338926"/>
                  <a:pt x="2476533" y="1341894"/>
                  <a:pt x="2453331" y="1345608"/>
                </a:cubicBezTo>
                <a:cubicBezTo>
                  <a:pt x="2457016" y="1346899"/>
                  <a:pt x="2459985" y="1348677"/>
                  <a:pt x="2462236" y="1350943"/>
                </a:cubicBezTo>
                <a:cubicBezTo>
                  <a:pt x="2464401" y="1355417"/>
                  <a:pt x="2464132" y="1358493"/>
                  <a:pt x="2461429" y="1360171"/>
                </a:cubicBezTo>
                <a:cubicBezTo>
                  <a:pt x="2458726" y="1361849"/>
                  <a:pt x="2458801" y="1363813"/>
                  <a:pt x="2461655" y="1366065"/>
                </a:cubicBezTo>
                <a:cubicBezTo>
                  <a:pt x="2464509" y="1368316"/>
                  <a:pt x="2473142" y="1374461"/>
                  <a:pt x="2487553" y="1384499"/>
                </a:cubicBezTo>
                <a:cubicBezTo>
                  <a:pt x="2499900" y="1370431"/>
                  <a:pt x="2506934" y="1361673"/>
                  <a:pt x="2508655" y="1358224"/>
                </a:cubicBezTo>
                <a:cubicBezTo>
                  <a:pt x="2510376" y="1354775"/>
                  <a:pt x="2511544" y="1350419"/>
                  <a:pt x="2512161" y="1345157"/>
                </a:cubicBezTo>
                <a:cubicBezTo>
                  <a:pt x="2512778" y="1339894"/>
                  <a:pt x="2520224" y="1340779"/>
                  <a:pt x="2534500" y="1347813"/>
                </a:cubicBezTo>
                <a:cubicBezTo>
                  <a:pt x="2548775" y="1354847"/>
                  <a:pt x="2550855" y="1360855"/>
                  <a:pt x="2540738" y="1365839"/>
                </a:cubicBezTo>
                <a:cubicBezTo>
                  <a:pt x="2530621" y="1370822"/>
                  <a:pt x="2516786" y="1379917"/>
                  <a:pt x="2499234" y="1393125"/>
                </a:cubicBezTo>
                <a:cubicBezTo>
                  <a:pt x="2507924" y="1398531"/>
                  <a:pt x="2517255" y="1404636"/>
                  <a:pt x="2527229" y="1411441"/>
                </a:cubicBezTo>
                <a:cubicBezTo>
                  <a:pt x="2537203" y="1418245"/>
                  <a:pt x="2549202" y="1424938"/>
                  <a:pt x="2563227" y="1431520"/>
                </a:cubicBezTo>
                <a:cubicBezTo>
                  <a:pt x="2577251" y="1438103"/>
                  <a:pt x="2591785" y="1442333"/>
                  <a:pt x="2606828" y="1444212"/>
                </a:cubicBezTo>
                <a:cubicBezTo>
                  <a:pt x="2621871" y="1446090"/>
                  <a:pt x="2629744" y="1448657"/>
                  <a:pt x="2630446" y="1451912"/>
                </a:cubicBezTo>
                <a:cubicBezTo>
                  <a:pt x="2631149" y="1455167"/>
                  <a:pt x="2623993" y="1458035"/>
                  <a:pt x="2608979" y="1460516"/>
                </a:cubicBezTo>
                <a:cubicBezTo>
                  <a:pt x="2593965" y="1462997"/>
                  <a:pt x="2581148" y="1464696"/>
                  <a:pt x="2570529" y="1465614"/>
                </a:cubicBezTo>
                <a:cubicBezTo>
                  <a:pt x="2559910" y="1466532"/>
                  <a:pt x="2550521" y="1463893"/>
                  <a:pt x="2542362" y="1457699"/>
                </a:cubicBezTo>
                <a:cubicBezTo>
                  <a:pt x="2534202" y="1451504"/>
                  <a:pt x="2522923" y="1441885"/>
                  <a:pt x="2508526" y="1428842"/>
                </a:cubicBezTo>
                <a:cubicBezTo>
                  <a:pt x="2494128" y="1415800"/>
                  <a:pt x="2473973" y="1397025"/>
                  <a:pt x="2448061" y="1372518"/>
                </a:cubicBezTo>
                <a:lnTo>
                  <a:pt x="2434444" y="1386887"/>
                </a:lnTo>
                <a:cubicBezTo>
                  <a:pt x="2447035" y="1392967"/>
                  <a:pt x="2452176" y="1398165"/>
                  <a:pt x="2449867" y="1402482"/>
                </a:cubicBezTo>
                <a:cubicBezTo>
                  <a:pt x="2447559" y="1406798"/>
                  <a:pt x="2445978" y="1412602"/>
                  <a:pt x="2445124" y="1419894"/>
                </a:cubicBezTo>
                <a:cubicBezTo>
                  <a:pt x="2444271" y="1427186"/>
                  <a:pt x="2444020" y="1434134"/>
                  <a:pt x="2444372" y="1440738"/>
                </a:cubicBezTo>
                <a:cubicBezTo>
                  <a:pt x="2444723" y="1447341"/>
                  <a:pt x="2450774" y="1447624"/>
                  <a:pt x="2462526" y="1441587"/>
                </a:cubicBezTo>
                <a:cubicBezTo>
                  <a:pt x="2474278" y="1435550"/>
                  <a:pt x="2484234" y="1430599"/>
                  <a:pt x="2492393" y="1426734"/>
                </a:cubicBezTo>
                <a:cubicBezTo>
                  <a:pt x="2500553" y="1422870"/>
                  <a:pt x="2501686" y="1424863"/>
                  <a:pt x="2495792" y="1432714"/>
                </a:cubicBezTo>
                <a:cubicBezTo>
                  <a:pt x="2489898" y="1440566"/>
                  <a:pt x="2480075" y="1450259"/>
                  <a:pt x="2466323" y="1461796"/>
                </a:cubicBezTo>
                <a:cubicBezTo>
                  <a:pt x="2452570" y="1473333"/>
                  <a:pt x="2443511" y="1482934"/>
                  <a:pt x="2439144" y="1490599"/>
                </a:cubicBezTo>
                <a:cubicBezTo>
                  <a:pt x="2434778" y="1498263"/>
                  <a:pt x="2429705" y="1499439"/>
                  <a:pt x="2423926" y="1494126"/>
                </a:cubicBezTo>
                <a:cubicBezTo>
                  <a:pt x="2418147" y="1488813"/>
                  <a:pt x="2414153" y="1484640"/>
                  <a:pt x="2411945" y="1481607"/>
                </a:cubicBezTo>
                <a:cubicBezTo>
                  <a:pt x="2409736" y="1478574"/>
                  <a:pt x="2411109" y="1472580"/>
                  <a:pt x="2416064" y="1463625"/>
                </a:cubicBezTo>
                <a:cubicBezTo>
                  <a:pt x="2421019" y="1454669"/>
                  <a:pt x="2423718" y="1442057"/>
                  <a:pt x="2424163" y="1425788"/>
                </a:cubicBezTo>
                <a:cubicBezTo>
                  <a:pt x="2424607" y="1409519"/>
                  <a:pt x="2424600" y="1399406"/>
                  <a:pt x="2424141" y="1395448"/>
                </a:cubicBezTo>
                <a:cubicBezTo>
                  <a:pt x="2396335" y="1424874"/>
                  <a:pt x="2369476" y="1443254"/>
                  <a:pt x="2343563" y="1450589"/>
                </a:cubicBezTo>
                <a:cubicBezTo>
                  <a:pt x="2317651" y="1457924"/>
                  <a:pt x="2314535" y="1455210"/>
                  <a:pt x="2334217" y="1442448"/>
                </a:cubicBezTo>
                <a:cubicBezTo>
                  <a:pt x="2353899" y="1429685"/>
                  <a:pt x="2375513" y="1411982"/>
                  <a:pt x="2399060" y="1389339"/>
                </a:cubicBezTo>
                <a:cubicBezTo>
                  <a:pt x="2415397" y="1373658"/>
                  <a:pt x="2426084" y="1362026"/>
                  <a:pt x="2431120" y="1354444"/>
                </a:cubicBezTo>
                <a:lnTo>
                  <a:pt x="2433827" y="1349091"/>
                </a:lnTo>
                <a:lnTo>
                  <a:pt x="2403849" y="1355955"/>
                </a:lnTo>
                <a:cubicBezTo>
                  <a:pt x="2395211" y="1357977"/>
                  <a:pt x="2389208" y="1359439"/>
                  <a:pt x="2385842" y="1360343"/>
                </a:cubicBezTo>
                <a:cubicBezTo>
                  <a:pt x="2379109" y="1362150"/>
                  <a:pt x="2370652" y="1359289"/>
                  <a:pt x="2360471" y="1351760"/>
                </a:cubicBezTo>
                <a:cubicBezTo>
                  <a:pt x="2350289" y="1344232"/>
                  <a:pt x="2351616" y="1340173"/>
                  <a:pt x="2364450" y="1339585"/>
                </a:cubicBezTo>
                <a:cubicBezTo>
                  <a:pt x="2377284" y="1338997"/>
                  <a:pt x="2405958" y="1334416"/>
                  <a:pt x="2450470" y="1325840"/>
                </a:cubicBezTo>
                <a:lnTo>
                  <a:pt x="2450470" y="1305018"/>
                </a:lnTo>
                <a:cubicBezTo>
                  <a:pt x="2441866" y="1306825"/>
                  <a:pt x="2433993" y="1308177"/>
                  <a:pt x="2426851" y="1309073"/>
                </a:cubicBezTo>
                <a:cubicBezTo>
                  <a:pt x="2419710" y="1309969"/>
                  <a:pt x="2412189" y="1308019"/>
                  <a:pt x="2404287" y="1303222"/>
                </a:cubicBezTo>
                <a:cubicBezTo>
                  <a:pt x="2396385" y="1298425"/>
                  <a:pt x="2398078" y="1294830"/>
                  <a:pt x="2409363" y="1292435"/>
                </a:cubicBezTo>
                <a:cubicBezTo>
                  <a:pt x="2420649" y="1290040"/>
                  <a:pt x="2434351" y="1286828"/>
                  <a:pt x="2450470" y="1282798"/>
                </a:cubicBezTo>
                <a:lnTo>
                  <a:pt x="2450470" y="1263181"/>
                </a:lnTo>
                <a:cubicBezTo>
                  <a:pt x="2438481" y="1264930"/>
                  <a:pt x="2428217" y="1266941"/>
                  <a:pt x="2419678" y="1269214"/>
                </a:cubicBezTo>
                <a:cubicBezTo>
                  <a:pt x="2411138" y="1271487"/>
                  <a:pt x="2402437" y="1269738"/>
                  <a:pt x="2393575" y="1263966"/>
                </a:cubicBezTo>
                <a:cubicBezTo>
                  <a:pt x="2384713" y="1258194"/>
                  <a:pt x="2388039" y="1253670"/>
                  <a:pt x="2403556" y="1250393"/>
                </a:cubicBezTo>
                <a:cubicBezTo>
                  <a:pt x="2419072" y="1247116"/>
                  <a:pt x="2434710" y="1244366"/>
                  <a:pt x="2450470" y="1242144"/>
                </a:cubicBezTo>
                <a:cubicBezTo>
                  <a:pt x="2450470" y="1232206"/>
                  <a:pt x="2450039" y="1223993"/>
                  <a:pt x="2449179" y="1217504"/>
                </a:cubicBezTo>
                <a:cubicBezTo>
                  <a:pt x="2448319" y="1211015"/>
                  <a:pt x="2446519" y="1204605"/>
                  <a:pt x="2443780" y="1198273"/>
                </a:cubicBezTo>
                <a:cubicBezTo>
                  <a:pt x="2441041" y="1191942"/>
                  <a:pt x="2444472" y="1189719"/>
                  <a:pt x="2454073" y="1191605"/>
                </a:cubicBezTo>
                <a:close/>
                <a:moveTo>
                  <a:pt x="4423913" y="1189718"/>
                </a:moveTo>
                <a:cubicBezTo>
                  <a:pt x="4425620" y="1189804"/>
                  <a:pt x="4427705" y="1190264"/>
                  <a:pt x="4430168" y="1191100"/>
                </a:cubicBezTo>
                <a:cubicBezTo>
                  <a:pt x="4440019" y="1194441"/>
                  <a:pt x="4448373" y="1198994"/>
                  <a:pt x="4455227" y="1204759"/>
                </a:cubicBezTo>
                <a:cubicBezTo>
                  <a:pt x="4462082" y="1210523"/>
                  <a:pt x="4463771" y="1215392"/>
                  <a:pt x="4460293" y="1219364"/>
                </a:cubicBezTo>
                <a:cubicBezTo>
                  <a:pt x="4456815" y="1223337"/>
                  <a:pt x="4453599" y="1227172"/>
                  <a:pt x="4450645" y="1230872"/>
                </a:cubicBezTo>
                <a:cubicBezTo>
                  <a:pt x="4481621" y="1263066"/>
                  <a:pt x="4503331" y="1284497"/>
                  <a:pt x="4515779" y="1295167"/>
                </a:cubicBezTo>
                <a:cubicBezTo>
                  <a:pt x="4528226" y="1305836"/>
                  <a:pt x="4541047" y="1314913"/>
                  <a:pt x="4554239" y="1322399"/>
                </a:cubicBezTo>
                <a:cubicBezTo>
                  <a:pt x="4567432" y="1329884"/>
                  <a:pt x="4582486" y="1336768"/>
                  <a:pt x="4599401" y="1343049"/>
                </a:cubicBezTo>
                <a:cubicBezTo>
                  <a:pt x="4616315" y="1349330"/>
                  <a:pt x="4617627" y="1354012"/>
                  <a:pt x="4603337" y="1357095"/>
                </a:cubicBezTo>
                <a:cubicBezTo>
                  <a:pt x="4589047" y="1360178"/>
                  <a:pt x="4573373" y="1361250"/>
                  <a:pt x="4556315" y="1360311"/>
                </a:cubicBezTo>
                <a:cubicBezTo>
                  <a:pt x="4539257" y="1359371"/>
                  <a:pt x="4527255" y="1354435"/>
                  <a:pt x="4520307" y="1345501"/>
                </a:cubicBezTo>
                <a:cubicBezTo>
                  <a:pt x="4513359" y="1336567"/>
                  <a:pt x="4503773" y="1324019"/>
                  <a:pt x="4491547" y="1307858"/>
                </a:cubicBezTo>
                <a:cubicBezTo>
                  <a:pt x="4479323" y="1291696"/>
                  <a:pt x="4462741" y="1270057"/>
                  <a:pt x="4441805" y="1242940"/>
                </a:cubicBezTo>
                <a:cubicBezTo>
                  <a:pt x="4431953" y="1263331"/>
                  <a:pt x="4421367" y="1281450"/>
                  <a:pt x="4410045" y="1297296"/>
                </a:cubicBezTo>
                <a:cubicBezTo>
                  <a:pt x="4398723" y="1313142"/>
                  <a:pt x="4384842" y="1329741"/>
                  <a:pt x="4368401" y="1347092"/>
                </a:cubicBezTo>
                <a:cubicBezTo>
                  <a:pt x="4351960" y="1364444"/>
                  <a:pt x="4332737" y="1378193"/>
                  <a:pt x="4310732" y="1388339"/>
                </a:cubicBezTo>
                <a:cubicBezTo>
                  <a:pt x="4288727" y="1398484"/>
                  <a:pt x="4286157" y="1395878"/>
                  <a:pt x="4303021" y="1380520"/>
                </a:cubicBezTo>
                <a:cubicBezTo>
                  <a:pt x="4319885" y="1365161"/>
                  <a:pt x="4335953" y="1348720"/>
                  <a:pt x="4351225" y="1331196"/>
                </a:cubicBezTo>
                <a:cubicBezTo>
                  <a:pt x="4366497" y="1313673"/>
                  <a:pt x="4379450" y="1296715"/>
                  <a:pt x="4390083" y="1280324"/>
                </a:cubicBezTo>
                <a:cubicBezTo>
                  <a:pt x="4400717" y="1263934"/>
                  <a:pt x="4408719" y="1248453"/>
                  <a:pt x="4414089" y="1233884"/>
                </a:cubicBezTo>
                <a:cubicBezTo>
                  <a:pt x="4419459" y="1219314"/>
                  <a:pt x="4421019" y="1207706"/>
                  <a:pt x="4418767" y="1199058"/>
                </a:cubicBezTo>
                <a:cubicBezTo>
                  <a:pt x="4417079" y="1192573"/>
                  <a:pt x="4418794" y="1189460"/>
                  <a:pt x="4423913" y="1189718"/>
                </a:cubicBezTo>
                <a:close/>
                <a:moveTo>
                  <a:pt x="3347589" y="1189718"/>
                </a:moveTo>
                <a:cubicBezTo>
                  <a:pt x="3349295" y="1189804"/>
                  <a:pt x="3351380" y="1190264"/>
                  <a:pt x="3353843" y="1191100"/>
                </a:cubicBezTo>
                <a:cubicBezTo>
                  <a:pt x="3363695" y="1194441"/>
                  <a:pt x="3372048" y="1198994"/>
                  <a:pt x="3378903" y="1204759"/>
                </a:cubicBezTo>
                <a:cubicBezTo>
                  <a:pt x="3385757" y="1210523"/>
                  <a:pt x="3387446" y="1215392"/>
                  <a:pt x="3383968" y="1219364"/>
                </a:cubicBezTo>
                <a:cubicBezTo>
                  <a:pt x="3380491" y="1223337"/>
                  <a:pt x="3377275" y="1227172"/>
                  <a:pt x="3374321" y="1230872"/>
                </a:cubicBezTo>
                <a:cubicBezTo>
                  <a:pt x="3405296" y="1263066"/>
                  <a:pt x="3427007" y="1284497"/>
                  <a:pt x="3439454" y="1295167"/>
                </a:cubicBezTo>
                <a:cubicBezTo>
                  <a:pt x="3451901" y="1305836"/>
                  <a:pt x="3464721" y="1314913"/>
                  <a:pt x="3477915" y="1322399"/>
                </a:cubicBezTo>
                <a:cubicBezTo>
                  <a:pt x="3491107" y="1329884"/>
                  <a:pt x="3506161" y="1336768"/>
                  <a:pt x="3523075" y="1343049"/>
                </a:cubicBezTo>
                <a:cubicBezTo>
                  <a:pt x="3539990" y="1349330"/>
                  <a:pt x="3541302" y="1354012"/>
                  <a:pt x="3527012" y="1357095"/>
                </a:cubicBezTo>
                <a:cubicBezTo>
                  <a:pt x="3512722" y="1360178"/>
                  <a:pt x="3497048" y="1361250"/>
                  <a:pt x="3479990" y="1360311"/>
                </a:cubicBezTo>
                <a:cubicBezTo>
                  <a:pt x="3462933" y="1359371"/>
                  <a:pt x="3450930" y="1354435"/>
                  <a:pt x="3443982" y="1345501"/>
                </a:cubicBezTo>
                <a:cubicBezTo>
                  <a:pt x="3437034" y="1336567"/>
                  <a:pt x="3427448" y="1324019"/>
                  <a:pt x="3415223" y="1307858"/>
                </a:cubicBezTo>
                <a:cubicBezTo>
                  <a:pt x="3402998" y="1291696"/>
                  <a:pt x="3386417" y="1270057"/>
                  <a:pt x="3365480" y="1242940"/>
                </a:cubicBezTo>
                <a:cubicBezTo>
                  <a:pt x="3355628" y="1263331"/>
                  <a:pt x="3345042" y="1281450"/>
                  <a:pt x="3333720" y="1297296"/>
                </a:cubicBezTo>
                <a:cubicBezTo>
                  <a:pt x="3322398" y="1313142"/>
                  <a:pt x="3308517" y="1329741"/>
                  <a:pt x="3292076" y="1347092"/>
                </a:cubicBezTo>
                <a:cubicBezTo>
                  <a:pt x="3275635" y="1364444"/>
                  <a:pt x="3256412" y="1378193"/>
                  <a:pt x="3234407" y="1388339"/>
                </a:cubicBezTo>
                <a:cubicBezTo>
                  <a:pt x="3212402" y="1398484"/>
                  <a:pt x="3209831" y="1395878"/>
                  <a:pt x="3226696" y="1380520"/>
                </a:cubicBezTo>
                <a:cubicBezTo>
                  <a:pt x="3243560" y="1365161"/>
                  <a:pt x="3259628" y="1348720"/>
                  <a:pt x="3274900" y="1331196"/>
                </a:cubicBezTo>
                <a:cubicBezTo>
                  <a:pt x="3290172" y="1313673"/>
                  <a:pt x="3303125" y="1296715"/>
                  <a:pt x="3313759" y="1280324"/>
                </a:cubicBezTo>
                <a:cubicBezTo>
                  <a:pt x="3324392" y="1263934"/>
                  <a:pt x="3332394" y="1248453"/>
                  <a:pt x="3337764" y="1233884"/>
                </a:cubicBezTo>
                <a:cubicBezTo>
                  <a:pt x="3343134" y="1219314"/>
                  <a:pt x="3344694" y="1207706"/>
                  <a:pt x="3342443" y="1199058"/>
                </a:cubicBezTo>
                <a:cubicBezTo>
                  <a:pt x="3340754" y="1192573"/>
                  <a:pt x="3342469" y="1189460"/>
                  <a:pt x="3347589" y="1189718"/>
                </a:cubicBezTo>
                <a:close/>
                <a:moveTo>
                  <a:pt x="4711800" y="821676"/>
                </a:moveTo>
                <a:cubicBezTo>
                  <a:pt x="4708428" y="821866"/>
                  <a:pt x="4705149" y="823146"/>
                  <a:pt x="4701961" y="825515"/>
                </a:cubicBezTo>
                <a:cubicBezTo>
                  <a:pt x="4695587" y="830255"/>
                  <a:pt x="4692400" y="836572"/>
                  <a:pt x="4692400" y="844466"/>
                </a:cubicBezTo>
                <a:cubicBezTo>
                  <a:pt x="4692400" y="852360"/>
                  <a:pt x="4695949" y="858286"/>
                  <a:pt x="4703048" y="862244"/>
                </a:cubicBezTo>
                <a:cubicBezTo>
                  <a:pt x="4710146" y="866202"/>
                  <a:pt x="4717094" y="866001"/>
                  <a:pt x="4723891" y="861642"/>
                </a:cubicBezTo>
                <a:cubicBezTo>
                  <a:pt x="4730689" y="857268"/>
                  <a:pt x="4733883" y="850958"/>
                  <a:pt x="4733474" y="842713"/>
                </a:cubicBezTo>
                <a:cubicBezTo>
                  <a:pt x="4733065" y="834467"/>
                  <a:pt x="4729305" y="828355"/>
                  <a:pt x="4722192" y="824375"/>
                </a:cubicBezTo>
                <a:cubicBezTo>
                  <a:pt x="4718636" y="822386"/>
                  <a:pt x="4715171" y="821486"/>
                  <a:pt x="4711800" y="821676"/>
                </a:cubicBezTo>
                <a:close/>
                <a:moveTo>
                  <a:pt x="2598725" y="821375"/>
                </a:moveTo>
                <a:cubicBezTo>
                  <a:pt x="2600677" y="820349"/>
                  <a:pt x="2604772" y="823518"/>
                  <a:pt x="2611010" y="830882"/>
                </a:cubicBezTo>
                <a:cubicBezTo>
                  <a:pt x="2618008" y="842254"/>
                  <a:pt x="2626669" y="851812"/>
                  <a:pt x="2636994" y="859555"/>
                </a:cubicBezTo>
                <a:cubicBezTo>
                  <a:pt x="2647319" y="867299"/>
                  <a:pt x="2660441" y="872024"/>
                  <a:pt x="2676358" y="873731"/>
                </a:cubicBezTo>
                <a:cubicBezTo>
                  <a:pt x="2692276" y="875437"/>
                  <a:pt x="2705419" y="875753"/>
                  <a:pt x="2715787" y="874677"/>
                </a:cubicBezTo>
                <a:cubicBezTo>
                  <a:pt x="2726155" y="873602"/>
                  <a:pt x="2730030" y="870734"/>
                  <a:pt x="2727413" y="866073"/>
                </a:cubicBezTo>
                <a:cubicBezTo>
                  <a:pt x="2724796" y="861412"/>
                  <a:pt x="2722096" y="854300"/>
                  <a:pt x="2719314" y="844735"/>
                </a:cubicBezTo>
                <a:cubicBezTo>
                  <a:pt x="2716533" y="835170"/>
                  <a:pt x="2721254" y="836586"/>
                  <a:pt x="2733479" y="848983"/>
                </a:cubicBezTo>
                <a:cubicBezTo>
                  <a:pt x="2745704" y="861380"/>
                  <a:pt x="2756301" y="869500"/>
                  <a:pt x="2765271" y="873343"/>
                </a:cubicBezTo>
                <a:cubicBezTo>
                  <a:pt x="2774241" y="877187"/>
                  <a:pt x="2773757" y="882245"/>
                  <a:pt x="2763819" y="888519"/>
                </a:cubicBezTo>
                <a:cubicBezTo>
                  <a:pt x="2753881" y="894793"/>
                  <a:pt x="2740334" y="898848"/>
                  <a:pt x="2723175" y="900683"/>
                </a:cubicBezTo>
                <a:cubicBezTo>
                  <a:pt x="2706017" y="902519"/>
                  <a:pt x="2688415" y="902063"/>
                  <a:pt x="2670368" y="899317"/>
                </a:cubicBezTo>
                <a:cubicBezTo>
                  <a:pt x="2652320" y="896571"/>
                  <a:pt x="2637131" y="890211"/>
                  <a:pt x="2624798" y="880238"/>
                </a:cubicBezTo>
                <a:cubicBezTo>
                  <a:pt x="2612465" y="870264"/>
                  <a:pt x="2603965" y="855863"/>
                  <a:pt x="2599298" y="837034"/>
                </a:cubicBezTo>
                <a:cubicBezTo>
                  <a:pt x="2596964" y="827620"/>
                  <a:pt x="2596773" y="822400"/>
                  <a:pt x="2598725" y="821375"/>
                </a:cubicBezTo>
                <a:close/>
                <a:moveTo>
                  <a:pt x="2576505" y="814187"/>
                </a:moveTo>
                <a:cubicBezTo>
                  <a:pt x="2578758" y="814938"/>
                  <a:pt x="2581132" y="818385"/>
                  <a:pt x="2583627" y="824526"/>
                </a:cubicBezTo>
                <a:cubicBezTo>
                  <a:pt x="2588618" y="836808"/>
                  <a:pt x="2587682" y="851231"/>
                  <a:pt x="2580820" y="867794"/>
                </a:cubicBezTo>
                <a:cubicBezTo>
                  <a:pt x="2573958" y="884357"/>
                  <a:pt x="2567882" y="889741"/>
                  <a:pt x="2562590" y="883948"/>
                </a:cubicBezTo>
                <a:cubicBezTo>
                  <a:pt x="2557299" y="878155"/>
                  <a:pt x="2554180" y="872272"/>
                  <a:pt x="2553233" y="866299"/>
                </a:cubicBezTo>
                <a:cubicBezTo>
                  <a:pt x="2552287" y="860326"/>
                  <a:pt x="2553613" y="853733"/>
                  <a:pt x="2557213" y="846520"/>
                </a:cubicBezTo>
                <a:cubicBezTo>
                  <a:pt x="2561787" y="838131"/>
                  <a:pt x="2566086" y="829297"/>
                  <a:pt x="2570108" y="820019"/>
                </a:cubicBezTo>
                <a:cubicBezTo>
                  <a:pt x="2572119" y="815380"/>
                  <a:pt x="2574251" y="813436"/>
                  <a:pt x="2576505" y="814187"/>
                </a:cubicBezTo>
                <a:close/>
                <a:moveTo>
                  <a:pt x="2651772" y="812878"/>
                </a:moveTo>
                <a:cubicBezTo>
                  <a:pt x="2658942" y="812878"/>
                  <a:pt x="2665911" y="814807"/>
                  <a:pt x="2672680" y="818664"/>
                </a:cubicBezTo>
                <a:cubicBezTo>
                  <a:pt x="2680194" y="822966"/>
                  <a:pt x="2684450" y="827480"/>
                  <a:pt x="2685446" y="832205"/>
                </a:cubicBezTo>
                <a:cubicBezTo>
                  <a:pt x="2686443" y="836930"/>
                  <a:pt x="2685303" y="841885"/>
                  <a:pt x="2682026" y="847069"/>
                </a:cubicBezTo>
                <a:cubicBezTo>
                  <a:pt x="2678750" y="852253"/>
                  <a:pt x="2673949" y="852389"/>
                  <a:pt x="2667625" y="847477"/>
                </a:cubicBezTo>
                <a:cubicBezTo>
                  <a:pt x="2661301" y="842566"/>
                  <a:pt x="2654816" y="835571"/>
                  <a:pt x="2648169" y="826494"/>
                </a:cubicBezTo>
                <a:cubicBezTo>
                  <a:pt x="2641522" y="817417"/>
                  <a:pt x="2642723" y="812878"/>
                  <a:pt x="2651772" y="812878"/>
                </a:cubicBezTo>
                <a:close/>
                <a:moveTo>
                  <a:pt x="476166" y="806253"/>
                </a:moveTo>
                <a:lnTo>
                  <a:pt x="452096" y="811265"/>
                </a:lnTo>
                <a:cubicBezTo>
                  <a:pt x="446661" y="823468"/>
                  <a:pt x="444098" y="830083"/>
                  <a:pt x="444406" y="831108"/>
                </a:cubicBezTo>
                <a:cubicBezTo>
                  <a:pt x="444715" y="832133"/>
                  <a:pt x="446117" y="833004"/>
                  <a:pt x="448612" y="833721"/>
                </a:cubicBezTo>
                <a:cubicBezTo>
                  <a:pt x="451107" y="834438"/>
                  <a:pt x="455330" y="836030"/>
                  <a:pt x="461281" y="838497"/>
                </a:cubicBezTo>
                <a:cubicBezTo>
                  <a:pt x="466759" y="831843"/>
                  <a:pt x="471721" y="821095"/>
                  <a:pt x="476166" y="806253"/>
                </a:cubicBezTo>
                <a:close/>
                <a:moveTo>
                  <a:pt x="2935705" y="804352"/>
                </a:moveTo>
                <a:cubicBezTo>
                  <a:pt x="2937937" y="803683"/>
                  <a:pt x="2942563" y="807386"/>
                  <a:pt x="2949582" y="815459"/>
                </a:cubicBezTo>
                <a:cubicBezTo>
                  <a:pt x="2958516" y="828882"/>
                  <a:pt x="2970745" y="839906"/>
                  <a:pt x="2986268" y="848531"/>
                </a:cubicBezTo>
                <a:cubicBezTo>
                  <a:pt x="3001791" y="857157"/>
                  <a:pt x="3018566" y="861470"/>
                  <a:pt x="3036591" y="861470"/>
                </a:cubicBezTo>
                <a:cubicBezTo>
                  <a:pt x="3054932" y="861470"/>
                  <a:pt x="3067602" y="860341"/>
                  <a:pt x="3074600" y="858082"/>
                </a:cubicBezTo>
                <a:cubicBezTo>
                  <a:pt x="3081598" y="855823"/>
                  <a:pt x="3084230" y="852242"/>
                  <a:pt x="3082494" y="847338"/>
                </a:cubicBezTo>
                <a:cubicBezTo>
                  <a:pt x="3080759" y="842433"/>
                  <a:pt x="3077612" y="832757"/>
                  <a:pt x="3073051" y="818309"/>
                </a:cubicBezTo>
                <a:cubicBezTo>
                  <a:pt x="3068491" y="803862"/>
                  <a:pt x="3073711" y="804905"/>
                  <a:pt x="3088711" y="821439"/>
                </a:cubicBezTo>
                <a:cubicBezTo>
                  <a:pt x="3103711" y="837973"/>
                  <a:pt x="3117011" y="849664"/>
                  <a:pt x="3128613" y="856512"/>
                </a:cubicBezTo>
                <a:cubicBezTo>
                  <a:pt x="3140214" y="863359"/>
                  <a:pt x="3134862" y="871092"/>
                  <a:pt x="3112555" y="879711"/>
                </a:cubicBezTo>
                <a:cubicBezTo>
                  <a:pt x="3090249" y="888329"/>
                  <a:pt x="3064071" y="891724"/>
                  <a:pt x="3034021" y="889896"/>
                </a:cubicBezTo>
                <a:cubicBezTo>
                  <a:pt x="3003971" y="888067"/>
                  <a:pt x="2981432" y="880578"/>
                  <a:pt x="2966403" y="867428"/>
                </a:cubicBezTo>
                <a:cubicBezTo>
                  <a:pt x="2951375" y="854278"/>
                  <a:pt x="2941304" y="838292"/>
                  <a:pt x="2936192" y="819471"/>
                </a:cubicBezTo>
                <a:cubicBezTo>
                  <a:pt x="2933636" y="810060"/>
                  <a:pt x="2933474" y="805020"/>
                  <a:pt x="2935705" y="804352"/>
                </a:cubicBezTo>
                <a:close/>
                <a:moveTo>
                  <a:pt x="4714281" y="798756"/>
                </a:moveTo>
                <a:cubicBezTo>
                  <a:pt x="4719803" y="798878"/>
                  <a:pt x="4725447" y="800151"/>
                  <a:pt x="4731215" y="802575"/>
                </a:cubicBezTo>
                <a:cubicBezTo>
                  <a:pt x="4742753" y="807421"/>
                  <a:pt x="4750413" y="815101"/>
                  <a:pt x="4754199" y="825612"/>
                </a:cubicBezTo>
                <a:cubicBezTo>
                  <a:pt x="4757985" y="836123"/>
                  <a:pt x="4758429" y="846520"/>
                  <a:pt x="4755533" y="856802"/>
                </a:cubicBezTo>
                <a:cubicBezTo>
                  <a:pt x="4752637" y="867084"/>
                  <a:pt x="4747215" y="874953"/>
                  <a:pt x="4739271" y="880410"/>
                </a:cubicBezTo>
                <a:cubicBezTo>
                  <a:pt x="4731327" y="885866"/>
                  <a:pt x="4721887" y="888594"/>
                  <a:pt x="4710953" y="888594"/>
                </a:cubicBezTo>
                <a:cubicBezTo>
                  <a:pt x="4700019" y="888594"/>
                  <a:pt x="4690117" y="884156"/>
                  <a:pt x="4681247" y="875279"/>
                </a:cubicBezTo>
                <a:cubicBezTo>
                  <a:pt x="4672377" y="866403"/>
                  <a:pt x="4667943" y="856859"/>
                  <a:pt x="4667943" y="846649"/>
                </a:cubicBezTo>
                <a:cubicBezTo>
                  <a:pt x="4667943" y="836439"/>
                  <a:pt x="4670331" y="827509"/>
                  <a:pt x="4675106" y="819858"/>
                </a:cubicBezTo>
                <a:cubicBezTo>
                  <a:pt x="4679881" y="812208"/>
                  <a:pt x="4687543" y="806203"/>
                  <a:pt x="4698089" y="801843"/>
                </a:cubicBezTo>
                <a:cubicBezTo>
                  <a:pt x="4703363" y="799663"/>
                  <a:pt x="4708761" y="798635"/>
                  <a:pt x="4714281" y="798756"/>
                </a:cubicBezTo>
                <a:close/>
                <a:moveTo>
                  <a:pt x="2732758" y="796681"/>
                </a:moveTo>
                <a:cubicBezTo>
                  <a:pt x="2740115" y="796681"/>
                  <a:pt x="2748898" y="797606"/>
                  <a:pt x="2759108" y="799456"/>
                </a:cubicBezTo>
                <a:cubicBezTo>
                  <a:pt x="2770222" y="801492"/>
                  <a:pt x="2779421" y="806256"/>
                  <a:pt x="2786706" y="813749"/>
                </a:cubicBezTo>
                <a:cubicBezTo>
                  <a:pt x="2793991" y="821242"/>
                  <a:pt x="2795848" y="828165"/>
                  <a:pt x="2792277" y="834517"/>
                </a:cubicBezTo>
                <a:cubicBezTo>
                  <a:pt x="2788707" y="840870"/>
                  <a:pt x="2782150" y="841411"/>
                  <a:pt x="2772606" y="836141"/>
                </a:cubicBezTo>
                <a:cubicBezTo>
                  <a:pt x="2763063" y="830871"/>
                  <a:pt x="2751548" y="822977"/>
                  <a:pt x="2738061" y="812459"/>
                </a:cubicBezTo>
                <a:cubicBezTo>
                  <a:pt x="2724574" y="801940"/>
                  <a:pt x="2722806" y="796681"/>
                  <a:pt x="2732758" y="796681"/>
                </a:cubicBezTo>
                <a:close/>
                <a:moveTo>
                  <a:pt x="2009712" y="780236"/>
                </a:moveTo>
                <a:cubicBezTo>
                  <a:pt x="2013650" y="780659"/>
                  <a:pt x="2018620" y="781666"/>
                  <a:pt x="2024621" y="783258"/>
                </a:cubicBezTo>
                <a:cubicBezTo>
                  <a:pt x="2046806" y="788077"/>
                  <a:pt x="2060999" y="795777"/>
                  <a:pt x="2067201" y="806360"/>
                </a:cubicBezTo>
                <a:cubicBezTo>
                  <a:pt x="2073403" y="816943"/>
                  <a:pt x="2075124" y="826996"/>
                  <a:pt x="2072364" y="836518"/>
                </a:cubicBezTo>
                <a:cubicBezTo>
                  <a:pt x="2069603" y="846040"/>
                  <a:pt x="2064666" y="849327"/>
                  <a:pt x="2057554" y="846380"/>
                </a:cubicBezTo>
                <a:cubicBezTo>
                  <a:pt x="2050441" y="843433"/>
                  <a:pt x="2041675" y="836751"/>
                  <a:pt x="2031257" y="826333"/>
                </a:cubicBezTo>
                <a:cubicBezTo>
                  <a:pt x="2020839" y="815914"/>
                  <a:pt x="2011127" y="804539"/>
                  <a:pt x="2002121" y="792207"/>
                </a:cubicBezTo>
                <a:cubicBezTo>
                  <a:pt x="1995367" y="782957"/>
                  <a:pt x="1997897" y="778967"/>
                  <a:pt x="2009712" y="780236"/>
                </a:cubicBezTo>
                <a:close/>
                <a:moveTo>
                  <a:pt x="1865448" y="775463"/>
                </a:moveTo>
                <a:cubicBezTo>
                  <a:pt x="1868511" y="776039"/>
                  <a:pt x="1870787" y="780799"/>
                  <a:pt x="1872275" y="789744"/>
                </a:cubicBezTo>
                <a:cubicBezTo>
                  <a:pt x="1875250" y="807633"/>
                  <a:pt x="1871005" y="825429"/>
                  <a:pt x="1859540" y="843132"/>
                </a:cubicBezTo>
                <a:cubicBezTo>
                  <a:pt x="1848076" y="860835"/>
                  <a:pt x="1839500" y="863818"/>
                  <a:pt x="1833814" y="852081"/>
                </a:cubicBezTo>
                <a:cubicBezTo>
                  <a:pt x="1828128" y="840343"/>
                  <a:pt x="1828695" y="829839"/>
                  <a:pt x="1835513" y="820568"/>
                </a:cubicBezTo>
                <a:cubicBezTo>
                  <a:pt x="1842332" y="811297"/>
                  <a:pt x="1848459" y="799871"/>
                  <a:pt x="1853894" y="786291"/>
                </a:cubicBezTo>
                <a:cubicBezTo>
                  <a:pt x="1858533" y="778497"/>
                  <a:pt x="1862384" y="774888"/>
                  <a:pt x="1865448" y="775463"/>
                </a:cubicBezTo>
                <a:close/>
                <a:moveTo>
                  <a:pt x="2907167" y="774364"/>
                </a:moveTo>
                <a:cubicBezTo>
                  <a:pt x="2909531" y="774916"/>
                  <a:pt x="2912111" y="778390"/>
                  <a:pt x="2914908" y="784785"/>
                </a:cubicBezTo>
                <a:cubicBezTo>
                  <a:pt x="2920500" y="797577"/>
                  <a:pt x="2917432" y="814925"/>
                  <a:pt x="2905701" y="836830"/>
                </a:cubicBezTo>
                <a:cubicBezTo>
                  <a:pt x="2893971" y="858734"/>
                  <a:pt x="2885622" y="865528"/>
                  <a:pt x="2880653" y="857211"/>
                </a:cubicBezTo>
                <a:cubicBezTo>
                  <a:pt x="2875684" y="848893"/>
                  <a:pt x="2873654" y="841361"/>
                  <a:pt x="2874565" y="834614"/>
                </a:cubicBezTo>
                <a:cubicBezTo>
                  <a:pt x="2875476" y="827867"/>
                  <a:pt x="2879301" y="819668"/>
                  <a:pt x="2886041" y="810017"/>
                </a:cubicBezTo>
                <a:cubicBezTo>
                  <a:pt x="2891963" y="801571"/>
                  <a:pt x="2896857" y="792056"/>
                  <a:pt x="2900722" y="781473"/>
                </a:cubicBezTo>
                <a:cubicBezTo>
                  <a:pt x="2902654" y="776181"/>
                  <a:pt x="2904802" y="773812"/>
                  <a:pt x="2907167" y="774364"/>
                </a:cubicBezTo>
                <a:close/>
                <a:moveTo>
                  <a:pt x="848206" y="768185"/>
                </a:moveTo>
                <a:cubicBezTo>
                  <a:pt x="851115" y="768504"/>
                  <a:pt x="855135" y="770137"/>
                  <a:pt x="860265" y="773084"/>
                </a:cubicBezTo>
                <a:cubicBezTo>
                  <a:pt x="870526" y="778978"/>
                  <a:pt x="876839" y="785786"/>
                  <a:pt x="879205" y="793508"/>
                </a:cubicBezTo>
                <a:cubicBezTo>
                  <a:pt x="881571" y="801230"/>
                  <a:pt x="880894" y="809336"/>
                  <a:pt x="877172" y="817825"/>
                </a:cubicBezTo>
                <a:cubicBezTo>
                  <a:pt x="873451" y="826315"/>
                  <a:pt x="868106" y="826394"/>
                  <a:pt x="861137" y="818062"/>
                </a:cubicBezTo>
                <a:cubicBezTo>
                  <a:pt x="854167" y="809730"/>
                  <a:pt x="848761" y="801226"/>
                  <a:pt x="844918" y="792551"/>
                </a:cubicBezTo>
                <a:cubicBezTo>
                  <a:pt x="842136" y="782914"/>
                  <a:pt x="841433" y="775787"/>
                  <a:pt x="842810" y="771169"/>
                </a:cubicBezTo>
                <a:cubicBezTo>
                  <a:pt x="843498" y="768861"/>
                  <a:pt x="845297" y="767866"/>
                  <a:pt x="848206" y="768185"/>
                </a:cubicBezTo>
                <a:close/>
                <a:moveTo>
                  <a:pt x="2998690" y="765120"/>
                </a:moveTo>
                <a:cubicBezTo>
                  <a:pt x="3004147" y="765976"/>
                  <a:pt x="3010994" y="768022"/>
                  <a:pt x="3019233" y="771256"/>
                </a:cubicBezTo>
                <a:cubicBezTo>
                  <a:pt x="3036255" y="776375"/>
                  <a:pt x="3042884" y="786187"/>
                  <a:pt x="3039119" y="800692"/>
                </a:cubicBezTo>
                <a:cubicBezTo>
                  <a:pt x="3035355" y="815197"/>
                  <a:pt x="3024306" y="813821"/>
                  <a:pt x="3005972" y="796562"/>
                </a:cubicBezTo>
                <a:cubicBezTo>
                  <a:pt x="2987637" y="779304"/>
                  <a:pt x="2981145" y="769155"/>
                  <a:pt x="2986494" y="766115"/>
                </a:cubicBezTo>
                <a:cubicBezTo>
                  <a:pt x="2989168" y="764594"/>
                  <a:pt x="2993234" y="764263"/>
                  <a:pt x="2998690" y="765120"/>
                </a:cubicBezTo>
                <a:close/>
                <a:moveTo>
                  <a:pt x="3093293" y="754822"/>
                </a:moveTo>
                <a:cubicBezTo>
                  <a:pt x="3099330" y="754822"/>
                  <a:pt x="3109311" y="755288"/>
                  <a:pt x="3123235" y="756220"/>
                </a:cubicBezTo>
                <a:cubicBezTo>
                  <a:pt x="3138565" y="757252"/>
                  <a:pt x="3148893" y="763218"/>
                  <a:pt x="3154221" y="774116"/>
                </a:cubicBezTo>
                <a:cubicBezTo>
                  <a:pt x="3159548" y="785015"/>
                  <a:pt x="3160147" y="793547"/>
                  <a:pt x="3156017" y="799714"/>
                </a:cubicBezTo>
                <a:cubicBezTo>
                  <a:pt x="3151887" y="805880"/>
                  <a:pt x="3144982" y="806174"/>
                  <a:pt x="3135302" y="800596"/>
                </a:cubicBezTo>
                <a:cubicBezTo>
                  <a:pt x="3125623" y="795017"/>
                  <a:pt x="3114161" y="785994"/>
                  <a:pt x="3100918" y="773525"/>
                </a:cubicBezTo>
                <a:cubicBezTo>
                  <a:pt x="3087675" y="761056"/>
                  <a:pt x="3085133" y="754822"/>
                  <a:pt x="3093293" y="754822"/>
                </a:cubicBezTo>
                <a:close/>
                <a:moveTo>
                  <a:pt x="2306467" y="750561"/>
                </a:moveTo>
                <a:cubicBezTo>
                  <a:pt x="2308786" y="750872"/>
                  <a:pt x="2311591" y="751507"/>
                  <a:pt x="2314882" y="752466"/>
                </a:cubicBezTo>
                <a:cubicBezTo>
                  <a:pt x="2328046" y="756302"/>
                  <a:pt x="2337521" y="762114"/>
                  <a:pt x="2343307" y="769900"/>
                </a:cubicBezTo>
                <a:cubicBezTo>
                  <a:pt x="2349094" y="777687"/>
                  <a:pt x="2350520" y="787266"/>
                  <a:pt x="2347588" y="798638"/>
                </a:cubicBezTo>
                <a:cubicBezTo>
                  <a:pt x="2344655" y="810010"/>
                  <a:pt x="2335409" y="807328"/>
                  <a:pt x="2319850" y="790593"/>
                </a:cubicBezTo>
                <a:cubicBezTo>
                  <a:pt x="2308163" y="774403"/>
                  <a:pt x="2301122" y="763042"/>
                  <a:pt x="2298727" y="756510"/>
                </a:cubicBezTo>
                <a:cubicBezTo>
                  <a:pt x="2296931" y="751611"/>
                  <a:pt x="2299511" y="749628"/>
                  <a:pt x="2306467" y="750561"/>
                </a:cubicBezTo>
                <a:close/>
                <a:moveTo>
                  <a:pt x="163342" y="750561"/>
                </a:moveTo>
                <a:cubicBezTo>
                  <a:pt x="165661" y="750872"/>
                  <a:pt x="168465" y="751507"/>
                  <a:pt x="171757" y="752466"/>
                </a:cubicBezTo>
                <a:cubicBezTo>
                  <a:pt x="184921" y="756302"/>
                  <a:pt x="194396" y="762114"/>
                  <a:pt x="200182" y="769900"/>
                </a:cubicBezTo>
                <a:cubicBezTo>
                  <a:pt x="205969" y="777687"/>
                  <a:pt x="207396" y="787266"/>
                  <a:pt x="204463" y="798638"/>
                </a:cubicBezTo>
                <a:cubicBezTo>
                  <a:pt x="201530" y="810010"/>
                  <a:pt x="192285" y="807328"/>
                  <a:pt x="176725" y="790593"/>
                </a:cubicBezTo>
                <a:cubicBezTo>
                  <a:pt x="165038" y="774403"/>
                  <a:pt x="157997" y="763042"/>
                  <a:pt x="155602" y="756510"/>
                </a:cubicBezTo>
                <a:cubicBezTo>
                  <a:pt x="153806" y="751611"/>
                  <a:pt x="156386" y="749628"/>
                  <a:pt x="163342" y="750561"/>
                </a:cubicBezTo>
                <a:close/>
                <a:moveTo>
                  <a:pt x="3760729" y="747659"/>
                </a:moveTo>
                <a:cubicBezTo>
                  <a:pt x="3764513" y="746239"/>
                  <a:pt x="3773380" y="748290"/>
                  <a:pt x="3787329" y="753811"/>
                </a:cubicBezTo>
                <a:cubicBezTo>
                  <a:pt x="3815228" y="764853"/>
                  <a:pt x="3835276" y="775292"/>
                  <a:pt x="3847472" y="785130"/>
                </a:cubicBezTo>
                <a:cubicBezTo>
                  <a:pt x="3859669" y="794967"/>
                  <a:pt x="3865484" y="807472"/>
                  <a:pt x="3864917" y="822644"/>
                </a:cubicBezTo>
                <a:cubicBezTo>
                  <a:pt x="3864351" y="837816"/>
                  <a:pt x="3857801" y="840178"/>
                  <a:pt x="3845267" y="829731"/>
                </a:cubicBezTo>
                <a:cubicBezTo>
                  <a:pt x="3832734" y="819284"/>
                  <a:pt x="3819681" y="808712"/>
                  <a:pt x="3806108" y="798014"/>
                </a:cubicBezTo>
                <a:cubicBezTo>
                  <a:pt x="3792535" y="787317"/>
                  <a:pt x="3778707" y="775421"/>
                  <a:pt x="3764625" y="762329"/>
                </a:cubicBezTo>
                <a:cubicBezTo>
                  <a:pt x="3758244" y="753968"/>
                  <a:pt x="3756945" y="749078"/>
                  <a:pt x="3760729" y="747659"/>
                </a:cubicBezTo>
                <a:close/>
                <a:moveTo>
                  <a:pt x="2701719" y="738775"/>
                </a:moveTo>
                <a:cubicBezTo>
                  <a:pt x="2696700" y="738775"/>
                  <a:pt x="2681657" y="740564"/>
                  <a:pt x="2656590" y="744142"/>
                </a:cubicBezTo>
                <a:cubicBezTo>
                  <a:pt x="2631523" y="747720"/>
                  <a:pt x="2616445" y="750075"/>
                  <a:pt x="2611354" y="751208"/>
                </a:cubicBezTo>
                <a:lnTo>
                  <a:pt x="2615957" y="765598"/>
                </a:lnTo>
                <a:cubicBezTo>
                  <a:pt x="2631129" y="763877"/>
                  <a:pt x="2645082" y="761199"/>
                  <a:pt x="2657816" y="757564"/>
                </a:cubicBezTo>
                <a:cubicBezTo>
                  <a:pt x="2670550" y="753929"/>
                  <a:pt x="2679940" y="754718"/>
                  <a:pt x="2685984" y="759930"/>
                </a:cubicBezTo>
                <a:cubicBezTo>
                  <a:pt x="2692028" y="765143"/>
                  <a:pt x="2685479" y="770341"/>
                  <a:pt x="2666334" y="775525"/>
                </a:cubicBezTo>
                <a:cubicBezTo>
                  <a:pt x="2647190" y="780709"/>
                  <a:pt x="2631115" y="783301"/>
                  <a:pt x="2618108" y="783301"/>
                </a:cubicBezTo>
                <a:lnTo>
                  <a:pt x="2620453" y="798014"/>
                </a:lnTo>
                <a:cubicBezTo>
                  <a:pt x="2625730" y="798014"/>
                  <a:pt x="2636500" y="796437"/>
                  <a:pt x="2652761" y="793282"/>
                </a:cubicBezTo>
                <a:cubicBezTo>
                  <a:pt x="2669023" y="790127"/>
                  <a:pt x="2680861" y="789002"/>
                  <a:pt x="2688275" y="789905"/>
                </a:cubicBezTo>
                <a:cubicBezTo>
                  <a:pt x="2693638" y="781444"/>
                  <a:pt x="2697879" y="770807"/>
                  <a:pt x="2700998" y="757994"/>
                </a:cubicBezTo>
                <a:cubicBezTo>
                  <a:pt x="2704117" y="745181"/>
                  <a:pt x="2704358" y="738775"/>
                  <a:pt x="2701719" y="738775"/>
                </a:cubicBezTo>
                <a:close/>
                <a:moveTo>
                  <a:pt x="921307" y="737396"/>
                </a:moveTo>
                <a:cubicBezTo>
                  <a:pt x="922823" y="737306"/>
                  <a:pt x="924685" y="737561"/>
                  <a:pt x="926894" y="738162"/>
                </a:cubicBezTo>
                <a:cubicBezTo>
                  <a:pt x="935727" y="740564"/>
                  <a:pt x="944077" y="744464"/>
                  <a:pt x="951942" y="749863"/>
                </a:cubicBezTo>
                <a:cubicBezTo>
                  <a:pt x="959808" y="755263"/>
                  <a:pt x="961106" y="760163"/>
                  <a:pt x="955836" y="764566"/>
                </a:cubicBezTo>
                <a:cubicBezTo>
                  <a:pt x="950566" y="768968"/>
                  <a:pt x="943313" y="779082"/>
                  <a:pt x="934078" y="794906"/>
                </a:cubicBezTo>
                <a:cubicBezTo>
                  <a:pt x="924843" y="810730"/>
                  <a:pt x="915830" y="823906"/>
                  <a:pt x="907040" y="834431"/>
                </a:cubicBezTo>
                <a:cubicBezTo>
                  <a:pt x="939993" y="830875"/>
                  <a:pt x="964002" y="827512"/>
                  <a:pt x="979067" y="824343"/>
                </a:cubicBezTo>
                <a:cubicBezTo>
                  <a:pt x="994131" y="821174"/>
                  <a:pt x="1005915" y="824067"/>
                  <a:pt x="1014419" y="833022"/>
                </a:cubicBezTo>
                <a:cubicBezTo>
                  <a:pt x="1022923" y="841978"/>
                  <a:pt x="1025540" y="847628"/>
                  <a:pt x="1022270" y="849973"/>
                </a:cubicBezTo>
                <a:cubicBezTo>
                  <a:pt x="1019001" y="852317"/>
                  <a:pt x="1008461" y="853489"/>
                  <a:pt x="990650" y="853489"/>
                </a:cubicBezTo>
                <a:cubicBezTo>
                  <a:pt x="974675" y="853489"/>
                  <a:pt x="954147" y="854612"/>
                  <a:pt x="929066" y="856856"/>
                </a:cubicBezTo>
                <a:cubicBezTo>
                  <a:pt x="903985" y="859100"/>
                  <a:pt x="881012" y="862477"/>
                  <a:pt x="860147" y="866987"/>
                </a:cubicBezTo>
                <a:cubicBezTo>
                  <a:pt x="839282" y="871497"/>
                  <a:pt x="824892" y="873272"/>
                  <a:pt x="816976" y="872311"/>
                </a:cubicBezTo>
                <a:cubicBezTo>
                  <a:pt x="809060" y="871350"/>
                  <a:pt x="802496" y="867561"/>
                  <a:pt x="797283" y="860943"/>
                </a:cubicBezTo>
                <a:cubicBezTo>
                  <a:pt x="792070" y="854325"/>
                  <a:pt x="796107" y="850743"/>
                  <a:pt x="809393" y="850198"/>
                </a:cubicBezTo>
                <a:cubicBezTo>
                  <a:pt x="822680" y="849653"/>
                  <a:pt x="849191" y="845495"/>
                  <a:pt x="888928" y="837722"/>
                </a:cubicBezTo>
                <a:cubicBezTo>
                  <a:pt x="894635" y="827111"/>
                  <a:pt x="901304" y="811584"/>
                  <a:pt x="908932" y="791142"/>
                </a:cubicBezTo>
                <a:cubicBezTo>
                  <a:pt x="916561" y="770700"/>
                  <a:pt x="919254" y="756159"/>
                  <a:pt x="917010" y="747519"/>
                </a:cubicBezTo>
                <a:cubicBezTo>
                  <a:pt x="915326" y="741039"/>
                  <a:pt x="916759" y="737664"/>
                  <a:pt x="921307" y="737396"/>
                </a:cubicBezTo>
                <a:close/>
                <a:moveTo>
                  <a:pt x="4181289" y="724257"/>
                </a:moveTo>
                <a:cubicBezTo>
                  <a:pt x="4197469" y="723173"/>
                  <a:pt x="4211041" y="725546"/>
                  <a:pt x="4222006" y="731375"/>
                </a:cubicBezTo>
                <a:cubicBezTo>
                  <a:pt x="4236625" y="739148"/>
                  <a:pt x="4243065" y="746146"/>
                  <a:pt x="4241322" y="752369"/>
                </a:cubicBezTo>
                <a:cubicBezTo>
                  <a:pt x="4239580" y="758593"/>
                  <a:pt x="4232546" y="761257"/>
                  <a:pt x="4220221" y="760361"/>
                </a:cubicBezTo>
                <a:cubicBezTo>
                  <a:pt x="4207895" y="759464"/>
                  <a:pt x="4190576" y="759016"/>
                  <a:pt x="4168263" y="759016"/>
                </a:cubicBezTo>
                <a:cubicBezTo>
                  <a:pt x="4145977" y="759016"/>
                  <a:pt x="4122037" y="760138"/>
                  <a:pt x="4096439" y="762383"/>
                </a:cubicBezTo>
                <a:cubicBezTo>
                  <a:pt x="4070842" y="764627"/>
                  <a:pt x="4049418" y="767298"/>
                  <a:pt x="4032167" y="770395"/>
                </a:cubicBezTo>
                <a:cubicBezTo>
                  <a:pt x="4014915" y="773493"/>
                  <a:pt x="3999858" y="776418"/>
                  <a:pt x="3986995" y="779171"/>
                </a:cubicBezTo>
                <a:cubicBezTo>
                  <a:pt x="3974132" y="781925"/>
                  <a:pt x="3960745" y="778935"/>
                  <a:pt x="3946835" y="770202"/>
                </a:cubicBezTo>
                <a:cubicBezTo>
                  <a:pt x="3934230" y="756334"/>
                  <a:pt x="3933334" y="750086"/>
                  <a:pt x="3944147" y="751455"/>
                </a:cubicBezTo>
                <a:cubicBezTo>
                  <a:pt x="3954959" y="752825"/>
                  <a:pt x="3973483" y="752395"/>
                  <a:pt x="3999718" y="750165"/>
                </a:cubicBezTo>
                <a:cubicBezTo>
                  <a:pt x="4025953" y="747935"/>
                  <a:pt x="4053960" y="744561"/>
                  <a:pt x="4083737" y="740044"/>
                </a:cubicBezTo>
                <a:cubicBezTo>
                  <a:pt x="4113515" y="735527"/>
                  <a:pt x="4140349" y="731010"/>
                  <a:pt x="4164240" y="726493"/>
                </a:cubicBezTo>
                <a:cubicBezTo>
                  <a:pt x="4170213" y="725363"/>
                  <a:pt x="4175895" y="724618"/>
                  <a:pt x="4181289" y="724257"/>
                </a:cubicBezTo>
                <a:close/>
                <a:moveTo>
                  <a:pt x="2230335" y="723234"/>
                </a:moveTo>
                <a:cubicBezTo>
                  <a:pt x="2225409" y="723671"/>
                  <a:pt x="2212872" y="725897"/>
                  <a:pt x="2192724" y="729913"/>
                </a:cubicBezTo>
                <a:lnTo>
                  <a:pt x="2193908" y="768309"/>
                </a:lnTo>
                <a:cubicBezTo>
                  <a:pt x="2201838" y="767563"/>
                  <a:pt x="2208438" y="765799"/>
                  <a:pt x="2213708" y="763017"/>
                </a:cubicBezTo>
                <a:cubicBezTo>
                  <a:pt x="2218978" y="760235"/>
                  <a:pt x="2224671" y="761852"/>
                  <a:pt x="2230787" y="767868"/>
                </a:cubicBezTo>
                <a:cubicBezTo>
                  <a:pt x="2236903" y="773883"/>
                  <a:pt x="2235146" y="778859"/>
                  <a:pt x="2225517" y="782796"/>
                </a:cubicBezTo>
                <a:cubicBezTo>
                  <a:pt x="2215887" y="786732"/>
                  <a:pt x="2205408" y="788700"/>
                  <a:pt x="2194080" y="788700"/>
                </a:cubicBezTo>
                <a:lnTo>
                  <a:pt x="2195241" y="823633"/>
                </a:lnTo>
                <a:cubicBezTo>
                  <a:pt x="2199773" y="823762"/>
                  <a:pt x="2206527" y="821995"/>
                  <a:pt x="2215504" y="818331"/>
                </a:cubicBezTo>
                <a:cubicBezTo>
                  <a:pt x="2224481" y="814667"/>
                  <a:pt x="2230500" y="814860"/>
                  <a:pt x="2233562" y="818912"/>
                </a:cubicBezTo>
                <a:cubicBezTo>
                  <a:pt x="2236623" y="822963"/>
                  <a:pt x="2238878" y="822705"/>
                  <a:pt x="2240327" y="818137"/>
                </a:cubicBezTo>
                <a:cubicBezTo>
                  <a:pt x="2241775" y="813570"/>
                  <a:pt x="2242725" y="798054"/>
                  <a:pt x="2243177" y="771589"/>
                </a:cubicBezTo>
                <a:cubicBezTo>
                  <a:pt x="2243629" y="745124"/>
                  <a:pt x="2242833" y="730339"/>
                  <a:pt x="2240789" y="727235"/>
                </a:cubicBezTo>
                <a:cubicBezTo>
                  <a:pt x="2238746" y="724130"/>
                  <a:pt x="2235261" y="722796"/>
                  <a:pt x="2230335" y="723234"/>
                </a:cubicBezTo>
                <a:close/>
                <a:moveTo>
                  <a:pt x="87210" y="723234"/>
                </a:moveTo>
                <a:cubicBezTo>
                  <a:pt x="82284" y="723671"/>
                  <a:pt x="69747" y="725897"/>
                  <a:pt x="49599" y="729913"/>
                </a:cubicBezTo>
                <a:lnTo>
                  <a:pt x="50783" y="768309"/>
                </a:lnTo>
                <a:cubicBezTo>
                  <a:pt x="58713" y="767563"/>
                  <a:pt x="65313" y="765799"/>
                  <a:pt x="70583" y="763017"/>
                </a:cubicBezTo>
                <a:cubicBezTo>
                  <a:pt x="75853" y="760235"/>
                  <a:pt x="81546" y="761852"/>
                  <a:pt x="87662" y="767868"/>
                </a:cubicBezTo>
                <a:cubicBezTo>
                  <a:pt x="93778" y="773883"/>
                  <a:pt x="92021" y="778859"/>
                  <a:pt x="82392" y="782796"/>
                </a:cubicBezTo>
                <a:cubicBezTo>
                  <a:pt x="72763" y="786732"/>
                  <a:pt x="62283" y="788700"/>
                  <a:pt x="50955" y="788700"/>
                </a:cubicBezTo>
                <a:lnTo>
                  <a:pt x="52116" y="823633"/>
                </a:lnTo>
                <a:cubicBezTo>
                  <a:pt x="56648" y="823762"/>
                  <a:pt x="63402" y="821995"/>
                  <a:pt x="72379" y="818331"/>
                </a:cubicBezTo>
                <a:cubicBezTo>
                  <a:pt x="81356" y="814667"/>
                  <a:pt x="87375" y="814860"/>
                  <a:pt x="90437" y="818912"/>
                </a:cubicBezTo>
                <a:cubicBezTo>
                  <a:pt x="93499" y="822963"/>
                  <a:pt x="95753" y="822705"/>
                  <a:pt x="97202" y="818137"/>
                </a:cubicBezTo>
                <a:cubicBezTo>
                  <a:pt x="98650" y="813570"/>
                  <a:pt x="99600" y="798054"/>
                  <a:pt x="100052" y="771589"/>
                </a:cubicBezTo>
                <a:cubicBezTo>
                  <a:pt x="100504" y="745124"/>
                  <a:pt x="99708" y="730339"/>
                  <a:pt x="97664" y="727235"/>
                </a:cubicBezTo>
                <a:cubicBezTo>
                  <a:pt x="95621" y="724130"/>
                  <a:pt x="92136" y="722796"/>
                  <a:pt x="87210" y="723234"/>
                </a:cubicBezTo>
                <a:close/>
                <a:moveTo>
                  <a:pt x="2708734" y="716980"/>
                </a:moveTo>
                <a:cubicBezTo>
                  <a:pt x="2712023" y="717144"/>
                  <a:pt x="2715349" y="718197"/>
                  <a:pt x="2718712" y="720136"/>
                </a:cubicBezTo>
                <a:cubicBezTo>
                  <a:pt x="2725438" y="724015"/>
                  <a:pt x="2731948" y="728941"/>
                  <a:pt x="2738243" y="734914"/>
                </a:cubicBezTo>
                <a:cubicBezTo>
                  <a:pt x="2744539" y="740887"/>
                  <a:pt x="2745492" y="745310"/>
                  <a:pt x="2741104" y="748186"/>
                </a:cubicBezTo>
                <a:cubicBezTo>
                  <a:pt x="2736716" y="751061"/>
                  <a:pt x="2730787" y="759977"/>
                  <a:pt x="2723315" y="774934"/>
                </a:cubicBezTo>
                <a:cubicBezTo>
                  <a:pt x="2715844" y="789891"/>
                  <a:pt x="2708753" y="801101"/>
                  <a:pt x="2702042" y="808565"/>
                </a:cubicBezTo>
                <a:cubicBezTo>
                  <a:pt x="2695330" y="816029"/>
                  <a:pt x="2690168" y="815258"/>
                  <a:pt x="2686554" y="806253"/>
                </a:cubicBezTo>
                <a:cubicBezTo>
                  <a:pt x="2659752" y="809780"/>
                  <a:pt x="2637812" y="812821"/>
                  <a:pt x="2620733" y="815373"/>
                </a:cubicBezTo>
                <a:cubicBezTo>
                  <a:pt x="2612774" y="826386"/>
                  <a:pt x="2606944" y="826343"/>
                  <a:pt x="2603245" y="815244"/>
                </a:cubicBezTo>
                <a:cubicBezTo>
                  <a:pt x="2599545" y="804145"/>
                  <a:pt x="2596182" y="791920"/>
                  <a:pt x="2593156" y="778569"/>
                </a:cubicBezTo>
                <a:cubicBezTo>
                  <a:pt x="2590131" y="765218"/>
                  <a:pt x="2584957" y="754320"/>
                  <a:pt x="2577637" y="745873"/>
                </a:cubicBezTo>
                <a:cubicBezTo>
                  <a:pt x="2570316" y="737427"/>
                  <a:pt x="2572697" y="733655"/>
                  <a:pt x="2584778" y="734559"/>
                </a:cubicBezTo>
                <a:cubicBezTo>
                  <a:pt x="2596860" y="735462"/>
                  <a:pt x="2617305" y="733924"/>
                  <a:pt x="2646115" y="729945"/>
                </a:cubicBezTo>
                <a:cubicBezTo>
                  <a:pt x="2674924" y="725966"/>
                  <a:pt x="2692545" y="722366"/>
                  <a:pt x="2698976" y="719147"/>
                </a:cubicBezTo>
                <a:cubicBezTo>
                  <a:pt x="2702192" y="717537"/>
                  <a:pt x="2705445" y="716815"/>
                  <a:pt x="2708734" y="716980"/>
                </a:cubicBezTo>
                <a:close/>
                <a:moveTo>
                  <a:pt x="2048414" y="703084"/>
                </a:moveTo>
                <a:cubicBezTo>
                  <a:pt x="2056006" y="703012"/>
                  <a:pt x="2062257" y="703699"/>
                  <a:pt x="2067169" y="705144"/>
                </a:cubicBezTo>
                <a:cubicBezTo>
                  <a:pt x="2076992" y="708033"/>
                  <a:pt x="2085054" y="714135"/>
                  <a:pt x="2091357" y="723449"/>
                </a:cubicBezTo>
                <a:cubicBezTo>
                  <a:pt x="2097660" y="732763"/>
                  <a:pt x="2087973" y="736746"/>
                  <a:pt x="2062297" y="735398"/>
                </a:cubicBezTo>
                <a:cubicBezTo>
                  <a:pt x="2036620" y="734050"/>
                  <a:pt x="2000867" y="734566"/>
                  <a:pt x="1955035" y="736947"/>
                </a:cubicBezTo>
                <a:cubicBezTo>
                  <a:pt x="1964027" y="742439"/>
                  <a:pt x="1967175" y="748293"/>
                  <a:pt x="1964479" y="754510"/>
                </a:cubicBezTo>
                <a:cubicBezTo>
                  <a:pt x="1961783" y="760726"/>
                  <a:pt x="1961550" y="778139"/>
                  <a:pt x="1963779" y="806748"/>
                </a:cubicBezTo>
                <a:cubicBezTo>
                  <a:pt x="1966009" y="835356"/>
                  <a:pt x="1966425" y="855271"/>
                  <a:pt x="1965027" y="866492"/>
                </a:cubicBezTo>
                <a:cubicBezTo>
                  <a:pt x="1963629" y="877714"/>
                  <a:pt x="1959004" y="888250"/>
                  <a:pt x="1951153" y="898102"/>
                </a:cubicBezTo>
                <a:cubicBezTo>
                  <a:pt x="1943302" y="907954"/>
                  <a:pt x="1937365" y="909259"/>
                  <a:pt x="1933342" y="902017"/>
                </a:cubicBezTo>
                <a:cubicBezTo>
                  <a:pt x="1929320" y="894775"/>
                  <a:pt x="1920877" y="884852"/>
                  <a:pt x="1908014" y="872246"/>
                </a:cubicBezTo>
                <a:cubicBezTo>
                  <a:pt x="1895151" y="859641"/>
                  <a:pt x="1892792" y="854275"/>
                  <a:pt x="1900937" y="856146"/>
                </a:cubicBezTo>
                <a:cubicBezTo>
                  <a:pt x="1909082" y="858017"/>
                  <a:pt x="1915887" y="859591"/>
                  <a:pt x="1921350" y="860868"/>
                </a:cubicBezTo>
                <a:cubicBezTo>
                  <a:pt x="1926814" y="862144"/>
                  <a:pt x="1930840" y="862696"/>
                  <a:pt x="1933428" y="862524"/>
                </a:cubicBezTo>
                <a:cubicBezTo>
                  <a:pt x="1936017" y="862352"/>
                  <a:pt x="1937092" y="843871"/>
                  <a:pt x="1936655" y="807081"/>
                </a:cubicBezTo>
                <a:cubicBezTo>
                  <a:pt x="1936218" y="770291"/>
                  <a:pt x="1934278" y="747967"/>
                  <a:pt x="1930836" y="740109"/>
                </a:cubicBezTo>
                <a:cubicBezTo>
                  <a:pt x="1904106" y="744611"/>
                  <a:pt x="1883134" y="747981"/>
                  <a:pt x="1867919" y="750218"/>
                </a:cubicBezTo>
                <a:cubicBezTo>
                  <a:pt x="1852704" y="752455"/>
                  <a:pt x="1841777" y="753807"/>
                  <a:pt x="1835137" y="754273"/>
                </a:cubicBezTo>
                <a:cubicBezTo>
                  <a:pt x="1828498" y="754739"/>
                  <a:pt x="1822704" y="754728"/>
                  <a:pt x="1817757" y="754241"/>
                </a:cubicBezTo>
                <a:cubicBezTo>
                  <a:pt x="1812809" y="753753"/>
                  <a:pt x="1805854" y="749455"/>
                  <a:pt x="1796892" y="741345"/>
                </a:cubicBezTo>
                <a:cubicBezTo>
                  <a:pt x="1787929" y="733236"/>
                  <a:pt x="1790224" y="729181"/>
                  <a:pt x="1803775" y="729181"/>
                </a:cubicBezTo>
                <a:cubicBezTo>
                  <a:pt x="1815548" y="729181"/>
                  <a:pt x="1831584" y="728299"/>
                  <a:pt x="1851883" y="726536"/>
                </a:cubicBezTo>
                <a:cubicBezTo>
                  <a:pt x="1872181" y="724772"/>
                  <a:pt x="1900410" y="721631"/>
                  <a:pt x="1936569" y="717114"/>
                </a:cubicBezTo>
                <a:cubicBezTo>
                  <a:pt x="1972728" y="712597"/>
                  <a:pt x="2001078" y="708750"/>
                  <a:pt x="2021621" y="705574"/>
                </a:cubicBezTo>
                <a:cubicBezTo>
                  <a:pt x="2031892" y="703986"/>
                  <a:pt x="2040823" y="703156"/>
                  <a:pt x="2048414" y="703084"/>
                </a:cubicBezTo>
                <a:close/>
                <a:moveTo>
                  <a:pt x="951913" y="695273"/>
                </a:moveTo>
                <a:cubicBezTo>
                  <a:pt x="957195" y="695827"/>
                  <a:pt x="961919" y="697683"/>
                  <a:pt x="966085" y="700841"/>
                </a:cubicBezTo>
                <a:cubicBezTo>
                  <a:pt x="974417" y="707158"/>
                  <a:pt x="974048" y="712335"/>
                  <a:pt x="964978" y="716372"/>
                </a:cubicBezTo>
                <a:cubicBezTo>
                  <a:pt x="955907" y="720409"/>
                  <a:pt x="940707" y="724696"/>
                  <a:pt x="919376" y="729235"/>
                </a:cubicBezTo>
                <a:cubicBezTo>
                  <a:pt x="898045" y="733774"/>
                  <a:pt x="881708" y="736498"/>
                  <a:pt x="870364" y="737409"/>
                </a:cubicBezTo>
                <a:cubicBezTo>
                  <a:pt x="859021" y="738320"/>
                  <a:pt x="849901" y="736334"/>
                  <a:pt x="843003" y="731451"/>
                </a:cubicBezTo>
                <a:cubicBezTo>
                  <a:pt x="836106" y="726568"/>
                  <a:pt x="835901" y="723406"/>
                  <a:pt x="842390" y="721965"/>
                </a:cubicBezTo>
                <a:cubicBezTo>
                  <a:pt x="848879" y="720523"/>
                  <a:pt x="863051" y="716619"/>
                  <a:pt x="884905" y="710252"/>
                </a:cubicBezTo>
                <a:cubicBezTo>
                  <a:pt x="905096" y="705864"/>
                  <a:pt x="921591" y="701619"/>
                  <a:pt x="934390" y="697518"/>
                </a:cubicBezTo>
                <a:cubicBezTo>
                  <a:pt x="940789" y="695467"/>
                  <a:pt x="946630" y="694719"/>
                  <a:pt x="951913" y="695273"/>
                </a:cubicBezTo>
                <a:close/>
                <a:moveTo>
                  <a:pt x="4523715" y="671747"/>
                </a:moveTo>
                <a:cubicBezTo>
                  <a:pt x="4530663" y="671137"/>
                  <a:pt x="4537627" y="673249"/>
                  <a:pt x="4544607" y="678084"/>
                </a:cubicBezTo>
                <a:cubicBezTo>
                  <a:pt x="4553913" y="684529"/>
                  <a:pt x="4550852" y="690162"/>
                  <a:pt x="4535422" y="694980"/>
                </a:cubicBezTo>
                <a:cubicBezTo>
                  <a:pt x="4519992" y="699798"/>
                  <a:pt x="4506555" y="703190"/>
                  <a:pt x="4495111" y="705154"/>
                </a:cubicBezTo>
                <a:cubicBezTo>
                  <a:pt x="4499615" y="709356"/>
                  <a:pt x="4501403" y="713203"/>
                  <a:pt x="4500479" y="716695"/>
                </a:cubicBezTo>
                <a:cubicBezTo>
                  <a:pt x="4499553" y="720186"/>
                  <a:pt x="4498668" y="723438"/>
                  <a:pt x="4497822" y="726450"/>
                </a:cubicBezTo>
                <a:cubicBezTo>
                  <a:pt x="4501937" y="725761"/>
                  <a:pt x="4507979" y="724467"/>
                  <a:pt x="4515945" y="722567"/>
                </a:cubicBezTo>
                <a:cubicBezTo>
                  <a:pt x="4523911" y="720667"/>
                  <a:pt x="4530080" y="722864"/>
                  <a:pt x="4534454" y="729160"/>
                </a:cubicBezTo>
                <a:cubicBezTo>
                  <a:pt x="4538828" y="735455"/>
                  <a:pt x="4536447" y="739754"/>
                  <a:pt x="4527313" y="742055"/>
                </a:cubicBezTo>
                <a:cubicBezTo>
                  <a:pt x="4518178" y="744357"/>
                  <a:pt x="4508347" y="746992"/>
                  <a:pt x="4497822" y="749960"/>
                </a:cubicBezTo>
                <a:lnTo>
                  <a:pt x="4497822" y="776396"/>
                </a:lnTo>
                <a:cubicBezTo>
                  <a:pt x="4513281" y="772883"/>
                  <a:pt x="4529216" y="769979"/>
                  <a:pt x="4545629" y="767685"/>
                </a:cubicBezTo>
                <a:cubicBezTo>
                  <a:pt x="4562041" y="765390"/>
                  <a:pt x="4573309" y="765985"/>
                  <a:pt x="4579432" y="769470"/>
                </a:cubicBezTo>
                <a:cubicBezTo>
                  <a:pt x="4585555" y="772955"/>
                  <a:pt x="4590356" y="777709"/>
                  <a:pt x="4593833" y="783731"/>
                </a:cubicBezTo>
                <a:cubicBezTo>
                  <a:pt x="4597311" y="789754"/>
                  <a:pt x="4590058" y="792540"/>
                  <a:pt x="4572075" y="792088"/>
                </a:cubicBezTo>
                <a:cubicBezTo>
                  <a:pt x="4554093" y="791637"/>
                  <a:pt x="4540312" y="791844"/>
                  <a:pt x="4530733" y="792712"/>
                </a:cubicBezTo>
                <a:cubicBezTo>
                  <a:pt x="4521153" y="793580"/>
                  <a:pt x="4510133" y="794795"/>
                  <a:pt x="4497671" y="796358"/>
                </a:cubicBezTo>
                <a:cubicBezTo>
                  <a:pt x="4496825" y="836324"/>
                  <a:pt x="4496173" y="862950"/>
                  <a:pt x="4495714" y="876237"/>
                </a:cubicBezTo>
                <a:cubicBezTo>
                  <a:pt x="4495255" y="889523"/>
                  <a:pt x="4493297" y="901203"/>
                  <a:pt x="4489841" y="911277"/>
                </a:cubicBezTo>
                <a:cubicBezTo>
                  <a:pt x="4486385" y="921351"/>
                  <a:pt x="4482323" y="924387"/>
                  <a:pt x="4477656" y="920387"/>
                </a:cubicBezTo>
                <a:cubicBezTo>
                  <a:pt x="4472989" y="916386"/>
                  <a:pt x="4470655" y="906211"/>
                  <a:pt x="4470655" y="889863"/>
                </a:cubicBezTo>
                <a:lnTo>
                  <a:pt x="4470655" y="799499"/>
                </a:lnTo>
                <a:cubicBezTo>
                  <a:pt x="4442217" y="805808"/>
                  <a:pt x="4424185" y="809411"/>
                  <a:pt x="4416556" y="810307"/>
                </a:cubicBezTo>
                <a:cubicBezTo>
                  <a:pt x="4408927" y="811204"/>
                  <a:pt x="4400517" y="808332"/>
                  <a:pt x="4391325" y="801693"/>
                </a:cubicBezTo>
                <a:cubicBezTo>
                  <a:pt x="4382132" y="795053"/>
                  <a:pt x="4384868" y="791443"/>
                  <a:pt x="4399531" y="790862"/>
                </a:cubicBezTo>
                <a:cubicBezTo>
                  <a:pt x="4414193" y="790281"/>
                  <a:pt x="4437901" y="787051"/>
                  <a:pt x="4470655" y="781172"/>
                </a:cubicBezTo>
                <a:lnTo>
                  <a:pt x="4470655" y="754972"/>
                </a:lnTo>
                <a:cubicBezTo>
                  <a:pt x="4462825" y="756765"/>
                  <a:pt x="4455213" y="757421"/>
                  <a:pt x="4447821" y="756940"/>
                </a:cubicBezTo>
                <a:cubicBezTo>
                  <a:pt x="4440429" y="756460"/>
                  <a:pt x="4434287" y="753646"/>
                  <a:pt x="4429397" y="748498"/>
                </a:cubicBezTo>
                <a:cubicBezTo>
                  <a:pt x="4424507" y="743349"/>
                  <a:pt x="4425300" y="740431"/>
                  <a:pt x="4431775" y="739743"/>
                </a:cubicBezTo>
                <a:cubicBezTo>
                  <a:pt x="4438249" y="739055"/>
                  <a:pt x="4451209" y="736688"/>
                  <a:pt x="4470655" y="732644"/>
                </a:cubicBezTo>
                <a:cubicBezTo>
                  <a:pt x="4470655" y="719638"/>
                  <a:pt x="4469629" y="711779"/>
                  <a:pt x="4467579" y="709069"/>
                </a:cubicBezTo>
                <a:cubicBezTo>
                  <a:pt x="4460437" y="709930"/>
                  <a:pt x="4453880" y="710819"/>
                  <a:pt x="4447907" y="711736"/>
                </a:cubicBezTo>
                <a:cubicBezTo>
                  <a:pt x="4441935" y="712654"/>
                  <a:pt x="4435234" y="710431"/>
                  <a:pt x="4427806" y="705068"/>
                </a:cubicBezTo>
                <a:cubicBezTo>
                  <a:pt x="4420377" y="699705"/>
                  <a:pt x="4422805" y="695873"/>
                  <a:pt x="4435087" y="693571"/>
                </a:cubicBezTo>
                <a:cubicBezTo>
                  <a:pt x="4447369" y="691269"/>
                  <a:pt x="4461742" y="688118"/>
                  <a:pt x="4478205" y="684117"/>
                </a:cubicBezTo>
                <a:cubicBezTo>
                  <a:pt x="4494667" y="680116"/>
                  <a:pt x="4507523" y="676499"/>
                  <a:pt x="4516773" y="673265"/>
                </a:cubicBezTo>
                <a:cubicBezTo>
                  <a:pt x="4519085" y="672457"/>
                  <a:pt x="4521399" y="671951"/>
                  <a:pt x="4523715" y="671747"/>
                </a:cubicBezTo>
                <a:close/>
                <a:moveTo>
                  <a:pt x="415331" y="655755"/>
                </a:moveTo>
                <a:cubicBezTo>
                  <a:pt x="417806" y="655994"/>
                  <a:pt x="420793" y="656546"/>
                  <a:pt x="424294" y="657412"/>
                </a:cubicBezTo>
                <a:cubicBezTo>
                  <a:pt x="438298" y="660875"/>
                  <a:pt x="444428" y="669225"/>
                  <a:pt x="442686" y="682461"/>
                </a:cubicBezTo>
                <a:cubicBezTo>
                  <a:pt x="440943" y="695697"/>
                  <a:pt x="433949" y="697303"/>
                  <a:pt x="421702" y="687279"/>
                </a:cubicBezTo>
                <a:cubicBezTo>
                  <a:pt x="414245" y="677040"/>
                  <a:pt x="409312" y="668637"/>
                  <a:pt x="406903" y="662069"/>
                </a:cubicBezTo>
                <a:cubicBezTo>
                  <a:pt x="405096" y="657143"/>
                  <a:pt x="407906" y="655039"/>
                  <a:pt x="415331" y="655755"/>
                </a:cubicBezTo>
                <a:close/>
                <a:moveTo>
                  <a:pt x="2985375" y="651034"/>
                </a:moveTo>
                <a:cubicBezTo>
                  <a:pt x="2961929" y="654634"/>
                  <a:pt x="2947087" y="657043"/>
                  <a:pt x="2940849" y="658262"/>
                </a:cubicBezTo>
                <a:cubicBezTo>
                  <a:pt x="2945337" y="683458"/>
                  <a:pt x="2950493" y="709786"/>
                  <a:pt x="2956315" y="737248"/>
                </a:cubicBezTo>
                <a:cubicBezTo>
                  <a:pt x="2964503" y="736373"/>
                  <a:pt x="2975488" y="734401"/>
                  <a:pt x="2989269" y="731332"/>
                </a:cubicBezTo>
                <a:lnTo>
                  <a:pt x="2989269" y="703670"/>
                </a:lnTo>
                <a:cubicBezTo>
                  <a:pt x="2984522" y="705434"/>
                  <a:pt x="2980098" y="706775"/>
                  <a:pt x="2975997" y="707693"/>
                </a:cubicBezTo>
                <a:cubicBezTo>
                  <a:pt x="2971896" y="708610"/>
                  <a:pt x="2965884" y="706162"/>
                  <a:pt x="2957961" y="700347"/>
                </a:cubicBezTo>
                <a:cubicBezTo>
                  <a:pt x="2950037" y="694532"/>
                  <a:pt x="2950740" y="690685"/>
                  <a:pt x="2960069" y="688806"/>
                </a:cubicBezTo>
                <a:cubicBezTo>
                  <a:pt x="2969397" y="686928"/>
                  <a:pt x="2979166" y="684892"/>
                  <a:pt x="2989376" y="682698"/>
                </a:cubicBezTo>
                <a:cubicBezTo>
                  <a:pt x="2990208" y="670207"/>
                  <a:pt x="2988874" y="659653"/>
                  <a:pt x="2985375" y="651034"/>
                </a:cubicBezTo>
                <a:close/>
                <a:moveTo>
                  <a:pt x="3056658" y="641989"/>
                </a:moveTo>
                <a:cubicBezTo>
                  <a:pt x="3053720" y="641484"/>
                  <a:pt x="3049734" y="641563"/>
                  <a:pt x="3044701" y="642226"/>
                </a:cubicBezTo>
                <a:cubicBezTo>
                  <a:pt x="3034634" y="643552"/>
                  <a:pt x="3022961" y="645176"/>
                  <a:pt x="3009682" y="647098"/>
                </a:cubicBezTo>
                <a:cubicBezTo>
                  <a:pt x="3015977" y="651300"/>
                  <a:pt x="3018433" y="655193"/>
                  <a:pt x="3017050" y="658778"/>
                </a:cubicBezTo>
                <a:cubicBezTo>
                  <a:pt x="3015665" y="662363"/>
                  <a:pt x="3014558" y="668723"/>
                  <a:pt x="3013726" y="677858"/>
                </a:cubicBezTo>
                <a:cubicBezTo>
                  <a:pt x="3019247" y="677069"/>
                  <a:pt x="3024815" y="675750"/>
                  <a:pt x="3030429" y="673900"/>
                </a:cubicBezTo>
                <a:cubicBezTo>
                  <a:pt x="3036043" y="672050"/>
                  <a:pt x="3042088" y="673889"/>
                  <a:pt x="3048562" y="679417"/>
                </a:cubicBezTo>
                <a:cubicBezTo>
                  <a:pt x="3055037" y="684945"/>
                  <a:pt x="3054341" y="689240"/>
                  <a:pt x="3046476" y="692302"/>
                </a:cubicBezTo>
                <a:cubicBezTo>
                  <a:pt x="3038610" y="695363"/>
                  <a:pt x="3027571" y="698077"/>
                  <a:pt x="3013360" y="700444"/>
                </a:cubicBezTo>
                <a:cubicBezTo>
                  <a:pt x="3012658" y="708159"/>
                  <a:pt x="3011883" y="716827"/>
                  <a:pt x="3011037" y="726450"/>
                </a:cubicBezTo>
                <a:cubicBezTo>
                  <a:pt x="3029765" y="724671"/>
                  <a:pt x="3042543" y="723782"/>
                  <a:pt x="3049369" y="723782"/>
                </a:cubicBezTo>
                <a:cubicBezTo>
                  <a:pt x="3053398" y="710245"/>
                  <a:pt x="3056987" y="694611"/>
                  <a:pt x="3060135" y="676879"/>
                </a:cubicBezTo>
                <a:cubicBezTo>
                  <a:pt x="3063282" y="659147"/>
                  <a:pt x="3064014" y="648607"/>
                  <a:pt x="3062329" y="645259"/>
                </a:cubicBezTo>
                <a:cubicBezTo>
                  <a:pt x="3061486" y="643585"/>
                  <a:pt x="3059596" y="642495"/>
                  <a:pt x="3056658" y="641989"/>
                </a:cubicBezTo>
                <a:close/>
                <a:moveTo>
                  <a:pt x="502016" y="636866"/>
                </a:moveTo>
                <a:cubicBezTo>
                  <a:pt x="502889" y="636625"/>
                  <a:pt x="503777" y="636708"/>
                  <a:pt x="504678" y="637117"/>
                </a:cubicBezTo>
                <a:cubicBezTo>
                  <a:pt x="508285" y="638752"/>
                  <a:pt x="513422" y="641943"/>
                  <a:pt x="520091" y="646689"/>
                </a:cubicBezTo>
                <a:cubicBezTo>
                  <a:pt x="527820" y="653056"/>
                  <a:pt x="528641" y="657767"/>
                  <a:pt x="522553" y="660822"/>
                </a:cubicBezTo>
                <a:cubicBezTo>
                  <a:pt x="516466" y="663876"/>
                  <a:pt x="505413" y="670655"/>
                  <a:pt x="489395" y="681160"/>
                </a:cubicBezTo>
                <a:cubicBezTo>
                  <a:pt x="473377" y="691664"/>
                  <a:pt x="469444" y="690922"/>
                  <a:pt x="477597" y="678933"/>
                </a:cubicBezTo>
                <a:cubicBezTo>
                  <a:pt x="485749" y="666945"/>
                  <a:pt x="491399" y="656570"/>
                  <a:pt x="494547" y="647808"/>
                </a:cubicBezTo>
                <a:cubicBezTo>
                  <a:pt x="496908" y="641236"/>
                  <a:pt x="499398" y="637589"/>
                  <a:pt x="502016" y="636866"/>
                </a:cubicBezTo>
                <a:close/>
                <a:moveTo>
                  <a:pt x="1984392" y="632976"/>
                </a:moveTo>
                <a:cubicBezTo>
                  <a:pt x="1996529" y="632089"/>
                  <a:pt x="2006214" y="634025"/>
                  <a:pt x="2013447" y="638784"/>
                </a:cubicBezTo>
                <a:cubicBezTo>
                  <a:pt x="2023090" y="645130"/>
                  <a:pt x="2021051" y="650776"/>
                  <a:pt x="2007327" y="655724"/>
                </a:cubicBezTo>
                <a:cubicBezTo>
                  <a:pt x="1993604" y="660671"/>
                  <a:pt x="1973864" y="664923"/>
                  <a:pt x="1948109" y="668479"/>
                </a:cubicBezTo>
                <a:cubicBezTo>
                  <a:pt x="1920877" y="673039"/>
                  <a:pt x="1900349" y="671702"/>
                  <a:pt x="1886525" y="664468"/>
                </a:cubicBezTo>
                <a:cubicBezTo>
                  <a:pt x="1872701" y="657233"/>
                  <a:pt x="1873063" y="652726"/>
                  <a:pt x="1887612" y="650948"/>
                </a:cubicBezTo>
                <a:cubicBezTo>
                  <a:pt x="1902160" y="649170"/>
                  <a:pt x="1915177" y="646958"/>
                  <a:pt x="1926663" y="644312"/>
                </a:cubicBezTo>
                <a:cubicBezTo>
                  <a:pt x="1938150" y="641667"/>
                  <a:pt x="1953075" y="638497"/>
                  <a:pt x="1971437" y="634805"/>
                </a:cubicBezTo>
                <a:cubicBezTo>
                  <a:pt x="1976028" y="633882"/>
                  <a:pt x="1980346" y="633272"/>
                  <a:pt x="1984392" y="632976"/>
                </a:cubicBezTo>
                <a:close/>
                <a:moveTo>
                  <a:pt x="561245" y="628699"/>
                </a:moveTo>
                <a:cubicBezTo>
                  <a:pt x="564626" y="629009"/>
                  <a:pt x="569815" y="630929"/>
                  <a:pt x="576813" y="634461"/>
                </a:cubicBezTo>
                <a:cubicBezTo>
                  <a:pt x="590809" y="641523"/>
                  <a:pt x="595706" y="648173"/>
                  <a:pt x="591505" y="654411"/>
                </a:cubicBezTo>
                <a:cubicBezTo>
                  <a:pt x="587303" y="660649"/>
                  <a:pt x="583191" y="669350"/>
                  <a:pt x="579169" y="680514"/>
                </a:cubicBezTo>
                <a:cubicBezTo>
                  <a:pt x="575146" y="691678"/>
                  <a:pt x="567865" y="705190"/>
                  <a:pt x="557325" y="721050"/>
                </a:cubicBezTo>
                <a:cubicBezTo>
                  <a:pt x="575021" y="717652"/>
                  <a:pt x="591182" y="712303"/>
                  <a:pt x="605809" y="705004"/>
                </a:cubicBezTo>
                <a:cubicBezTo>
                  <a:pt x="620436" y="697705"/>
                  <a:pt x="632209" y="697471"/>
                  <a:pt x="641129" y="704305"/>
                </a:cubicBezTo>
                <a:cubicBezTo>
                  <a:pt x="650049" y="711138"/>
                  <a:pt x="649084" y="716763"/>
                  <a:pt x="638236" y="721179"/>
                </a:cubicBezTo>
                <a:cubicBezTo>
                  <a:pt x="627388" y="725596"/>
                  <a:pt x="609416" y="729683"/>
                  <a:pt x="584320" y="733440"/>
                </a:cubicBezTo>
                <a:cubicBezTo>
                  <a:pt x="597814" y="736007"/>
                  <a:pt x="602952" y="742231"/>
                  <a:pt x="599732" y="752111"/>
                </a:cubicBezTo>
                <a:cubicBezTo>
                  <a:pt x="596513" y="761992"/>
                  <a:pt x="593774" y="772808"/>
                  <a:pt x="591516" y="784560"/>
                </a:cubicBezTo>
                <a:cubicBezTo>
                  <a:pt x="589257" y="796311"/>
                  <a:pt x="585059" y="809336"/>
                  <a:pt x="578921" y="823633"/>
                </a:cubicBezTo>
                <a:cubicBezTo>
                  <a:pt x="586522" y="832624"/>
                  <a:pt x="595366" y="841289"/>
                  <a:pt x="605454" y="849628"/>
                </a:cubicBezTo>
                <a:cubicBezTo>
                  <a:pt x="615543" y="857967"/>
                  <a:pt x="626025" y="864309"/>
                  <a:pt x="636902" y="868654"/>
                </a:cubicBezTo>
                <a:cubicBezTo>
                  <a:pt x="647779" y="872999"/>
                  <a:pt x="657706" y="877653"/>
                  <a:pt x="666683" y="882614"/>
                </a:cubicBezTo>
                <a:cubicBezTo>
                  <a:pt x="675660" y="887576"/>
                  <a:pt x="671079" y="890939"/>
                  <a:pt x="652938" y="892703"/>
                </a:cubicBezTo>
                <a:cubicBezTo>
                  <a:pt x="634798" y="894467"/>
                  <a:pt x="621103" y="894628"/>
                  <a:pt x="611854" y="893187"/>
                </a:cubicBezTo>
                <a:cubicBezTo>
                  <a:pt x="602604" y="891746"/>
                  <a:pt x="595853" y="887720"/>
                  <a:pt x="591602" y="881109"/>
                </a:cubicBezTo>
                <a:cubicBezTo>
                  <a:pt x="587350" y="874498"/>
                  <a:pt x="578032" y="860796"/>
                  <a:pt x="563649" y="840003"/>
                </a:cubicBezTo>
                <a:cubicBezTo>
                  <a:pt x="557497" y="848420"/>
                  <a:pt x="550244" y="855415"/>
                  <a:pt x="541891" y="860986"/>
                </a:cubicBezTo>
                <a:cubicBezTo>
                  <a:pt x="533538" y="866557"/>
                  <a:pt x="523421" y="870751"/>
                  <a:pt x="511540" y="873569"/>
                </a:cubicBezTo>
                <a:cubicBezTo>
                  <a:pt x="508570" y="874274"/>
                  <a:pt x="506276" y="874647"/>
                  <a:pt x="504658" y="874688"/>
                </a:cubicBezTo>
                <a:lnTo>
                  <a:pt x="502942" y="874158"/>
                </a:lnTo>
                <a:lnTo>
                  <a:pt x="502366" y="884195"/>
                </a:lnTo>
                <a:cubicBezTo>
                  <a:pt x="499928" y="894327"/>
                  <a:pt x="494931" y="895607"/>
                  <a:pt x="487373" y="888035"/>
                </a:cubicBezTo>
                <a:cubicBezTo>
                  <a:pt x="479816" y="880463"/>
                  <a:pt x="472940" y="873903"/>
                  <a:pt x="466745" y="868353"/>
                </a:cubicBezTo>
                <a:cubicBezTo>
                  <a:pt x="453681" y="878893"/>
                  <a:pt x="440929" y="886465"/>
                  <a:pt x="428489" y="891068"/>
                </a:cubicBezTo>
                <a:cubicBezTo>
                  <a:pt x="416049" y="895671"/>
                  <a:pt x="402888" y="898435"/>
                  <a:pt x="389007" y="899360"/>
                </a:cubicBezTo>
                <a:cubicBezTo>
                  <a:pt x="375125" y="900285"/>
                  <a:pt x="373534" y="897618"/>
                  <a:pt x="384231" y="891358"/>
                </a:cubicBezTo>
                <a:cubicBezTo>
                  <a:pt x="394929" y="885099"/>
                  <a:pt x="405921" y="879363"/>
                  <a:pt x="417207" y="874150"/>
                </a:cubicBezTo>
                <a:cubicBezTo>
                  <a:pt x="428492" y="868937"/>
                  <a:pt x="438703" y="862323"/>
                  <a:pt x="447837" y="854307"/>
                </a:cubicBezTo>
                <a:cubicBezTo>
                  <a:pt x="438301" y="847983"/>
                  <a:pt x="431192" y="843666"/>
                  <a:pt x="426510" y="841358"/>
                </a:cubicBezTo>
                <a:cubicBezTo>
                  <a:pt x="421828" y="839049"/>
                  <a:pt x="420627" y="835654"/>
                  <a:pt x="422907" y="831172"/>
                </a:cubicBezTo>
                <a:cubicBezTo>
                  <a:pt x="425187" y="826691"/>
                  <a:pt x="427195" y="821532"/>
                  <a:pt x="428930" y="815696"/>
                </a:cubicBezTo>
                <a:cubicBezTo>
                  <a:pt x="409140" y="818334"/>
                  <a:pt x="395596" y="821694"/>
                  <a:pt x="388297" y="825773"/>
                </a:cubicBezTo>
                <a:cubicBezTo>
                  <a:pt x="380998" y="829853"/>
                  <a:pt x="372221" y="826917"/>
                  <a:pt x="361968" y="816965"/>
                </a:cubicBezTo>
                <a:cubicBezTo>
                  <a:pt x="351715" y="807013"/>
                  <a:pt x="353038" y="802496"/>
                  <a:pt x="365937" y="803413"/>
                </a:cubicBezTo>
                <a:cubicBezTo>
                  <a:pt x="378836" y="804331"/>
                  <a:pt x="401332" y="802259"/>
                  <a:pt x="433425" y="797197"/>
                </a:cubicBezTo>
                <a:cubicBezTo>
                  <a:pt x="435835" y="787116"/>
                  <a:pt x="436139" y="777981"/>
                  <a:pt x="434340" y="769793"/>
                </a:cubicBezTo>
                <a:cubicBezTo>
                  <a:pt x="432540" y="761604"/>
                  <a:pt x="437964" y="760565"/>
                  <a:pt x="450612" y="766674"/>
                </a:cubicBezTo>
                <a:cubicBezTo>
                  <a:pt x="463260" y="772783"/>
                  <a:pt x="468552" y="777701"/>
                  <a:pt x="466487" y="781430"/>
                </a:cubicBezTo>
                <a:cubicBezTo>
                  <a:pt x="464422" y="785158"/>
                  <a:pt x="461403" y="788880"/>
                  <a:pt x="457431" y="792594"/>
                </a:cubicBezTo>
                <a:lnTo>
                  <a:pt x="476833" y="790400"/>
                </a:lnTo>
                <a:cubicBezTo>
                  <a:pt x="478196" y="786470"/>
                  <a:pt x="478651" y="781806"/>
                  <a:pt x="478199" y="776407"/>
                </a:cubicBezTo>
                <a:cubicBezTo>
                  <a:pt x="477747" y="771008"/>
                  <a:pt x="481465" y="770535"/>
                  <a:pt x="489352" y="774988"/>
                </a:cubicBezTo>
                <a:cubicBezTo>
                  <a:pt x="497239" y="779440"/>
                  <a:pt x="502441" y="783273"/>
                  <a:pt x="504958" y="786485"/>
                </a:cubicBezTo>
                <a:cubicBezTo>
                  <a:pt x="507475" y="789697"/>
                  <a:pt x="507518" y="793895"/>
                  <a:pt x="505087" y="799079"/>
                </a:cubicBezTo>
                <a:cubicBezTo>
                  <a:pt x="502656" y="804263"/>
                  <a:pt x="499645" y="811577"/>
                  <a:pt x="496053" y="821020"/>
                </a:cubicBezTo>
                <a:cubicBezTo>
                  <a:pt x="492461" y="830463"/>
                  <a:pt x="487689" y="839787"/>
                  <a:pt x="481738" y="848994"/>
                </a:cubicBezTo>
                <a:cubicBezTo>
                  <a:pt x="487345" y="852593"/>
                  <a:pt x="492794" y="856827"/>
                  <a:pt x="498085" y="861696"/>
                </a:cubicBezTo>
                <a:lnTo>
                  <a:pt x="503099" y="870926"/>
                </a:lnTo>
                <a:lnTo>
                  <a:pt x="508357" y="866105"/>
                </a:lnTo>
                <a:cubicBezTo>
                  <a:pt x="518115" y="858311"/>
                  <a:pt x="526519" y="850890"/>
                  <a:pt x="533567" y="843842"/>
                </a:cubicBezTo>
                <a:cubicBezTo>
                  <a:pt x="540615" y="836794"/>
                  <a:pt x="546677" y="829735"/>
                  <a:pt x="551754" y="822665"/>
                </a:cubicBezTo>
                <a:cubicBezTo>
                  <a:pt x="545716" y="812957"/>
                  <a:pt x="539880" y="804421"/>
                  <a:pt x="534244" y="797057"/>
                </a:cubicBezTo>
                <a:cubicBezTo>
                  <a:pt x="528609" y="789693"/>
                  <a:pt x="523597" y="782953"/>
                  <a:pt x="519209" y="776837"/>
                </a:cubicBezTo>
                <a:cubicBezTo>
                  <a:pt x="514820" y="770721"/>
                  <a:pt x="516140" y="767093"/>
                  <a:pt x="523166" y="765953"/>
                </a:cubicBezTo>
                <a:cubicBezTo>
                  <a:pt x="530193" y="764813"/>
                  <a:pt x="535478" y="766466"/>
                  <a:pt x="539020" y="770911"/>
                </a:cubicBezTo>
                <a:cubicBezTo>
                  <a:pt x="542562" y="775357"/>
                  <a:pt x="550226" y="786635"/>
                  <a:pt x="562014" y="804747"/>
                </a:cubicBezTo>
                <a:cubicBezTo>
                  <a:pt x="565986" y="795455"/>
                  <a:pt x="568646" y="784359"/>
                  <a:pt x="569994" y="771460"/>
                </a:cubicBezTo>
                <a:cubicBezTo>
                  <a:pt x="571342" y="758561"/>
                  <a:pt x="571665" y="746762"/>
                  <a:pt x="570962" y="736065"/>
                </a:cubicBezTo>
                <a:cubicBezTo>
                  <a:pt x="566331" y="736968"/>
                  <a:pt x="560071" y="736968"/>
                  <a:pt x="552184" y="736065"/>
                </a:cubicBezTo>
                <a:cubicBezTo>
                  <a:pt x="542074" y="748010"/>
                  <a:pt x="531376" y="756847"/>
                  <a:pt x="520091" y="762576"/>
                </a:cubicBezTo>
                <a:cubicBezTo>
                  <a:pt x="508805" y="768305"/>
                  <a:pt x="508816" y="763368"/>
                  <a:pt x="520123" y="747766"/>
                </a:cubicBezTo>
                <a:cubicBezTo>
                  <a:pt x="531430" y="732164"/>
                  <a:pt x="540880" y="713038"/>
                  <a:pt x="548473" y="690387"/>
                </a:cubicBezTo>
                <a:cubicBezTo>
                  <a:pt x="556067" y="667737"/>
                  <a:pt x="559426" y="653899"/>
                  <a:pt x="558551" y="648873"/>
                </a:cubicBezTo>
                <a:cubicBezTo>
                  <a:pt x="557676" y="643846"/>
                  <a:pt x="557002" y="638422"/>
                  <a:pt x="556529" y="632600"/>
                </a:cubicBezTo>
                <a:cubicBezTo>
                  <a:pt x="556292" y="629689"/>
                  <a:pt x="557864" y="628388"/>
                  <a:pt x="561245" y="628699"/>
                </a:cubicBezTo>
                <a:close/>
                <a:moveTo>
                  <a:pt x="3818769" y="628034"/>
                </a:moveTo>
                <a:cubicBezTo>
                  <a:pt x="3824153" y="628092"/>
                  <a:pt x="3829085" y="629087"/>
                  <a:pt x="3833566" y="631019"/>
                </a:cubicBezTo>
                <a:cubicBezTo>
                  <a:pt x="3842529" y="634884"/>
                  <a:pt x="3849462" y="640311"/>
                  <a:pt x="3854366" y="647302"/>
                </a:cubicBezTo>
                <a:cubicBezTo>
                  <a:pt x="3859271" y="654293"/>
                  <a:pt x="3853599" y="657789"/>
                  <a:pt x="3837351" y="657789"/>
                </a:cubicBezTo>
                <a:cubicBezTo>
                  <a:pt x="3824847" y="657789"/>
                  <a:pt x="3811945" y="658007"/>
                  <a:pt x="3798644" y="658445"/>
                </a:cubicBezTo>
                <a:cubicBezTo>
                  <a:pt x="3785343" y="658882"/>
                  <a:pt x="3769931" y="660112"/>
                  <a:pt x="3752407" y="662134"/>
                </a:cubicBezTo>
                <a:cubicBezTo>
                  <a:pt x="3764095" y="671240"/>
                  <a:pt x="3767507" y="678195"/>
                  <a:pt x="3762646" y="682999"/>
                </a:cubicBezTo>
                <a:cubicBezTo>
                  <a:pt x="3757785" y="687803"/>
                  <a:pt x="3747603" y="700967"/>
                  <a:pt x="3732101" y="722492"/>
                </a:cubicBezTo>
                <a:cubicBezTo>
                  <a:pt x="3732991" y="762960"/>
                  <a:pt x="3733665" y="793834"/>
                  <a:pt x="3734123" y="815115"/>
                </a:cubicBezTo>
                <a:cubicBezTo>
                  <a:pt x="3734583" y="836396"/>
                  <a:pt x="3733428" y="857110"/>
                  <a:pt x="3730660" y="877258"/>
                </a:cubicBezTo>
                <a:cubicBezTo>
                  <a:pt x="3727893" y="897406"/>
                  <a:pt x="3721798" y="900382"/>
                  <a:pt x="3712377" y="886185"/>
                </a:cubicBezTo>
                <a:cubicBezTo>
                  <a:pt x="3702955" y="871988"/>
                  <a:pt x="3699818" y="859330"/>
                  <a:pt x="3702966" y="848209"/>
                </a:cubicBezTo>
                <a:cubicBezTo>
                  <a:pt x="3706114" y="837088"/>
                  <a:pt x="3707687" y="824429"/>
                  <a:pt x="3707687" y="810232"/>
                </a:cubicBezTo>
                <a:lnTo>
                  <a:pt x="3707687" y="748218"/>
                </a:lnTo>
                <a:cubicBezTo>
                  <a:pt x="3688988" y="777156"/>
                  <a:pt x="3669371" y="799606"/>
                  <a:pt x="3648835" y="815567"/>
                </a:cubicBezTo>
                <a:cubicBezTo>
                  <a:pt x="3628300" y="831527"/>
                  <a:pt x="3609131" y="842738"/>
                  <a:pt x="3591327" y="849198"/>
                </a:cubicBezTo>
                <a:cubicBezTo>
                  <a:pt x="3573524" y="855658"/>
                  <a:pt x="3573352" y="851822"/>
                  <a:pt x="3590811" y="837690"/>
                </a:cubicBezTo>
                <a:cubicBezTo>
                  <a:pt x="3608271" y="823558"/>
                  <a:pt x="3627021" y="806249"/>
                  <a:pt x="3647061" y="785764"/>
                </a:cubicBezTo>
                <a:cubicBezTo>
                  <a:pt x="3667101" y="765279"/>
                  <a:pt x="3685066" y="742726"/>
                  <a:pt x="3700955" y="718104"/>
                </a:cubicBezTo>
                <a:cubicBezTo>
                  <a:pt x="3700109" y="709342"/>
                  <a:pt x="3698098" y="701343"/>
                  <a:pt x="3694921" y="694109"/>
                </a:cubicBezTo>
                <a:cubicBezTo>
                  <a:pt x="3691745" y="686874"/>
                  <a:pt x="3694136" y="684228"/>
                  <a:pt x="3702095" y="686171"/>
                </a:cubicBezTo>
                <a:cubicBezTo>
                  <a:pt x="3710053" y="688115"/>
                  <a:pt x="3715955" y="690742"/>
                  <a:pt x="3719797" y="694055"/>
                </a:cubicBezTo>
                <a:cubicBezTo>
                  <a:pt x="3729721" y="676947"/>
                  <a:pt x="3734159" y="666658"/>
                  <a:pt x="3733113" y="663188"/>
                </a:cubicBezTo>
                <a:cubicBezTo>
                  <a:pt x="3681560" y="671276"/>
                  <a:pt x="3649671" y="676671"/>
                  <a:pt x="3637445" y="679374"/>
                </a:cubicBezTo>
                <a:cubicBezTo>
                  <a:pt x="3625221" y="682077"/>
                  <a:pt x="3613852" y="678758"/>
                  <a:pt x="3603341" y="669415"/>
                </a:cubicBezTo>
                <a:cubicBezTo>
                  <a:pt x="3592830" y="660072"/>
                  <a:pt x="3593597" y="655107"/>
                  <a:pt x="3605642" y="654519"/>
                </a:cubicBezTo>
                <a:cubicBezTo>
                  <a:pt x="3617688" y="653931"/>
                  <a:pt x="3628741" y="653203"/>
                  <a:pt x="3638801" y="652336"/>
                </a:cubicBezTo>
                <a:cubicBezTo>
                  <a:pt x="3648860" y="651468"/>
                  <a:pt x="3675311" y="648550"/>
                  <a:pt x="3718152" y="643581"/>
                </a:cubicBezTo>
                <a:cubicBezTo>
                  <a:pt x="3760994" y="638612"/>
                  <a:pt x="3788699" y="634310"/>
                  <a:pt x="3801268" y="630675"/>
                </a:cubicBezTo>
                <a:cubicBezTo>
                  <a:pt x="3807553" y="628857"/>
                  <a:pt x="3813387" y="627977"/>
                  <a:pt x="3818769" y="628034"/>
                </a:cubicBezTo>
                <a:close/>
                <a:moveTo>
                  <a:pt x="867826" y="627954"/>
                </a:moveTo>
                <a:cubicBezTo>
                  <a:pt x="874537" y="627954"/>
                  <a:pt x="883471" y="629345"/>
                  <a:pt x="894628" y="632127"/>
                </a:cubicBezTo>
                <a:cubicBezTo>
                  <a:pt x="906487" y="634120"/>
                  <a:pt x="915346" y="639136"/>
                  <a:pt x="921204" y="647173"/>
                </a:cubicBezTo>
                <a:cubicBezTo>
                  <a:pt x="927062" y="655211"/>
                  <a:pt x="927718" y="663037"/>
                  <a:pt x="923172" y="670652"/>
                </a:cubicBezTo>
                <a:cubicBezTo>
                  <a:pt x="918626" y="678266"/>
                  <a:pt x="910033" y="677847"/>
                  <a:pt x="897392" y="669393"/>
                </a:cubicBezTo>
                <a:cubicBezTo>
                  <a:pt x="884751" y="660940"/>
                  <a:pt x="874401" y="651920"/>
                  <a:pt x="866342" y="642333"/>
                </a:cubicBezTo>
                <a:cubicBezTo>
                  <a:pt x="858283" y="632747"/>
                  <a:pt x="858778" y="627954"/>
                  <a:pt x="867826" y="627954"/>
                </a:cubicBezTo>
                <a:close/>
                <a:moveTo>
                  <a:pt x="4430721" y="627115"/>
                </a:moveTo>
                <a:cubicBezTo>
                  <a:pt x="4434213" y="627796"/>
                  <a:pt x="4439221" y="629560"/>
                  <a:pt x="4445745" y="632406"/>
                </a:cubicBezTo>
                <a:cubicBezTo>
                  <a:pt x="4457476" y="636321"/>
                  <a:pt x="4464815" y="641846"/>
                  <a:pt x="4467761" y="648980"/>
                </a:cubicBezTo>
                <a:cubicBezTo>
                  <a:pt x="4470708" y="656114"/>
                  <a:pt x="4470013" y="662740"/>
                  <a:pt x="4465675" y="668856"/>
                </a:cubicBezTo>
                <a:cubicBezTo>
                  <a:pt x="4461337" y="674972"/>
                  <a:pt x="4455572" y="674588"/>
                  <a:pt x="4448381" y="667705"/>
                </a:cubicBezTo>
                <a:cubicBezTo>
                  <a:pt x="4441189" y="660822"/>
                  <a:pt x="4435231" y="653279"/>
                  <a:pt x="4430505" y="645076"/>
                </a:cubicBezTo>
                <a:cubicBezTo>
                  <a:pt x="4425781" y="636873"/>
                  <a:pt x="4423877" y="631288"/>
                  <a:pt x="4424795" y="628319"/>
                </a:cubicBezTo>
                <a:cubicBezTo>
                  <a:pt x="4425253" y="626835"/>
                  <a:pt x="4427229" y="626434"/>
                  <a:pt x="4430721" y="627115"/>
                </a:cubicBezTo>
                <a:close/>
                <a:moveTo>
                  <a:pt x="795120" y="616358"/>
                </a:moveTo>
                <a:cubicBezTo>
                  <a:pt x="796528" y="616370"/>
                  <a:pt x="798246" y="616743"/>
                  <a:pt x="800273" y="617478"/>
                </a:cubicBezTo>
                <a:cubicBezTo>
                  <a:pt x="808383" y="620418"/>
                  <a:pt x="815606" y="624795"/>
                  <a:pt x="821945" y="630610"/>
                </a:cubicBezTo>
                <a:cubicBezTo>
                  <a:pt x="828283" y="636425"/>
                  <a:pt x="829742" y="641028"/>
                  <a:pt x="826322" y="644420"/>
                </a:cubicBezTo>
                <a:cubicBezTo>
                  <a:pt x="822902" y="647811"/>
                  <a:pt x="817869" y="656595"/>
                  <a:pt x="811222" y="670770"/>
                </a:cubicBezTo>
                <a:cubicBezTo>
                  <a:pt x="804575" y="684945"/>
                  <a:pt x="793773" y="706101"/>
                  <a:pt x="778817" y="734236"/>
                </a:cubicBezTo>
                <a:cubicBezTo>
                  <a:pt x="792311" y="743844"/>
                  <a:pt x="798373" y="754277"/>
                  <a:pt x="797004" y="765534"/>
                </a:cubicBezTo>
                <a:cubicBezTo>
                  <a:pt x="795634" y="776791"/>
                  <a:pt x="794720" y="795731"/>
                  <a:pt x="794261" y="822353"/>
                </a:cubicBezTo>
                <a:cubicBezTo>
                  <a:pt x="793802" y="848976"/>
                  <a:pt x="791572" y="869597"/>
                  <a:pt x="787571" y="884217"/>
                </a:cubicBezTo>
                <a:cubicBezTo>
                  <a:pt x="783570" y="898837"/>
                  <a:pt x="777709" y="899916"/>
                  <a:pt x="769987" y="887454"/>
                </a:cubicBezTo>
                <a:cubicBezTo>
                  <a:pt x="762264" y="874993"/>
                  <a:pt x="759984" y="864112"/>
                  <a:pt x="763146" y="854812"/>
                </a:cubicBezTo>
                <a:cubicBezTo>
                  <a:pt x="766308" y="845513"/>
                  <a:pt x="768334" y="834352"/>
                  <a:pt x="769223" y="821332"/>
                </a:cubicBezTo>
                <a:cubicBezTo>
                  <a:pt x="770112" y="808311"/>
                  <a:pt x="770557" y="793361"/>
                  <a:pt x="770557" y="776483"/>
                </a:cubicBezTo>
                <a:cubicBezTo>
                  <a:pt x="770557" y="760120"/>
                  <a:pt x="770270" y="750247"/>
                  <a:pt x="769696" y="746863"/>
                </a:cubicBezTo>
                <a:cubicBezTo>
                  <a:pt x="762254" y="757905"/>
                  <a:pt x="753983" y="767746"/>
                  <a:pt x="744884" y="776386"/>
                </a:cubicBezTo>
                <a:cubicBezTo>
                  <a:pt x="735785" y="785026"/>
                  <a:pt x="725417" y="791715"/>
                  <a:pt x="713780" y="796455"/>
                </a:cubicBezTo>
                <a:cubicBezTo>
                  <a:pt x="702143" y="801194"/>
                  <a:pt x="702265" y="796577"/>
                  <a:pt x="714146" y="782602"/>
                </a:cubicBezTo>
                <a:cubicBezTo>
                  <a:pt x="726027" y="768628"/>
                  <a:pt x="737757" y="752735"/>
                  <a:pt x="749337" y="734925"/>
                </a:cubicBezTo>
                <a:cubicBezTo>
                  <a:pt x="760916" y="717114"/>
                  <a:pt x="771173" y="696665"/>
                  <a:pt x="780107" y="673577"/>
                </a:cubicBezTo>
                <a:cubicBezTo>
                  <a:pt x="789041" y="650489"/>
                  <a:pt x="792608" y="634633"/>
                  <a:pt x="790809" y="626007"/>
                </a:cubicBezTo>
                <a:cubicBezTo>
                  <a:pt x="789459" y="619538"/>
                  <a:pt x="790896" y="616321"/>
                  <a:pt x="795120" y="616358"/>
                </a:cubicBezTo>
                <a:close/>
                <a:moveTo>
                  <a:pt x="3072576" y="614039"/>
                </a:moveTo>
                <a:cubicBezTo>
                  <a:pt x="3076084" y="614174"/>
                  <a:pt x="3079978" y="615076"/>
                  <a:pt x="3084258" y="616747"/>
                </a:cubicBezTo>
                <a:cubicBezTo>
                  <a:pt x="3092819" y="620088"/>
                  <a:pt x="3100302" y="624426"/>
                  <a:pt x="3106705" y="629761"/>
                </a:cubicBezTo>
                <a:cubicBezTo>
                  <a:pt x="3113107" y="635095"/>
                  <a:pt x="3113079" y="641007"/>
                  <a:pt x="3106619" y="647496"/>
                </a:cubicBezTo>
                <a:cubicBezTo>
                  <a:pt x="3100158" y="653985"/>
                  <a:pt x="3094483" y="666561"/>
                  <a:pt x="3089593" y="685225"/>
                </a:cubicBezTo>
                <a:cubicBezTo>
                  <a:pt x="3084703" y="703889"/>
                  <a:pt x="3077942" y="721079"/>
                  <a:pt x="3069309" y="736796"/>
                </a:cubicBezTo>
                <a:cubicBezTo>
                  <a:pt x="3060676" y="752513"/>
                  <a:pt x="3053384" y="754520"/>
                  <a:pt x="3047433" y="742819"/>
                </a:cubicBezTo>
                <a:cubicBezTo>
                  <a:pt x="3015655" y="748168"/>
                  <a:pt x="2985662" y="752133"/>
                  <a:pt x="2957455" y="754714"/>
                </a:cubicBezTo>
                <a:cubicBezTo>
                  <a:pt x="2952020" y="768380"/>
                  <a:pt x="2946087" y="767520"/>
                  <a:pt x="2939656" y="752133"/>
                </a:cubicBezTo>
                <a:cubicBezTo>
                  <a:pt x="2933224" y="736746"/>
                  <a:pt x="2926681" y="717293"/>
                  <a:pt x="2920027" y="693775"/>
                </a:cubicBezTo>
                <a:cubicBezTo>
                  <a:pt x="2913373" y="670257"/>
                  <a:pt x="2907727" y="655207"/>
                  <a:pt x="2903088" y="648625"/>
                </a:cubicBezTo>
                <a:cubicBezTo>
                  <a:pt x="2898449" y="642043"/>
                  <a:pt x="2900209" y="638752"/>
                  <a:pt x="2908368" y="638752"/>
                </a:cubicBezTo>
                <a:cubicBezTo>
                  <a:pt x="2915080" y="638752"/>
                  <a:pt x="2921063" y="639196"/>
                  <a:pt x="2926319" y="640086"/>
                </a:cubicBezTo>
                <a:cubicBezTo>
                  <a:pt x="2931575" y="640975"/>
                  <a:pt x="2945330" y="639849"/>
                  <a:pt x="2967586" y="636708"/>
                </a:cubicBezTo>
                <a:cubicBezTo>
                  <a:pt x="2989842" y="633568"/>
                  <a:pt x="3009976" y="630022"/>
                  <a:pt x="3027987" y="626072"/>
                </a:cubicBezTo>
                <a:cubicBezTo>
                  <a:pt x="3045999" y="622121"/>
                  <a:pt x="3057740" y="618744"/>
                  <a:pt x="3063211" y="615940"/>
                </a:cubicBezTo>
                <a:cubicBezTo>
                  <a:pt x="3065946" y="614538"/>
                  <a:pt x="3069068" y="613905"/>
                  <a:pt x="3072576" y="614039"/>
                </a:cubicBezTo>
                <a:close/>
                <a:moveTo>
                  <a:pt x="1204074" y="612087"/>
                </a:moveTo>
                <a:cubicBezTo>
                  <a:pt x="1207238" y="610981"/>
                  <a:pt x="1213557" y="612244"/>
                  <a:pt x="1223033" y="615876"/>
                </a:cubicBezTo>
                <a:cubicBezTo>
                  <a:pt x="1241983" y="623139"/>
                  <a:pt x="1250315" y="630062"/>
                  <a:pt x="1248028" y="636644"/>
                </a:cubicBezTo>
                <a:cubicBezTo>
                  <a:pt x="1245741" y="643226"/>
                  <a:pt x="1243941" y="654186"/>
                  <a:pt x="1242629" y="669522"/>
                </a:cubicBezTo>
                <a:cubicBezTo>
                  <a:pt x="1241317" y="684859"/>
                  <a:pt x="1240660" y="701591"/>
                  <a:pt x="1240660" y="719717"/>
                </a:cubicBezTo>
                <a:cubicBezTo>
                  <a:pt x="1250670" y="718010"/>
                  <a:pt x="1259737" y="716092"/>
                  <a:pt x="1267860" y="713963"/>
                </a:cubicBezTo>
                <a:cubicBezTo>
                  <a:pt x="1275984" y="711833"/>
                  <a:pt x="1284972" y="709109"/>
                  <a:pt x="1294823" y="705789"/>
                </a:cubicBezTo>
                <a:cubicBezTo>
                  <a:pt x="1304675" y="702469"/>
                  <a:pt x="1314756" y="703398"/>
                  <a:pt x="1325067" y="708574"/>
                </a:cubicBezTo>
                <a:cubicBezTo>
                  <a:pt x="1335378" y="713751"/>
                  <a:pt x="1334639" y="719165"/>
                  <a:pt x="1322852" y="724815"/>
                </a:cubicBezTo>
                <a:cubicBezTo>
                  <a:pt x="1311064" y="730465"/>
                  <a:pt x="1296720" y="734204"/>
                  <a:pt x="1279820" y="736032"/>
                </a:cubicBezTo>
                <a:cubicBezTo>
                  <a:pt x="1262920" y="737861"/>
                  <a:pt x="1249781" y="738775"/>
                  <a:pt x="1240402" y="738775"/>
                </a:cubicBezTo>
                <a:cubicBezTo>
                  <a:pt x="1239628" y="754994"/>
                  <a:pt x="1238804" y="788234"/>
                  <a:pt x="1237929" y="838497"/>
                </a:cubicBezTo>
                <a:cubicBezTo>
                  <a:pt x="1261934" y="836733"/>
                  <a:pt x="1281491" y="835184"/>
                  <a:pt x="1296598" y="833851"/>
                </a:cubicBezTo>
                <a:cubicBezTo>
                  <a:pt x="1311705" y="832517"/>
                  <a:pt x="1323730" y="830932"/>
                  <a:pt x="1332671" y="829097"/>
                </a:cubicBezTo>
                <a:cubicBezTo>
                  <a:pt x="1341612" y="827261"/>
                  <a:pt x="1351005" y="827788"/>
                  <a:pt x="1360849" y="830678"/>
                </a:cubicBezTo>
                <a:cubicBezTo>
                  <a:pt x="1370694" y="833567"/>
                  <a:pt x="1378767" y="839891"/>
                  <a:pt x="1385070" y="849650"/>
                </a:cubicBezTo>
                <a:cubicBezTo>
                  <a:pt x="1391372" y="859408"/>
                  <a:pt x="1381886" y="863388"/>
                  <a:pt x="1356612" y="861588"/>
                </a:cubicBezTo>
                <a:cubicBezTo>
                  <a:pt x="1331337" y="859788"/>
                  <a:pt x="1308658" y="859114"/>
                  <a:pt x="1288575" y="859566"/>
                </a:cubicBezTo>
                <a:cubicBezTo>
                  <a:pt x="1268491" y="860018"/>
                  <a:pt x="1245977" y="861359"/>
                  <a:pt x="1221032" y="863589"/>
                </a:cubicBezTo>
                <a:cubicBezTo>
                  <a:pt x="1196088" y="865818"/>
                  <a:pt x="1172960" y="868289"/>
                  <a:pt x="1151651" y="870999"/>
                </a:cubicBezTo>
                <a:cubicBezTo>
                  <a:pt x="1130341" y="873709"/>
                  <a:pt x="1116277" y="875745"/>
                  <a:pt x="1109458" y="877108"/>
                </a:cubicBezTo>
                <a:cubicBezTo>
                  <a:pt x="1102640" y="878470"/>
                  <a:pt x="1093978" y="874405"/>
                  <a:pt x="1083474" y="864911"/>
                </a:cubicBezTo>
                <a:cubicBezTo>
                  <a:pt x="1072970" y="855418"/>
                  <a:pt x="1074042" y="850672"/>
                  <a:pt x="1086690" y="850672"/>
                </a:cubicBezTo>
                <a:cubicBezTo>
                  <a:pt x="1096756" y="850672"/>
                  <a:pt x="1113384" y="849779"/>
                  <a:pt x="1136572" y="847994"/>
                </a:cubicBezTo>
                <a:cubicBezTo>
                  <a:pt x="1159760" y="846208"/>
                  <a:pt x="1185400" y="844068"/>
                  <a:pt x="1213493" y="841573"/>
                </a:cubicBezTo>
                <a:lnTo>
                  <a:pt x="1213493" y="698185"/>
                </a:lnTo>
                <a:cubicBezTo>
                  <a:pt x="1213493" y="659423"/>
                  <a:pt x="1210345" y="634199"/>
                  <a:pt x="1204050" y="622512"/>
                </a:cubicBezTo>
                <a:cubicBezTo>
                  <a:pt x="1200902" y="616668"/>
                  <a:pt x="1200910" y="613193"/>
                  <a:pt x="1204074" y="612087"/>
                </a:cubicBezTo>
                <a:close/>
                <a:moveTo>
                  <a:pt x="2338563" y="610141"/>
                </a:moveTo>
                <a:cubicBezTo>
                  <a:pt x="2340451" y="610083"/>
                  <a:pt x="2342786" y="610468"/>
                  <a:pt x="2345566" y="611294"/>
                </a:cubicBezTo>
                <a:cubicBezTo>
                  <a:pt x="2356687" y="614599"/>
                  <a:pt x="2365037" y="618446"/>
                  <a:pt x="2370615" y="622834"/>
                </a:cubicBezTo>
                <a:cubicBezTo>
                  <a:pt x="2376193" y="627222"/>
                  <a:pt x="2376849" y="632041"/>
                  <a:pt x="2372583" y="637289"/>
                </a:cubicBezTo>
                <a:cubicBezTo>
                  <a:pt x="2368317" y="642538"/>
                  <a:pt x="2363276" y="650970"/>
                  <a:pt x="2357461" y="662585"/>
                </a:cubicBezTo>
                <a:cubicBezTo>
                  <a:pt x="2351646" y="674201"/>
                  <a:pt x="2343074" y="686046"/>
                  <a:pt x="2331746" y="698120"/>
                </a:cubicBezTo>
                <a:cubicBezTo>
                  <a:pt x="2360096" y="697332"/>
                  <a:pt x="2377623" y="694435"/>
                  <a:pt x="2384327" y="689430"/>
                </a:cubicBezTo>
                <a:cubicBezTo>
                  <a:pt x="2391031" y="684425"/>
                  <a:pt x="2398800" y="683852"/>
                  <a:pt x="2407634" y="687709"/>
                </a:cubicBezTo>
                <a:cubicBezTo>
                  <a:pt x="2416468" y="691567"/>
                  <a:pt x="2423577" y="696389"/>
                  <a:pt x="2428961" y="702175"/>
                </a:cubicBezTo>
                <a:cubicBezTo>
                  <a:pt x="2434346" y="707961"/>
                  <a:pt x="2434751" y="713346"/>
                  <a:pt x="2430177" y="718329"/>
                </a:cubicBezTo>
                <a:cubicBezTo>
                  <a:pt x="2425602" y="723313"/>
                  <a:pt x="2422430" y="735129"/>
                  <a:pt x="2420658" y="753778"/>
                </a:cubicBezTo>
                <a:cubicBezTo>
                  <a:pt x="2418888" y="772428"/>
                  <a:pt x="2417328" y="791185"/>
                  <a:pt x="2415980" y="810049"/>
                </a:cubicBezTo>
                <a:cubicBezTo>
                  <a:pt x="2414632" y="828914"/>
                  <a:pt x="2410652" y="845186"/>
                  <a:pt x="2404042" y="858867"/>
                </a:cubicBezTo>
                <a:cubicBezTo>
                  <a:pt x="2397431" y="872548"/>
                  <a:pt x="2387174" y="882948"/>
                  <a:pt x="2373271" y="890068"/>
                </a:cubicBezTo>
                <a:cubicBezTo>
                  <a:pt x="2359368" y="897188"/>
                  <a:pt x="2351890" y="895399"/>
                  <a:pt x="2350836" y="884701"/>
                </a:cubicBezTo>
                <a:cubicBezTo>
                  <a:pt x="2349782" y="874003"/>
                  <a:pt x="2344060" y="861828"/>
                  <a:pt x="2333671" y="848176"/>
                </a:cubicBezTo>
                <a:cubicBezTo>
                  <a:pt x="2323281" y="834524"/>
                  <a:pt x="2324686" y="830896"/>
                  <a:pt x="2337887" y="837292"/>
                </a:cubicBezTo>
                <a:cubicBezTo>
                  <a:pt x="2351087" y="843688"/>
                  <a:pt x="2360304" y="847287"/>
                  <a:pt x="2365538" y="848090"/>
                </a:cubicBezTo>
                <a:cubicBezTo>
                  <a:pt x="2370772" y="848893"/>
                  <a:pt x="2375645" y="844086"/>
                  <a:pt x="2380154" y="833668"/>
                </a:cubicBezTo>
                <a:cubicBezTo>
                  <a:pt x="2384664" y="823249"/>
                  <a:pt x="2387819" y="807472"/>
                  <a:pt x="2389619" y="786334"/>
                </a:cubicBezTo>
                <a:cubicBezTo>
                  <a:pt x="2391419" y="765197"/>
                  <a:pt x="2392319" y="747515"/>
                  <a:pt x="2392319" y="733290"/>
                </a:cubicBezTo>
                <a:cubicBezTo>
                  <a:pt x="2392319" y="720455"/>
                  <a:pt x="2391082" y="713210"/>
                  <a:pt x="2388608" y="711554"/>
                </a:cubicBezTo>
                <a:cubicBezTo>
                  <a:pt x="2386134" y="709897"/>
                  <a:pt x="2379986" y="710302"/>
                  <a:pt x="2370163" y="712769"/>
                </a:cubicBezTo>
                <a:lnTo>
                  <a:pt x="2342027" y="719824"/>
                </a:lnTo>
                <a:cubicBezTo>
                  <a:pt x="2335201" y="720756"/>
                  <a:pt x="2329136" y="718519"/>
                  <a:pt x="2323830" y="713113"/>
                </a:cubicBezTo>
                <a:cubicBezTo>
                  <a:pt x="2310106" y="728701"/>
                  <a:pt x="2295820" y="740696"/>
                  <a:pt x="2280971" y="749100"/>
                </a:cubicBezTo>
                <a:cubicBezTo>
                  <a:pt x="2277258" y="751201"/>
                  <a:pt x="2274463" y="752479"/>
                  <a:pt x="2272585" y="752935"/>
                </a:cubicBezTo>
                <a:lnTo>
                  <a:pt x="2270923" y="752302"/>
                </a:lnTo>
                <a:lnTo>
                  <a:pt x="2270605" y="757865"/>
                </a:lnTo>
                <a:cubicBezTo>
                  <a:pt x="2270399" y="765197"/>
                  <a:pt x="2270520" y="774260"/>
                  <a:pt x="2270968" y="785054"/>
                </a:cubicBezTo>
                <a:cubicBezTo>
                  <a:pt x="2271864" y="806644"/>
                  <a:pt x="2271155" y="822991"/>
                  <a:pt x="2268839" y="834098"/>
                </a:cubicBezTo>
                <a:cubicBezTo>
                  <a:pt x="2266523" y="845204"/>
                  <a:pt x="2263411" y="854138"/>
                  <a:pt x="2259503" y="860900"/>
                </a:cubicBezTo>
                <a:cubicBezTo>
                  <a:pt x="2255595" y="867661"/>
                  <a:pt x="2251412" y="867762"/>
                  <a:pt x="2246952" y="861201"/>
                </a:cubicBezTo>
                <a:cubicBezTo>
                  <a:pt x="2242492" y="854640"/>
                  <a:pt x="2239079" y="849191"/>
                  <a:pt x="2236713" y="844853"/>
                </a:cubicBezTo>
                <a:cubicBezTo>
                  <a:pt x="2234347" y="840515"/>
                  <a:pt x="2232034" y="838170"/>
                  <a:pt x="2229776" y="837819"/>
                </a:cubicBezTo>
                <a:cubicBezTo>
                  <a:pt x="2227517" y="837468"/>
                  <a:pt x="2216293" y="838941"/>
                  <a:pt x="2196101" y="842240"/>
                </a:cubicBezTo>
                <a:cubicBezTo>
                  <a:pt x="2191398" y="862345"/>
                  <a:pt x="2186031" y="867844"/>
                  <a:pt x="2180001" y="858738"/>
                </a:cubicBezTo>
                <a:cubicBezTo>
                  <a:pt x="2173971" y="849632"/>
                  <a:pt x="2170956" y="837507"/>
                  <a:pt x="2170956" y="822364"/>
                </a:cubicBezTo>
                <a:cubicBezTo>
                  <a:pt x="2170956" y="808095"/>
                  <a:pt x="2170515" y="790367"/>
                  <a:pt x="2169633" y="769180"/>
                </a:cubicBezTo>
                <a:cubicBezTo>
                  <a:pt x="2168751" y="747992"/>
                  <a:pt x="2165604" y="732655"/>
                  <a:pt x="2160190" y="723169"/>
                </a:cubicBezTo>
                <a:cubicBezTo>
                  <a:pt x="2154777" y="713683"/>
                  <a:pt x="2155698" y="708940"/>
                  <a:pt x="2162954" y="708940"/>
                </a:cubicBezTo>
                <a:cubicBezTo>
                  <a:pt x="2167744" y="708940"/>
                  <a:pt x="2173344" y="709377"/>
                  <a:pt x="2179754" y="710252"/>
                </a:cubicBezTo>
                <a:cubicBezTo>
                  <a:pt x="2186637" y="701605"/>
                  <a:pt x="2194316" y="688233"/>
                  <a:pt x="2202791" y="670136"/>
                </a:cubicBezTo>
                <a:cubicBezTo>
                  <a:pt x="2211266" y="652038"/>
                  <a:pt x="2213930" y="637780"/>
                  <a:pt x="2210782" y="627362"/>
                </a:cubicBezTo>
                <a:cubicBezTo>
                  <a:pt x="2207635" y="616944"/>
                  <a:pt x="2215561" y="615858"/>
                  <a:pt x="2234562" y="624103"/>
                </a:cubicBezTo>
                <a:cubicBezTo>
                  <a:pt x="2250766" y="631933"/>
                  <a:pt x="2255775" y="638827"/>
                  <a:pt x="2249587" y="644786"/>
                </a:cubicBezTo>
                <a:cubicBezTo>
                  <a:pt x="2243399" y="650744"/>
                  <a:pt x="2236734" y="659079"/>
                  <a:pt x="2229593" y="669791"/>
                </a:cubicBezTo>
                <a:cubicBezTo>
                  <a:pt x="2222452" y="680503"/>
                  <a:pt x="2211510" y="693990"/>
                  <a:pt x="2196768" y="710252"/>
                </a:cubicBezTo>
                <a:cubicBezTo>
                  <a:pt x="2214120" y="707757"/>
                  <a:pt x="2226180" y="703534"/>
                  <a:pt x="2232949" y="697583"/>
                </a:cubicBezTo>
                <a:cubicBezTo>
                  <a:pt x="2239717" y="691631"/>
                  <a:pt x="2247045" y="690577"/>
                  <a:pt x="2254932" y="694421"/>
                </a:cubicBezTo>
                <a:cubicBezTo>
                  <a:pt x="2262819" y="698264"/>
                  <a:pt x="2269721" y="702265"/>
                  <a:pt x="2275636" y="706423"/>
                </a:cubicBezTo>
                <a:cubicBezTo>
                  <a:pt x="2281551" y="710582"/>
                  <a:pt x="2282889" y="715461"/>
                  <a:pt x="2279648" y="721061"/>
                </a:cubicBezTo>
                <a:cubicBezTo>
                  <a:pt x="2276407" y="726661"/>
                  <a:pt x="2273926" y="733329"/>
                  <a:pt x="2272205" y="741066"/>
                </a:cubicBezTo>
                <a:cubicBezTo>
                  <a:pt x="2271775" y="743000"/>
                  <a:pt x="2271426" y="745367"/>
                  <a:pt x="2271160" y="748167"/>
                </a:cubicBezTo>
                <a:lnTo>
                  <a:pt x="2271138" y="748539"/>
                </a:lnTo>
                <a:lnTo>
                  <a:pt x="2272327" y="745805"/>
                </a:lnTo>
                <a:cubicBezTo>
                  <a:pt x="2274119" y="742972"/>
                  <a:pt x="2276828" y="739316"/>
                  <a:pt x="2280454" y="734839"/>
                </a:cubicBezTo>
                <a:cubicBezTo>
                  <a:pt x="2294959" y="716928"/>
                  <a:pt x="2308231" y="696453"/>
                  <a:pt x="2320270" y="673416"/>
                </a:cubicBezTo>
                <a:cubicBezTo>
                  <a:pt x="2332308" y="650378"/>
                  <a:pt x="2336754" y="633439"/>
                  <a:pt x="2333606" y="622598"/>
                </a:cubicBezTo>
                <a:cubicBezTo>
                  <a:pt x="2331246" y="614467"/>
                  <a:pt x="2332898" y="610315"/>
                  <a:pt x="2338563" y="610141"/>
                </a:cubicBezTo>
                <a:close/>
                <a:moveTo>
                  <a:pt x="195438" y="610141"/>
                </a:moveTo>
                <a:cubicBezTo>
                  <a:pt x="197327" y="610083"/>
                  <a:pt x="199661" y="610468"/>
                  <a:pt x="202441" y="611294"/>
                </a:cubicBezTo>
                <a:cubicBezTo>
                  <a:pt x="213562" y="614599"/>
                  <a:pt x="221911" y="618446"/>
                  <a:pt x="227490" y="622834"/>
                </a:cubicBezTo>
                <a:cubicBezTo>
                  <a:pt x="233068" y="627222"/>
                  <a:pt x="233724" y="632041"/>
                  <a:pt x="229458" y="637289"/>
                </a:cubicBezTo>
                <a:cubicBezTo>
                  <a:pt x="225192" y="642538"/>
                  <a:pt x="220151" y="650970"/>
                  <a:pt x="214336" y="662585"/>
                </a:cubicBezTo>
                <a:cubicBezTo>
                  <a:pt x="208521" y="674201"/>
                  <a:pt x="199949" y="686046"/>
                  <a:pt x="188621" y="698120"/>
                </a:cubicBezTo>
                <a:cubicBezTo>
                  <a:pt x="216971" y="697332"/>
                  <a:pt x="234499" y="694435"/>
                  <a:pt x="241203" y="689430"/>
                </a:cubicBezTo>
                <a:cubicBezTo>
                  <a:pt x="247907" y="684425"/>
                  <a:pt x="255675" y="683852"/>
                  <a:pt x="264509" y="687709"/>
                </a:cubicBezTo>
                <a:cubicBezTo>
                  <a:pt x="273343" y="691567"/>
                  <a:pt x="280452" y="696389"/>
                  <a:pt x="285837" y="702175"/>
                </a:cubicBezTo>
                <a:cubicBezTo>
                  <a:pt x="291221" y="707961"/>
                  <a:pt x="291626" y="713346"/>
                  <a:pt x="287052" y="718329"/>
                </a:cubicBezTo>
                <a:cubicBezTo>
                  <a:pt x="282477" y="723313"/>
                  <a:pt x="279305" y="735129"/>
                  <a:pt x="277534" y="753778"/>
                </a:cubicBezTo>
                <a:cubicBezTo>
                  <a:pt x="275763" y="772428"/>
                  <a:pt x="274203" y="791185"/>
                  <a:pt x="272855" y="810049"/>
                </a:cubicBezTo>
                <a:cubicBezTo>
                  <a:pt x="271507" y="828914"/>
                  <a:pt x="267528" y="845186"/>
                  <a:pt x="260917" y="858867"/>
                </a:cubicBezTo>
                <a:cubicBezTo>
                  <a:pt x="254306" y="872548"/>
                  <a:pt x="244049" y="882948"/>
                  <a:pt x="230146" y="890068"/>
                </a:cubicBezTo>
                <a:cubicBezTo>
                  <a:pt x="216243" y="897188"/>
                  <a:pt x="208765" y="895399"/>
                  <a:pt x="207711" y="884701"/>
                </a:cubicBezTo>
                <a:cubicBezTo>
                  <a:pt x="206657" y="874003"/>
                  <a:pt x="200935" y="861828"/>
                  <a:pt x="190546" y="848176"/>
                </a:cubicBezTo>
                <a:cubicBezTo>
                  <a:pt x="180156" y="834524"/>
                  <a:pt x="181562" y="830896"/>
                  <a:pt x="194762" y="837292"/>
                </a:cubicBezTo>
                <a:cubicBezTo>
                  <a:pt x="207962" y="843688"/>
                  <a:pt x="217179" y="847287"/>
                  <a:pt x="222413" y="848090"/>
                </a:cubicBezTo>
                <a:cubicBezTo>
                  <a:pt x="227648" y="848893"/>
                  <a:pt x="232520" y="844086"/>
                  <a:pt x="237030" y="833668"/>
                </a:cubicBezTo>
                <a:cubicBezTo>
                  <a:pt x="241540" y="823249"/>
                  <a:pt x="244694" y="807472"/>
                  <a:pt x="246494" y="786334"/>
                </a:cubicBezTo>
                <a:cubicBezTo>
                  <a:pt x="248294" y="765197"/>
                  <a:pt x="249194" y="747515"/>
                  <a:pt x="249194" y="733290"/>
                </a:cubicBezTo>
                <a:cubicBezTo>
                  <a:pt x="249194" y="720455"/>
                  <a:pt x="247957" y="713210"/>
                  <a:pt x="245483" y="711554"/>
                </a:cubicBezTo>
                <a:cubicBezTo>
                  <a:pt x="243010" y="709897"/>
                  <a:pt x="236861" y="710302"/>
                  <a:pt x="227038" y="712769"/>
                </a:cubicBezTo>
                <a:lnTo>
                  <a:pt x="198903" y="719824"/>
                </a:lnTo>
                <a:cubicBezTo>
                  <a:pt x="192077" y="720756"/>
                  <a:pt x="186011" y="718519"/>
                  <a:pt x="180705" y="713113"/>
                </a:cubicBezTo>
                <a:cubicBezTo>
                  <a:pt x="166981" y="728701"/>
                  <a:pt x="152695" y="740696"/>
                  <a:pt x="137846" y="749100"/>
                </a:cubicBezTo>
                <a:cubicBezTo>
                  <a:pt x="134133" y="751201"/>
                  <a:pt x="131338" y="752479"/>
                  <a:pt x="129461" y="752935"/>
                </a:cubicBezTo>
                <a:lnTo>
                  <a:pt x="127798" y="752302"/>
                </a:lnTo>
                <a:lnTo>
                  <a:pt x="127480" y="757865"/>
                </a:lnTo>
                <a:cubicBezTo>
                  <a:pt x="127274" y="765197"/>
                  <a:pt x="127395" y="774260"/>
                  <a:pt x="127843" y="785054"/>
                </a:cubicBezTo>
                <a:cubicBezTo>
                  <a:pt x="128740" y="806644"/>
                  <a:pt x="128030" y="822991"/>
                  <a:pt x="125714" y="834098"/>
                </a:cubicBezTo>
                <a:cubicBezTo>
                  <a:pt x="123398" y="845204"/>
                  <a:pt x="120286" y="854138"/>
                  <a:pt x="116378" y="860900"/>
                </a:cubicBezTo>
                <a:cubicBezTo>
                  <a:pt x="112471" y="867661"/>
                  <a:pt x="108287" y="867762"/>
                  <a:pt x="103827" y="861201"/>
                </a:cubicBezTo>
                <a:cubicBezTo>
                  <a:pt x="99367" y="854640"/>
                  <a:pt x="95954" y="849191"/>
                  <a:pt x="93588" y="844853"/>
                </a:cubicBezTo>
                <a:cubicBezTo>
                  <a:pt x="91222" y="840515"/>
                  <a:pt x="88910" y="838170"/>
                  <a:pt x="86651" y="837819"/>
                </a:cubicBezTo>
                <a:cubicBezTo>
                  <a:pt x="84392" y="837468"/>
                  <a:pt x="73168" y="838941"/>
                  <a:pt x="52977" y="842240"/>
                </a:cubicBezTo>
                <a:cubicBezTo>
                  <a:pt x="48273" y="862345"/>
                  <a:pt x="42906" y="867844"/>
                  <a:pt x="36876" y="858738"/>
                </a:cubicBezTo>
                <a:cubicBezTo>
                  <a:pt x="30846" y="849632"/>
                  <a:pt x="27831" y="837507"/>
                  <a:pt x="27831" y="822364"/>
                </a:cubicBezTo>
                <a:cubicBezTo>
                  <a:pt x="27831" y="808095"/>
                  <a:pt x="27390" y="790367"/>
                  <a:pt x="26508" y="769180"/>
                </a:cubicBezTo>
                <a:cubicBezTo>
                  <a:pt x="25626" y="747992"/>
                  <a:pt x="22479" y="732655"/>
                  <a:pt x="17065" y="723169"/>
                </a:cubicBezTo>
                <a:cubicBezTo>
                  <a:pt x="11652" y="713683"/>
                  <a:pt x="12573" y="708940"/>
                  <a:pt x="19829" y="708940"/>
                </a:cubicBezTo>
                <a:cubicBezTo>
                  <a:pt x="24619" y="708940"/>
                  <a:pt x="30219" y="709377"/>
                  <a:pt x="36629" y="710252"/>
                </a:cubicBezTo>
                <a:cubicBezTo>
                  <a:pt x="43512" y="701605"/>
                  <a:pt x="51191" y="688233"/>
                  <a:pt x="59666" y="670136"/>
                </a:cubicBezTo>
                <a:cubicBezTo>
                  <a:pt x="68141" y="652038"/>
                  <a:pt x="70805" y="637780"/>
                  <a:pt x="67657" y="627362"/>
                </a:cubicBezTo>
                <a:cubicBezTo>
                  <a:pt x="64510" y="616944"/>
                  <a:pt x="72436" y="615858"/>
                  <a:pt x="91437" y="624103"/>
                </a:cubicBezTo>
                <a:cubicBezTo>
                  <a:pt x="107641" y="631933"/>
                  <a:pt x="112650" y="638827"/>
                  <a:pt x="106462" y="644786"/>
                </a:cubicBezTo>
                <a:cubicBezTo>
                  <a:pt x="100274" y="650744"/>
                  <a:pt x="93610" y="659079"/>
                  <a:pt x="86468" y="669791"/>
                </a:cubicBezTo>
                <a:cubicBezTo>
                  <a:pt x="79327" y="680503"/>
                  <a:pt x="68385" y="693990"/>
                  <a:pt x="53643" y="710252"/>
                </a:cubicBezTo>
                <a:cubicBezTo>
                  <a:pt x="70995" y="707757"/>
                  <a:pt x="83055" y="703534"/>
                  <a:pt x="89824" y="697583"/>
                </a:cubicBezTo>
                <a:cubicBezTo>
                  <a:pt x="96592" y="691631"/>
                  <a:pt x="103920" y="690577"/>
                  <a:pt x="111807" y="694421"/>
                </a:cubicBezTo>
                <a:cubicBezTo>
                  <a:pt x="119694" y="698264"/>
                  <a:pt x="126596" y="702265"/>
                  <a:pt x="132511" y="706423"/>
                </a:cubicBezTo>
                <a:cubicBezTo>
                  <a:pt x="138426" y="710582"/>
                  <a:pt x="139764" y="715461"/>
                  <a:pt x="136523" y="721061"/>
                </a:cubicBezTo>
                <a:cubicBezTo>
                  <a:pt x="133282" y="726661"/>
                  <a:pt x="130801" y="733329"/>
                  <a:pt x="129080" y="741066"/>
                </a:cubicBezTo>
                <a:cubicBezTo>
                  <a:pt x="128650" y="743000"/>
                  <a:pt x="128301" y="745367"/>
                  <a:pt x="128035" y="748167"/>
                </a:cubicBezTo>
                <a:lnTo>
                  <a:pt x="128014" y="748539"/>
                </a:lnTo>
                <a:lnTo>
                  <a:pt x="129202" y="745805"/>
                </a:lnTo>
                <a:cubicBezTo>
                  <a:pt x="130994" y="742972"/>
                  <a:pt x="133703" y="739316"/>
                  <a:pt x="137329" y="734839"/>
                </a:cubicBezTo>
                <a:cubicBezTo>
                  <a:pt x="151834" y="716928"/>
                  <a:pt x="165106" y="696453"/>
                  <a:pt x="177145" y="673416"/>
                </a:cubicBezTo>
                <a:cubicBezTo>
                  <a:pt x="189184" y="650378"/>
                  <a:pt x="193629" y="633439"/>
                  <a:pt x="190481" y="622598"/>
                </a:cubicBezTo>
                <a:cubicBezTo>
                  <a:pt x="188121" y="614467"/>
                  <a:pt x="189773" y="610315"/>
                  <a:pt x="195438" y="610141"/>
                </a:cubicBezTo>
                <a:close/>
                <a:moveTo>
                  <a:pt x="446848" y="606906"/>
                </a:moveTo>
                <a:cubicBezTo>
                  <a:pt x="450691" y="605622"/>
                  <a:pt x="457693" y="607551"/>
                  <a:pt x="467853" y="612692"/>
                </a:cubicBezTo>
                <a:cubicBezTo>
                  <a:pt x="478013" y="617833"/>
                  <a:pt x="481515" y="623437"/>
                  <a:pt x="478360" y="629503"/>
                </a:cubicBezTo>
                <a:cubicBezTo>
                  <a:pt x="475206" y="635568"/>
                  <a:pt x="473628" y="657538"/>
                  <a:pt x="473628" y="695410"/>
                </a:cubicBezTo>
                <a:lnTo>
                  <a:pt x="495655" y="691474"/>
                </a:lnTo>
                <a:cubicBezTo>
                  <a:pt x="506209" y="688706"/>
                  <a:pt x="513727" y="689907"/>
                  <a:pt x="518208" y="695077"/>
                </a:cubicBezTo>
                <a:cubicBezTo>
                  <a:pt x="522690" y="700246"/>
                  <a:pt x="520327" y="704538"/>
                  <a:pt x="511121" y="707951"/>
                </a:cubicBezTo>
                <a:cubicBezTo>
                  <a:pt x="501914" y="711364"/>
                  <a:pt x="488972" y="714267"/>
                  <a:pt x="472295" y="716662"/>
                </a:cubicBezTo>
                <a:lnTo>
                  <a:pt x="472295" y="721567"/>
                </a:lnTo>
                <a:cubicBezTo>
                  <a:pt x="486076" y="723187"/>
                  <a:pt x="496942" y="726779"/>
                  <a:pt x="504893" y="732343"/>
                </a:cubicBezTo>
                <a:cubicBezTo>
                  <a:pt x="512845" y="737907"/>
                  <a:pt x="515308" y="745092"/>
                  <a:pt x="512282" y="753897"/>
                </a:cubicBezTo>
                <a:cubicBezTo>
                  <a:pt x="509257" y="762702"/>
                  <a:pt x="502732" y="762243"/>
                  <a:pt x="492708" y="752520"/>
                </a:cubicBezTo>
                <a:cubicBezTo>
                  <a:pt x="482684" y="742797"/>
                  <a:pt x="475880" y="735964"/>
                  <a:pt x="472295" y="732021"/>
                </a:cubicBezTo>
                <a:cubicBezTo>
                  <a:pt x="472295" y="740338"/>
                  <a:pt x="470986" y="748942"/>
                  <a:pt x="468369" y="757833"/>
                </a:cubicBezTo>
                <a:cubicBezTo>
                  <a:pt x="465752" y="766724"/>
                  <a:pt x="461450" y="767219"/>
                  <a:pt x="455463" y="759317"/>
                </a:cubicBezTo>
                <a:cubicBezTo>
                  <a:pt x="449476" y="751416"/>
                  <a:pt x="447156" y="744640"/>
                  <a:pt x="448504" y="738990"/>
                </a:cubicBezTo>
                <a:cubicBezTo>
                  <a:pt x="449852" y="733340"/>
                  <a:pt x="450490" y="728314"/>
                  <a:pt x="450419" y="723911"/>
                </a:cubicBezTo>
                <a:cubicBezTo>
                  <a:pt x="432522" y="751272"/>
                  <a:pt x="413442" y="769363"/>
                  <a:pt x="393180" y="778182"/>
                </a:cubicBezTo>
                <a:cubicBezTo>
                  <a:pt x="372917" y="787001"/>
                  <a:pt x="368088" y="786413"/>
                  <a:pt x="378692" y="776418"/>
                </a:cubicBezTo>
                <a:cubicBezTo>
                  <a:pt x="389297" y="766423"/>
                  <a:pt x="400153" y="755650"/>
                  <a:pt x="411259" y="744099"/>
                </a:cubicBezTo>
                <a:cubicBezTo>
                  <a:pt x="422366" y="732548"/>
                  <a:pt x="430056" y="724019"/>
                  <a:pt x="434329" y="718512"/>
                </a:cubicBezTo>
                <a:cubicBezTo>
                  <a:pt x="425381" y="722900"/>
                  <a:pt x="418038" y="725575"/>
                  <a:pt x="412302" y="726536"/>
                </a:cubicBezTo>
                <a:cubicBezTo>
                  <a:pt x="406566" y="727496"/>
                  <a:pt x="399579" y="724123"/>
                  <a:pt x="391341" y="716415"/>
                </a:cubicBezTo>
                <a:cubicBezTo>
                  <a:pt x="383102" y="708707"/>
                  <a:pt x="384543" y="705312"/>
                  <a:pt x="395664" y="706230"/>
                </a:cubicBezTo>
                <a:cubicBezTo>
                  <a:pt x="406785" y="707148"/>
                  <a:pt x="425072" y="705147"/>
                  <a:pt x="450526" y="700228"/>
                </a:cubicBezTo>
                <a:lnTo>
                  <a:pt x="450526" y="653659"/>
                </a:lnTo>
                <a:cubicBezTo>
                  <a:pt x="450526" y="635590"/>
                  <a:pt x="448952" y="623602"/>
                  <a:pt x="445805" y="617693"/>
                </a:cubicBezTo>
                <a:cubicBezTo>
                  <a:pt x="442657" y="611785"/>
                  <a:pt x="443005" y="608189"/>
                  <a:pt x="446848" y="606906"/>
                </a:cubicBezTo>
                <a:close/>
                <a:moveTo>
                  <a:pt x="4346131" y="604647"/>
                </a:moveTo>
                <a:cubicBezTo>
                  <a:pt x="4347513" y="604499"/>
                  <a:pt x="4349295" y="604663"/>
                  <a:pt x="4351477" y="605142"/>
                </a:cubicBezTo>
                <a:cubicBezTo>
                  <a:pt x="4360203" y="607057"/>
                  <a:pt x="4368104" y="609849"/>
                  <a:pt x="4375181" y="613520"/>
                </a:cubicBezTo>
                <a:cubicBezTo>
                  <a:pt x="4382257" y="617191"/>
                  <a:pt x="4383997" y="623143"/>
                  <a:pt x="4380397" y="631374"/>
                </a:cubicBezTo>
                <a:cubicBezTo>
                  <a:pt x="4376797" y="639605"/>
                  <a:pt x="4374998" y="658255"/>
                  <a:pt x="4374998" y="687322"/>
                </a:cubicBezTo>
                <a:cubicBezTo>
                  <a:pt x="4378626" y="686519"/>
                  <a:pt x="4382967" y="685193"/>
                  <a:pt x="4388023" y="683343"/>
                </a:cubicBezTo>
                <a:cubicBezTo>
                  <a:pt x="4393077" y="681493"/>
                  <a:pt x="4398469" y="682246"/>
                  <a:pt x="4404199" y="685601"/>
                </a:cubicBezTo>
                <a:cubicBezTo>
                  <a:pt x="4409927" y="688957"/>
                  <a:pt x="4411913" y="692682"/>
                  <a:pt x="4410157" y="696776"/>
                </a:cubicBezTo>
                <a:cubicBezTo>
                  <a:pt x="4408400" y="700870"/>
                  <a:pt x="4396587" y="706861"/>
                  <a:pt x="4374719" y="714748"/>
                </a:cubicBezTo>
                <a:cubicBezTo>
                  <a:pt x="4374001" y="723338"/>
                  <a:pt x="4373643" y="731856"/>
                  <a:pt x="4373643" y="740302"/>
                </a:cubicBezTo>
                <a:cubicBezTo>
                  <a:pt x="4384355" y="741077"/>
                  <a:pt x="4393780" y="743245"/>
                  <a:pt x="4401918" y="746809"/>
                </a:cubicBezTo>
                <a:cubicBezTo>
                  <a:pt x="4410057" y="750373"/>
                  <a:pt x="4413831" y="756897"/>
                  <a:pt x="4413243" y="766383"/>
                </a:cubicBezTo>
                <a:cubicBezTo>
                  <a:pt x="4412655" y="775869"/>
                  <a:pt x="4406815" y="778010"/>
                  <a:pt x="4395723" y="772804"/>
                </a:cubicBezTo>
                <a:cubicBezTo>
                  <a:pt x="4384631" y="767599"/>
                  <a:pt x="4377271" y="761203"/>
                  <a:pt x="4373643" y="753617"/>
                </a:cubicBezTo>
                <a:cubicBezTo>
                  <a:pt x="4373643" y="782326"/>
                  <a:pt x="4373861" y="805747"/>
                  <a:pt x="4374299" y="823880"/>
                </a:cubicBezTo>
                <a:cubicBezTo>
                  <a:pt x="4374737" y="842014"/>
                  <a:pt x="4374241" y="857494"/>
                  <a:pt x="4372815" y="870321"/>
                </a:cubicBezTo>
                <a:cubicBezTo>
                  <a:pt x="4371388" y="883149"/>
                  <a:pt x="4368351" y="890749"/>
                  <a:pt x="4363705" y="893122"/>
                </a:cubicBezTo>
                <a:cubicBezTo>
                  <a:pt x="4359059" y="895495"/>
                  <a:pt x="4355090" y="892932"/>
                  <a:pt x="4351799" y="885432"/>
                </a:cubicBezTo>
                <a:cubicBezTo>
                  <a:pt x="4348508" y="877932"/>
                  <a:pt x="4345898" y="872150"/>
                  <a:pt x="4343969" y="868084"/>
                </a:cubicBezTo>
                <a:cubicBezTo>
                  <a:pt x="4342041" y="864019"/>
                  <a:pt x="4342657" y="857551"/>
                  <a:pt x="4345819" y="848682"/>
                </a:cubicBezTo>
                <a:cubicBezTo>
                  <a:pt x="4348981" y="839812"/>
                  <a:pt x="4350781" y="827587"/>
                  <a:pt x="4351219" y="812007"/>
                </a:cubicBezTo>
                <a:cubicBezTo>
                  <a:pt x="4351656" y="796426"/>
                  <a:pt x="4351875" y="776511"/>
                  <a:pt x="4351875" y="752262"/>
                </a:cubicBezTo>
                <a:cubicBezTo>
                  <a:pt x="4344245" y="772797"/>
                  <a:pt x="4335637" y="788772"/>
                  <a:pt x="4326051" y="800187"/>
                </a:cubicBezTo>
                <a:cubicBezTo>
                  <a:pt x="4316465" y="811602"/>
                  <a:pt x="4304201" y="821539"/>
                  <a:pt x="4289258" y="830000"/>
                </a:cubicBezTo>
                <a:cubicBezTo>
                  <a:pt x="4274315" y="838461"/>
                  <a:pt x="4272545" y="835951"/>
                  <a:pt x="4283945" y="822472"/>
                </a:cubicBezTo>
                <a:cubicBezTo>
                  <a:pt x="4295345" y="808992"/>
                  <a:pt x="4307287" y="791110"/>
                  <a:pt x="4319771" y="768825"/>
                </a:cubicBezTo>
                <a:cubicBezTo>
                  <a:pt x="4332253" y="746540"/>
                  <a:pt x="4341155" y="730221"/>
                  <a:pt x="4346475" y="719867"/>
                </a:cubicBezTo>
                <a:cubicBezTo>
                  <a:pt x="4341528" y="721674"/>
                  <a:pt x="4335261" y="722578"/>
                  <a:pt x="4327675" y="722578"/>
                </a:cubicBezTo>
                <a:cubicBezTo>
                  <a:pt x="4320003" y="722578"/>
                  <a:pt x="4312446" y="721007"/>
                  <a:pt x="4305003" y="717867"/>
                </a:cubicBezTo>
                <a:cubicBezTo>
                  <a:pt x="4297561" y="714726"/>
                  <a:pt x="4299863" y="711597"/>
                  <a:pt x="4311909" y="708478"/>
                </a:cubicBezTo>
                <a:cubicBezTo>
                  <a:pt x="4323954" y="705359"/>
                  <a:pt x="4337276" y="700551"/>
                  <a:pt x="4351875" y="694055"/>
                </a:cubicBezTo>
                <a:cubicBezTo>
                  <a:pt x="4351875" y="671742"/>
                  <a:pt x="4351659" y="654928"/>
                  <a:pt x="4351229" y="643613"/>
                </a:cubicBezTo>
                <a:cubicBezTo>
                  <a:pt x="4350799" y="632299"/>
                  <a:pt x="4348551" y="622580"/>
                  <a:pt x="4344485" y="614456"/>
                </a:cubicBezTo>
                <a:cubicBezTo>
                  <a:pt x="4341437" y="608363"/>
                  <a:pt x="4341985" y="605094"/>
                  <a:pt x="4346131" y="604647"/>
                </a:cubicBezTo>
                <a:close/>
                <a:moveTo>
                  <a:pt x="4519332" y="602313"/>
                </a:moveTo>
                <a:cubicBezTo>
                  <a:pt x="4524581" y="602313"/>
                  <a:pt x="4532339" y="604644"/>
                  <a:pt x="4542607" y="609304"/>
                </a:cubicBezTo>
                <a:cubicBezTo>
                  <a:pt x="4554136" y="615671"/>
                  <a:pt x="4556499" y="621149"/>
                  <a:pt x="4549694" y="625738"/>
                </a:cubicBezTo>
                <a:cubicBezTo>
                  <a:pt x="4542889" y="630327"/>
                  <a:pt x="4536150" y="635959"/>
                  <a:pt x="4529475" y="642635"/>
                </a:cubicBezTo>
                <a:cubicBezTo>
                  <a:pt x="4522799" y="649310"/>
                  <a:pt x="4512904" y="657104"/>
                  <a:pt x="4499790" y="666016"/>
                </a:cubicBezTo>
                <a:cubicBezTo>
                  <a:pt x="4486676" y="674929"/>
                  <a:pt x="4483529" y="674047"/>
                  <a:pt x="4490347" y="663371"/>
                </a:cubicBezTo>
                <a:cubicBezTo>
                  <a:pt x="4497166" y="652694"/>
                  <a:pt x="4502787" y="642570"/>
                  <a:pt x="4507211" y="632998"/>
                </a:cubicBezTo>
                <a:cubicBezTo>
                  <a:pt x="4511635" y="623426"/>
                  <a:pt x="4513173" y="615919"/>
                  <a:pt x="4511825" y="610477"/>
                </a:cubicBezTo>
                <a:cubicBezTo>
                  <a:pt x="4510477" y="605035"/>
                  <a:pt x="4512979" y="602313"/>
                  <a:pt x="4519332" y="602313"/>
                </a:cubicBezTo>
                <a:close/>
                <a:moveTo>
                  <a:pt x="3333597" y="601892"/>
                </a:moveTo>
                <a:cubicBezTo>
                  <a:pt x="3335038" y="601761"/>
                  <a:pt x="3336889" y="601930"/>
                  <a:pt x="3339151" y="602400"/>
                </a:cubicBezTo>
                <a:cubicBezTo>
                  <a:pt x="3348200" y="604278"/>
                  <a:pt x="3356776" y="606813"/>
                  <a:pt x="3364878" y="610003"/>
                </a:cubicBezTo>
                <a:cubicBezTo>
                  <a:pt x="3372980" y="613194"/>
                  <a:pt x="3375228" y="618296"/>
                  <a:pt x="3371621" y="625308"/>
                </a:cubicBezTo>
                <a:cubicBezTo>
                  <a:pt x="3368015" y="632320"/>
                  <a:pt x="3367015" y="658835"/>
                  <a:pt x="3368620" y="704853"/>
                </a:cubicBezTo>
                <a:cubicBezTo>
                  <a:pt x="3389055" y="688534"/>
                  <a:pt x="3401771" y="677255"/>
                  <a:pt x="3406769" y="671017"/>
                </a:cubicBezTo>
                <a:cubicBezTo>
                  <a:pt x="3411767" y="664779"/>
                  <a:pt x="3418281" y="662854"/>
                  <a:pt x="3426311" y="665242"/>
                </a:cubicBezTo>
                <a:cubicBezTo>
                  <a:pt x="3434342" y="667630"/>
                  <a:pt x="3441634" y="670749"/>
                  <a:pt x="3448187" y="674599"/>
                </a:cubicBezTo>
                <a:cubicBezTo>
                  <a:pt x="3454741" y="678449"/>
                  <a:pt x="3455500" y="683440"/>
                  <a:pt x="3450467" y="689570"/>
                </a:cubicBezTo>
                <a:cubicBezTo>
                  <a:pt x="3445434" y="695701"/>
                  <a:pt x="3442050" y="704617"/>
                  <a:pt x="3440314" y="716318"/>
                </a:cubicBezTo>
                <a:cubicBezTo>
                  <a:pt x="3438579" y="728020"/>
                  <a:pt x="3436783" y="741069"/>
                  <a:pt x="3434926" y="755467"/>
                </a:cubicBezTo>
                <a:cubicBezTo>
                  <a:pt x="3433069" y="769864"/>
                  <a:pt x="3427111" y="781702"/>
                  <a:pt x="3417051" y="790980"/>
                </a:cubicBezTo>
                <a:cubicBezTo>
                  <a:pt x="3406992" y="800259"/>
                  <a:pt x="3400563" y="800814"/>
                  <a:pt x="3397767" y="792648"/>
                </a:cubicBezTo>
                <a:cubicBezTo>
                  <a:pt x="3394970" y="784481"/>
                  <a:pt x="3388987" y="776131"/>
                  <a:pt x="3379816" y="767599"/>
                </a:cubicBezTo>
                <a:cubicBezTo>
                  <a:pt x="3370646" y="759066"/>
                  <a:pt x="3370435" y="755700"/>
                  <a:pt x="3379182" y="757500"/>
                </a:cubicBezTo>
                <a:cubicBezTo>
                  <a:pt x="3387930" y="759299"/>
                  <a:pt x="3394311" y="760253"/>
                  <a:pt x="3398326" y="760361"/>
                </a:cubicBezTo>
                <a:cubicBezTo>
                  <a:pt x="3402342" y="760468"/>
                  <a:pt x="3405622" y="755015"/>
                  <a:pt x="3408167" y="744002"/>
                </a:cubicBezTo>
                <a:cubicBezTo>
                  <a:pt x="3410713" y="732989"/>
                  <a:pt x="3412208" y="721488"/>
                  <a:pt x="3412652" y="709499"/>
                </a:cubicBezTo>
                <a:cubicBezTo>
                  <a:pt x="3413097" y="697511"/>
                  <a:pt x="3410003" y="694252"/>
                  <a:pt x="3403370" y="699723"/>
                </a:cubicBezTo>
                <a:cubicBezTo>
                  <a:pt x="3396738" y="705194"/>
                  <a:pt x="3385255" y="713515"/>
                  <a:pt x="3368921" y="724686"/>
                </a:cubicBezTo>
                <a:cubicBezTo>
                  <a:pt x="3368921" y="749867"/>
                  <a:pt x="3368452" y="768588"/>
                  <a:pt x="3367513" y="780849"/>
                </a:cubicBezTo>
                <a:cubicBezTo>
                  <a:pt x="3366574" y="793110"/>
                  <a:pt x="3363229" y="803783"/>
                  <a:pt x="3357478" y="812867"/>
                </a:cubicBezTo>
                <a:cubicBezTo>
                  <a:pt x="3351728" y="821952"/>
                  <a:pt x="3347903" y="819840"/>
                  <a:pt x="3346002" y="806532"/>
                </a:cubicBezTo>
                <a:cubicBezTo>
                  <a:pt x="3344102" y="793225"/>
                  <a:pt x="3342751" y="771083"/>
                  <a:pt x="3341948" y="740109"/>
                </a:cubicBezTo>
                <a:cubicBezTo>
                  <a:pt x="3332684" y="747695"/>
                  <a:pt x="3321878" y="756012"/>
                  <a:pt x="3309531" y="765061"/>
                </a:cubicBezTo>
                <a:cubicBezTo>
                  <a:pt x="3309531" y="784405"/>
                  <a:pt x="3310844" y="800194"/>
                  <a:pt x="3313468" y="812426"/>
                </a:cubicBezTo>
                <a:cubicBezTo>
                  <a:pt x="3316092" y="824658"/>
                  <a:pt x="3320940" y="833474"/>
                  <a:pt x="3328009" y="838873"/>
                </a:cubicBezTo>
                <a:cubicBezTo>
                  <a:pt x="3335079" y="844272"/>
                  <a:pt x="3345303" y="848259"/>
                  <a:pt x="3358683" y="850833"/>
                </a:cubicBezTo>
                <a:cubicBezTo>
                  <a:pt x="3372062" y="853407"/>
                  <a:pt x="3396207" y="853611"/>
                  <a:pt x="3431119" y="851446"/>
                </a:cubicBezTo>
                <a:cubicBezTo>
                  <a:pt x="3466030" y="849281"/>
                  <a:pt x="3485970" y="844469"/>
                  <a:pt x="3490939" y="837013"/>
                </a:cubicBezTo>
                <a:cubicBezTo>
                  <a:pt x="3495908" y="829556"/>
                  <a:pt x="3500783" y="816689"/>
                  <a:pt x="3505566" y="798412"/>
                </a:cubicBezTo>
                <a:cubicBezTo>
                  <a:pt x="3510349" y="780136"/>
                  <a:pt x="3513503" y="781265"/>
                  <a:pt x="3515030" y="801800"/>
                </a:cubicBezTo>
                <a:cubicBezTo>
                  <a:pt x="3516558" y="822335"/>
                  <a:pt x="3520261" y="836837"/>
                  <a:pt x="3526140" y="845305"/>
                </a:cubicBezTo>
                <a:cubicBezTo>
                  <a:pt x="3532020" y="853773"/>
                  <a:pt x="3529550" y="860602"/>
                  <a:pt x="3518730" y="865793"/>
                </a:cubicBezTo>
                <a:cubicBezTo>
                  <a:pt x="3507910" y="870984"/>
                  <a:pt x="3494933" y="875183"/>
                  <a:pt x="3479796" y="878388"/>
                </a:cubicBezTo>
                <a:cubicBezTo>
                  <a:pt x="3464661" y="881593"/>
                  <a:pt x="3441175" y="883195"/>
                  <a:pt x="3409339" y="883195"/>
                </a:cubicBezTo>
                <a:cubicBezTo>
                  <a:pt x="3377332" y="883195"/>
                  <a:pt x="3352201" y="880152"/>
                  <a:pt x="3333946" y="874064"/>
                </a:cubicBezTo>
                <a:cubicBezTo>
                  <a:pt x="3315691" y="867977"/>
                  <a:pt x="3302982" y="858017"/>
                  <a:pt x="3295819" y="844186"/>
                </a:cubicBezTo>
                <a:cubicBezTo>
                  <a:pt x="3288656" y="830355"/>
                  <a:pt x="3285074" y="807816"/>
                  <a:pt x="3285074" y="776569"/>
                </a:cubicBezTo>
                <a:cubicBezTo>
                  <a:pt x="3269644" y="789561"/>
                  <a:pt x="3259649" y="797982"/>
                  <a:pt x="3255089" y="801832"/>
                </a:cubicBezTo>
                <a:cubicBezTo>
                  <a:pt x="3250529" y="805683"/>
                  <a:pt x="3242240" y="805195"/>
                  <a:pt x="3230223" y="800370"/>
                </a:cubicBezTo>
                <a:cubicBezTo>
                  <a:pt x="3218206" y="795544"/>
                  <a:pt x="3217019" y="791317"/>
                  <a:pt x="3226663" y="787689"/>
                </a:cubicBezTo>
                <a:cubicBezTo>
                  <a:pt x="3236307" y="784061"/>
                  <a:pt x="3255777" y="773636"/>
                  <a:pt x="3285074" y="756413"/>
                </a:cubicBezTo>
                <a:cubicBezTo>
                  <a:pt x="3284214" y="730171"/>
                  <a:pt x="3281299" y="712095"/>
                  <a:pt x="3276330" y="702186"/>
                </a:cubicBezTo>
                <a:cubicBezTo>
                  <a:pt x="3271361" y="692277"/>
                  <a:pt x="3273402" y="688262"/>
                  <a:pt x="3282450" y="690140"/>
                </a:cubicBezTo>
                <a:cubicBezTo>
                  <a:pt x="3291499" y="692019"/>
                  <a:pt x="3299400" y="694313"/>
                  <a:pt x="3306154" y="697023"/>
                </a:cubicBezTo>
                <a:cubicBezTo>
                  <a:pt x="3312909" y="699734"/>
                  <a:pt x="3315160" y="704118"/>
                  <a:pt x="3312909" y="710177"/>
                </a:cubicBezTo>
                <a:cubicBezTo>
                  <a:pt x="3310658" y="716236"/>
                  <a:pt x="3309531" y="727511"/>
                  <a:pt x="3309531" y="744002"/>
                </a:cubicBezTo>
                <a:cubicBezTo>
                  <a:pt x="3318351" y="737420"/>
                  <a:pt x="3329099" y="729059"/>
                  <a:pt x="3341775" y="718921"/>
                </a:cubicBezTo>
                <a:cubicBezTo>
                  <a:pt x="3341775" y="678453"/>
                  <a:pt x="3341123" y="652314"/>
                  <a:pt x="3339818" y="640505"/>
                </a:cubicBezTo>
                <a:cubicBezTo>
                  <a:pt x="3338513" y="628696"/>
                  <a:pt x="3335814" y="618923"/>
                  <a:pt x="3331719" y="611186"/>
                </a:cubicBezTo>
                <a:cubicBezTo>
                  <a:pt x="3328649" y="605384"/>
                  <a:pt x="3329275" y="602286"/>
                  <a:pt x="3333597" y="601892"/>
                </a:cubicBezTo>
                <a:close/>
                <a:moveTo>
                  <a:pt x="1558723" y="601055"/>
                </a:moveTo>
                <a:cubicBezTo>
                  <a:pt x="1568323" y="602941"/>
                  <a:pt x="1575551" y="605268"/>
                  <a:pt x="1580405" y="608035"/>
                </a:cubicBezTo>
                <a:cubicBezTo>
                  <a:pt x="1585259" y="610803"/>
                  <a:pt x="1586994" y="614947"/>
                  <a:pt x="1585611" y="620468"/>
                </a:cubicBezTo>
                <a:cubicBezTo>
                  <a:pt x="1584227" y="625989"/>
                  <a:pt x="1583119" y="634773"/>
                  <a:pt x="1582287" y="646818"/>
                </a:cubicBezTo>
                <a:cubicBezTo>
                  <a:pt x="1598162" y="643405"/>
                  <a:pt x="1609387" y="640078"/>
                  <a:pt x="1615962" y="636838"/>
                </a:cubicBezTo>
                <a:cubicBezTo>
                  <a:pt x="1622537" y="633597"/>
                  <a:pt x="1630488" y="635809"/>
                  <a:pt x="1639817" y="643473"/>
                </a:cubicBezTo>
                <a:cubicBezTo>
                  <a:pt x="1649145" y="651138"/>
                  <a:pt x="1646245" y="656340"/>
                  <a:pt x="1631116" y="659079"/>
                </a:cubicBezTo>
                <a:cubicBezTo>
                  <a:pt x="1615987" y="661818"/>
                  <a:pt x="1599711" y="665167"/>
                  <a:pt x="1582287" y="669125"/>
                </a:cubicBezTo>
                <a:lnTo>
                  <a:pt x="1582287" y="687322"/>
                </a:lnTo>
                <a:cubicBezTo>
                  <a:pt x="1591350" y="684727"/>
                  <a:pt x="1600324" y="682052"/>
                  <a:pt x="1609208" y="679299"/>
                </a:cubicBezTo>
                <a:cubicBezTo>
                  <a:pt x="1618091" y="676546"/>
                  <a:pt x="1625724" y="678499"/>
                  <a:pt x="1632105" y="685160"/>
                </a:cubicBezTo>
                <a:cubicBezTo>
                  <a:pt x="1638487" y="691821"/>
                  <a:pt x="1635626" y="696762"/>
                  <a:pt x="1623523" y="699981"/>
                </a:cubicBezTo>
                <a:cubicBezTo>
                  <a:pt x="1611419" y="703200"/>
                  <a:pt x="1597603" y="706438"/>
                  <a:pt x="1582072" y="709693"/>
                </a:cubicBezTo>
                <a:lnTo>
                  <a:pt x="1580932" y="730515"/>
                </a:lnTo>
                <a:cubicBezTo>
                  <a:pt x="1608939" y="725209"/>
                  <a:pt x="1628441" y="720957"/>
                  <a:pt x="1639440" y="717759"/>
                </a:cubicBezTo>
                <a:cubicBezTo>
                  <a:pt x="1650439" y="714561"/>
                  <a:pt x="1660309" y="716332"/>
                  <a:pt x="1669049" y="723072"/>
                </a:cubicBezTo>
                <a:cubicBezTo>
                  <a:pt x="1677789" y="729812"/>
                  <a:pt x="1680063" y="734326"/>
                  <a:pt x="1675868" y="736613"/>
                </a:cubicBezTo>
                <a:cubicBezTo>
                  <a:pt x="1671674" y="738900"/>
                  <a:pt x="1665446" y="740507"/>
                  <a:pt x="1657186" y="741431"/>
                </a:cubicBezTo>
                <a:cubicBezTo>
                  <a:pt x="1648926" y="742356"/>
                  <a:pt x="1636128" y="743930"/>
                  <a:pt x="1618790" y="746153"/>
                </a:cubicBezTo>
                <a:cubicBezTo>
                  <a:pt x="1601453" y="748376"/>
                  <a:pt x="1581183" y="751344"/>
                  <a:pt x="1557981" y="755058"/>
                </a:cubicBezTo>
                <a:cubicBezTo>
                  <a:pt x="1561666" y="756349"/>
                  <a:pt x="1564634" y="758127"/>
                  <a:pt x="1566886" y="760393"/>
                </a:cubicBezTo>
                <a:cubicBezTo>
                  <a:pt x="1569051" y="764867"/>
                  <a:pt x="1568782" y="767943"/>
                  <a:pt x="1566079" y="769621"/>
                </a:cubicBezTo>
                <a:cubicBezTo>
                  <a:pt x="1563376" y="771299"/>
                  <a:pt x="1563451" y="773263"/>
                  <a:pt x="1566305" y="775515"/>
                </a:cubicBezTo>
                <a:cubicBezTo>
                  <a:pt x="1569159" y="777766"/>
                  <a:pt x="1577792" y="783911"/>
                  <a:pt x="1592204" y="793949"/>
                </a:cubicBezTo>
                <a:cubicBezTo>
                  <a:pt x="1604551" y="779881"/>
                  <a:pt x="1611584" y="771123"/>
                  <a:pt x="1613305" y="767674"/>
                </a:cubicBezTo>
                <a:cubicBezTo>
                  <a:pt x="1615026" y="764225"/>
                  <a:pt x="1616195" y="759869"/>
                  <a:pt x="1616811" y="754607"/>
                </a:cubicBezTo>
                <a:cubicBezTo>
                  <a:pt x="1617428" y="749344"/>
                  <a:pt x="1624874" y="750229"/>
                  <a:pt x="1639150" y="757263"/>
                </a:cubicBezTo>
                <a:cubicBezTo>
                  <a:pt x="1653426" y="764297"/>
                  <a:pt x="1655505" y="770305"/>
                  <a:pt x="1645388" y="775289"/>
                </a:cubicBezTo>
                <a:cubicBezTo>
                  <a:pt x="1635271" y="780272"/>
                  <a:pt x="1621436" y="789367"/>
                  <a:pt x="1603884" y="802575"/>
                </a:cubicBezTo>
                <a:cubicBezTo>
                  <a:pt x="1612574" y="807981"/>
                  <a:pt x="1621906" y="814086"/>
                  <a:pt x="1631879" y="820891"/>
                </a:cubicBezTo>
                <a:cubicBezTo>
                  <a:pt x="1641853" y="827695"/>
                  <a:pt x="1653852" y="834388"/>
                  <a:pt x="1667877" y="840970"/>
                </a:cubicBezTo>
                <a:cubicBezTo>
                  <a:pt x="1681902" y="847553"/>
                  <a:pt x="1696436" y="851783"/>
                  <a:pt x="1711478" y="853662"/>
                </a:cubicBezTo>
                <a:cubicBezTo>
                  <a:pt x="1726521" y="855540"/>
                  <a:pt x="1734394" y="858107"/>
                  <a:pt x="1735097" y="861362"/>
                </a:cubicBezTo>
                <a:cubicBezTo>
                  <a:pt x="1735799" y="864617"/>
                  <a:pt x="1728644" y="867485"/>
                  <a:pt x="1713629" y="869966"/>
                </a:cubicBezTo>
                <a:cubicBezTo>
                  <a:pt x="1698615" y="872447"/>
                  <a:pt x="1685799" y="874146"/>
                  <a:pt x="1675180" y="875064"/>
                </a:cubicBezTo>
                <a:cubicBezTo>
                  <a:pt x="1664561" y="875982"/>
                  <a:pt x="1655171" y="873343"/>
                  <a:pt x="1647012" y="867149"/>
                </a:cubicBezTo>
                <a:cubicBezTo>
                  <a:pt x="1638852" y="860954"/>
                  <a:pt x="1627574" y="851335"/>
                  <a:pt x="1613176" y="838292"/>
                </a:cubicBezTo>
                <a:cubicBezTo>
                  <a:pt x="1598779" y="825250"/>
                  <a:pt x="1578623" y="806475"/>
                  <a:pt x="1552711" y="781968"/>
                </a:cubicBezTo>
                <a:lnTo>
                  <a:pt x="1539095" y="796337"/>
                </a:lnTo>
                <a:cubicBezTo>
                  <a:pt x="1551685" y="802417"/>
                  <a:pt x="1556826" y="807615"/>
                  <a:pt x="1554518" y="811932"/>
                </a:cubicBezTo>
                <a:cubicBezTo>
                  <a:pt x="1552209" y="816248"/>
                  <a:pt x="1550628" y="822052"/>
                  <a:pt x="1549774" y="829344"/>
                </a:cubicBezTo>
                <a:cubicBezTo>
                  <a:pt x="1548921" y="836636"/>
                  <a:pt x="1548670" y="843584"/>
                  <a:pt x="1549022" y="850188"/>
                </a:cubicBezTo>
                <a:cubicBezTo>
                  <a:pt x="1549373" y="856791"/>
                  <a:pt x="1555425" y="857074"/>
                  <a:pt x="1567176" y="851037"/>
                </a:cubicBezTo>
                <a:cubicBezTo>
                  <a:pt x="1578928" y="845000"/>
                  <a:pt x="1588884" y="840049"/>
                  <a:pt x="1597043" y="836184"/>
                </a:cubicBezTo>
                <a:cubicBezTo>
                  <a:pt x="1605203" y="832320"/>
                  <a:pt x="1606336" y="834313"/>
                  <a:pt x="1600442" y="842164"/>
                </a:cubicBezTo>
                <a:cubicBezTo>
                  <a:pt x="1594548" y="850016"/>
                  <a:pt x="1584725" y="859710"/>
                  <a:pt x="1570973" y="871246"/>
                </a:cubicBezTo>
                <a:cubicBezTo>
                  <a:pt x="1557221" y="882783"/>
                  <a:pt x="1548161" y="892384"/>
                  <a:pt x="1543795" y="900049"/>
                </a:cubicBezTo>
                <a:cubicBezTo>
                  <a:pt x="1539428" y="907713"/>
                  <a:pt x="1534355" y="908889"/>
                  <a:pt x="1528576" y="903576"/>
                </a:cubicBezTo>
                <a:cubicBezTo>
                  <a:pt x="1522797" y="898263"/>
                  <a:pt x="1518803" y="894090"/>
                  <a:pt x="1516595" y="891057"/>
                </a:cubicBezTo>
                <a:cubicBezTo>
                  <a:pt x="1514386" y="888024"/>
                  <a:pt x="1515760" y="882030"/>
                  <a:pt x="1520714" y="873075"/>
                </a:cubicBezTo>
                <a:cubicBezTo>
                  <a:pt x="1525668" y="864119"/>
                  <a:pt x="1528368" y="851507"/>
                  <a:pt x="1528813" y="835238"/>
                </a:cubicBezTo>
                <a:cubicBezTo>
                  <a:pt x="1529257" y="818969"/>
                  <a:pt x="1529250" y="808856"/>
                  <a:pt x="1528791" y="804898"/>
                </a:cubicBezTo>
                <a:cubicBezTo>
                  <a:pt x="1500986" y="834324"/>
                  <a:pt x="1474126" y="852704"/>
                  <a:pt x="1448213" y="860039"/>
                </a:cubicBezTo>
                <a:cubicBezTo>
                  <a:pt x="1422301" y="867374"/>
                  <a:pt x="1419185" y="864660"/>
                  <a:pt x="1438867" y="851898"/>
                </a:cubicBezTo>
                <a:cubicBezTo>
                  <a:pt x="1458549" y="839135"/>
                  <a:pt x="1480164" y="821432"/>
                  <a:pt x="1503710" y="798789"/>
                </a:cubicBezTo>
                <a:cubicBezTo>
                  <a:pt x="1520047" y="783108"/>
                  <a:pt x="1530734" y="771476"/>
                  <a:pt x="1535770" y="763894"/>
                </a:cubicBezTo>
                <a:lnTo>
                  <a:pt x="1538477" y="758541"/>
                </a:lnTo>
                <a:lnTo>
                  <a:pt x="1508499" y="765405"/>
                </a:lnTo>
                <a:cubicBezTo>
                  <a:pt x="1499861" y="767427"/>
                  <a:pt x="1493858" y="768889"/>
                  <a:pt x="1490492" y="769793"/>
                </a:cubicBezTo>
                <a:cubicBezTo>
                  <a:pt x="1483759" y="771600"/>
                  <a:pt x="1475302" y="768739"/>
                  <a:pt x="1465121" y="761210"/>
                </a:cubicBezTo>
                <a:cubicBezTo>
                  <a:pt x="1454939" y="753682"/>
                  <a:pt x="1456265" y="749623"/>
                  <a:pt x="1469100" y="749035"/>
                </a:cubicBezTo>
                <a:cubicBezTo>
                  <a:pt x="1481935" y="748447"/>
                  <a:pt x="1510608" y="743866"/>
                  <a:pt x="1555120" y="735290"/>
                </a:cubicBezTo>
                <a:lnTo>
                  <a:pt x="1555120" y="714468"/>
                </a:lnTo>
                <a:cubicBezTo>
                  <a:pt x="1546516" y="716275"/>
                  <a:pt x="1538643" y="717627"/>
                  <a:pt x="1531501" y="718523"/>
                </a:cubicBezTo>
                <a:cubicBezTo>
                  <a:pt x="1524360" y="719419"/>
                  <a:pt x="1516839" y="717469"/>
                  <a:pt x="1508937" y="712672"/>
                </a:cubicBezTo>
                <a:cubicBezTo>
                  <a:pt x="1501036" y="707875"/>
                  <a:pt x="1502728" y="704280"/>
                  <a:pt x="1514014" y="701885"/>
                </a:cubicBezTo>
                <a:cubicBezTo>
                  <a:pt x="1525299" y="699490"/>
                  <a:pt x="1539001" y="696278"/>
                  <a:pt x="1555120" y="692248"/>
                </a:cubicBezTo>
                <a:lnTo>
                  <a:pt x="1555120" y="672631"/>
                </a:lnTo>
                <a:cubicBezTo>
                  <a:pt x="1543131" y="674380"/>
                  <a:pt x="1532867" y="676391"/>
                  <a:pt x="1524328" y="678664"/>
                </a:cubicBezTo>
                <a:cubicBezTo>
                  <a:pt x="1515788" y="680937"/>
                  <a:pt x="1507087" y="679188"/>
                  <a:pt x="1498225" y="673416"/>
                </a:cubicBezTo>
                <a:cubicBezTo>
                  <a:pt x="1489363" y="667644"/>
                  <a:pt x="1492690" y="663120"/>
                  <a:pt x="1508206" y="659843"/>
                </a:cubicBezTo>
                <a:cubicBezTo>
                  <a:pt x="1523722" y="656566"/>
                  <a:pt x="1539360" y="653816"/>
                  <a:pt x="1555120" y="651594"/>
                </a:cubicBezTo>
                <a:cubicBezTo>
                  <a:pt x="1555120" y="641656"/>
                  <a:pt x="1554690" y="633442"/>
                  <a:pt x="1553829" y="626954"/>
                </a:cubicBezTo>
                <a:cubicBezTo>
                  <a:pt x="1552969" y="620465"/>
                  <a:pt x="1551169" y="614054"/>
                  <a:pt x="1548430" y="607723"/>
                </a:cubicBezTo>
                <a:cubicBezTo>
                  <a:pt x="1545691" y="601392"/>
                  <a:pt x="1549122" y="599169"/>
                  <a:pt x="1558723" y="601055"/>
                </a:cubicBezTo>
                <a:close/>
                <a:moveTo>
                  <a:pt x="2648669" y="598312"/>
                </a:moveTo>
                <a:cubicBezTo>
                  <a:pt x="2650788" y="598334"/>
                  <a:pt x="2653514" y="598807"/>
                  <a:pt x="2656848" y="599732"/>
                </a:cubicBezTo>
                <a:cubicBezTo>
                  <a:pt x="2667876" y="602729"/>
                  <a:pt x="2675648" y="606791"/>
                  <a:pt x="2680166" y="611918"/>
                </a:cubicBezTo>
                <a:cubicBezTo>
                  <a:pt x="2684683" y="617044"/>
                  <a:pt x="2685446" y="624172"/>
                  <a:pt x="2682456" y="633299"/>
                </a:cubicBezTo>
                <a:lnTo>
                  <a:pt x="2681609" y="634993"/>
                </a:lnTo>
                <a:lnTo>
                  <a:pt x="2707516" y="629352"/>
                </a:lnTo>
                <a:cubicBezTo>
                  <a:pt x="2715797" y="626599"/>
                  <a:pt x="2724337" y="628463"/>
                  <a:pt x="2733135" y="634945"/>
                </a:cubicBezTo>
                <a:cubicBezTo>
                  <a:pt x="2741932" y="641426"/>
                  <a:pt x="2740792" y="646399"/>
                  <a:pt x="2729715" y="649862"/>
                </a:cubicBezTo>
                <a:cubicBezTo>
                  <a:pt x="2718637" y="653325"/>
                  <a:pt x="2706179" y="655501"/>
                  <a:pt x="2692340" y="656390"/>
                </a:cubicBezTo>
                <a:cubicBezTo>
                  <a:pt x="2705849" y="660520"/>
                  <a:pt x="2710384" y="665392"/>
                  <a:pt x="2705946" y="671007"/>
                </a:cubicBezTo>
                <a:cubicBezTo>
                  <a:pt x="2701508" y="676621"/>
                  <a:pt x="2693373" y="683859"/>
                  <a:pt x="2681542" y="692721"/>
                </a:cubicBezTo>
                <a:cubicBezTo>
                  <a:pt x="2720662" y="688262"/>
                  <a:pt x="2747708" y="684669"/>
                  <a:pt x="2762679" y="681945"/>
                </a:cubicBezTo>
                <a:cubicBezTo>
                  <a:pt x="2777650" y="679220"/>
                  <a:pt x="2789244" y="680873"/>
                  <a:pt x="2797461" y="686903"/>
                </a:cubicBezTo>
                <a:cubicBezTo>
                  <a:pt x="2805678" y="692933"/>
                  <a:pt x="2807750" y="697687"/>
                  <a:pt x="2803678" y="701164"/>
                </a:cubicBezTo>
                <a:cubicBezTo>
                  <a:pt x="2799605" y="704642"/>
                  <a:pt x="2789015" y="706380"/>
                  <a:pt x="2771907" y="706380"/>
                </a:cubicBezTo>
                <a:cubicBezTo>
                  <a:pt x="2756821" y="706380"/>
                  <a:pt x="2741746" y="707044"/>
                  <a:pt x="2726682" y="708370"/>
                </a:cubicBezTo>
                <a:cubicBezTo>
                  <a:pt x="2711617" y="709697"/>
                  <a:pt x="2688612" y="712396"/>
                  <a:pt x="2657666" y="716469"/>
                </a:cubicBezTo>
                <a:cubicBezTo>
                  <a:pt x="2626720" y="720541"/>
                  <a:pt x="2603051" y="724141"/>
                  <a:pt x="2586660" y="727267"/>
                </a:cubicBezTo>
                <a:cubicBezTo>
                  <a:pt x="2570269" y="730393"/>
                  <a:pt x="2558446" y="732641"/>
                  <a:pt x="2551190" y="734010"/>
                </a:cubicBezTo>
                <a:cubicBezTo>
                  <a:pt x="2543933" y="735380"/>
                  <a:pt x="2535473" y="732444"/>
                  <a:pt x="2525808" y="725202"/>
                </a:cubicBezTo>
                <a:cubicBezTo>
                  <a:pt x="2516142" y="717960"/>
                  <a:pt x="2515389" y="714339"/>
                  <a:pt x="2523549" y="714339"/>
                </a:cubicBezTo>
                <a:cubicBezTo>
                  <a:pt x="2528840" y="714339"/>
                  <a:pt x="2540754" y="713235"/>
                  <a:pt x="2559288" y="711027"/>
                </a:cubicBezTo>
                <a:cubicBezTo>
                  <a:pt x="2577823" y="708818"/>
                  <a:pt x="2612609" y="703756"/>
                  <a:pt x="2663646" y="695840"/>
                </a:cubicBezTo>
                <a:cubicBezTo>
                  <a:pt x="2668335" y="688039"/>
                  <a:pt x="2672013" y="680894"/>
                  <a:pt x="2674680" y="674405"/>
                </a:cubicBezTo>
                <a:cubicBezTo>
                  <a:pt x="2677348" y="667916"/>
                  <a:pt x="2677821" y="662377"/>
                  <a:pt x="2676100" y="657789"/>
                </a:cubicBezTo>
                <a:cubicBezTo>
                  <a:pt x="2662333" y="660441"/>
                  <a:pt x="2645706" y="662614"/>
                  <a:pt x="2626218" y="664306"/>
                </a:cubicBezTo>
                <a:cubicBezTo>
                  <a:pt x="2634019" y="665138"/>
                  <a:pt x="2638891" y="669135"/>
                  <a:pt x="2640834" y="676298"/>
                </a:cubicBezTo>
                <a:cubicBezTo>
                  <a:pt x="2642777" y="683461"/>
                  <a:pt x="2641103" y="689814"/>
                  <a:pt x="2635811" y="695356"/>
                </a:cubicBezTo>
                <a:cubicBezTo>
                  <a:pt x="2630520" y="700899"/>
                  <a:pt x="2625572" y="699386"/>
                  <a:pt x="2620969" y="690818"/>
                </a:cubicBezTo>
                <a:cubicBezTo>
                  <a:pt x="2616366" y="682249"/>
                  <a:pt x="2613355" y="673936"/>
                  <a:pt x="2611935" y="665876"/>
                </a:cubicBezTo>
                <a:cubicBezTo>
                  <a:pt x="2605496" y="666780"/>
                  <a:pt x="2598591" y="664464"/>
                  <a:pt x="2591220" y="658929"/>
                </a:cubicBezTo>
                <a:cubicBezTo>
                  <a:pt x="2583850" y="653393"/>
                  <a:pt x="2587836" y="649794"/>
                  <a:pt x="2603180" y="648130"/>
                </a:cubicBezTo>
                <a:cubicBezTo>
                  <a:pt x="2618524" y="646467"/>
                  <a:pt x="2637679" y="643610"/>
                  <a:pt x="2660645" y="639559"/>
                </a:cubicBezTo>
                <a:lnTo>
                  <a:pt x="2668286" y="637895"/>
                </a:lnTo>
                <a:lnTo>
                  <a:pt x="2666571" y="636708"/>
                </a:lnTo>
                <a:cubicBezTo>
                  <a:pt x="2658971" y="629854"/>
                  <a:pt x="2652116" y="621053"/>
                  <a:pt x="2646007" y="610305"/>
                </a:cubicBezTo>
                <a:cubicBezTo>
                  <a:pt x="2641425" y="602244"/>
                  <a:pt x="2642313" y="598246"/>
                  <a:pt x="2648669" y="598312"/>
                </a:cubicBezTo>
                <a:close/>
                <a:moveTo>
                  <a:pt x="458609" y="233170"/>
                </a:moveTo>
                <a:cubicBezTo>
                  <a:pt x="460550" y="233271"/>
                  <a:pt x="462893" y="233806"/>
                  <a:pt x="465637" y="234776"/>
                </a:cubicBezTo>
                <a:cubicBezTo>
                  <a:pt x="476615" y="238655"/>
                  <a:pt x="484290" y="244301"/>
                  <a:pt x="488664" y="251715"/>
                </a:cubicBezTo>
                <a:cubicBezTo>
                  <a:pt x="493038" y="259129"/>
                  <a:pt x="493500" y="267790"/>
                  <a:pt x="490051" y="277700"/>
                </a:cubicBezTo>
                <a:cubicBezTo>
                  <a:pt x="486602" y="287609"/>
                  <a:pt x="482225" y="290523"/>
                  <a:pt x="476919" y="286443"/>
                </a:cubicBezTo>
                <a:cubicBezTo>
                  <a:pt x="471613" y="282364"/>
                  <a:pt x="466759" y="277248"/>
                  <a:pt x="462357" y="271096"/>
                </a:cubicBezTo>
                <a:cubicBezTo>
                  <a:pt x="457323" y="263065"/>
                  <a:pt x="453867" y="254035"/>
                  <a:pt x="451989" y="244004"/>
                </a:cubicBezTo>
                <a:cubicBezTo>
                  <a:pt x="450580" y="236480"/>
                  <a:pt x="452787" y="232869"/>
                  <a:pt x="458609" y="233170"/>
                </a:cubicBezTo>
                <a:close/>
                <a:moveTo>
                  <a:pt x="2369559" y="231783"/>
                </a:moveTo>
                <a:cubicBezTo>
                  <a:pt x="2373542" y="231140"/>
                  <a:pt x="2377944" y="231438"/>
                  <a:pt x="2382766" y="232678"/>
                </a:cubicBezTo>
                <a:cubicBezTo>
                  <a:pt x="2392410" y="235159"/>
                  <a:pt x="2398709" y="240376"/>
                  <a:pt x="2401663" y="248327"/>
                </a:cubicBezTo>
                <a:cubicBezTo>
                  <a:pt x="2404617" y="256279"/>
                  <a:pt x="2404201" y="266227"/>
                  <a:pt x="2400415" y="278173"/>
                </a:cubicBezTo>
                <a:cubicBezTo>
                  <a:pt x="2396629" y="290118"/>
                  <a:pt x="2389753" y="301544"/>
                  <a:pt x="2379787" y="312449"/>
                </a:cubicBezTo>
                <a:cubicBezTo>
                  <a:pt x="2369820" y="323355"/>
                  <a:pt x="2360212" y="329292"/>
                  <a:pt x="2350963" y="330260"/>
                </a:cubicBezTo>
                <a:cubicBezTo>
                  <a:pt x="2341714" y="331228"/>
                  <a:pt x="2339907" y="328744"/>
                  <a:pt x="2345542" y="322807"/>
                </a:cubicBezTo>
                <a:cubicBezTo>
                  <a:pt x="2351178" y="316870"/>
                  <a:pt x="2356373" y="310879"/>
                  <a:pt x="2361127" y="304835"/>
                </a:cubicBezTo>
                <a:cubicBezTo>
                  <a:pt x="2365880" y="298790"/>
                  <a:pt x="2370014" y="291552"/>
                  <a:pt x="2373527" y="283120"/>
                </a:cubicBezTo>
                <a:cubicBezTo>
                  <a:pt x="2367203" y="283120"/>
                  <a:pt x="2361887" y="281503"/>
                  <a:pt x="2357577" y="278270"/>
                </a:cubicBezTo>
                <a:cubicBezTo>
                  <a:pt x="2353268" y="275036"/>
                  <a:pt x="2350350" y="270805"/>
                  <a:pt x="2348823" y="265578"/>
                </a:cubicBezTo>
                <a:cubicBezTo>
                  <a:pt x="2347295" y="260351"/>
                  <a:pt x="2347016" y="255469"/>
                  <a:pt x="2347984" y="250930"/>
                </a:cubicBezTo>
                <a:cubicBezTo>
                  <a:pt x="2348952" y="246391"/>
                  <a:pt x="2352580" y="241594"/>
                  <a:pt x="2358868" y="236540"/>
                </a:cubicBezTo>
                <a:cubicBezTo>
                  <a:pt x="2362012" y="234012"/>
                  <a:pt x="2365576" y="232427"/>
                  <a:pt x="2369559" y="231783"/>
                </a:cubicBezTo>
                <a:close/>
                <a:moveTo>
                  <a:pt x="405699" y="230769"/>
                </a:moveTo>
                <a:cubicBezTo>
                  <a:pt x="407957" y="230475"/>
                  <a:pt x="410409" y="232585"/>
                  <a:pt x="413055" y="237099"/>
                </a:cubicBezTo>
                <a:cubicBezTo>
                  <a:pt x="418347" y="246126"/>
                  <a:pt x="419580" y="256121"/>
                  <a:pt x="416755" y="267084"/>
                </a:cubicBezTo>
                <a:cubicBezTo>
                  <a:pt x="413930" y="278047"/>
                  <a:pt x="408563" y="288408"/>
                  <a:pt x="400654" y="298167"/>
                </a:cubicBezTo>
                <a:cubicBezTo>
                  <a:pt x="392746" y="307925"/>
                  <a:pt x="386709" y="308083"/>
                  <a:pt x="382543" y="298640"/>
                </a:cubicBezTo>
                <a:cubicBezTo>
                  <a:pt x="378377" y="289197"/>
                  <a:pt x="378990" y="279406"/>
                  <a:pt x="384382" y="269267"/>
                </a:cubicBezTo>
                <a:cubicBezTo>
                  <a:pt x="390720" y="259201"/>
                  <a:pt x="395761" y="249066"/>
                  <a:pt x="399504" y="238863"/>
                </a:cubicBezTo>
                <a:cubicBezTo>
                  <a:pt x="401375" y="233761"/>
                  <a:pt x="403440" y="231063"/>
                  <a:pt x="405699" y="230769"/>
                </a:cubicBezTo>
                <a:close/>
                <a:moveTo>
                  <a:pt x="526589" y="229073"/>
                </a:moveTo>
                <a:cubicBezTo>
                  <a:pt x="528618" y="228833"/>
                  <a:pt x="531224" y="229135"/>
                  <a:pt x="534406" y="229979"/>
                </a:cubicBezTo>
                <a:cubicBezTo>
                  <a:pt x="547133" y="233356"/>
                  <a:pt x="555708" y="238554"/>
                  <a:pt x="560132" y="245574"/>
                </a:cubicBezTo>
                <a:cubicBezTo>
                  <a:pt x="564556" y="252593"/>
                  <a:pt x="564721" y="261054"/>
                  <a:pt x="560627" y="270956"/>
                </a:cubicBezTo>
                <a:cubicBezTo>
                  <a:pt x="556533" y="280858"/>
                  <a:pt x="550732" y="281632"/>
                  <a:pt x="543225" y="273279"/>
                </a:cubicBezTo>
                <a:cubicBezTo>
                  <a:pt x="535718" y="264926"/>
                  <a:pt x="529268" y="255795"/>
                  <a:pt x="523876" y="245886"/>
                </a:cubicBezTo>
                <a:cubicBezTo>
                  <a:pt x="519596" y="235399"/>
                  <a:pt x="520500" y="229795"/>
                  <a:pt x="526589" y="229073"/>
                </a:cubicBezTo>
                <a:close/>
                <a:moveTo>
                  <a:pt x="586038" y="219679"/>
                </a:moveTo>
                <a:cubicBezTo>
                  <a:pt x="587985" y="219492"/>
                  <a:pt x="590693" y="219986"/>
                  <a:pt x="594161" y="221160"/>
                </a:cubicBezTo>
                <a:cubicBezTo>
                  <a:pt x="608035" y="225856"/>
                  <a:pt x="619368" y="231130"/>
                  <a:pt x="628158" y="236981"/>
                </a:cubicBezTo>
                <a:cubicBezTo>
                  <a:pt x="637293" y="242473"/>
                  <a:pt x="643742" y="249564"/>
                  <a:pt x="647507" y="258254"/>
                </a:cubicBezTo>
                <a:cubicBezTo>
                  <a:pt x="651271" y="266944"/>
                  <a:pt x="650543" y="275735"/>
                  <a:pt x="645323" y="284626"/>
                </a:cubicBezTo>
                <a:cubicBezTo>
                  <a:pt x="640104" y="293517"/>
                  <a:pt x="631241" y="291151"/>
                  <a:pt x="618737" y="277527"/>
                </a:cubicBezTo>
                <a:lnTo>
                  <a:pt x="589053" y="239734"/>
                </a:lnTo>
                <a:cubicBezTo>
                  <a:pt x="581201" y="226924"/>
                  <a:pt x="580196" y="220239"/>
                  <a:pt x="586038" y="219679"/>
                </a:cubicBezTo>
                <a:close/>
                <a:moveTo>
                  <a:pt x="2969687" y="218893"/>
                </a:moveTo>
                <a:cubicBezTo>
                  <a:pt x="2977588" y="219590"/>
                  <a:pt x="2983434" y="221429"/>
                  <a:pt x="2987223" y="224408"/>
                </a:cubicBezTo>
                <a:cubicBezTo>
                  <a:pt x="2994802" y="230366"/>
                  <a:pt x="2999086" y="236242"/>
                  <a:pt x="3000076" y="242035"/>
                </a:cubicBezTo>
                <a:cubicBezTo>
                  <a:pt x="3001065" y="247829"/>
                  <a:pt x="2993626" y="250052"/>
                  <a:pt x="2977759" y="248704"/>
                </a:cubicBezTo>
                <a:cubicBezTo>
                  <a:pt x="2961891" y="247356"/>
                  <a:pt x="2946698" y="246900"/>
                  <a:pt x="2932178" y="247338"/>
                </a:cubicBezTo>
                <a:cubicBezTo>
                  <a:pt x="2917659" y="247775"/>
                  <a:pt x="2898597" y="249349"/>
                  <a:pt x="2874993" y="252059"/>
                </a:cubicBezTo>
                <a:cubicBezTo>
                  <a:pt x="2851389" y="254770"/>
                  <a:pt x="2833353" y="257250"/>
                  <a:pt x="2820884" y="259502"/>
                </a:cubicBezTo>
                <a:cubicBezTo>
                  <a:pt x="2808415" y="261753"/>
                  <a:pt x="2796610" y="259409"/>
                  <a:pt x="2785467" y="252468"/>
                </a:cubicBezTo>
                <a:cubicBezTo>
                  <a:pt x="2775544" y="242215"/>
                  <a:pt x="2777358" y="237088"/>
                  <a:pt x="2790909" y="237088"/>
                </a:cubicBezTo>
                <a:cubicBezTo>
                  <a:pt x="2801593" y="237088"/>
                  <a:pt x="2823075" y="235070"/>
                  <a:pt x="2855354" y="231033"/>
                </a:cubicBezTo>
                <a:cubicBezTo>
                  <a:pt x="2887634" y="226996"/>
                  <a:pt x="2915787" y="223393"/>
                  <a:pt x="2939815" y="220224"/>
                </a:cubicBezTo>
                <a:cubicBezTo>
                  <a:pt x="2951828" y="218639"/>
                  <a:pt x="2961786" y="218196"/>
                  <a:pt x="2969687" y="218893"/>
                </a:cubicBezTo>
                <a:close/>
                <a:moveTo>
                  <a:pt x="1542966" y="206178"/>
                </a:moveTo>
                <a:lnTo>
                  <a:pt x="1518896" y="211190"/>
                </a:lnTo>
                <a:cubicBezTo>
                  <a:pt x="1513461" y="223393"/>
                  <a:pt x="1510898" y="230008"/>
                  <a:pt x="1511206" y="231033"/>
                </a:cubicBezTo>
                <a:cubicBezTo>
                  <a:pt x="1511515" y="232058"/>
                  <a:pt x="1512917" y="232929"/>
                  <a:pt x="1515412" y="233646"/>
                </a:cubicBezTo>
                <a:cubicBezTo>
                  <a:pt x="1517907" y="234363"/>
                  <a:pt x="1522130" y="235955"/>
                  <a:pt x="1528081" y="238422"/>
                </a:cubicBezTo>
                <a:cubicBezTo>
                  <a:pt x="1533559" y="231768"/>
                  <a:pt x="1538521" y="221020"/>
                  <a:pt x="1542966" y="206178"/>
                </a:cubicBezTo>
                <a:close/>
                <a:moveTo>
                  <a:pt x="845496" y="170930"/>
                </a:moveTo>
                <a:cubicBezTo>
                  <a:pt x="843748" y="170584"/>
                  <a:pt x="841512" y="170636"/>
                  <a:pt x="838787" y="171084"/>
                </a:cubicBezTo>
                <a:cubicBezTo>
                  <a:pt x="833338" y="171980"/>
                  <a:pt x="822798" y="173604"/>
                  <a:pt x="807167" y="175956"/>
                </a:cubicBezTo>
                <a:lnTo>
                  <a:pt x="807167" y="200628"/>
                </a:lnTo>
                <a:cubicBezTo>
                  <a:pt x="812416" y="198979"/>
                  <a:pt x="818446" y="196767"/>
                  <a:pt x="825257" y="193992"/>
                </a:cubicBezTo>
                <a:cubicBezTo>
                  <a:pt x="832069" y="191217"/>
                  <a:pt x="838181" y="193465"/>
                  <a:pt x="843595" y="200736"/>
                </a:cubicBezTo>
                <a:cubicBezTo>
                  <a:pt x="849008" y="208006"/>
                  <a:pt x="843692" y="213341"/>
                  <a:pt x="827645" y="216739"/>
                </a:cubicBezTo>
                <a:cubicBezTo>
                  <a:pt x="813004" y="219593"/>
                  <a:pt x="806178" y="219672"/>
                  <a:pt x="807167" y="216976"/>
                </a:cubicBezTo>
                <a:lnTo>
                  <a:pt x="807167" y="243821"/>
                </a:lnTo>
                <a:cubicBezTo>
                  <a:pt x="807899" y="243979"/>
                  <a:pt x="813362" y="242666"/>
                  <a:pt x="823558" y="239884"/>
                </a:cubicBezTo>
                <a:cubicBezTo>
                  <a:pt x="833754" y="237102"/>
                  <a:pt x="840694" y="237063"/>
                  <a:pt x="844380" y="239766"/>
                </a:cubicBezTo>
                <a:cubicBezTo>
                  <a:pt x="848065" y="242469"/>
                  <a:pt x="850406" y="241318"/>
                  <a:pt x="851403" y="236314"/>
                </a:cubicBezTo>
                <a:cubicBezTo>
                  <a:pt x="852400" y="231309"/>
                  <a:pt x="852679" y="220102"/>
                  <a:pt x="852242" y="202693"/>
                </a:cubicBezTo>
                <a:cubicBezTo>
                  <a:pt x="851805" y="185284"/>
                  <a:pt x="850815" y="175439"/>
                  <a:pt x="849274" y="173159"/>
                </a:cubicBezTo>
                <a:cubicBezTo>
                  <a:pt x="848503" y="172019"/>
                  <a:pt x="847244" y="171276"/>
                  <a:pt x="845496" y="170930"/>
                </a:cubicBezTo>
                <a:close/>
                <a:moveTo>
                  <a:pt x="3184785" y="156231"/>
                </a:moveTo>
                <a:lnTo>
                  <a:pt x="3133659" y="168487"/>
                </a:lnTo>
                <a:lnTo>
                  <a:pt x="3139280" y="171342"/>
                </a:lnTo>
                <a:cubicBezTo>
                  <a:pt x="3151032" y="177917"/>
                  <a:pt x="3155914" y="183452"/>
                  <a:pt x="3153928" y="187948"/>
                </a:cubicBezTo>
                <a:cubicBezTo>
                  <a:pt x="3151942" y="192443"/>
                  <a:pt x="3149336" y="196183"/>
                  <a:pt x="3146109" y="199165"/>
                </a:cubicBezTo>
                <a:lnTo>
                  <a:pt x="3186441" y="227624"/>
                </a:lnTo>
                <a:lnTo>
                  <a:pt x="3186441" y="177763"/>
                </a:lnTo>
                <a:cubicBezTo>
                  <a:pt x="3186441" y="165244"/>
                  <a:pt x="3185889" y="158066"/>
                  <a:pt x="3184785" y="156231"/>
                </a:cubicBezTo>
                <a:close/>
                <a:moveTo>
                  <a:pt x="1222635" y="156231"/>
                </a:moveTo>
                <a:lnTo>
                  <a:pt x="1171509" y="168487"/>
                </a:lnTo>
                <a:lnTo>
                  <a:pt x="1177130" y="171342"/>
                </a:lnTo>
                <a:cubicBezTo>
                  <a:pt x="1188881" y="177917"/>
                  <a:pt x="1193764" y="183452"/>
                  <a:pt x="1191778" y="187948"/>
                </a:cubicBezTo>
                <a:cubicBezTo>
                  <a:pt x="1189792" y="192443"/>
                  <a:pt x="1187186" y="196183"/>
                  <a:pt x="1183959" y="199165"/>
                </a:cubicBezTo>
                <a:lnTo>
                  <a:pt x="1224291" y="227624"/>
                </a:lnTo>
                <a:lnTo>
                  <a:pt x="1224291" y="177763"/>
                </a:lnTo>
                <a:cubicBezTo>
                  <a:pt x="1224291" y="165244"/>
                  <a:pt x="1223739" y="158066"/>
                  <a:pt x="1222635" y="156231"/>
                </a:cubicBezTo>
                <a:close/>
                <a:moveTo>
                  <a:pt x="4625355" y="151800"/>
                </a:moveTo>
                <a:cubicBezTo>
                  <a:pt x="4622235" y="151154"/>
                  <a:pt x="4606307" y="153320"/>
                  <a:pt x="4577569" y="158296"/>
                </a:cubicBezTo>
                <a:lnTo>
                  <a:pt x="4581247" y="195229"/>
                </a:lnTo>
                <a:cubicBezTo>
                  <a:pt x="4599417" y="191630"/>
                  <a:pt x="4614001" y="189156"/>
                  <a:pt x="4624999" y="187808"/>
                </a:cubicBezTo>
                <a:cubicBezTo>
                  <a:pt x="4627466" y="174687"/>
                  <a:pt x="4628921" y="165566"/>
                  <a:pt x="4629366" y="160447"/>
                </a:cubicBezTo>
                <a:cubicBezTo>
                  <a:pt x="4629811" y="155327"/>
                  <a:pt x="4628473" y="152445"/>
                  <a:pt x="4625355" y="151800"/>
                </a:cubicBezTo>
                <a:close/>
                <a:moveTo>
                  <a:pt x="133124" y="149498"/>
                </a:moveTo>
                <a:cubicBezTo>
                  <a:pt x="118268" y="152194"/>
                  <a:pt x="102572" y="154682"/>
                  <a:pt x="86038" y="156962"/>
                </a:cubicBezTo>
                <a:cubicBezTo>
                  <a:pt x="90354" y="173582"/>
                  <a:pt x="93273" y="185435"/>
                  <a:pt x="94793" y="192519"/>
                </a:cubicBezTo>
                <a:cubicBezTo>
                  <a:pt x="108014" y="190812"/>
                  <a:pt x="120791" y="189185"/>
                  <a:pt x="133124" y="187636"/>
                </a:cubicBezTo>
                <a:close/>
                <a:moveTo>
                  <a:pt x="4303655" y="147584"/>
                </a:moveTo>
                <a:cubicBezTo>
                  <a:pt x="4307438" y="146164"/>
                  <a:pt x="4316305" y="148215"/>
                  <a:pt x="4330255" y="153736"/>
                </a:cubicBezTo>
                <a:cubicBezTo>
                  <a:pt x="4358153" y="164778"/>
                  <a:pt x="4378201" y="175217"/>
                  <a:pt x="4390397" y="185055"/>
                </a:cubicBezTo>
                <a:cubicBezTo>
                  <a:pt x="4402593" y="194892"/>
                  <a:pt x="4408409" y="207397"/>
                  <a:pt x="4407842" y="222569"/>
                </a:cubicBezTo>
                <a:cubicBezTo>
                  <a:pt x="4407275" y="237741"/>
                  <a:pt x="4400726" y="240103"/>
                  <a:pt x="4388193" y="229656"/>
                </a:cubicBezTo>
                <a:cubicBezTo>
                  <a:pt x="4375659" y="219209"/>
                  <a:pt x="4362606" y="208637"/>
                  <a:pt x="4349033" y="197939"/>
                </a:cubicBezTo>
                <a:cubicBezTo>
                  <a:pt x="4335460" y="187242"/>
                  <a:pt x="4321633" y="175346"/>
                  <a:pt x="4307551" y="162254"/>
                </a:cubicBezTo>
                <a:cubicBezTo>
                  <a:pt x="4301169" y="153893"/>
                  <a:pt x="4299871" y="149003"/>
                  <a:pt x="4303655" y="147584"/>
                </a:cubicBezTo>
                <a:close/>
                <a:moveTo>
                  <a:pt x="195730" y="138678"/>
                </a:moveTo>
                <a:cubicBezTo>
                  <a:pt x="189556" y="139567"/>
                  <a:pt x="177234" y="142020"/>
                  <a:pt x="158764" y="146035"/>
                </a:cubicBezTo>
                <a:lnTo>
                  <a:pt x="157581" y="183076"/>
                </a:lnTo>
                <a:cubicBezTo>
                  <a:pt x="172036" y="181384"/>
                  <a:pt x="186082" y="179727"/>
                  <a:pt x="199720" y="178107"/>
                </a:cubicBezTo>
                <a:cubicBezTo>
                  <a:pt x="203907" y="159766"/>
                  <a:pt x="205832" y="148387"/>
                  <a:pt x="205495" y="143970"/>
                </a:cubicBezTo>
                <a:cubicBezTo>
                  <a:pt x="205158" y="139553"/>
                  <a:pt x="201903" y="137789"/>
                  <a:pt x="195730" y="138678"/>
                </a:cubicBezTo>
                <a:close/>
                <a:moveTo>
                  <a:pt x="4636134" y="122648"/>
                </a:moveTo>
                <a:cubicBezTo>
                  <a:pt x="4639477" y="122555"/>
                  <a:pt x="4643362" y="123463"/>
                  <a:pt x="4647790" y="125374"/>
                </a:cubicBezTo>
                <a:cubicBezTo>
                  <a:pt x="4656645" y="129196"/>
                  <a:pt x="4664252" y="134068"/>
                  <a:pt x="4670612" y="139990"/>
                </a:cubicBezTo>
                <a:cubicBezTo>
                  <a:pt x="4676972" y="145913"/>
                  <a:pt x="4676865" y="151448"/>
                  <a:pt x="4670289" y="156596"/>
                </a:cubicBezTo>
                <a:cubicBezTo>
                  <a:pt x="4663715" y="161745"/>
                  <a:pt x="4657100" y="172658"/>
                  <a:pt x="4650447" y="189335"/>
                </a:cubicBezTo>
                <a:cubicBezTo>
                  <a:pt x="4662148" y="201223"/>
                  <a:pt x="4661141" y="207450"/>
                  <a:pt x="4647424" y="208017"/>
                </a:cubicBezTo>
                <a:cubicBezTo>
                  <a:pt x="4633707" y="208583"/>
                  <a:pt x="4612409" y="210982"/>
                  <a:pt x="4583527" y="215212"/>
                </a:cubicBezTo>
                <a:cubicBezTo>
                  <a:pt x="4578609" y="230786"/>
                  <a:pt x="4573225" y="234044"/>
                  <a:pt x="4567373" y="224989"/>
                </a:cubicBezTo>
                <a:cubicBezTo>
                  <a:pt x="4561523" y="215933"/>
                  <a:pt x="4557479" y="203804"/>
                  <a:pt x="4555241" y="188604"/>
                </a:cubicBezTo>
                <a:cubicBezTo>
                  <a:pt x="4553005" y="173403"/>
                  <a:pt x="4549391" y="161486"/>
                  <a:pt x="4544401" y="152854"/>
                </a:cubicBezTo>
                <a:cubicBezTo>
                  <a:pt x="4539410" y="144221"/>
                  <a:pt x="4540535" y="139904"/>
                  <a:pt x="4547777" y="139904"/>
                </a:cubicBezTo>
                <a:cubicBezTo>
                  <a:pt x="4553557" y="139904"/>
                  <a:pt x="4558830" y="140349"/>
                  <a:pt x="4563599" y="141238"/>
                </a:cubicBezTo>
                <a:cubicBezTo>
                  <a:pt x="4568367" y="142127"/>
                  <a:pt x="4579118" y="140847"/>
                  <a:pt x="4595853" y="137399"/>
                </a:cubicBezTo>
                <a:cubicBezTo>
                  <a:pt x="4612588" y="133950"/>
                  <a:pt x="4623215" y="130128"/>
                  <a:pt x="4627731" y="125934"/>
                </a:cubicBezTo>
                <a:cubicBezTo>
                  <a:pt x="4629990" y="123836"/>
                  <a:pt x="4632791" y="122741"/>
                  <a:pt x="4636134" y="122648"/>
                </a:cubicBezTo>
                <a:close/>
                <a:moveTo>
                  <a:pt x="3270902" y="116923"/>
                </a:moveTo>
                <a:cubicBezTo>
                  <a:pt x="3280820" y="116816"/>
                  <a:pt x="3288964" y="120637"/>
                  <a:pt x="3295337" y="128386"/>
                </a:cubicBezTo>
                <a:cubicBezTo>
                  <a:pt x="3303834" y="138718"/>
                  <a:pt x="3298302" y="144138"/>
                  <a:pt x="3278742" y="144647"/>
                </a:cubicBezTo>
                <a:cubicBezTo>
                  <a:pt x="3259182" y="145157"/>
                  <a:pt x="3236567" y="147369"/>
                  <a:pt x="3210898" y="151283"/>
                </a:cubicBezTo>
                <a:cubicBezTo>
                  <a:pt x="3214498" y="155356"/>
                  <a:pt x="3215606" y="160013"/>
                  <a:pt x="3214222" y="165254"/>
                </a:cubicBezTo>
                <a:cubicBezTo>
                  <a:pt x="3212838" y="170496"/>
                  <a:pt x="3211730" y="176436"/>
                  <a:pt x="3210898" y="183076"/>
                </a:cubicBezTo>
                <a:cubicBezTo>
                  <a:pt x="3221596" y="180509"/>
                  <a:pt x="3231136" y="177616"/>
                  <a:pt x="3239518" y="174396"/>
                </a:cubicBezTo>
                <a:cubicBezTo>
                  <a:pt x="3247899" y="171177"/>
                  <a:pt x="3256023" y="173073"/>
                  <a:pt x="3263889" y="180086"/>
                </a:cubicBezTo>
                <a:cubicBezTo>
                  <a:pt x="3271754" y="187098"/>
                  <a:pt x="3268549" y="192752"/>
                  <a:pt x="3254274" y="197047"/>
                </a:cubicBezTo>
                <a:cubicBezTo>
                  <a:pt x="3239998" y="201342"/>
                  <a:pt x="3225475" y="203037"/>
                  <a:pt x="3210705" y="202134"/>
                </a:cubicBezTo>
                <a:lnTo>
                  <a:pt x="3209522" y="239906"/>
                </a:lnTo>
                <a:cubicBezTo>
                  <a:pt x="3234875" y="252568"/>
                  <a:pt x="3258024" y="260681"/>
                  <a:pt x="3278968" y="264245"/>
                </a:cubicBezTo>
                <a:cubicBezTo>
                  <a:pt x="3299911" y="267808"/>
                  <a:pt x="3319672" y="271067"/>
                  <a:pt x="3338250" y="274021"/>
                </a:cubicBezTo>
                <a:cubicBezTo>
                  <a:pt x="3356828" y="276975"/>
                  <a:pt x="3359086" y="281009"/>
                  <a:pt x="3345026" y="286121"/>
                </a:cubicBezTo>
                <a:cubicBezTo>
                  <a:pt x="3330965" y="291233"/>
                  <a:pt x="3314919" y="295610"/>
                  <a:pt x="3296886" y="299253"/>
                </a:cubicBezTo>
                <a:cubicBezTo>
                  <a:pt x="3278853" y="302895"/>
                  <a:pt x="3265058" y="303075"/>
                  <a:pt x="3255500" y="299791"/>
                </a:cubicBezTo>
                <a:cubicBezTo>
                  <a:pt x="3245942" y="296507"/>
                  <a:pt x="3229232" y="285404"/>
                  <a:pt x="3205370" y="266482"/>
                </a:cubicBezTo>
                <a:cubicBezTo>
                  <a:pt x="3181508" y="247560"/>
                  <a:pt x="3158377" y="229258"/>
                  <a:pt x="3135978" y="211577"/>
                </a:cubicBezTo>
                <a:cubicBezTo>
                  <a:pt x="3131432" y="218532"/>
                  <a:pt x="3123409" y="228215"/>
                  <a:pt x="3111908" y="240627"/>
                </a:cubicBezTo>
                <a:cubicBezTo>
                  <a:pt x="3100407" y="253038"/>
                  <a:pt x="3089297" y="262739"/>
                  <a:pt x="3078578" y="269730"/>
                </a:cubicBezTo>
                <a:cubicBezTo>
                  <a:pt x="3067858" y="276721"/>
                  <a:pt x="3056160" y="281600"/>
                  <a:pt x="3043483" y="284368"/>
                </a:cubicBezTo>
                <a:cubicBezTo>
                  <a:pt x="3030807" y="287135"/>
                  <a:pt x="3031370" y="283271"/>
                  <a:pt x="3045172" y="272774"/>
                </a:cubicBezTo>
                <a:cubicBezTo>
                  <a:pt x="3058974" y="262277"/>
                  <a:pt x="3073408" y="247718"/>
                  <a:pt x="3088472" y="229097"/>
                </a:cubicBezTo>
                <a:cubicBezTo>
                  <a:pt x="3103537" y="210476"/>
                  <a:pt x="3113059" y="196788"/>
                  <a:pt x="3117038" y="188034"/>
                </a:cubicBezTo>
                <a:cubicBezTo>
                  <a:pt x="3119028" y="183656"/>
                  <a:pt x="3120464" y="179814"/>
                  <a:pt x="3121345" y="176507"/>
                </a:cubicBezTo>
                <a:lnTo>
                  <a:pt x="3121938" y="171500"/>
                </a:lnTo>
                <a:lnTo>
                  <a:pt x="3100862" y="177128"/>
                </a:lnTo>
                <a:cubicBezTo>
                  <a:pt x="3090860" y="180304"/>
                  <a:pt x="3080578" y="176917"/>
                  <a:pt x="3070016" y="166964"/>
                </a:cubicBezTo>
                <a:cubicBezTo>
                  <a:pt x="3059455" y="157012"/>
                  <a:pt x="3058189" y="152492"/>
                  <a:pt x="3066220" y="153402"/>
                </a:cubicBezTo>
                <a:cubicBezTo>
                  <a:pt x="3074250" y="154313"/>
                  <a:pt x="3081700" y="154338"/>
                  <a:pt x="3088569" y="153477"/>
                </a:cubicBezTo>
                <a:cubicBezTo>
                  <a:pt x="3095438" y="152617"/>
                  <a:pt x="3108595" y="150606"/>
                  <a:pt x="3128041" y="147444"/>
                </a:cubicBezTo>
                <a:cubicBezTo>
                  <a:pt x="3147486" y="144282"/>
                  <a:pt x="3170706" y="139550"/>
                  <a:pt x="3197702" y="133247"/>
                </a:cubicBezTo>
                <a:cubicBezTo>
                  <a:pt x="3224697" y="126944"/>
                  <a:pt x="3245594" y="121976"/>
                  <a:pt x="3260393" y="118340"/>
                </a:cubicBezTo>
                <a:cubicBezTo>
                  <a:pt x="3264093" y="117432"/>
                  <a:pt x="3267596" y="116959"/>
                  <a:pt x="3270902" y="116923"/>
                </a:cubicBezTo>
                <a:close/>
                <a:moveTo>
                  <a:pt x="1308752" y="116923"/>
                </a:moveTo>
                <a:cubicBezTo>
                  <a:pt x="1318670" y="116816"/>
                  <a:pt x="1326815" y="120637"/>
                  <a:pt x="1333187" y="128386"/>
                </a:cubicBezTo>
                <a:cubicBezTo>
                  <a:pt x="1341684" y="138718"/>
                  <a:pt x="1336152" y="144138"/>
                  <a:pt x="1316592" y="144647"/>
                </a:cubicBezTo>
                <a:cubicBezTo>
                  <a:pt x="1297032" y="145157"/>
                  <a:pt x="1274417" y="147369"/>
                  <a:pt x="1248748" y="151283"/>
                </a:cubicBezTo>
                <a:cubicBezTo>
                  <a:pt x="1252348" y="155356"/>
                  <a:pt x="1253455" y="160013"/>
                  <a:pt x="1252072" y="165254"/>
                </a:cubicBezTo>
                <a:cubicBezTo>
                  <a:pt x="1250688" y="170496"/>
                  <a:pt x="1249580" y="176436"/>
                  <a:pt x="1248748" y="183076"/>
                </a:cubicBezTo>
                <a:cubicBezTo>
                  <a:pt x="1259446" y="180509"/>
                  <a:pt x="1268986" y="177616"/>
                  <a:pt x="1277368" y="174396"/>
                </a:cubicBezTo>
                <a:cubicBezTo>
                  <a:pt x="1285750" y="171177"/>
                  <a:pt x="1293873" y="173073"/>
                  <a:pt x="1301739" y="180086"/>
                </a:cubicBezTo>
                <a:cubicBezTo>
                  <a:pt x="1309605" y="187098"/>
                  <a:pt x="1306400" y="192752"/>
                  <a:pt x="1292124" y="197047"/>
                </a:cubicBezTo>
                <a:cubicBezTo>
                  <a:pt x="1277848" y="201342"/>
                  <a:pt x="1263325" y="203037"/>
                  <a:pt x="1248555" y="202134"/>
                </a:cubicBezTo>
                <a:lnTo>
                  <a:pt x="1247372" y="239906"/>
                </a:lnTo>
                <a:cubicBezTo>
                  <a:pt x="1272725" y="252568"/>
                  <a:pt x="1295874" y="260681"/>
                  <a:pt x="1316818" y="264245"/>
                </a:cubicBezTo>
                <a:cubicBezTo>
                  <a:pt x="1337762" y="267808"/>
                  <a:pt x="1357522" y="271067"/>
                  <a:pt x="1376100" y="274021"/>
                </a:cubicBezTo>
                <a:cubicBezTo>
                  <a:pt x="1394678" y="276975"/>
                  <a:pt x="1396937" y="281009"/>
                  <a:pt x="1382876" y="286121"/>
                </a:cubicBezTo>
                <a:cubicBezTo>
                  <a:pt x="1368815" y="291233"/>
                  <a:pt x="1352769" y="295610"/>
                  <a:pt x="1334736" y="299253"/>
                </a:cubicBezTo>
                <a:cubicBezTo>
                  <a:pt x="1316703" y="302895"/>
                  <a:pt x="1302908" y="303075"/>
                  <a:pt x="1293350" y="299791"/>
                </a:cubicBezTo>
                <a:cubicBezTo>
                  <a:pt x="1283792" y="296507"/>
                  <a:pt x="1267082" y="285404"/>
                  <a:pt x="1243220" y="266482"/>
                </a:cubicBezTo>
                <a:cubicBezTo>
                  <a:pt x="1219358" y="247560"/>
                  <a:pt x="1196227" y="229258"/>
                  <a:pt x="1173828" y="211577"/>
                </a:cubicBezTo>
                <a:cubicBezTo>
                  <a:pt x="1169282" y="218532"/>
                  <a:pt x="1161259" y="228215"/>
                  <a:pt x="1149758" y="240627"/>
                </a:cubicBezTo>
                <a:cubicBezTo>
                  <a:pt x="1138257" y="253038"/>
                  <a:pt x="1127147" y="262739"/>
                  <a:pt x="1116428" y="269730"/>
                </a:cubicBezTo>
                <a:cubicBezTo>
                  <a:pt x="1105708" y="276721"/>
                  <a:pt x="1094010" y="281600"/>
                  <a:pt x="1081333" y="284368"/>
                </a:cubicBezTo>
                <a:cubicBezTo>
                  <a:pt x="1068657" y="287135"/>
                  <a:pt x="1069220" y="283271"/>
                  <a:pt x="1083022" y="272774"/>
                </a:cubicBezTo>
                <a:cubicBezTo>
                  <a:pt x="1096825" y="262277"/>
                  <a:pt x="1111258" y="247718"/>
                  <a:pt x="1126322" y="229097"/>
                </a:cubicBezTo>
                <a:cubicBezTo>
                  <a:pt x="1141387" y="210476"/>
                  <a:pt x="1150909" y="196788"/>
                  <a:pt x="1154888" y="188034"/>
                </a:cubicBezTo>
                <a:cubicBezTo>
                  <a:pt x="1156878" y="183656"/>
                  <a:pt x="1158314" y="179814"/>
                  <a:pt x="1159196" y="176507"/>
                </a:cubicBezTo>
                <a:lnTo>
                  <a:pt x="1159788" y="171500"/>
                </a:lnTo>
                <a:lnTo>
                  <a:pt x="1138712" y="177128"/>
                </a:lnTo>
                <a:cubicBezTo>
                  <a:pt x="1128710" y="180304"/>
                  <a:pt x="1118428" y="176917"/>
                  <a:pt x="1107867" y="166964"/>
                </a:cubicBezTo>
                <a:cubicBezTo>
                  <a:pt x="1097305" y="157012"/>
                  <a:pt x="1096039" y="152492"/>
                  <a:pt x="1104070" y="153402"/>
                </a:cubicBezTo>
                <a:cubicBezTo>
                  <a:pt x="1112100" y="154313"/>
                  <a:pt x="1119550" y="154338"/>
                  <a:pt x="1126419" y="153477"/>
                </a:cubicBezTo>
                <a:cubicBezTo>
                  <a:pt x="1133288" y="152617"/>
                  <a:pt x="1146445" y="150606"/>
                  <a:pt x="1165891" y="147444"/>
                </a:cubicBezTo>
                <a:cubicBezTo>
                  <a:pt x="1185336" y="144282"/>
                  <a:pt x="1208556" y="139550"/>
                  <a:pt x="1235552" y="133247"/>
                </a:cubicBezTo>
                <a:cubicBezTo>
                  <a:pt x="1262547" y="126944"/>
                  <a:pt x="1283444" y="121976"/>
                  <a:pt x="1298244" y="118340"/>
                </a:cubicBezTo>
                <a:cubicBezTo>
                  <a:pt x="1301943" y="117432"/>
                  <a:pt x="1305446" y="116959"/>
                  <a:pt x="1308752" y="116923"/>
                </a:cubicBezTo>
                <a:close/>
                <a:moveTo>
                  <a:pt x="3534614" y="90003"/>
                </a:moveTo>
                <a:cubicBezTo>
                  <a:pt x="3544279" y="89080"/>
                  <a:pt x="3550700" y="90431"/>
                  <a:pt x="3553876" y="94055"/>
                </a:cubicBezTo>
                <a:cubicBezTo>
                  <a:pt x="3560229" y="101304"/>
                  <a:pt x="3555557" y="106470"/>
                  <a:pt x="3539862" y="109553"/>
                </a:cubicBezTo>
                <a:cubicBezTo>
                  <a:pt x="3524167" y="112637"/>
                  <a:pt x="3504568" y="116673"/>
                  <a:pt x="3481064" y="121664"/>
                </a:cubicBezTo>
                <a:cubicBezTo>
                  <a:pt x="3496365" y="129020"/>
                  <a:pt x="3502829" y="134871"/>
                  <a:pt x="3500455" y="139216"/>
                </a:cubicBezTo>
                <a:cubicBezTo>
                  <a:pt x="3498082" y="143561"/>
                  <a:pt x="3496121" y="147691"/>
                  <a:pt x="3494572" y="151606"/>
                </a:cubicBezTo>
                <a:cubicBezTo>
                  <a:pt x="3500653" y="151893"/>
                  <a:pt x="3506356" y="151359"/>
                  <a:pt x="3511684" y="150004"/>
                </a:cubicBezTo>
                <a:cubicBezTo>
                  <a:pt x="3517011" y="148648"/>
                  <a:pt x="3522034" y="149702"/>
                  <a:pt x="3526752" y="153166"/>
                </a:cubicBezTo>
                <a:cubicBezTo>
                  <a:pt x="3531470" y="156629"/>
                  <a:pt x="3536284" y="160820"/>
                  <a:pt x="3541196" y="165738"/>
                </a:cubicBezTo>
                <a:cubicBezTo>
                  <a:pt x="3546107" y="170657"/>
                  <a:pt x="3546462" y="174963"/>
                  <a:pt x="3542261" y="178655"/>
                </a:cubicBezTo>
                <a:cubicBezTo>
                  <a:pt x="3538059" y="182348"/>
                  <a:pt x="3534420" y="191225"/>
                  <a:pt x="3531344" y="205285"/>
                </a:cubicBezTo>
                <a:cubicBezTo>
                  <a:pt x="3528268" y="219346"/>
                  <a:pt x="3523737" y="233743"/>
                  <a:pt x="3517750" y="248478"/>
                </a:cubicBezTo>
                <a:cubicBezTo>
                  <a:pt x="3511763" y="263212"/>
                  <a:pt x="3503255" y="274918"/>
                  <a:pt x="3492228" y="283593"/>
                </a:cubicBezTo>
                <a:cubicBezTo>
                  <a:pt x="3481200" y="292269"/>
                  <a:pt x="3474578" y="291964"/>
                  <a:pt x="3472363" y="282679"/>
                </a:cubicBezTo>
                <a:cubicBezTo>
                  <a:pt x="3470147" y="273394"/>
                  <a:pt x="3464942" y="263019"/>
                  <a:pt x="3456746" y="251554"/>
                </a:cubicBezTo>
                <a:cubicBezTo>
                  <a:pt x="3448551" y="240089"/>
                  <a:pt x="3449791" y="237056"/>
                  <a:pt x="3460468" y="242455"/>
                </a:cubicBezTo>
                <a:cubicBezTo>
                  <a:pt x="3471144" y="247854"/>
                  <a:pt x="3478077" y="250421"/>
                  <a:pt x="3481268" y="250156"/>
                </a:cubicBezTo>
                <a:cubicBezTo>
                  <a:pt x="3484459" y="249890"/>
                  <a:pt x="3488126" y="246441"/>
                  <a:pt x="3492271" y="239809"/>
                </a:cubicBezTo>
                <a:cubicBezTo>
                  <a:pt x="3496415" y="233177"/>
                  <a:pt x="3500731" y="221235"/>
                  <a:pt x="3505220" y="203984"/>
                </a:cubicBezTo>
                <a:cubicBezTo>
                  <a:pt x="3509708" y="186732"/>
                  <a:pt x="3509411" y="176217"/>
                  <a:pt x="3504327" y="172439"/>
                </a:cubicBezTo>
                <a:cubicBezTo>
                  <a:pt x="3499243" y="168660"/>
                  <a:pt x="3494443" y="165961"/>
                  <a:pt x="3489926" y="164340"/>
                </a:cubicBezTo>
                <a:cubicBezTo>
                  <a:pt x="3479960" y="185621"/>
                  <a:pt x="3467179" y="205436"/>
                  <a:pt x="3451584" y="223784"/>
                </a:cubicBezTo>
                <a:cubicBezTo>
                  <a:pt x="3435989" y="242132"/>
                  <a:pt x="3420555" y="254583"/>
                  <a:pt x="3405283" y="261137"/>
                </a:cubicBezTo>
                <a:cubicBezTo>
                  <a:pt x="3390011" y="267690"/>
                  <a:pt x="3388351" y="264618"/>
                  <a:pt x="3400303" y="251919"/>
                </a:cubicBezTo>
                <a:cubicBezTo>
                  <a:pt x="3412256" y="239221"/>
                  <a:pt x="3423316" y="226250"/>
                  <a:pt x="3433483" y="213007"/>
                </a:cubicBezTo>
                <a:cubicBezTo>
                  <a:pt x="3443650" y="199764"/>
                  <a:pt x="3452745" y="183843"/>
                  <a:pt x="3460769" y="165244"/>
                </a:cubicBezTo>
                <a:cubicBezTo>
                  <a:pt x="3468792" y="146644"/>
                  <a:pt x="3471814" y="133294"/>
                  <a:pt x="3469835" y="125191"/>
                </a:cubicBezTo>
                <a:cubicBezTo>
                  <a:pt x="3452971" y="130454"/>
                  <a:pt x="3440606" y="134695"/>
                  <a:pt x="3432741" y="137915"/>
                </a:cubicBezTo>
                <a:cubicBezTo>
                  <a:pt x="3424875" y="141134"/>
                  <a:pt x="3415414" y="137542"/>
                  <a:pt x="3404358" y="127138"/>
                </a:cubicBezTo>
                <a:cubicBezTo>
                  <a:pt x="3393302" y="116734"/>
                  <a:pt x="3394216" y="111991"/>
                  <a:pt x="3407101" y="112909"/>
                </a:cubicBezTo>
                <a:cubicBezTo>
                  <a:pt x="3419985" y="113827"/>
                  <a:pt x="3449580" y="109389"/>
                  <a:pt x="3495884" y="99594"/>
                </a:cubicBezTo>
                <a:cubicBezTo>
                  <a:pt x="3512039" y="94123"/>
                  <a:pt x="3524948" y="90926"/>
                  <a:pt x="3534614" y="90003"/>
                </a:cubicBezTo>
                <a:close/>
                <a:moveTo>
                  <a:pt x="1965928" y="86040"/>
                </a:moveTo>
                <a:cubicBezTo>
                  <a:pt x="1969593" y="86078"/>
                  <a:pt x="1973362" y="87068"/>
                  <a:pt x="1977234" y="89011"/>
                </a:cubicBezTo>
                <a:cubicBezTo>
                  <a:pt x="1984978" y="92897"/>
                  <a:pt x="1991761" y="97891"/>
                  <a:pt x="1997583" y="103993"/>
                </a:cubicBezTo>
                <a:cubicBezTo>
                  <a:pt x="2003405" y="110095"/>
                  <a:pt x="2003086" y="114827"/>
                  <a:pt x="1996626" y="118190"/>
                </a:cubicBezTo>
                <a:cubicBezTo>
                  <a:pt x="1990165" y="121553"/>
                  <a:pt x="1984336" y="125618"/>
                  <a:pt x="1979138" y="130386"/>
                </a:cubicBezTo>
                <a:cubicBezTo>
                  <a:pt x="1973939" y="135154"/>
                  <a:pt x="1966802" y="141754"/>
                  <a:pt x="1957724" y="150186"/>
                </a:cubicBezTo>
                <a:cubicBezTo>
                  <a:pt x="1959875" y="152194"/>
                  <a:pt x="1962880" y="155507"/>
                  <a:pt x="1966737" y="160124"/>
                </a:cubicBezTo>
                <a:cubicBezTo>
                  <a:pt x="1980618" y="159321"/>
                  <a:pt x="1994604" y="157783"/>
                  <a:pt x="2008693" y="155510"/>
                </a:cubicBezTo>
                <a:cubicBezTo>
                  <a:pt x="2022782" y="153237"/>
                  <a:pt x="2034025" y="151190"/>
                  <a:pt x="2042421" y="149369"/>
                </a:cubicBezTo>
                <a:cubicBezTo>
                  <a:pt x="2050817" y="147548"/>
                  <a:pt x="2059999" y="148093"/>
                  <a:pt x="2069965" y="151004"/>
                </a:cubicBezTo>
                <a:cubicBezTo>
                  <a:pt x="2079931" y="153915"/>
                  <a:pt x="2086664" y="159113"/>
                  <a:pt x="2090163" y="166599"/>
                </a:cubicBezTo>
                <a:cubicBezTo>
                  <a:pt x="2093662" y="174084"/>
                  <a:pt x="2089525" y="177605"/>
                  <a:pt x="2077752" y="177160"/>
                </a:cubicBezTo>
                <a:cubicBezTo>
                  <a:pt x="2065978" y="176716"/>
                  <a:pt x="2054768" y="176716"/>
                  <a:pt x="2044120" y="177160"/>
                </a:cubicBezTo>
                <a:cubicBezTo>
                  <a:pt x="2033473" y="177605"/>
                  <a:pt x="2009177" y="179498"/>
                  <a:pt x="1971233" y="182839"/>
                </a:cubicBezTo>
                <a:cubicBezTo>
                  <a:pt x="1972968" y="190798"/>
                  <a:pt x="1974294" y="203485"/>
                  <a:pt x="1975212" y="220902"/>
                </a:cubicBezTo>
                <a:cubicBezTo>
                  <a:pt x="1976130" y="238318"/>
                  <a:pt x="1975427" y="254934"/>
                  <a:pt x="1973104" y="270752"/>
                </a:cubicBezTo>
                <a:cubicBezTo>
                  <a:pt x="1970781" y="286569"/>
                  <a:pt x="1963772" y="299783"/>
                  <a:pt x="1952078" y="310395"/>
                </a:cubicBezTo>
                <a:cubicBezTo>
                  <a:pt x="1940383" y="321007"/>
                  <a:pt x="1932206" y="321150"/>
                  <a:pt x="1927545" y="310825"/>
                </a:cubicBezTo>
                <a:cubicBezTo>
                  <a:pt x="1922885" y="300500"/>
                  <a:pt x="1913001" y="289899"/>
                  <a:pt x="1897893" y="279022"/>
                </a:cubicBezTo>
                <a:cubicBezTo>
                  <a:pt x="1882786" y="268145"/>
                  <a:pt x="1884532" y="264732"/>
                  <a:pt x="1903131" y="268784"/>
                </a:cubicBezTo>
                <a:cubicBezTo>
                  <a:pt x="1921730" y="272835"/>
                  <a:pt x="1932994" y="273781"/>
                  <a:pt x="1936924" y="271623"/>
                </a:cubicBezTo>
                <a:cubicBezTo>
                  <a:pt x="1940853" y="269465"/>
                  <a:pt x="1943477" y="262893"/>
                  <a:pt x="1944797" y="251909"/>
                </a:cubicBezTo>
                <a:cubicBezTo>
                  <a:pt x="1946116" y="240924"/>
                  <a:pt x="1946775" y="229703"/>
                  <a:pt x="1946775" y="218245"/>
                </a:cubicBezTo>
                <a:cubicBezTo>
                  <a:pt x="1946775" y="206113"/>
                  <a:pt x="1945714" y="195344"/>
                  <a:pt x="1943592" y="185937"/>
                </a:cubicBezTo>
                <a:cubicBezTo>
                  <a:pt x="1917593" y="188589"/>
                  <a:pt x="1895638" y="191278"/>
                  <a:pt x="1877727" y="194003"/>
                </a:cubicBezTo>
                <a:cubicBezTo>
                  <a:pt x="1859816" y="196728"/>
                  <a:pt x="1846390" y="198990"/>
                  <a:pt x="1837449" y="200789"/>
                </a:cubicBezTo>
                <a:cubicBezTo>
                  <a:pt x="1828508" y="202589"/>
                  <a:pt x="1821191" y="202980"/>
                  <a:pt x="1815498" y="201962"/>
                </a:cubicBezTo>
                <a:cubicBezTo>
                  <a:pt x="1809805" y="200944"/>
                  <a:pt x="1804166" y="196416"/>
                  <a:pt x="1798580" y="188378"/>
                </a:cubicBezTo>
                <a:cubicBezTo>
                  <a:pt x="1792995" y="180340"/>
                  <a:pt x="1793812" y="176773"/>
                  <a:pt x="1801032" y="177677"/>
                </a:cubicBezTo>
                <a:cubicBezTo>
                  <a:pt x="1808253" y="178580"/>
                  <a:pt x="1814835" y="178827"/>
                  <a:pt x="1820779" y="178419"/>
                </a:cubicBezTo>
                <a:cubicBezTo>
                  <a:pt x="1826723" y="178010"/>
                  <a:pt x="1839984" y="176687"/>
                  <a:pt x="1860562" y="174450"/>
                </a:cubicBezTo>
                <a:cubicBezTo>
                  <a:pt x="1881140" y="172213"/>
                  <a:pt x="1907175" y="169037"/>
                  <a:pt x="1938666" y="164921"/>
                </a:cubicBezTo>
                <a:cubicBezTo>
                  <a:pt x="1934608" y="158052"/>
                  <a:pt x="1929094" y="150588"/>
                  <a:pt x="1922125" y="142529"/>
                </a:cubicBezTo>
                <a:cubicBezTo>
                  <a:pt x="1915155" y="134470"/>
                  <a:pt x="1923107" y="133588"/>
                  <a:pt x="1945980" y="139883"/>
                </a:cubicBezTo>
                <a:cubicBezTo>
                  <a:pt x="1947457" y="137761"/>
                  <a:pt x="1949081" y="134491"/>
                  <a:pt x="1950852" y="130074"/>
                </a:cubicBezTo>
                <a:cubicBezTo>
                  <a:pt x="1952623" y="125657"/>
                  <a:pt x="1954408" y="120947"/>
                  <a:pt x="1956208" y="115942"/>
                </a:cubicBezTo>
                <a:cubicBezTo>
                  <a:pt x="1958008" y="110937"/>
                  <a:pt x="1958642" y="108302"/>
                  <a:pt x="1958111" y="108037"/>
                </a:cubicBezTo>
                <a:cubicBezTo>
                  <a:pt x="1957581" y="107772"/>
                  <a:pt x="1949819" y="110489"/>
                  <a:pt x="1934827" y="116189"/>
                </a:cubicBezTo>
                <a:cubicBezTo>
                  <a:pt x="1919834" y="121890"/>
                  <a:pt x="1909455" y="126167"/>
                  <a:pt x="1903690" y="129020"/>
                </a:cubicBezTo>
                <a:cubicBezTo>
                  <a:pt x="1897926" y="131874"/>
                  <a:pt x="1890390" y="128547"/>
                  <a:pt x="1881083" y="119039"/>
                </a:cubicBezTo>
                <a:cubicBezTo>
                  <a:pt x="1871776" y="109532"/>
                  <a:pt x="1872855" y="105233"/>
                  <a:pt x="1884320" y="106144"/>
                </a:cubicBezTo>
                <a:cubicBezTo>
                  <a:pt x="1895785" y="107055"/>
                  <a:pt x="1908742" y="105323"/>
                  <a:pt x="1923189" y="100949"/>
                </a:cubicBezTo>
                <a:cubicBezTo>
                  <a:pt x="1937637" y="96576"/>
                  <a:pt x="1948321" y="92521"/>
                  <a:pt x="1955240" y="88785"/>
                </a:cubicBezTo>
                <a:cubicBezTo>
                  <a:pt x="1958699" y="86917"/>
                  <a:pt x="1962262" y="86002"/>
                  <a:pt x="1965928" y="86040"/>
                </a:cubicBezTo>
                <a:close/>
                <a:moveTo>
                  <a:pt x="2922187" y="82020"/>
                </a:moveTo>
                <a:cubicBezTo>
                  <a:pt x="2919778" y="81102"/>
                  <a:pt x="2912080" y="81310"/>
                  <a:pt x="2899095" y="82644"/>
                </a:cubicBezTo>
                <a:cubicBezTo>
                  <a:pt x="2886111" y="83978"/>
                  <a:pt x="2867171" y="86709"/>
                  <a:pt x="2842276" y="90839"/>
                </a:cubicBezTo>
                <a:lnTo>
                  <a:pt x="2844728" y="122352"/>
                </a:lnTo>
                <a:cubicBezTo>
                  <a:pt x="2848987" y="122352"/>
                  <a:pt x="2859305" y="120101"/>
                  <a:pt x="2875682" y="115598"/>
                </a:cubicBezTo>
                <a:cubicBezTo>
                  <a:pt x="2892058" y="111095"/>
                  <a:pt x="2902957" y="111848"/>
                  <a:pt x="2908377" y="117856"/>
                </a:cubicBezTo>
                <a:cubicBezTo>
                  <a:pt x="2913798" y="123865"/>
                  <a:pt x="2911937" y="128830"/>
                  <a:pt x="2902795" y="132752"/>
                </a:cubicBezTo>
                <a:cubicBezTo>
                  <a:pt x="2893653" y="136674"/>
                  <a:pt x="2882680" y="139320"/>
                  <a:pt x="2869874" y="140690"/>
                </a:cubicBezTo>
                <a:cubicBezTo>
                  <a:pt x="2857068" y="142059"/>
                  <a:pt x="2848772" y="140492"/>
                  <a:pt x="2844986" y="135990"/>
                </a:cubicBezTo>
                <a:lnTo>
                  <a:pt x="2846148" y="170922"/>
                </a:lnTo>
                <a:cubicBezTo>
                  <a:pt x="2855914" y="170048"/>
                  <a:pt x="2868221" y="168029"/>
                  <a:pt x="2883070" y="164867"/>
                </a:cubicBezTo>
                <a:cubicBezTo>
                  <a:pt x="2897920" y="161705"/>
                  <a:pt x="2907105" y="161698"/>
                  <a:pt x="2910625" y="164846"/>
                </a:cubicBezTo>
                <a:cubicBezTo>
                  <a:pt x="2914146" y="167993"/>
                  <a:pt x="2917110" y="162297"/>
                  <a:pt x="2919520" y="147756"/>
                </a:cubicBezTo>
                <a:cubicBezTo>
                  <a:pt x="2921929" y="133215"/>
                  <a:pt x="2923578" y="118853"/>
                  <a:pt x="2924467" y="104671"/>
                </a:cubicBezTo>
                <a:cubicBezTo>
                  <a:pt x="2925356" y="90488"/>
                  <a:pt x="2924596" y="82938"/>
                  <a:pt x="2922187" y="82020"/>
                </a:cubicBezTo>
                <a:close/>
                <a:moveTo>
                  <a:pt x="4648365" y="75968"/>
                </a:moveTo>
                <a:cubicBezTo>
                  <a:pt x="4653847" y="76536"/>
                  <a:pt x="4658305" y="78299"/>
                  <a:pt x="4661739" y="81257"/>
                </a:cubicBezTo>
                <a:cubicBezTo>
                  <a:pt x="4668608" y="87172"/>
                  <a:pt x="4667465" y="92137"/>
                  <a:pt x="4658309" y="96152"/>
                </a:cubicBezTo>
                <a:cubicBezTo>
                  <a:pt x="4649152" y="100168"/>
                  <a:pt x="4633066" y="103764"/>
                  <a:pt x="4610050" y="106940"/>
                </a:cubicBezTo>
                <a:cubicBezTo>
                  <a:pt x="4587034" y="110116"/>
                  <a:pt x="4569991" y="108887"/>
                  <a:pt x="4558920" y="103251"/>
                </a:cubicBezTo>
                <a:cubicBezTo>
                  <a:pt x="4547849" y="97615"/>
                  <a:pt x="4546609" y="93790"/>
                  <a:pt x="4555199" y="91775"/>
                </a:cubicBezTo>
                <a:cubicBezTo>
                  <a:pt x="4563788" y="89760"/>
                  <a:pt x="4574601" y="87821"/>
                  <a:pt x="4587636" y="85957"/>
                </a:cubicBezTo>
                <a:cubicBezTo>
                  <a:pt x="4600055" y="84193"/>
                  <a:pt x="4613793" y="81490"/>
                  <a:pt x="4628850" y="77847"/>
                </a:cubicBezTo>
                <a:cubicBezTo>
                  <a:pt x="4636379" y="76026"/>
                  <a:pt x="4642883" y="75400"/>
                  <a:pt x="4648365" y="75968"/>
                </a:cubicBezTo>
                <a:close/>
                <a:moveTo>
                  <a:pt x="860849" y="67374"/>
                </a:moveTo>
                <a:lnTo>
                  <a:pt x="856350" y="71867"/>
                </a:lnTo>
                <a:cubicBezTo>
                  <a:pt x="850449" y="74018"/>
                  <a:pt x="842093" y="76255"/>
                  <a:pt x="831280" y="78579"/>
                </a:cubicBezTo>
                <a:lnTo>
                  <a:pt x="830119" y="108844"/>
                </a:lnTo>
                <a:lnTo>
                  <a:pt x="837927" y="107983"/>
                </a:lnTo>
                <a:cubicBezTo>
                  <a:pt x="845326" y="97300"/>
                  <a:pt x="852145" y="85713"/>
                  <a:pt x="858383" y="73222"/>
                </a:cubicBezTo>
                <a:close/>
                <a:moveTo>
                  <a:pt x="1482131" y="55680"/>
                </a:moveTo>
                <a:cubicBezTo>
                  <a:pt x="1484606" y="55919"/>
                  <a:pt x="1487593" y="56471"/>
                  <a:pt x="1491094" y="57337"/>
                </a:cubicBezTo>
                <a:cubicBezTo>
                  <a:pt x="1505098" y="60800"/>
                  <a:pt x="1511228" y="69150"/>
                  <a:pt x="1509486" y="82386"/>
                </a:cubicBezTo>
                <a:cubicBezTo>
                  <a:pt x="1507743" y="95622"/>
                  <a:pt x="1500749" y="97228"/>
                  <a:pt x="1488502" y="87204"/>
                </a:cubicBezTo>
                <a:cubicBezTo>
                  <a:pt x="1481045" y="76965"/>
                  <a:pt x="1476112" y="68562"/>
                  <a:pt x="1473703" y="61994"/>
                </a:cubicBezTo>
                <a:cubicBezTo>
                  <a:pt x="1471896" y="57068"/>
                  <a:pt x="1474705" y="54964"/>
                  <a:pt x="1482131" y="55680"/>
                </a:cubicBezTo>
                <a:close/>
                <a:moveTo>
                  <a:pt x="2926083" y="54769"/>
                </a:moveTo>
                <a:cubicBezTo>
                  <a:pt x="2929125" y="54674"/>
                  <a:pt x="2932447" y="55455"/>
                  <a:pt x="2936050" y="57111"/>
                </a:cubicBezTo>
                <a:cubicBezTo>
                  <a:pt x="2943256" y="60424"/>
                  <a:pt x="2951025" y="64421"/>
                  <a:pt x="2959357" y="69103"/>
                </a:cubicBezTo>
                <a:cubicBezTo>
                  <a:pt x="2967688" y="73785"/>
                  <a:pt x="2969567" y="79181"/>
                  <a:pt x="2964992" y="85290"/>
                </a:cubicBezTo>
                <a:cubicBezTo>
                  <a:pt x="2960418" y="91399"/>
                  <a:pt x="2956800" y="103319"/>
                  <a:pt x="2954140" y="121051"/>
                </a:cubicBezTo>
                <a:cubicBezTo>
                  <a:pt x="2951480" y="138782"/>
                  <a:pt x="2947809" y="155378"/>
                  <a:pt x="2943127" y="170836"/>
                </a:cubicBezTo>
                <a:cubicBezTo>
                  <a:pt x="2938445" y="186295"/>
                  <a:pt x="2933652" y="195150"/>
                  <a:pt x="2928747" y="197402"/>
                </a:cubicBezTo>
                <a:cubicBezTo>
                  <a:pt x="2923843" y="199653"/>
                  <a:pt x="2918451" y="195380"/>
                  <a:pt x="2912572" y="184581"/>
                </a:cubicBezTo>
                <a:cubicBezTo>
                  <a:pt x="2892008" y="186388"/>
                  <a:pt x="2869666" y="188539"/>
                  <a:pt x="2845546" y="191034"/>
                </a:cubicBezTo>
                <a:cubicBezTo>
                  <a:pt x="2843208" y="199337"/>
                  <a:pt x="2839605" y="202030"/>
                  <a:pt x="2834737" y="199112"/>
                </a:cubicBezTo>
                <a:cubicBezTo>
                  <a:pt x="2829868" y="196193"/>
                  <a:pt x="2826742" y="187593"/>
                  <a:pt x="2825358" y="173310"/>
                </a:cubicBezTo>
                <a:cubicBezTo>
                  <a:pt x="2823974" y="159027"/>
                  <a:pt x="2821941" y="142027"/>
                  <a:pt x="2819260" y="122309"/>
                </a:cubicBezTo>
                <a:cubicBezTo>
                  <a:pt x="2816578" y="102591"/>
                  <a:pt x="2813420" y="88441"/>
                  <a:pt x="2809785" y="79858"/>
                </a:cubicBezTo>
                <a:cubicBezTo>
                  <a:pt x="2806149" y="71276"/>
                  <a:pt x="2807949" y="67461"/>
                  <a:pt x="2815184" y="68415"/>
                </a:cubicBezTo>
                <a:cubicBezTo>
                  <a:pt x="2822418" y="69369"/>
                  <a:pt x="2827939" y="70494"/>
                  <a:pt x="2831747" y="71792"/>
                </a:cubicBezTo>
                <a:cubicBezTo>
                  <a:pt x="2835554" y="73090"/>
                  <a:pt x="2849608" y="71986"/>
                  <a:pt x="2873907" y="68479"/>
                </a:cubicBezTo>
                <a:cubicBezTo>
                  <a:pt x="2898206" y="64973"/>
                  <a:pt x="2912837" y="61374"/>
                  <a:pt x="2917799" y="57681"/>
                </a:cubicBezTo>
                <a:cubicBezTo>
                  <a:pt x="2920280" y="55835"/>
                  <a:pt x="2923041" y="54864"/>
                  <a:pt x="2926083" y="54769"/>
                </a:cubicBezTo>
                <a:close/>
                <a:moveTo>
                  <a:pt x="980575" y="48158"/>
                </a:moveTo>
                <a:cubicBezTo>
                  <a:pt x="985134" y="48814"/>
                  <a:pt x="990707" y="51289"/>
                  <a:pt x="997297" y="55584"/>
                </a:cubicBezTo>
                <a:cubicBezTo>
                  <a:pt x="1013616" y="66540"/>
                  <a:pt x="1016355" y="74897"/>
                  <a:pt x="1005514" y="80654"/>
                </a:cubicBezTo>
                <a:cubicBezTo>
                  <a:pt x="994672" y="86412"/>
                  <a:pt x="979400" y="101143"/>
                  <a:pt x="959697" y="124847"/>
                </a:cubicBezTo>
                <a:cubicBezTo>
                  <a:pt x="972675" y="132089"/>
                  <a:pt x="985366" y="143981"/>
                  <a:pt x="997770" y="160522"/>
                </a:cubicBezTo>
                <a:cubicBezTo>
                  <a:pt x="1010174" y="177064"/>
                  <a:pt x="1015900" y="191569"/>
                  <a:pt x="1014946" y="204037"/>
                </a:cubicBezTo>
                <a:cubicBezTo>
                  <a:pt x="1013992" y="216506"/>
                  <a:pt x="1008973" y="226953"/>
                  <a:pt x="999889" y="235378"/>
                </a:cubicBezTo>
                <a:cubicBezTo>
                  <a:pt x="990804" y="243803"/>
                  <a:pt x="984383" y="243265"/>
                  <a:pt x="980626" y="233765"/>
                </a:cubicBezTo>
                <a:cubicBezTo>
                  <a:pt x="976869" y="224264"/>
                  <a:pt x="967914" y="213667"/>
                  <a:pt x="953760" y="201972"/>
                </a:cubicBezTo>
                <a:cubicBezTo>
                  <a:pt x="939606" y="190278"/>
                  <a:pt x="940269" y="186234"/>
                  <a:pt x="955750" y="189841"/>
                </a:cubicBezTo>
                <a:cubicBezTo>
                  <a:pt x="971230" y="193447"/>
                  <a:pt x="981064" y="195250"/>
                  <a:pt x="985251" y="195250"/>
                </a:cubicBezTo>
                <a:cubicBezTo>
                  <a:pt x="987001" y="195250"/>
                  <a:pt x="985925" y="189120"/>
                  <a:pt x="982024" y="176859"/>
                </a:cubicBezTo>
                <a:cubicBezTo>
                  <a:pt x="978124" y="164598"/>
                  <a:pt x="968638" y="151814"/>
                  <a:pt x="953566" y="138506"/>
                </a:cubicBezTo>
                <a:cubicBezTo>
                  <a:pt x="947644" y="132584"/>
                  <a:pt x="944683" y="128569"/>
                  <a:pt x="944683" y="126461"/>
                </a:cubicBezTo>
                <a:cubicBezTo>
                  <a:pt x="944683" y="124396"/>
                  <a:pt x="945808" y="121395"/>
                  <a:pt x="948060" y="117458"/>
                </a:cubicBezTo>
                <a:cubicBezTo>
                  <a:pt x="950311" y="113522"/>
                  <a:pt x="954359" y="105689"/>
                  <a:pt x="960202" y="93958"/>
                </a:cubicBezTo>
                <a:cubicBezTo>
                  <a:pt x="966046" y="82228"/>
                  <a:pt x="968885" y="75954"/>
                  <a:pt x="968720" y="75137"/>
                </a:cubicBezTo>
                <a:cubicBezTo>
                  <a:pt x="968555" y="74320"/>
                  <a:pt x="966275" y="74348"/>
                  <a:pt x="961880" y="75223"/>
                </a:cubicBezTo>
                <a:cubicBezTo>
                  <a:pt x="957485" y="76098"/>
                  <a:pt x="948583" y="77324"/>
                  <a:pt x="935175" y="78901"/>
                </a:cubicBezTo>
                <a:cubicBezTo>
                  <a:pt x="933483" y="118681"/>
                  <a:pt x="932859" y="150072"/>
                  <a:pt x="933304" y="173073"/>
                </a:cubicBezTo>
                <a:cubicBezTo>
                  <a:pt x="933748" y="196075"/>
                  <a:pt x="933748" y="215248"/>
                  <a:pt x="933304" y="230592"/>
                </a:cubicBezTo>
                <a:cubicBezTo>
                  <a:pt x="932859" y="245936"/>
                  <a:pt x="932171" y="261915"/>
                  <a:pt x="931239" y="278528"/>
                </a:cubicBezTo>
                <a:cubicBezTo>
                  <a:pt x="930307" y="295141"/>
                  <a:pt x="926047" y="307258"/>
                  <a:pt x="918461" y="314880"/>
                </a:cubicBezTo>
                <a:cubicBezTo>
                  <a:pt x="910876" y="322502"/>
                  <a:pt x="906824" y="311227"/>
                  <a:pt x="906308" y="281055"/>
                </a:cubicBezTo>
                <a:cubicBezTo>
                  <a:pt x="905792" y="250883"/>
                  <a:pt x="905760" y="220493"/>
                  <a:pt x="906211" y="189884"/>
                </a:cubicBezTo>
                <a:cubicBezTo>
                  <a:pt x="906663" y="159274"/>
                  <a:pt x="907115" y="133799"/>
                  <a:pt x="907567" y="113458"/>
                </a:cubicBezTo>
                <a:cubicBezTo>
                  <a:pt x="908018" y="93116"/>
                  <a:pt x="906219" y="78263"/>
                  <a:pt x="902167" y="68899"/>
                </a:cubicBezTo>
                <a:cubicBezTo>
                  <a:pt x="898116" y="59535"/>
                  <a:pt x="900318" y="56000"/>
                  <a:pt x="908771" y="58294"/>
                </a:cubicBezTo>
                <a:cubicBezTo>
                  <a:pt x="917225" y="60589"/>
                  <a:pt x="923169" y="61937"/>
                  <a:pt x="926603" y="62338"/>
                </a:cubicBezTo>
                <a:cubicBezTo>
                  <a:pt x="930038" y="62740"/>
                  <a:pt x="936179" y="62984"/>
                  <a:pt x="945027" y="63070"/>
                </a:cubicBezTo>
                <a:cubicBezTo>
                  <a:pt x="956585" y="61420"/>
                  <a:pt x="964892" y="57613"/>
                  <a:pt x="969946" y="51648"/>
                </a:cubicBezTo>
                <a:cubicBezTo>
                  <a:pt x="972474" y="48665"/>
                  <a:pt x="976017" y="47502"/>
                  <a:pt x="980575" y="48158"/>
                </a:cubicBezTo>
                <a:close/>
                <a:moveTo>
                  <a:pt x="177373" y="41460"/>
                </a:moveTo>
                <a:cubicBezTo>
                  <a:pt x="174332" y="41494"/>
                  <a:pt x="170043" y="41961"/>
                  <a:pt x="164508" y="42861"/>
                </a:cubicBezTo>
                <a:cubicBezTo>
                  <a:pt x="153437" y="44660"/>
                  <a:pt x="133583" y="48407"/>
                  <a:pt x="104945" y="54100"/>
                </a:cubicBezTo>
                <a:cubicBezTo>
                  <a:pt x="108459" y="65127"/>
                  <a:pt x="110933" y="74377"/>
                  <a:pt x="112367" y="81848"/>
                </a:cubicBezTo>
                <a:cubicBezTo>
                  <a:pt x="134981" y="77532"/>
                  <a:pt x="157732" y="73258"/>
                  <a:pt x="180619" y="69028"/>
                </a:cubicBezTo>
                <a:cubicBezTo>
                  <a:pt x="183143" y="53110"/>
                  <a:pt x="183856" y="44320"/>
                  <a:pt x="182759" y="42656"/>
                </a:cubicBezTo>
                <a:cubicBezTo>
                  <a:pt x="182211" y="41825"/>
                  <a:pt x="180415" y="41426"/>
                  <a:pt x="177373" y="41460"/>
                </a:cubicBezTo>
                <a:close/>
                <a:moveTo>
                  <a:pt x="1568816" y="36791"/>
                </a:moveTo>
                <a:cubicBezTo>
                  <a:pt x="1569689" y="36550"/>
                  <a:pt x="1570577" y="36633"/>
                  <a:pt x="1571478" y="37042"/>
                </a:cubicBezTo>
                <a:cubicBezTo>
                  <a:pt x="1575085" y="38677"/>
                  <a:pt x="1580222" y="41868"/>
                  <a:pt x="1586890" y="46614"/>
                </a:cubicBezTo>
                <a:cubicBezTo>
                  <a:pt x="1594620" y="52981"/>
                  <a:pt x="1595441" y="57692"/>
                  <a:pt x="1589353" y="60746"/>
                </a:cubicBezTo>
                <a:cubicBezTo>
                  <a:pt x="1583266" y="63801"/>
                  <a:pt x="1572213" y="70580"/>
                  <a:pt x="1556195" y="81085"/>
                </a:cubicBezTo>
                <a:cubicBezTo>
                  <a:pt x="1540177" y="91589"/>
                  <a:pt x="1536244" y="90847"/>
                  <a:pt x="1544397" y="78858"/>
                </a:cubicBezTo>
                <a:cubicBezTo>
                  <a:pt x="1552549" y="66870"/>
                  <a:pt x="1558199" y="56495"/>
                  <a:pt x="1561347" y="47733"/>
                </a:cubicBezTo>
                <a:cubicBezTo>
                  <a:pt x="1563708" y="41161"/>
                  <a:pt x="1566198" y="37514"/>
                  <a:pt x="1568816" y="36791"/>
                </a:cubicBezTo>
                <a:close/>
                <a:moveTo>
                  <a:pt x="2232461" y="35297"/>
                </a:moveTo>
                <a:cubicBezTo>
                  <a:pt x="2240061" y="36385"/>
                  <a:pt x="2247127" y="38605"/>
                  <a:pt x="2253659" y="41957"/>
                </a:cubicBezTo>
                <a:cubicBezTo>
                  <a:pt x="2266723" y="48661"/>
                  <a:pt x="2275818" y="58355"/>
                  <a:pt x="2280945" y="71039"/>
                </a:cubicBezTo>
                <a:cubicBezTo>
                  <a:pt x="2286071" y="83723"/>
                  <a:pt x="2286745" y="97701"/>
                  <a:pt x="2282967" y="112974"/>
                </a:cubicBezTo>
                <a:cubicBezTo>
                  <a:pt x="2279188" y="128246"/>
                  <a:pt x="2268931" y="140421"/>
                  <a:pt x="2252196" y="149498"/>
                </a:cubicBezTo>
                <a:cubicBezTo>
                  <a:pt x="2264199" y="153628"/>
                  <a:pt x="2273721" y="161343"/>
                  <a:pt x="2280762" y="172643"/>
                </a:cubicBezTo>
                <a:cubicBezTo>
                  <a:pt x="2287803" y="183943"/>
                  <a:pt x="2290155" y="198778"/>
                  <a:pt x="2287817" y="217148"/>
                </a:cubicBezTo>
                <a:cubicBezTo>
                  <a:pt x="2285480" y="235518"/>
                  <a:pt x="2277141" y="250432"/>
                  <a:pt x="2262801" y="261889"/>
                </a:cubicBezTo>
                <a:cubicBezTo>
                  <a:pt x="2248461" y="273347"/>
                  <a:pt x="2232256" y="278843"/>
                  <a:pt x="2214188" y="278377"/>
                </a:cubicBezTo>
                <a:cubicBezTo>
                  <a:pt x="2196119" y="277911"/>
                  <a:pt x="2180420" y="272207"/>
                  <a:pt x="2167091" y="261266"/>
                </a:cubicBezTo>
                <a:cubicBezTo>
                  <a:pt x="2153761" y="250324"/>
                  <a:pt x="2145182" y="233496"/>
                  <a:pt x="2141354" y="210781"/>
                </a:cubicBezTo>
                <a:lnTo>
                  <a:pt x="2172909" y="204672"/>
                </a:lnTo>
                <a:cubicBezTo>
                  <a:pt x="2177010" y="218510"/>
                  <a:pt x="2182783" y="228717"/>
                  <a:pt x="2190225" y="235292"/>
                </a:cubicBezTo>
                <a:cubicBezTo>
                  <a:pt x="2197668" y="241867"/>
                  <a:pt x="2206720" y="245183"/>
                  <a:pt x="2217382" y="245240"/>
                </a:cubicBezTo>
                <a:cubicBezTo>
                  <a:pt x="2228044" y="245298"/>
                  <a:pt x="2236709" y="240964"/>
                  <a:pt x="2243377" y="232237"/>
                </a:cubicBezTo>
                <a:cubicBezTo>
                  <a:pt x="2250045" y="223511"/>
                  <a:pt x="2252949" y="213513"/>
                  <a:pt x="2252089" y="202241"/>
                </a:cubicBezTo>
                <a:cubicBezTo>
                  <a:pt x="2251228" y="190970"/>
                  <a:pt x="2246908" y="182258"/>
                  <a:pt x="2239129" y="176106"/>
                </a:cubicBezTo>
                <a:cubicBezTo>
                  <a:pt x="2231349" y="169954"/>
                  <a:pt x="2217199" y="165416"/>
                  <a:pt x="2196678" y="162490"/>
                </a:cubicBezTo>
                <a:lnTo>
                  <a:pt x="2196678" y="138936"/>
                </a:lnTo>
                <a:cubicBezTo>
                  <a:pt x="2216783" y="137029"/>
                  <a:pt x="2230808" y="132322"/>
                  <a:pt x="2238752" y="124815"/>
                </a:cubicBezTo>
                <a:cubicBezTo>
                  <a:pt x="2246697" y="117308"/>
                  <a:pt x="2250250" y="107592"/>
                  <a:pt x="2249411" y="95668"/>
                </a:cubicBezTo>
                <a:cubicBezTo>
                  <a:pt x="2248572" y="83745"/>
                  <a:pt x="2243359" y="75112"/>
                  <a:pt x="2233773" y="69770"/>
                </a:cubicBezTo>
                <a:cubicBezTo>
                  <a:pt x="2224186" y="64428"/>
                  <a:pt x="2213911" y="63862"/>
                  <a:pt x="2202948" y="68071"/>
                </a:cubicBezTo>
                <a:cubicBezTo>
                  <a:pt x="2191985" y="72280"/>
                  <a:pt x="2182740" y="85024"/>
                  <a:pt x="2175211" y="106305"/>
                </a:cubicBezTo>
                <a:lnTo>
                  <a:pt x="2144042" y="101466"/>
                </a:lnTo>
                <a:cubicBezTo>
                  <a:pt x="2149606" y="82393"/>
                  <a:pt x="2157332" y="67207"/>
                  <a:pt x="2167220" y="55907"/>
                </a:cubicBezTo>
                <a:cubicBezTo>
                  <a:pt x="2177107" y="44607"/>
                  <a:pt x="2190720" y="37781"/>
                  <a:pt x="2208057" y="35429"/>
                </a:cubicBezTo>
                <a:cubicBezTo>
                  <a:pt x="2216726" y="34253"/>
                  <a:pt x="2224860" y="34209"/>
                  <a:pt x="2232461" y="35297"/>
                </a:cubicBezTo>
                <a:close/>
                <a:moveTo>
                  <a:pt x="2022632" y="34402"/>
                </a:moveTo>
                <a:cubicBezTo>
                  <a:pt x="2026235" y="35147"/>
                  <a:pt x="2030149" y="36727"/>
                  <a:pt x="2034376" y="39139"/>
                </a:cubicBezTo>
                <a:cubicBezTo>
                  <a:pt x="2042830" y="43965"/>
                  <a:pt x="2051964" y="52006"/>
                  <a:pt x="2061780" y="63263"/>
                </a:cubicBezTo>
                <a:cubicBezTo>
                  <a:pt x="2071596" y="74520"/>
                  <a:pt x="2072141" y="80450"/>
                  <a:pt x="2063415" y="81052"/>
                </a:cubicBezTo>
                <a:cubicBezTo>
                  <a:pt x="2054689" y="81655"/>
                  <a:pt x="2045974" y="83476"/>
                  <a:pt x="2037269" y="86516"/>
                </a:cubicBezTo>
                <a:cubicBezTo>
                  <a:pt x="2028565" y="89556"/>
                  <a:pt x="2019405" y="93388"/>
                  <a:pt x="2009790" y="98013"/>
                </a:cubicBezTo>
                <a:cubicBezTo>
                  <a:pt x="2000175" y="102638"/>
                  <a:pt x="1997407" y="101007"/>
                  <a:pt x="2001487" y="93120"/>
                </a:cubicBezTo>
                <a:cubicBezTo>
                  <a:pt x="2005567" y="85232"/>
                  <a:pt x="2009388" y="77360"/>
                  <a:pt x="2012952" y="69501"/>
                </a:cubicBezTo>
                <a:cubicBezTo>
                  <a:pt x="2016515" y="61643"/>
                  <a:pt x="2016454" y="57262"/>
                  <a:pt x="2012769" y="56358"/>
                </a:cubicBezTo>
                <a:lnTo>
                  <a:pt x="1956950" y="65801"/>
                </a:lnTo>
                <a:cubicBezTo>
                  <a:pt x="1929316" y="70304"/>
                  <a:pt x="1909093" y="73904"/>
                  <a:pt x="1896280" y="76600"/>
                </a:cubicBezTo>
                <a:cubicBezTo>
                  <a:pt x="1883467" y="79296"/>
                  <a:pt x="1874451" y="80644"/>
                  <a:pt x="1869231" y="80644"/>
                </a:cubicBezTo>
                <a:cubicBezTo>
                  <a:pt x="1864957" y="102900"/>
                  <a:pt x="1858135" y="117014"/>
                  <a:pt x="1848764" y="122987"/>
                </a:cubicBezTo>
                <a:cubicBezTo>
                  <a:pt x="1839392" y="128959"/>
                  <a:pt x="1833588" y="126461"/>
                  <a:pt x="1831351" y="115490"/>
                </a:cubicBezTo>
                <a:cubicBezTo>
                  <a:pt x="1829114" y="104520"/>
                  <a:pt x="1830268" y="96271"/>
                  <a:pt x="1834814" y="90743"/>
                </a:cubicBezTo>
                <a:cubicBezTo>
                  <a:pt x="1839360" y="85214"/>
                  <a:pt x="1842931" y="78363"/>
                  <a:pt x="1845526" y="70190"/>
                </a:cubicBezTo>
                <a:lnTo>
                  <a:pt x="1852410" y="48830"/>
                </a:lnTo>
                <a:cubicBezTo>
                  <a:pt x="1856841" y="42047"/>
                  <a:pt x="1863258" y="46758"/>
                  <a:pt x="1871661" y="62962"/>
                </a:cubicBezTo>
                <a:cubicBezTo>
                  <a:pt x="1870328" y="62962"/>
                  <a:pt x="1874809" y="62292"/>
                  <a:pt x="1885105" y="60951"/>
                </a:cubicBezTo>
                <a:cubicBezTo>
                  <a:pt x="1895402" y="59610"/>
                  <a:pt x="1913431" y="56498"/>
                  <a:pt x="1939193" y="51615"/>
                </a:cubicBezTo>
                <a:cubicBezTo>
                  <a:pt x="1964955" y="46733"/>
                  <a:pt x="1982167" y="43147"/>
                  <a:pt x="1990829" y="40860"/>
                </a:cubicBezTo>
                <a:cubicBezTo>
                  <a:pt x="1999490" y="38573"/>
                  <a:pt x="2006800" y="36508"/>
                  <a:pt x="2012758" y="34665"/>
                </a:cubicBezTo>
                <a:cubicBezTo>
                  <a:pt x="2015737" y="33744"/>
                  <a:pt x="2019029" y="33656"/>
                  <a:pt x="2022632" y="34402"/>
                </a:cubicBezTo>
                <a:close/>
                <a:moveTo>
                  <a:pt x="3220296" y="32693"/>
                </a:moveTo>
                <a:cubicBezTo>
                  <a:pt x="3218819" y="32387"/>
                  <a:pt x="3217095" y="32403"/>
                  <a:pt x="3215125" y="32740"/>
                </a:cubicBezTo>
                <a:cubicBezTo>
                  <a:pt x="3207245" y="34088"/>
                  <a:pt x="3190091" y="36791"/>
                  <a:pt x="3163662" y="40849"/>
                </a:cubicBezTo>
                <a:cubicBezTo>
                  <a:pt x="3164551" y="43000"/>
                  <a:pt x="3165748" y="49468"/>
                  <a:pt x="3167254" y="60252"/>
                </a:cubicBezTo>
                <a:cubicBezTo>
                  <a:pt x="3171212" y="60352"/>
                  <a:pt x="3180931" y="58578"/>
                  <a:pt x="3196411" y="54928"/>
                </a:cubicBezTo>
                <a:cubicBezTo>
                  <a:pt x="3211891" y="51278"/>
                  <a:pt x="3220201" y="53164"/>
                  <a:pt x="3221342" y="60585"/>
                </a:cubicBezTo>
                <a:cubicBezTo>
                  <a:pt x="3222482" y="68006"/>
                  <a:pt x="3216749" y="72982"/>
                  <a:pt x="3204144" y="75513"/>
                </a:cubicBezTo>
                <a:cubicBezTo>
                  <a:pt x="3191539" y="78044"/>
                  <a:pt x="3179845" y="78406"/>
                  <a:pt x="3169061" y="76600"/>
                </a:cubicBezTo>
                <a:lnTo>
                  <a:pt x="3172653" y="103444"/>
                </a:lnTo>
                <a:cubicBezTo>
                  <a:pt x="3179264" y="101638"/>
                  <a:pt x="3187646" y="100064"/>
                  <a:pt x="3197798" y="98723"/>
                </a:cubicBezTo>
                <a:cubicBezTo>
                  <a:pt x="3207951" y="97382"/>
                  <a:pt x="3215573" y="96712"/>
                  <a:pt x="3220664" y="96712"/>
                </a:cubicBezTo>
                <a:cubicBezTo>
                  <a:pt x="3224851" y="73266"/>
                  <a:pt x="3226945" y="55735"/>
                  <a:pt x="3226945" y="44119"/>
                </a:cubicBezTo>
                <a:cubicBezTo>
                  <a:pt x="3226945" y="37419"/>
                  <a:pt x="3224729" y="33610"/>
                  <a:pt x="3220296" y="32693"/>
                </a:cubicBezTo>
                <a:close/>
                <a:moveTo>
                  <a:pt x="1258146" y="32693"/>
                </a:moveTo>
                <a:cubicBezTo>
                  <a:pt x="1256669" y="32387"/>
                  <a:pt x="1254945" y="32403"/>
                  <a:pt x="1252975" y="32740"/>
                </a:cubicBezTo>
                <a:cubicBezTo>
                  <a:pt x="1245095" y="34088"/>
                  <a:pt x="1227941" y="36791"/>
                  <a:pt x="1201512" y="40849"/>
                </a:cubicBezTo>
                <a:cubicBezTo>
                  <a:pt x="1202401" y="43000"/>
                  <a:pt x="1203598" y="49468"/>
                  <a:pt x="1205104" y="60252"/>
                </a:cubicBezTo>
                <a:cubicBezTo>
                  <a:pt x="1209062" y="60352"/>
                  <a:pt x="1218781" y="58578"/>
                  <a:pt x="1234261" y="54928"/>
                </a:cubicBezTo>
                <a:cubicBezTo>
                  <a:pt x="1249741" y="51278"/>
                  <a:pt x="1258052" y="53164"/>
                  <a:pt x="1259192" y="60585"/>
                </a:cubicBezTo>
                <a:cubicBezTo>
                  <a:pt x="1260332" y="68006"/>
                  <a:pt x="1254599" y="72982"/>
                  <a:pt x="1241994" y="75513"/>
                </a:cubicBezTo>
                <a:cubicBezTo>
                  <a:pt x="1229389" y="78044"/>
                  <a:pt x="1217695" y="78406"/>
                  <a:pt x="1206911" y="76600"/>
                </a:cubicBezTo>
                <a:lnTo>
                  <a:pt x="1210503" y="103444"/>
                </a:lnTo>
                <a:cubicBezTo>
                  <a:pt x="1217114" y="101638"/>
                  <a:pt x="1225496" y="100064"/>
                  <a:pt x="1235649" y="98723"/>
                </a:cubicBezTo>
                <a:cubicBezTo>
                  <a:pt x="1245801" y="97382"/>
                  <a:pt x="1253423" y="96712"/>
                  <a:pt x="1258514" y="96712"/>
                </a:cubicBezTo>
                <a:cubicBezTo>
                  <a:pt x="1262701" y="73266"/>
                  <a:pt x="1264795" y="55735"/>
                  <a:pt x="1264795" y="44119"/>
                </a:cubicBezTo>
                <a:cubicBezTo>
                  <a:pt x="1264795" y="37419"/>
                  <a:pt x="1262579" y="33610"/>
                  <a:pt x="1258146" y="32693"/>
                </a:cubicBezTo>
                <a:close/>
                <a:moveTo>
                  <a:pt x="570653" y="31513"/>
                </a:moveTo>
                <a:cubicBezTo>
                  <a:pt x="572951" y="31390"/>
                  <a:pt x="575833" y="31566"/>
                  <a:pt x="579298" y="32041"/>
                </a:cubicBezTo>
                <a:cubicBezTo>
                  <a:pt x="593157" y="33941"/>
                  <a:pt x="603307" y="38125"/>
                  <a:pt x="609745" y="44592"/>
                </a:cubicBezTo>
                <a:cubicBezTo>
                  <a:pt x="616184" y="51060"/>
                  <a:pt x="618826" y="58463"/>
                  <a:pt x="617672" y="66802"/>
                </a:cubicBezTo>
                <a:cubicBezTo>
                  <a:pt x="616518" y="75140"/>
                  <a:pt x="611854" y="77862"/>
                  <a:pt x="603680" y="74965"/>
                </a:cubicBezTo>
                <a:cubicBezTo>
                  <a:pt x="595506" y="72068"/>
                  <a:pt x="588042" y="67723"/>
                  <a:pt x="581287" y="61930"/>
                </a:cubicBezTo>
                <a:cubicBezTo>
                  <a:pt x="575723" y="55448"/>
                  <a:pt x="570536" y="48371"/>
                  <a:pt x="565725" y="40699"/>
                </a:cubicBezTo>
                <a:cubicBezTo>
                  <a:pt x="562116" y="34945"/>
                  <a:pt x="563759" y="31883"/>
                  <a:pt x="570653" y="31513"/>
                </a:cubicBezTo>
                <a:close/>
                <a:moveTo>
                  <a:pt x="1628045" y="28624"/>
                </a:moveTo>
                <a:cubicBezTo>
                  <a:pt x="1631426" y="28934"/>
                  <a:pt x="1636615" y="30854"/>
                  <a:pt x="1643613" y="34386"/>
                </a:cubicBezTo>
                <a:cubicBezTo>
                  <a:pt x="1657609" y="41448"/>
                  <a:pt x="1662506" y="48098"/>
                  <a:pt x="1658305" y="54336"/>
                </a:cubicBezTo>
                <a:cubicBezTo>
                  <a:pt x="1654103" y="60574"/>
                  <a:pt x="1649991" y="69275"/>
                  <a:pt x="1645969" y="80439"/>
                </a:cubicBezTo>
                <a:cubicBezTo>
                  <a:pt x="1641946" y="91603"/>
                  <a:pt x="1634665" y="105115"/>
                  <a:pt x="1624125" y="120975"/>
                </a:cubicBezTo>
                <a:cubicBezTo>
                  <a:pt x="1641821" y="117577"/>
                  <a:pt x="1657982" y="112228"/>
                  <a:pt x="1672609" y="104929"/>
                </a:cubicBezTo>
                <a:cubicBezTo>
                  <a:pt x="1687236" y="97630"/>
                  <a:pt x="1699009" y="97396"/>
                  <a:pt x="1707929" y="104230"/>
                </a:cubicBezTo>
                <a:cubicBezTo>
                  <a:pt x="1716849" y="111063"/>
                  <a:pt x="1715884" y="116688"/>
                  <a:pt x="1705036" y="121104"/>
                </a:cubicBezTo>
                <a:cubicBezTo>
                  <a:pt x="1694188" y="125521"/>
                  <a:pt x="1676216" y="129608"/>
                  <a:pt x="1651120" y="133365"/>
                </a:cubicBezTo>
                <a:cubicBezTo>
                  <a:pt x="1664614" y="135932"/>
                  <a:pt x="1669752" y="142156"/>
                  <a:pt x="1666532" y="152036"/>
                </a:cubicBezTo>
                <a:cubicBezTo>
                  <a:pt x="1663313" y="161917"/>
                  <a:pt x="1660574" y="172733"/>
                  <a:pt x="1658315" y="184485"/>
                </a:cubicBezTo>
                <a:cubicBezTo>
                  <a:pt x="1656057" y="196236"/>
                  <a:pt x="1651859" y="209261"/>
                  <a:pt x="1645721" y="223558"/>
                </a:cubicBezTo>
                <a:cubicBezTo>
                  <a:pt x="1653321" y="232549"/>
                  <a:pt x="1662166" y="241214"/>
                  <a:pt x="1672254" y="249553"/>
                </a:cubicBezTo>
                <a:cubicBezTo>
                  <a:pt x="1682342" y="257892"/>
                  <a:pt x="1692825" y="264234"/>
                  <a:pt x="1703702" y="268579"/>
                </a:cubicBezTo>
                <a:cubicBezTo>
                  <a:pt x="1714579" y="272924"/>
                  <a:pt x="1724506" y="277578"/>
                  <a:pt x="1733483" y="282539"/>
                </a:cubicBezTo>
                <a:cubicBezTo>
                  <a:pt x="1742460" y="287501"/>
                  <a:pt x="1737878" y="290864"/>
                  <a:pt x="1719738" y="292628"/>
                </a:cubicBezTo>
                <a:cubicBezTo>
                  <a:pt x="1701598" y="294392"/>
                  <a:pt x="1687903" y="294553"/>
                  <a:pt x="1678653" y="293112"/>
                </a:cubicBezTo>
                <a:cubicBezTo>
                  <a:pt x="1669404" y="291670"/>
                  <a:pt x="1662653" y="287644"/>
                  <a:pt x="1658402" y="281034"/>
                </a:cubicBezTo>
                <a:cubicBezTo>
                  <a:pt x="1654150" y="274423"/>
                  <a:pt x="1644832" y="260721"/>
                  <a:pt x="1630449" y="239927"/>
                </a:cubicBezTo>
                <a:cubicBezTo>
                  <a:pt x="1624297" y="248345"/>
                  <a:pt x="1617044" y="255340"/>
                  <a:pt x="1608691" y="260911"/>
                </a:cubicBezTo>
                <a:cubicBezTo>
                  <a:pt x="1600338" y="266482"/>
                  <a:pt x="1590221" y="270676"/>
                  <a:pt x="1578340" y="273494"/>
                </a:cubicBezTo>
                <a:cubicBezTo>
                  <a:pt x="1575370" y="274199"/>
                  <a:pt x="1573076" y="274572"/>
                  <a:pt x="1571458" y="274613"/>
                </a:cubicBezTo>
                <a:lnTo>
                  <a:pt x="1569742" y="274083"/>
                </a:lnTo>
                <a:lnTo>
                  <a:pt x="1569166" y="284120"/>
                </a:lnTo>
                <a:cubicBezTo>
                  <a:pt x="1566728" y="294252"/>
                  <a:pt x="1561731" y="295532"/>
                  <a:pt x="1554173" y="287960"/>
                </a:cubicBezTo>
                <a:cubicBezTo>
                  <a:pt x="1546616" y="280388"/>
                  <a:pt x="1539740" y="273828"/>
                  <a:pt x="1533545" y="268278"/>
                </a:cubicBezTo>
                <a:cubicBezTo>
                  <a:pt x="1520481" y="278818"/>
                  <a:pt x="1507729" y="286390"/>
                  <a:pt x="1495289" y="290993"/>
                </a:cubicBezTo>
                <a:cubicBezTo>
                  <a:pt x="1482849" y="295596"/>
                  <a:pt x="1469688" y="298360"/>
                  <a:pt x="1455807" y="299285"/>
                </a:cubicBezTo>
                <a:cubicBezTo>
                  <a:pt x="1441925" y="300210"/>
                  <a:pt x="1440334" y="297543"/>
                  <a:pt x="1451031" y="291283"/>
                </a:cubicBezTo>
                <a:cubicBezTo>
                  <a:pt x="1461729" y="285024"/>
                  <a:pt x="1472721" y="279288"/>
                  <a:pt x="1484007" y="274075"/>
                </a:cubicBezTo>
                <a:cubicBezTo>
                  <a:pt x="1495292" y="268862"/>
                  <a:pt x="1505503" y="262248"/>
                  <a:pt x="1514637" y="254232"/>
                </a:cubicBezTo>
                <a:cubicBezTo>
                  <a:pt x="1505101" y="247908"/>
                  <a:pt x="1497992" y="243591"/>
                  <a:pt x="1493310" y="241283"/>
                </a:cubicBezTo>
                <a:cubicBezTo>
                  <a:pt x="1488628" y="238974"/>
                  <a:pt x="1487427" y="235579"/>
                  <a:pt x="1489707" y="231097"/>
                </a:cubicBezTo>
                <a:cubicBezTo>
                  <a:pt x="1491987" y="226616"/>
                  <a:pt x="1493995" y="221457"/>
                  <a:pt x="1495730" y="215621"/>
                </a:cubicBezTo>
                <a:cubicBezTo>
                  <a:pt x="1475940" y="218259"/>
                  <a:pt x="1462396" y="221619"/>
                  <a:pt x="1455097" y="225698"/>
                </a:cubicBezTo>
                <a:cubicBezTo>
                  <a:pt x="1447798" y="229778"/>
                  <a:pt x="1439021" y="226842"/>
                  <a:pt x="1428768" y="216890"/>
                </a:cubicBezTo>
                <a:cubicBezTo>
                  <a:pt x="1418515" y="206938"/>
                  <a:pt x="1419838" y="202421"/>
                  <a:pt x="1432737" y="203338"/>
                </a:cubicBezTo>
                <a:cubicBezTo>
                  <a:pt x="1445636" y="204256"/>
                  <a:pt x="1468132" y="202184"/>
                  <a:pt x="1500225" y="197122"/>
                </a:cubicBezTo>
                <a:cubicBezTo>
                  <a:pt x="1502635" y="187041"/>
                  <a:pt x="1502939" y="177906"/>
                  <a:pt x="1501140" y="169718"/>
                </a:cubicBezTo>
                <a:cubicBezTo>
                  <a:pt x="1499340" y="161530"/>
                  <a:pt x="1504764" y="160490"/>
                  <a:pt x="1517412" y="166599"/>
                </a:cubicBezTo>
                <a:cubicBezTo>
                  <a:pt x="1530060" y="172708"/>
                  <a:pt x="1535352" y="177626"/>
                  <a:pt x="1533287" y="181355"/>
                </a:cubicBezTo>
                <a:cubicBezTo>
                  <a:pt x="1531222" y="185083"/>
                  <a:pt x="1528203" y="188805"/>
                  <a:pt x="1524231" y="192519"/>
                </a:cubicBezTo>
                <a:lnTo>
                  <a:pt x="1543633" y="190325"/>
                </a:lnTo>
                <a:cubicBezTo>
                  <a:pt x="1544996" y="186395"/>
                  <a:pt x="1545451" y="181731"/>
                  <a:pt x="1544999" y="176332"/>
                </a:cubicBezTo>
                <a:cubicBezTo>
                  <a:pt x="1544547" y="170933"/>
                  <a:pt x="1548265" y="170460"/>
                  <a:pt x="1556152" y="174912"/>
                </a:cubicBezTo>
                <a:cubicBezTo>
                  <a:pt x="1564039" y="179365"/>
                  <a:pt x="1569241" y="183198"/>
                  <a:pt x="1571758" y="186410"/>
                </a:cubicBezTo>
                <a:cubicBezTo>
                  <a:pt x="1574275" y="189622"/>
                  <a:pt x="1574318" y="193820"/>
                  <a:pt x="1571887" y="199004"/>
                </a:cubicBezTo>
                <a:cubicBezTo>
                  <a:pt x="1569456" y="204188"/>
                  <a:pt x="1566445" y="211502"/>
                  <a:pt x="1562853" y="220945"/>
                </a:cubicBezTo>
                <a:cubicBezTo>
                  <a:pt x="1559260" y="230388"/>
                  <a:pt x="1554489" y="239712"/>
                  <a:pt x="1548538" y="248919"/>
                </a:cubicBezTo>
                <a:cubicBezTo>
                  <a:pt x="1554145" y="252518"/>
                  <a:pt x="1559594" y="256752"/>
                  <a:pt x="1564885" y="261621"/>
                </a:cubicBezTo>
                <a:lnTo>
                  <a:pt x="1569899" y="270851"/>
                </a:lnTo>
                <a:lnTo>
                  <a:pt x="1575157" y="266030"/>
                </a:lnTo>
                <a:cubicBezTo>
                  <a:pt x="1584915" y="258236"/>
                  <a:pt x="1593318" y="250815"/>
                  <a:pt x="1600367" y="243767"/>
                </a:cubicBezTo>
                <a:cubicBezTo>
                  <a:pt x="1607415" y="236719"/>
                  <a:pt x="1613477" y="229660"/>
                  <a:pt x="1618554" y="222590"/>
                </a:cubicBezTo>
                <a:cubicBezTo>
                  <a:pt x="1612516" y="212882"/>
                  <a:pt x="1606680" y="204346"/>
                  <a:pt x="1601044" y="196982"/>
                </a:cubicBezTo>
                <a:cubicBezTo>
                  <a:pt x="1595409" y="189618"/>
                  <a:pt x="1590397" y="182879"/>
                  <a:pt x="1586009" y="176762"/>
                </a:cubicBezTo>
                <a:cubicBezTo>
                  <a:pt x="1581620" y="170646"/>
                  <a:pt x="1582940" y="167018"/>
                  <a:pt x="1589966" y="165878"/>
                </a:cubicBezTo>
                <a:cubicBezTo>
                  <a:pt x="1596993" y="164738"/>
                  <a:pt x="1602277" y="166391"/>
                  <a:pt x="1605820" y="170836"/>
                </a:cubicBezTo>
                <a:cubicBezTo>
                  <a:pt x="1609362" y="175282"/>
                  <a:pt x="1617026" y="186560"/>
                  <a:pt x="1628814" y="204672"/>
                </a:cubicBezTo>
                <a:cubicBezTo>
                  <a:pt x="1632786" y="195380"/>
                  <a:pt x="1635446" y="184284"/>
                  <a:pt x="1636794" y="171385"/>
                </a:cubicBezTo>
                <a:cubicBezTo>
                  <a:pt x="1638142" y="158486"/>
                  <a:pt x="1638465" y="146687"/>
                  <a:pt x="1637762" y="135990"/>
                </a:cubicBezTo>
                <a:cubicBezTo>
                  <a:pt x="1633131" y="136893"/>
                  <a:pt x="1626871" y="136893"/>
                  <a:pt x="1618984" y="135990"/>
                </a:cubicBezTo>
                <a:cubicBezTo>
                  <a:pt x="1608874" y="147935"/>
                  <a:pt x="1598176" y="156772"/>
                  <a:pt x="1586890" y="162501"/>
                </a:cubicBezTo>
                <a:cubicBezTo>
                  <a:pt x="1575605" y="168230"/>
                  <a:pt x="1575615" y="163293"/>
                  <a:pt x="1586923" y="147691"/>
                </a:cubicBezTo>
                <a:cubicBezTo>
                  <a:pt x="1598230" y="132089"/>
                  <a:pt x="1607680" y="112963"/>
                  <a:pt x="1615273" y="90312"/>
                </a:cubicBezTo>
                <a:cubicBezTo>
                  <a:pt x="1622866" y="67662"/>
                  <a:pt x="1626226" y="53824"/>
                  <a:pt x="1625351" y="48798"/>
                </a:cubicBezTo>
                <a:cubicBezTo>
                  <a:pt x="1624476" y="43771"/>
                  <a:pt x="1623802" y="38347"/>
                  <a:pt x="1623329" y="32525"/>
                </a:cubicBezTo>
                <a:cubicBezTo>
                  <a:pt x="1623092" y="29614"/>
                  <a:pt x="1624664" y="28313"/>
                  <a:pt x="1628045" y="28624"/>
                </a:cubicBezTo>
                <a:close/>
                <a:moveTo>
                  <a:pt x="4361695" y="27959"/>
                </a:moveTo>
                <a:cubicBezTo>
                  <a:pt x="4367077" y="28017"/>
                  <a:pt x="4372009" y="29012"/>
                  <a:pt x="4376491" y="30944"/>
                </a:cubicBezTo>
                <a:cubicBezTo>
                  <a:pt x="4385453" y="34809"/>
                  <a:pt x="4392387" y="40236"/>
                  <a:pt x="4397291" y="47227"/>
                </a:cubicBezTo>
                <a:cubicBezTo>
                  <a:pt x="4402196" y="54218"/>
                  <a:pt x="4396524" y="57714"/>
                  <a:pt x="4380277" y="57714"/>
                </a:cubicBezTo>
                <a:cubicBezTo>
                  <a:pt x="4367772" y="57714"/>
                  <a:pt x="4354869" y="57932"/>
                  <a:pt x="4341569" y="58370"/>
                </a:cubicBezTo>
                <a:cubicBezTo>
                  <a:pt x="4328269" y="58807"/>
                  <a:pt x="4312856" y="60037"/>
                  <a:pt x="4295333" y="62059"/>
                </a:cubicBezTo>
                <a:cubicBezTo>
                  <a:pt x="4307019" y="71165"/>
                  <a:pt x="4310433" y="78120"/>
                  <a:pt x="4305571" y="82924"/>
                </a:cubicBezTo>
                <a:cubicBezTo>
                  <a:pt x="4300710" y="87728"/>
                  <a:pt x="4290529" y="100892"/>
                  <a:pt x="4275027" y="122417"/>
                </a:cubicBezTo>
                <a:cubicBezTo>
                  <a:pt x="4275915" y="162885"/>
                  <a:pt x="4276590" y="193759"/>
                  <a:pt x="4277049" y="215040"/>
                </a:cubicBezTo>
                <a:cubicBezTo>
                  <a:pt x="4277507" y="236321"/>
                  <a:pt x="4276353" y="257035"/>
                  <a:pt x="4273585" y="277183"/>
                </a:cubicBezTo>
                <a:cubicBezTo>
                  <a:pt x="4270817" y="297331"/>
                  <a:pt x="4264723" y="300307"/>
                  <a:pt x="4255302" y="286110"/>
                </a:cubicBezTo>
                <a:cubicBezTo>
                  <a:pt x="4245881" y="271913"/>
                  <a:pt x="4242743" y="259254"/>
                  <a:pt x="4245891" y="248134"/>
                </a:cubicBezTo>
                <a:cubicBezTo>
                  <a:pt x="4249039" y="237013"/>
                  <a:pt x="4250613" y="224354"/>
                  <a:pt x="4250613" y="210157"/>
                </a:cubicBezTo>
                <a:lnTo>
                  <a:pt x="4250613" y="148143"/>
                </a:lnTo>
                <a:cubicBezTo>
                  <a:pt x="4231913" y="177081"/>
                  <a:pt x="4212295" y="199531"/>
                  <a:pt x="4191761" y="215492"/>
                </a:cubicBezTo>
                <a:cubicBezTo>
                  <a:pt x="4171225" y="231452"/>
                  <a:pt x="4152056" y="242663"/>
                  <a:pt x="4134253" y="249123"/>
                </a:cubicBezTo>
                <a:cubicBezTo>
                  <a:pt x="4116449" y="255583"/>
                  <a:pt x="4116277" y="251747"/>
                  <a:pt x="4133737" y="237615"/>
                </a:cubicBezTo>
                <a:cubicBezTo>
                  <a:pt x="4151195" y="223483"/>
                  <a:pt x="4169945" y="206174"/>
                  <a:pt x="4189986" y="185689"/>
                </a:cubicBezTo>
                <a:cubicBezTo>
                  <a:pt x="4210026" y="165204"/>
                  <a:pt x="4227991" y="142651"/>
                  <a:pt x="4243880" y="118028"/>
                </a:cubicBezTo>
                <a:cubicBezTo>
                  <a:pt x="4243033" y="109267"/>
                  <a:pt x="4241023" y="101268"/>
                  <a:pt x="4237846" y="94034"/>
                </a:cubicBezTo>
                <a:cubicBezTo>
                  <a:pt x="4234669" y="86799"/>
                  <a:pt x="4237061" y="84153"/>
                  <a:pt x="4245020" y="86096"/>
                </a:cubicBezTo>
                <a:cubicBezTo>
                  <a:pt x="4252979" y="88039"/>
                  <a:pt x="4258879" y="90667"/>
                  <a:pt x="4262723" y="93980"/>
                </a:cubicBezTo>
                <a:cubicBezTo>
                  <a:pt x="4272646" y="76872"/>
                  <a:pt x="4277085" y="66583"/>
                  <a:pt x="4276038" y="63113"/>
                </a:cubicBezTo>
                <a:cubicBezTo>
                  <a:pt x="4224485" y="71201"/>
                  <a:pt x="4192595" y="76596"/>
                  <a:pt x="4180371" y="79299"/>
                </a:cubicBezTo>
                <a:cubicBezTo>
                  <a:pt x="4168145" y="82002"/>
                  <a:pt x="4156777" y="78683"/>
                  <a:pt x="4146266" y="69340"/>
                </a:cubicBezTo>
                <a:cubicBezTo>
                  <a:pt x="4135755" y="59997"/>
                  <a:pt x="4136522" y="55032"/>
                  <a:pt x="4148567" y="54444"/>
                </a:cubicBezTo>
                <a:cubicBezTo>
                  <a:pt x="4160613" y="53856"/>
                  <a:pt x="4171666" y="53128"/>
                  <a:pt x="4181726" y="52261"/>
                </a:cubicBezTo>
                <a:cubicBezTo>
                  <a:pt x="4191785" y="51393"/>
                  <a:pt x="4218236" y="48475"/>
                  <a:pt x="4261077" y="43506"/>
                </a:cubicBezTo>
                <a:cubicBezTo>
                  <a:pt x="4303919" y="38537"/>
                  <a:pt x="4331624" y="34235"/>
                  <a:pt x="4344193" y="30600"/>
                </a:cubicBezTo>
                <a:cubicBezTo>
                  <a:pt x="4350477" y="28782"/>
                  <a:pt x="4356311" y="27902"/>
                  <a:pt x="4361695" y="27959"/>
                </a:cubicBezTo>
                <a:close/>
                <a:moveTo>
                  <a:pt x="3480617" y="21754"/>
                </a:moveTo>
                <a:cubicBezTo>
                  <a:pt x="3482699" y="21632"/>
                  <a:pt x="3485403" y="21924"/>
                  <a:pt x="3488732" y="22630"/>
                </a:cubicBezTo>
                <a:cubicBezTo>
                  <a:pt x="3502047" y="25455"/>
                  <a:pt x="3512648" y="29600"/>
                  <a:pt x="3520535" y="35063"/>
                </a:cubicBezTo>
                <a:cubicBezTo>
                  <a:pt x="3528422" y="40527"/>
                  <a:pt x="3531240" y="49041"/>
                  <a:pt x="3528989" y="60607"/>
                </a:cubicBezTo>
                <a:cubicBezTo>
                  <a:pt x="3526737" y="72172"/>
                  <a:pt x="3516871" y="72097"/>
                  <a:pt x="3499391" y="60381"/>
                </a:cubicBezTo>
                <a:cubicBezTo>
                  <a:pt x="3492263" y="53254"/>
                  <a:pt x="3485377" y="44474"/>
                  <a:pt x="3478730" y="34041"/>
                </a:cubicBezTo>
                <a:cubicBezTo>
                  <a:pt x="3473745" y="26217"/>
                  <a:pt x="3474374" y="22121"/>
                  <a:pt x="3480617" y="21754"/>
                </a:cubicBezTo>
                <a:close/>
                <a:moveTo>
                  <a:pt x="4681151" y="19369"/>
                </a:moveTo>
                <a:cubicBezTo>
                  <a:pt x="4687959" y="18455"/>
                  <a:pt x="4695731" y="20291"/>
                  <a:pt x="4704469" y="24878"/>
                </a:cubicBezTo>
                <a:cubicBezTo>
                  <a:pt x="4716121" y="30994"/>
                  <a:pt x="4725327" y="36856"/>
                  <a:pt x="4732089" y="42463"/>
                </a:cubicBezTo>
                <a:cubicBezTo>
                  <a:pt x="4738850" y="48070"/>
                  <a:pt x="4740409" y="53379"/>
                  <a:pt x="4736767" y="58391"/>
                </a:cubicBezTo>
                <a:cubicBezTo>
                  <a:pt x="4733125" y="63403"/>
                  <a:pt x="4730866" y="73767"/>
                  <a:pt x="4729991" y="89484"/>
                </a:cubicBezTo>
                <a:cubicBezTo>
                  <a:pt x="4729117" y="105201"/>
                  <a:pt x="4729579" y="131913"/>
                  <a:pt x="4731379" y="169621"/>
                </a:cubicBezTo>
                <a:cubicBezTo>
                  <a:pt x="4733179" y="207329"/>
                  <a:pt x="4734763" y="235840"/>
                  <a:pt x="4736133" y="255157"/>
                </a:cubicBezTo>
                <a:cubicBezTo>
                  <a:pt x="4737502" y="274473"/>
                  <a:pt x="4733354" y="291161"/>
                  <a:pt x="4723689" y="305222"/>
                </a:cubicBezTo>
                <a:cubicBezTo>
                  <a:pt x="4714023" y="319283"/>
                  <a:pt x="4705793" y="319756"/>
                  <a:pt x="4698995" y="306642"/>
                </a:cubicBezTo>
                <a:cubicBezTo>
                  <a:pt x="4692198" y="293528"/>
                  <a:pt x="4682156" y="280453"/>
                  <a:pt x="4668870" y="267418"/>
                </a:cubicBezTo>
                <a:cubicBezTo>
                  <a:pt x="4655583" y="254382"/>
                  <a:pt x="4656839" y="250113"/>
                  <a:pt x="4672634" y="254608"/>
                </a:cubicBezTo>
                <a:cubicBezTo>
                  <a:pt x="4688430" y="259104"/>
                  <a:pt x="4697206" y="259491"/>
                  <a:pt x="4698963" y="255770"/>
                </a:cubicBezTo>
                <a:cubicBezTo>
                  <a:pt x="4700719" y="252048"/>
                  <a:pt x="4701820" y="242648"/>
                  <a:pt x="4702265" y="227570"/>
                </a:cubicBezTo>
                <a:cubicBezTo>
                  <a:pt x="4702709" y="212491"/>
                  <a:pt x="4701820" y="181161"/>
                  <a:pt x="4699597" y="133580"/>
                </a:cubicBezTo>
                <a:cubicBezTo>
                  <a:pt x="4697375" y="86000"/>
                  <a:pt x="4694148" y="60094"/>
                  <a:pt x="4689917" y="55864"/>
                </a:cubicBezTo>
                <a:cubicBezTo>
                  <a:pt x="4685687" y="51633"/>
                  <a:pt x="4678991" y="49307"/>
                  <a:pt x="4669827" y="48884"/>
                </a:cubicBezTo>
                <a:cubicBezTo>
                  <a:pt x="4660663" y="48461"/>
                  <a:pt x="4645975" y="49375"/>
                  <a:pt x="4625763" y="51626"/>
                </a:cubicBezTo>
                <a:cubicBezTo>
                  <a:pt x="4605551" y="53878"/>
                  <a:pt x="4575526" y="57126"/>
                  <a:pt x="4535689" y="61370"/>
                </a:cubicBezTo>
                <a:cubicBezTo>
                  <a:pt x="4536563" y="124654"/>
                  <a:pt x="4536553" y="172593"/>
                  <a:pt x="4535657" y="205188"/>
                </a:cubicBezTo>
                <a:cubicBezTo>
                  <a:pt x="4534760" y="237784"/>
                  <a:pt x="4531527" y="262746"/>
                  <a:pt x="4525955" y="280076"/>
                </a:cubicBezTo>
                <a:cubicBezTo>
                  <a:pt x="4520384" y="297407"/>
                  <a:pt x="4513841" y="298927"/>
                  <a:pt x="4506327" y="284637"/>
                </a:cubicBezTo>
                <a:cubicBezTo>
                  <a:pt x="4498813" y="270347"/>
                  <a:pt x="4496407" y="259244"/>
                  <a:pt x="4499111" y="251328"/>
                </a:cubicBezTo>
                <a:cubicBezTo>
                  <a:pt x="4501813" y="243412"/>
                  <a:pt x="4504513" y="227308"/>
                  <a:pt x="4507209" y="203016"/>
                </a:cubicBezTo>
                <a:cubicBezTo>
                  <a:pt x="4509905" y="178723"/>
                  <a:pt x="4511253" y="149606"/>
                  <a:pt x="4511253" y="115662"/>
                </a:cubicBezTo>
                <a:cubicBezTo>
                  <a:pt x="4511253" y="81490"/>
                  <a:pt x="4508553" y="59660"/>
                  <a:pt x="4503155" y="50174"/>
                </a:cubicBezTo>
                <a:cubicBezTo>
                  <a:pt x="4497755" y="40688"/>
                  <a:pt x="4498856" y="36418"/>
                  <a:pt x="4506457" y="37365"/>
                </a:cubicBezTo>
                <a:cubicBezTo>
                  <a:pt x="4514057" y="38311"/>
                  <a:pt x="4520467" y="39437"/>
                  <a:pt x="4525687" y="40742"/>
                </a:cubicBezTo>
                <a:cubicBezTo>
                  <a:pt x="4530906" y="42047"/>
                  <a:pt x="4544267" y="41821"/>
                  <a:pt x="4565771" y="40064"/>
                </a:cubicBezTo>
                <a:cubicBezTo>
                  <a:pt x="4587274" y="38308"/>
                  <a:pt x="4608745" y="35640"/>
                  <a:pt x="4630183" y="32062"/>
                </a:cubicBezTo>
                <a:cubicBezTo>
                  <a:pt x="4651622" y="28485"/>
                  <a:pt x="4666450" y="24864"/>
                  <a:pt x="4674667" y="21200"/>
                </a:cubicBezTo>
                <a:cubicBezTo>
                  <a:pt x="4676721" y="20284"/>
                  <a:pt x="4678883" y="19673"/>
                  <a:pt x="4681151" y="19369"/>
                </a:cubicBezTo>
                <a:close/>
                <a:moveTo>
                  <a:pt x="189209" y="12808"/>
                </a:moveTo>
                <a:cubicBezTo>
                  <a:pt x="192316" y="12817"/>
                  <a:pt x="195948" y="13660"/>
                  <a:pt x="200107" y="15338"/>
                </a:cubicBezTo>
                <a:cubicBezTo>
                  <a:pt x="208424" y="18694"/>
                  <a:pt x="216240" y="23336"/>
                  <a:pt x="223553" y="29266"/>
                </a:cubicBezTo>
                <a:cubicBezTo>
                  <a:pt x="230867" y="35196"/>
                  <a:pt x="231179" y="40555"/>
                  <a:pt x="224489" y="45345"/>
                </a:cubicBezTo>
                <a:cubicBezTo>
                  <a:pt x="217799" y="50135"/>
                  <a:pt x="210791" y="58237"/>
                  <a:pt x="203463" y="69652"/>
                </a:cubicBezTo>
                <a:cubicBezTo>
                  <a:pt x="213372" y="81038"/>
                  <a:pt x="211873" y="87290"/>
                  <a:pt x="198967" y="88409"/>
                </a:cubicBezTo>
                <a:cubicBezTo>
                  <a:pt x="186061" y="89527"/>
                  <a:pt x="168666" y="91571"/>
                  <a:pt x="146783" y="94539"/>
                </a:cubicBezTo>
                <a:cubicBezTo>
                  <a:pt x="158485" y="96905"/>
                  <a:pt x="163884" y="100602"/>
                  <a:pt x="162980" y="105628"/>
                </a:cubicBezTo>
                <a:cubicBezTo>
                  <a:pt x="162077" y="110654"/>
                  <a:pt x="160729" y="117570"/>
                  <a:pt x="158936" y="126374"/>
                </a:cubicBezTo>
                <a:cubicBezTo>
                  <a:pt x="184634" y="122947"/>
                  <a:pt x="200218" y="119391"/>
                  <a:pt x="205689" y="115705"/>
                </a:cubicBezTo>
                <a:cubicBezTo>
                  <a:pt x="211160" y="112020"/>
                  <a:pt x="217513" y="112095"/>
                  <a:pt x="224747" y="115931"/>
                </a:cubicBezTo>
                <a:cubicBezTo>
                  <a:pt x="231982" y="119767"/>
                  <a:pt x="238793" y="123890"/>
                  <a:pt x="245182" y="128300"/>
                </a:cubicBezTo>
                <a:cubicBezTo>
                  <a:pt x="251571" y="132709"/>
                  <a:pt x="251911" y="137341"/>
                  <a:pt x="246204" y="142195"/>
                </a:cubicBezTo>
                <a:cubicBezTo>
                  <a:pt x="240496" y="147049"/>
                  <a:pt x="233004" y="158898"/>
                  <a:pt x="223725" y="177741"/>
                </a:cubicBezTo>
                <a:cubicBezTo>
                  <a:pt x="231813" y="190404"/>
                  <a:pt x="229985" y="196735"/>
                  <a:pt x="218240" y="196735"/>
                </a:cubicBezTo>
                <a:cubicBezTo>
                  <a:pt x="209579" y="196735"/>
                  <a:pt x="188850" y="198843"/>
                  <a:pt x="156054" y="203059"/>
                </a:cubicBezTo>
                <a:lnTo>
                  <a:pt x="154871" y="242466"/>
                </a:lnTo>
                <a:cubicBezTo>
                  <a:pt x="176840" y="238207"/>
                  <a:pt x="197038" y="234141"/>
                  <a:pt x="215465" y="230269"/>
                </a:cubicBezTo>
                <a:cubicBezTo>
                  <a:pt x="208568" y="222683"/>
                  <a:pt x="204144" y="215621"/>
                  <a:pt x="202194" y="209082"/>
                </a:cubicBezTo>
                <a:cubicBezTo>
                  <a:pt x="200243" y="202542"/>
                  <a:pt x="209048" y="204181"/>
                  <a:pt x="228608" y="213997"/>
                </a:cubicBezTo>
                <a:cubicBezTo>
                  <a:pt x="248168" y="223813"/>
                  <a:pt x="261465" y="233887"/>
                  <a:pt x="268499" y="244219"/>
                </a:cubicBezTo>
                <a:cubicBezTo>
                  <a:pt x="275533" y="254551"/>
                  <a:pt x="278458" y="264965"/>
                  <a:pt x="277275" y="275462"/>
                </a:cubicBezTo>
                <a:cubicBezTo>
                  <a:pt x="276092" y="285959"/>
                  <a:pt x="269958" y="287189"/>
                  <a:pt x="258873" y="279151"/>
                </a:cubicBezTo>
                <a:cubicBezTo>
                  <a:pt x="247788" y="271114"/>
                  <a:pt x="236001" y="259387"/>
                  <a:pt x="223510" y="243971"/>
                </a:cubicBezTo>
                <a:cubicBezTo>
                  <a:pt x="154391" y="264248"/>
                  <a:pt x="111646" y="276957"/>
                  <a:pt x="95277" y="282098"/>
                </a:cubicBezTo>
                <a:cubicBezTo>
                  <a:pt x="78907" y="287239"/>
                  <a:pt x="66991" y="291169"/>
                  <a:pt x="59526" y="293886"/>
                </a:cubicBezTo>
                <a:cubicBezTo>
                  <a:pt x="52062" y="296604"/>
                  <a:pt x="43340" y="291868"/>
                  <a:pt x="33359" y="279678"/>
                </a:cubicBezTo>
                <a:cubicBezTo>
                  <a:pt x="23378" y="267489"/>
                  <a:pt x="25164" y="261395"/>
                  <a:pt x="38715" y="261395"/>
                </a:cubicBezTo>
                <a:cubicBezTo>
                  <a:pt x="49270" y="261395"/>
                  <a:pt x="64520" y="259842"/>
                  <a:pt x="84468" y="256738"/>
                </a:cubicBezTo>
                <a:cubicBezTo>
                  <a:pt x="104415" y="253633"/>
                  <a:pt x="120634" y="250518"/>
                  <a:pt x="133124" y="247392"/>
                </a:cubicBezTo>
                <a:lnTo>
                  <a:pt x="133124" y="204823"/>
                </a:lnTo>
                <a:cubicBezTo>
                  <a:pt x="121781" y="206629"/>
                  <a:pt x="109427" y="208322"/>
                  <a:pt x="96062" y="209899"/>
                </a:cubicBezTo>
                <a:cubicBezTo>
                  <a:pt x="92075" y="221816"/>
                  <a:pt x="86981" y="222924"/>
                  <a:pt x="80779" y="213222"/>
                </a:cubicBezTo>
                <a:cubicBezTo>
                  <a:pt x="74576" y="203521"/>
                  <a:pt x="69013" y="192167"/>
                  <a:pt x="64087" y="179161"/>
                </a:cubicBezTo>
                <a:cubicBezTo>
                  <a:pt x="59161" y="166154"/>
                  <a:pt x="54138" y="155456"/>
                  <a:pt x="49019" y="147067"/>
                </a:cubicBezTo>
                <a:cubicBezTo>
                  <a:pt x="43899" y="138678"/>
                  <a:pt x="48302" y="135384"/>
                  <a:pt x="62226" y="137183"/>
                </a:cubicBezTo>
                <a:cubicBezTo>
                  <a:pt x="76150" y="138983"/>
                  <a:pt x="99783" y="136993"/>
                  <a:pt x="133124" y="131214"/>
                </a:cubicBezTo>
                <a:cubicBezTo>
                  <a:pt x="133124" y="115153"/>
                  <a:pt x="131833" y="103695"/>
                  <a:pt x="129252" y="96841"/>
                </a:cubicBezTo>
                <a:lnTo>
                  <a:pt x="112388" y="100412"/>
                </a:lnTo>
                <a:cubicBezTo>
                  <a:pt x="109620" y="110636"/>
                  <a:pt x="105014" y="111536"/>
                  <a:pt x="98568" y="103111"/>
                </a:cubicBezTo>
                <a:cubicBezTo>
                  <a:pt x="92122" y="94686"/>
                  <a:pt x="86913" y="84953"/>
                  <a:pt x="82940" y="73911"/>
                </a:cubicBezTo>
                <a:cubicBezTo>
                  <a:pt x="78968" y="62869"/>
                  <a:pt x="74189" y="54128"/>
                  <a:pt x="68604" y="47690"/>
                </a:cubicBezTo>
                <a:cubicBezTo>
                  <a:pt x="63018" y="41251"/>
                  <a:pt x="63621" y="37687"/>
                  <a:pt x="70411" y="36999"/>
                </a:cubicBezTo>
                <a:cubicBezTo>
                  <a:pt x="77201" y="36311"/>
                  <a:pt x="82822" y="35963"/>
                  <a:pt x="87275" y="35956"/>
                </a:cubicBezTo>
                <a:cubicBezTo>
                  <a:pt x="91727" y="35949"/>
                  <a:pt x="100773" y="35289"/>
                  <a:pt x="114410" y="33977"/>
                </a:cubicBezTo>
                <a:cubicBezTo>
                  <a:pt x="128048" y="32665"/>
                  <a:pt x="141606" y="30051"/>
                  <a:pt x="155086" y="26136"/>
                </a:cubicBezTo>
                <a:cubicBezTo>
                  <a:pt x="168566" y="22222"/>
                  <a:pt x="177360" y="18604"/>
                  <a:pt x="181468" y="15284"/>
                </a:cubicBezTo>
                <a:cubicBezTo>
                  <a:pt x="183523" y="13625"/>
                  <a:pt x="186103" y="12799"/>
                  <a:pt x="189209" y="12808"/>
                </a:cubicBezTo>
                <a:close/>
                <a:moveTo>
                  <a:pt x="438405" y="12789"/>
                </a:moveTo>
                <a:cubicBezTo>
                  <a:pt x="441793" y="11954"/>
                  <a:pt x="447436" y="13295"/>
                  <a:pt x="455334" y="16812"/>
                </a:cubicBezTo>
                <a:cubicBezTo>
                  <a:pt x="471129" y="23846"/>
                  <a:pt x="476891" y="30091"/>
                  <a:pt x="472617" y="35547"/>
                </a:cubicBezTo>
                <a:cubicBezTo>
                  <a:pt x="468344" y="41004"/>
                  <a:pt x="464719" y="46460"/>
                  <a:pt x="461744" y="51917"/>
                </a:cubicBezTo>
                <a:cubicBezTo>
                  <a:pt x="458768" y="57373"/>
                  <a:pt x="452835" y="66898"/>
                  <a:pt x="443944" y="80493"/>
                </a:cubicBezTo>
                <a:cubicBezTo>
                  <a:pt x="454355" y="80593"/>
                  <a:pt x="462023" y="78819"/>
                  <a:pt x="466949" y="75169"/>
                </a:cubicBezTo>
                <a:cubicBezTo>
                  <a:pt x="471875" y="71520"/>
                  <a:pt x="477321" y="71154"/>
                  <a:pt x="483286" y="74072"/>
                </a:cubicBezTo>
                <a:cubicBezTo>
                  <a:pt x="489252" y="76990"/>
                  <a:pt x="494984" y="80726"/>
                  <a:pt x="500484" y="85279"/>
                </a:cubicBezTo>
                <a:cubicBezTo>
                  <a:pt x="505983" y="89832"/>
                  <a:pt x="505876" y="94267"/>
                  <a:pt x="500161" y="98583"/>
                </a:cubicBezTo>
                <a:cubicBezTo>
                  <a:pt x="494447" y="102900"/>
                  <a:pt x="487352" y="113529"/>
                  <a:pt x="478877" y="130472"/>
                </a:cubicBezTo>
                <a:cubicBezTo>
                  <a:pt x="470402" y="147415"/>
                  <a:pt x="458370" y="164824"/>
                  <a:pt x="442782" y="182699"/>
                </a:cubicBezTo>
                <a:cubicBezTo>
                  <a:pt x="427195" y="200574"/>
                  <a:pt x="409965" y="213455"/>
                  <a:pt x="391093" y="221343"/>
                </a:cubicBezTo>
                <a:cubicBezTo>
                  <a:pt x="372221" y="229230"/>
                  <a:pt x="368755" y="227735"/>
                  <a:pt x="380693" y="216858"/>
                </a:cubicBezTo>
                <a:cubicBezTo>
                  <a:pt x="392631" y="205981"/>
                  <a:pt x="406459" y="191164"/>
                  <a:pt x="422176" y="172407"/>
                </a:cubicBezTo>
                <a:cubicBezTo>
                  <a:pt x="413944" y="168090"/>
                  <a:pt x="407613" y="161960"/>
                  <a:pt x="403182" y="154015"/>
                </a:cubicBezTo>
                <a:cubicBezTo>
                  <a:pt x="398751" y="146071"/>
                  <a:pt x="398909" y="141503"/>
                  <a:pt x="403655" y="140313"/>
                </a:cubicBezTo>
                <a:cubicBezTo>
                  <a:pt x="408402" y="139123"/>
                  <a:pt x="415134" y="140525"/>
                  <a:pt x="423853" y="144518"/>
                </a:cubicBezTo>
                <a:cubicBezTo>
                  <a:pt x="432572" y="148512"/>
                  <a:pt x="436896" y="152366"/>
                  <a:pt x="436824" y="156080"/>
                </a:cubicBezTo>
                <a:cubicBezTo>
                  <a:pt x="436580" y="152294"/>
                  <a:pt x="438896" y="147110"/>
                  <a:pt x="443772" y="140528"/>
                </a:cubicBezTo>
                <a:cubicBezTo>
                  <a:pt x="437577" y="137890"/>
                  <a:pt x="431529" y="132627"/>
                  <a:pt x="425628" y="124740"/>
                </a:cubicBezTo>
                <a:cubicBezTo>
                  <a:pt x="419727" y="116853"/>
                  <a:pt x="420856" y="112909"/>
                  <a:pt x="429016" y="112909"/>
                </a:cubicBezTo>
                <a:cubicBezTo>
                  <a:pt x="435985" y="112909"/>
                  <a:pt x="441359" y="113719"/>
                  <a:pt x="445138" y="115340"/>
                </a:cubicBezTo>
                <a:cubicBezTo>
                  <a:pt x="448916" y="116960"/>
                  <a:pt x="451788" y="119290"/>
                  <a:pt x="453753" y="122331"/>
                </a:cubicBezTo>
                <a:cubicBezTo>
                  <a:pt x="458858" y="112981"/>
                  <a:pt x="462070" y="105947"/>
                  <a:pt x="463389" y="101229"/>
                </a:cubicBezTo>
                <a:cubicBezTo>
                  <a:pt x="464709" y="96511"/>
                  <a:pt x="463970" y="94815"/>
                  <a:pt x="461174" y="96142"/>
                </a:cubicBezTo>
                <a:cubicBezTo>
                  <a:pt x="458377" y="97468"/>
                  <a:pt x="454990" y="98594"/>
                  <a:pt x="451010" y="99519"/>
                </a:cubicBezTo>
                <a:cubicBezTo>
                  <a:pt x="447031" y="100444"/>
                  <a:pt x="442073" y="99551"/>
                  <a:pt x="436136" y="96841"/>
                </a:cubicBezTo>
                <a:cubicBezTo>
                  <a:pt x="434358" y="100440"/>
                  <a:pt x="430274" y="105886"/>
                  <a:pt x="423886" y="113178"/>
                </a:cubicBezTo>
                <a:cubicBezTo>
                  <a:pt x="417497" y="120470"/>
                  <a:pt x="407968" y="127669"/>
                  <a:pt x="395298" y="134774"/>
                </a:cubicBezTo>
                <a:cubicBezTo>
                  <a:pt x="382629" y="141880"/>
                  <a:pt x="378994" y="141353"/>
                  <a:pt x="384393" y="133193"/>
                </a:cubicBezTo>
                <a:cubicBezTo>
                  <a:pt x="389792" y="125034"/>
                  <a:pt x="395904" y="116089"/>
                  <a:pt x="402730" y="106359"/>
                </a:cubicBezTo>
                <a:cubicBezTo>
                  <a:pt x="409556" y="96629"/>
                  <a:pt x="417203" y="82701"/>
                  <a:pt x="425671" y="64575"/>
                </a:cubicBezTo>
                <a:cubicBezTo>
                  <a:pt x="434139" y="46449"/>
                  <a:pt x="437251" y="32199"/>
                  <a:pt x="435006" y="21824"/>
                </a:cubicBezTo>
                <a:cubicBezTo>
                  <a:pt x="433884" y="16636"/>
                  <a:pt x="435017" y="13625"/>
                  <a:pt x="438405" y="12789"/>
                </a:cubicBezTo>
                <a:close/>
                <a:moveTo>
                  <a:pt x="3229249" y="10377"/>
                </a:moveTo>
                <a:cubicBezTo>
                  <a:pt x="3231904" y="10164"/>
                  <a:pt x="3234560" y="10427"/>
                  <a:pt x="3237216" y="11165"/>
                </a:cubicBezTo>
                <a:cubicBezTo>
                  <a:pt x="3242529" y="12642"/>
                  <a:pt x="3249595" y="16227"/>
                  <a:pt x="3258415" y="21920"/>
                </a:cubicBezTo>
                <a:cubicBezTo>
                  <a:pt x="3267234" y="27613"/>
                  <a:pt x="3269955" y="32690"/>
                  <a:pt x="3266578" y="37150"/>
                </a:cubicBezTo>
                <a:cubicBezTo>
                  <a:pt x="3263201" y="41609"/>
                  <a:pt x="3260225" y="46836"/>
                  <a:pt x="3257651" y="52831"/>
                </a:cubicBezTo>
                <a:cubicBezTo>
                  <a:pt x="3255077" y="58825"/>
                  <a:pt x="3251502" y="70286"/>
                  <a:pt x="3246928" y="87215"/>
                </a:cubicBezTo>
                <a:cubicBezTo>
                  <a:pt x="3242354" y="104144"/>
                  <a:pt x="3237621" y="114257"/>
                  <a:pt x="3232731" y="117555"/>
                </a:cubicBezTo>
                <a:cubicBezTo>
                  <a:pt x="3227841" y="120854"/>
                  <a:pt x="3223740" y="119348"/>
                  <a:pt x="3220427" y="113038"/>
                </a:cubicBezTo>
                <a:cubicBezTo>
                  <a:pt x="3210805" y="114845"/>
                  <a:pt x="3194579" y="117376"/>
                  <a:pt x="3171749" y="120631"/>
                </a:cubicBezTo>
                <a:cubicBezTo>
                  <a:pt x="3171749" y="125177"/>
                  <a:pt x="3169469" y="128425"/>
                  <a:pt x="3164909" y="130375"/>
                </a:cubicBezTo>
                <a:cubicBezTo>
                  <a:pt x="3160349" y="132326"/>
                  <a:pt x="3156499" y="126504"/>
                  <a:pt x="3153358" y="112909"/>
                </a:cubicBezTo>
                <a:cubicBezTo>
                  <a:pt x="3150218" y="99314"/>
                  <a:pt x="3146679" y="84992"/>
                  <a:pt x="3142743" y="69942"/>
                </a:cubicBezTo>
                <a:cubicBezTo>
                  <a:pt x="3138806" y="54892"/>
                  <a:pt x="3134533" y="43438"/>
                  <a:pt x="3129923" y="35579"/>
                </a:cubicBezTo>
                <a:cubicBezTo>
                  <a:pt x="3125312" y="27721"/>
                  <a:pt x="3126987" y="24261"/>
                  <a:pt x="3134945" y="25201"/>
                </a:cubicBezTo>
                <a:cubicBezTo>
                  <a:pt x="3142904" y="26140"/>
                  <a:pt x="3148497" y="26592"/>
                  <a:pt x="3151723" y="26556"/>
                </a:cubicBezTo>
                <a:cubicBezTo>
                  <a:pt x="3154950" y="26520"/>
                  <a:pt x="3166024" y="24742"/>
                  <a:pt x="3184946" y="21221"/>
                </a:cubicBezTo>
                <a:cubicBezTo>
                  <a:pt x="3203868" y="17701"/>
                  <a:pt x="3215982" y="14775"/>
                  <a:pt x="3221288" y="12445"/>
                </a:cubicBezTo>
                <a:cubicBezTo>
                  <a:pt x="3223941" y="11280"/>
                  <a:pt x="3226594" y="10591"/>
                  <a:pt x="3229249" y="10377"/>
                </a:cubicBezTo>
                <a:close/>
                <a:moveTo>
                  <a:pt x="1267099" y="10377"/>
                </a:moveTo>
                <a:cubicBezTo>
                  <a:pt x="1269754" y="10164"/>
                  <a:pt x="1272410" y="10427"/>
                  <a:pt x="1275066" y="11165"/>
                </a:cubicBezTo>
                <a:cubicBezTo>
                  <a:pt x="1280379" y="12642"/>
                  <a:pt x="1287445" y="16227"/>
                  <a:pt x="1296265" y="21920"/>
                </a:cubicBezTo>
                <a:cubicBezTo>
                  <a:pt x="1305084" y="27613"/>
                  <a:pt x="1307805" y="32690"/>
                  <a:pt x="1304428" y="37150"/>
                </a:cubicBezTo>
                <a:cubicBezTo>
                  <a:pt x="1301051" y="41609"/>
                  <a:pt x="1298075" y="46836"/>
                  <a:pt x="1295501" y="52831"/>
                </a:cubicBezTo>
                <a:cubicBezTo>
                  <a:pt x="1292927" y="58825"/>
                  <a:pt x="1289353" y="70286"/>
                  <a:pt x="1284778" y="87215"/>
                </a:cubicBezTo>
                <a:cubicBezTo>
                  <a:pt x="1280204" y="104144"/>
                  <a:pt x="1275471" y="114257"/>
                  <a:pt x="1270581" y="117555"/>
                </a:cubicBezTo>
                <a:cubicBezTo>
                  <a:pt x="1265691" y="120854"/>
                  <a:pt x="1261590" y="119348"/>
                  <a:pt x="1258277" y="113038"/>
                </a:cubicBezTo>
                <a:cubicBezTo>
                  <a:pt x="1248655" y="114845"/>
                  <a:pt x="1232429" y="117376"/>
                  <a:pt x="1209600" y="120631"/>
                </a:cubicBezTo>
                <a:cubicBezTo>
                  <a:pt x="1209600" y="125177"/>
                  <a:pt x="1207319" y="128425"/>
                  <a:pt x="1202759" y="130375"/>
                </a:cubicBezTo>
                <a:cubicBezTo>
                  <a:pt x="1198199" y="132326"/>
                  <a:pt x="1194349" y="126504"/>
                  <a:pt x="1191208" y="112909"/>
                </a:cubicBezTo>
                <a:cubicBezTo>
                  <a:pt x="1188068" y="99314"/>
                  <a:pt x="1184529" y="84992"/>
                  <a:pt x="1180593" y="69942"/>
                </a:cubicBezTo>
                <a:cubicBezTo>
                  <a:pt x="1176657" y="54892"/>
                  <a:pt x="1172383" y="43438"/>
                  <a:pt x="1167773" y="35579"/>
                </a:cubicBezTo>
                <a:cubicBezTo>
                  <a:pt x="1163162" y="27721"/>
                  <a:pt x="1164837" y="24261"/>
                  <a:pt x="1172795" y="25201"/>
                </a:cubicBezTo>
                <a:cubicBezTo>
                  <a:pt x="1180754" y="26140"/>
                  <a:pt x="1186347" y="26592"/>
                  <a:pt x="1189573" y="26556"/>
                </a:cubicBezTo>
                <a:cubicBezTo>
                  <a:pt x="1192800" y="26520"/>
                  <a:pt x="1203874" y="24742"/>
                  <a:pt x="1222796" y="21221"/>
                </a:cubicBezTo>
                <a:cubicBezTo>
                  <a:pt x="1241718" y="17701"/>
                  <a:pt x="1253832" y="14775"/>
                  <a:pt x="1259138" y="12445"/>
                </a:cubicBezTo>
                <a:cubicBezTo>
                  <a:pt x="1261791" y="11280"/>
                  <a:pt x="1264445" y="10591"/>
                  <a:pt x="1267099" y="10377"/>
                </a:cubicBezTo>
                <a:close/>
                <a:moveTo>
                  <a:pt x="2766136" y="7707"/>
                </a:moveTo>
                <a:cubicBezTo>
                  <a:pt x="2767736" y="7808"/>
                  <a:pt x="2769659" y="8337"/>
                  <a:pt x="2771905" y="9294"/>
                </a:cubicBezTo>
                <a:cubicBezTo>
                  <a:pt x="2780889" y="13123"/>
                  <a:pt x="2788565" y="17765"/>
                  <a:pt x="2794932" y="23222"/>
                </a:cubicBezTo>
                <a:cubicBezTo>
                  <a:pt x="2801299" y="28678"/>
                  <a:pt x="2802288" y="33109"/>
                  <a:pt x="2797900" y="36515"/>
                </a:cubicBezTo>
                <a:cubicBezTo>
                  <a:pt x="2793512" y="39921"/>
                  <a:pt x="2788690" y="46446"/>
                  <a:pt x="2783435" y="56090"/>
                </a:cubicBezTo>
                <a:cubicBezTo>
                  <a:pt x="2778179" y="65733"/>
                  <a:pt x="2768101" y="82701"/>
                  <a:pt x="2753202" y="106994"/>
                </a:cubicBezTo>
                <a:cubicBezTo>
                  <a:pt x="2765793" y="113820"/>
                  <a:pt x="2771862" y="121341"/>
                  <a:pt x="2771410" y="129558"/>
                </a:cubicBezTo>
                <a:cubicBezTo>
                  <a:pt x="2770959" y="137775"/>
                  <a:pt x="2770733" y="153391"/>
                  <a:pt x="2770733" y="176407"/>
                </a:cubicBezTo>
                <a:cubicBezTo>
                  <a:pt x="2770733" y="196168"/>
                  <a:pt x="2770500" y="216556"/>
                  <a:pt x="2770034" y="237572"/>
                </a:cubicBezTo>
                <a:cubicBezTo>
                  <a:pt x="2769568" y="258588"/>
                  <a:pt x="2767202" y="274132"/>
                  <a:pt x="2762935" y="284206"/>
                </a:cubicBezTo>
                <a:cubicBezTo>
                  <a:pt x="2758669" y="294280"/>
                  <a:pt x="2753026" y="293571"/>
                  <a:pt x="2746007" y="282077"/>
                </a:cubicBezTo>
                <a:cubicBezTo>
                  <a:pt x="2738987" y="270583"/>
                  <a:pt x="2736603" y="259534"/>
                  <a:pt x="2738854" y="248929"/>
                </a:cubicBezTo>
                <a:cubicBezTo>
                  <a:pt x="2741106" y="238325"/>
                  <a:pt x="2743357" y="224910"/>
                  <a:pt x="2745609" y="208684"/>
                </a:cubicBezTo>
                <a:cubicBezTo>
                  <a:pt x="2747860" y="192458"/>
                  <a:pt x="2748548" y="174375"/>
                  <a:pt x="2747674" y="154435"/>
                </a:cubicBezTo>
                <a:cubicBezTo>
                  <a:pt x="2746799" y="134495"/>
                  <a:pt x="2745207" y="122947"/>
                  <a:pt x="2742898" y="119792"/>
                </a:cubicBezTo>
                <a:cubicBezTo>
                  <a:pt x="2728142" y="139869"/>
                  <a:pt x="2711070" y="155460"/>
                  <a:pt x="2691682" y="166566"/>
                </a:cubicBezTo>
                <a:cubicBezTo>
                  <a:pt x="2672294" y="177673"/>
                  <a:pt x="2669441" y="174895"/>
                  <a:pt x="2683121" y="158231"/>
                </a:cubicBezTo>
                <a:cubicBezTo>
                  <a:pt x="2696802" y="141568"/>
                  <a:pt x="2708980" y="125672"/>
                  <a:pt x="2719656" y="110543"/>
                </a:cubicBezTo>
                <a:cubicBezTo>
                  <a:pt x="2730333" y="95414"/>
                  <a:pt x="2740138" y="78736"/>
                  <a:pt x="2749072" y="60510"/>
                </a:cubicBezTo>
                <a:cubicBezTo>
                  <a:pt x="2758006" y="42283"/>
                  <a:pt x="2761799" y="28234"/>
                  <a:pt x="2760451" y="18360"/>
                </a:cubicBezTo>
                <a:cubicBezTo>
                  <a:pt x="2759440" y="10955"/>
                  <a:pt x="2761335" y="7404"/>
                  <a:pt x="2766136" y="7707"/>
                </a:cubicBezTo>
                <a:close/>
                <a:moveTo>
                  <a:pt x="524388" y="7207"/>
                </a:moveTo>
                <a:cubicBezTo>
                  <a:pt x="527264" y="7571"/>
                  <a:pt x="530790" y="8371"/>
                  <a:pt x="534965" y="9606"/>
                </a:cubicBezTo>
                <a:cubicBezTo>
                  <a:pt x="551664" y="14546"/>
                  <a:pt x="558648" y="20583"/>
                  <a:pt x="555916" y="27717"/>
                </a:cubicBezTo>
                <a:cubicBezTo>
                  <a:pt x="553184" y="34852"/>
                  <a:pt x="551600" y="43678"/>
                  <a:pt x="551162" y="54197"/>
                </a:cubicBezTo>
                <a:cubicBezTo>
                  <a:pt x="550725" y="64715"/>
                  <a:pt x="550076" y="78428"/>
                  <a:pt x="549215" y="95335"/>
                </a:cubicBezTo>
                <a:cubicBezTo>
                  <a:pt x="556443" y="93643"/>
                  <a:pt x="563047" y="91876"/>
                  <a:pt x="569026" y="90033"/>
                </a:cubicBezTo>
                <a:cubicBezTo>
                  <a:pt x="575006" y="88190"/>
                  <a:pt x="582119" y="87269"/>
                  <a:pt x="590365" y="87269"/>
                </a:cubicBezTo>
                <a:cubicBezTo>
                  <a:pt x="604332" y="92460"/>
                  <a:pt x="607982" y="97558"/>
                  <a:pt x="601313" y="102563"/>
                </a:cubicBezTo>
                <a:cubicBezTo>
                  <a:pt x="594645" y="107567"/>
                  <a:pt x="583008" y="112371"/>
                  <a:pt x="566402" y="116974"/>
                </a:cubicBezTo>
                <a:lnTo>
                  <a:pt x="548721" y="121664"/>
                </a:lnTo>
                <a:cubicBezTo>
                  <a:pt x="548161" y="125034"/>
                  <a:pt x="547882" y="127765"/>
                  <a:pt x="547882" y="129859"/>
                </a:cubicBezTo>
                <a:cubicBezTo>
                  <a:pt x="557203" y="140026"/>
                  <a:pt x="568729" y="150204"/>
                  <a:pt x="582460" y="160393"/>
                </a:cubicBezTo>
                <a:cubicBezTo>
                  <a:pt x="596190" y="170582"/>
                  <a:pt x="608727" y="177856"/>
                  <a:pt x="620070" y="182215"/>
                </a:cubicBezTo>
                <a:cubicBezTo>
                  <a:pt x="631414" y="186575"/>
                  <a:pt x="642688" y="190880"/>
                  <a:pt x="653895" y="195132"/>
                </a:cubicBezTo>
                <a:cubicBezTo>
                  <a:pt x="665102" y="199384"/>
                  <a:pt x="661474" y="202740"/>
                  <a:pt x="643011" y="205199"/>
                </a:cubicBezTo>
                <a:cubicBezTo>
                  <a:pt x="624548" y="207658"/>
                  <a:pt x="609975" y="208408"/>
                  <a:pt x="599291" y="207447"/>
                </a:cubicBezTo>
                <a:cubicBezTo>
                  <a:pt x="588608" y="206486"/>
                  <a:pt x="579412" y="200467"/>
                  <a:pt x="571705" y="189389"/>
                </a:cubicBezTo>
                <a:cubicBezTo>
                  <a:pt x="563997" y="178311"/>
                  <a:pt x="554844" y="163659"/>
                  <a:pt x="544247" y="145433"/>
                </a:cubicBezTo>
                <a:cubicBezTo>
                  <a:pt x="541895" y="158497"/>
                  <a:pt x="534617" y="171363"/>
                  <a:pt x="522414" y="184033"/>
                </a:cubicBezTo>
                <a:cubicBezTo>
                  <a:pt x="510210" y="196702"/>
                  <a:pt x="495404" y="205134"/>
                  <a:pt x="477995" y="209329"/>
                </a:cubicBezTo>
                <a:cubicBezTo>
                  <a:pt x="460586" y="213524"/>
                  <a:pt x="458324" y="211053"/>
                  <a:pt x="471208" y="201919"/>
                </a:cubicBezTo>
                <a:cubicBezTo>
                  <a:pt x="484093" y="192784"/>
                  <a:pt x="495346" y="181882"/>
                  <a:pt x="504969" y="169212"/>
                </a:cubicBezTo>
                <a:cubicBezTo>
                  <a:pt x="514591" y="156543"/>
                  <a:pt x="520291" y="141869"/>
                  <a:pt x="522069" y="125191"/>
                </a:cubicBezTo>
                <a:cubicBezTo>
                  <a:pt x="513551" y="126095"/>
                  <a:pt x="505571" y="124439"/>
                  <a:pt x="498128" y="120223"/>
                </a:cubicBezTo>
                <a:cubicBezTo>
                  <a:pt x="490686" y="116006"/>
                  <a:pt x="490560" y="112866"/>
                  <a:pt x="497752" y="110801"/>
                </a:cubicBezTo>
                <a:cubicBezTo>
                  <a:pt x="504944" y="108736"/>
                  <a:pt x="513515" y="106176"/>
                  <a:pt x="523468" y="103122"/>
                </a:cubicBezTo>
                <a:cubicBezTo>
                  <a:pt x="524328" y="75617"/>
                  <a:pt x="524321" y="56419"/>
                  <a:pt x="523446" y="45528"/>
                </a:cubicBezTo>
                <a:cubicBezTo>
                  <a:pt x="522571" y="34637"/>
                  <a:pt x="520098" y="24692"/>
                  <a:pt x="516025" y="15693"/>
                </a:cubicBezTo>
                <a:cubicBezTo>
                  <a:pt x="512971" y="8944"/>
                  <a:pt x="515758" y="6116"/>
                  <a:pt x="524388" y="7207"/>
                </a:cubicBezTo>
                <a:close/>
                <a:moveTo>
                  <a:pt x="1513648" y="6831"/>
                </a:moveTo>
                <a:cubicBezTo>
                  <a:pt x="1517491" y="5547"/>
                  <a:pt x="1524493" y="7476"/>
                  <a:pt x="1534653" y="12617"/>
                </a:cubicBezTo>
                <a:cubicBezTo>
                  <a:pt x="1544813" y="17758"/>
                  <a:pt x="1548315" y="23362"/>
                  <a:pt x="1545160" y="29427"/>
                </a:cubicBezTo>
                <a:cubicBezTo>
                  <a:pt x="1542006" y="35493"/>
                  <a:pt x="1540428" y="57463"/>
                  <a:pt x="1540428" y="95335"/>
                </a:cubicBezTo>
                <a:lnTo>
                  <a:pt x="1562455" y="91399"/>
                </a:lnTo>
                <a:cubicBezTo>
                  <a:pt x="1573009" y="88631"/>
                  <a:pt x="1580527" y="89832"/>
                  <a:pt x="1585008" y="95002"/>
                </a:cubicBezTo>
                <a:cubicBezTo>
                  <a:pt x="1589490" y="100171"/>
                  <a:pt x="1587127" y="104463"/>
                  <a:pt x="1577921" y="107876"/>
                </a:cubicBezTo>
                <a:cubicBezTo>
                  <a:pt x="1568714" y="111289"/>
                  <a:pt x="1555772" y="114192"/>
                  <a:pt x="1539095" y="116587"/>
                </a:cubicBezTo>
                <a:lnTo>
                  <a:pt x="1539095" y="121492"/>
                </a:lnTo>
                <a:cubicBezTo>
                  <a:pt x="1552876" y="123112"/>
                  <a:pt x="1563742" y="126704"/>
                  <a:pt x="1571693" y="132268"/>
                </a:cubicBezTo>
                <a:cubicBezTo>
                  <a:pt x="1579645" y="137832"/>
                  <a:pt x="1582108" y="145017"/>
                  <a:pt x="1579082" y="153822"/>
                </a:cubicBezTo>
                <a:cubicBezTo>
                  <a:pt x="1576056" y="162627"/>
                  <a:pt x="1569532" y="162168"/>
                  <a:pt x="1559508" y="152445"/>
                </a:cubicBezTo>
                <a:cubicBezTo>
                  <a:pt x="1549484" y="142722"/>
                  <a:pt x="1542680" y="135889"/>
                  <a:pt x="1539095" y="131946"/>
                </a:cubicBezTo>
                <a:cubicBezTo>
                  <a:pt x="1539095" y="140263"/>
                  <a:pt x="1537786" y="148867"/>
                  <a:pt x="1535169" y="157758"/>
                </a:cubicBezTo>
                <a:cubicBezTo>
                  <a:pt x="1532552" y="166649"/>
                  <a:pt x="1528250" y="167144"/>
                  <a:pt x="1522263" y="159242"/>
                </a:cubicBezTo>
                <a:cubicBezTo>
                  <a:pt x="1516276" y="151341"/>
                  <a:pt x="1513956" y="144565"/>
                  <a:pt x="1515304" y="138915"/>
                </a:cubicBezTo>
                <a:cubicBezTo>
                  <a:pt x="1516652" y="133265"/>
                  <a:pt x="1517290" y="128239"/>
                  <a:pt x="1517219" y="123836"/>
                </a:cubicBezTo>
                <a:cubicBezTo>
                  <a:pt x="1499322" y="151197"/>
                  <a:pt x="1480242" y="169288"/>
                  <a:pt x="1459980" y="178107"/>
                </a:cubicBezTo>
                <a:cubicBezTo>
                  <a:pt x="1439717" y="186926"/>
                  <a:pt x="1434888" y="186338"/>
                  <a:pt x="1445492" y="176343"/>
                </a:cubicBezTo>
                <a:cubicBezTo>
                  <a:pt x="1456097" y="166348"/>
                  <a:pt x="1466953" y="155575"/>
                  <a:pt x="1478059" y="144024"/>
                </a:cubicBezTo>
                <a:cubicBezTo>
                  <a:pt x="1489165" y="132473"/>
                  <a:pt x="1496855" y="123944"/>
                  <a:pt x="1501129" y="118437"/>
                </a:cubicBezTo>
                <a:cubicBezTo>
                  <a:pt x="1492181" y="122825"/>
                  <a:pt x="1484838" y="125500"/>
                  <a:pt x="1479102" y="126461"/>
                </a:cubicBezTo>
                <a:cubicBezTo>
                  <a:pt x="1473366" y="127421"/>
                  <a:pt x="1466379" y="124048"/>
                  <a:pt x="1458140" y="116340"/>
                </a:cubicBezTo>
                <a:cubicBezTo>
                  <a:pt x="1449902" y="108632"/>
                  <a:pt x="1451343" y="105237"/>
                  <a:pt x="1462464" y="106155"/>
                </a:cubicBezTo>
                <a:cubicBezTo>
                  <a:pt x="1473585" y="107073"/>
                  <a:pt x="1491872" y="105072"/>
                  <a:pt x="1517326" y="100153"/>
                </a:cubicBezTo>
                <a:lnTo>
                  <a:pt x="1517326" y="53584"/>
                </a:lnTo>
                <a:cubicBezTo>
                  <a:pt x="1517326" y="35515"/>
                  <a:pt x="1515752" y="23526"/>
                  <a:pt x="1512605" y="17618"/>
                </a:cubicBezTo>
                <a:cubicBezTo>
                  <a:pt x="1509457" y="11710"/>
                  <a:pt x="1509805" y="8114"/>
                  <a:pt x="1513648" y="6831"/>
                </a:cubicBezTo>
                <a:close/>
                <a:moveTo>
                  <a:pt x="1919052" y="4312"/>
                </a:moveTo>
                <a:cubicBezTo>
                  <a:pt x="1921834" y="3792"/>
                  <a:pt x="1925557" y="3828"/>
                  <a:pt x="1930223" y="4422"/>
                </a:cubicBezTo>
                <a:cubicBezTo>
                  <a:pt x="1948887" y="6795"/>
                  <a:pt x="1959710" y="12001"/>
                  <a:pt x="1962693" y="20038"/>
                </a:cubicBezTo>
                <a:cubicBezTo>
                  <a:pt x="1965676" y="28076"/>
                  <a:pt x="1966228" y="35239"/>
                  <a:pt x="1964349" y="41527"/>
                </a:cubicBezTo>
                <a:cubicBezTo>
                  <a:pt x="1962471" y="47815"/>
                  <a:pt x="1957563" y="49041"/>
                  <a:pt x="1949626" y="45205"/>
                </a:cubicBezTo>
                <a:cubicBezTo>
                  <a:pt x="1941688" y="41369"/>
                  <a:pt x="1931632" y="34310"/>
                  <a:pt x="1919457" y="24028"/>
                </a:cubicBezTo>
                <a:cubicBezTo>
                  <a:pt x="1910843" y="12445"/>
                  <a:pt x="1910707" y="5873"/>
                  <a:pt x="1919052" y="4312"/>
                </a:cubicBezTo>
                <a:close/>
                <a:moveTo>
                  <a:pt x="3598927" y="1698"/>
                </a:moveTo>
                <a:cubicBezTo>
                  <a:pt x="3600447" y="1877"/>
                  <a:pt x="3602276" y="2391"/>
                  <a:pt x="3604415" y="3239"/>
                </a:cubicBezTo>
                <a:cubicBezTo>
                  <a:pt x="3612968" y="6630"/>
                  <a:pt x="3620644" y="10993"/>
                  <a:pt x="3627441" y="16328"/>
                </a:cubicBezTo>
                <a:cubicBezTo>
                  <a:pt x="3634239" y="21662"/>
                  <a:pt x="3635461" y="26283"/>
                  <a:pt x="3631109" y="30191"/>
                </a:cubicBezTo>
                <a:cubicBezTo>
                  <a:pt x="3626757" y="34099"/>
                  <a:pt x="3621519" y="42402"/>
                  <a:pt x="3615396" y="55100"/>
                </a:cubicBezTo>
                <a:cubicBezTo>
                  <a:pt x="3609272" y="67798"/>
                  <a:pt x="3603708" y="79837"/>
                  <a:pt x="3598704" y="91216"/>
                </a:cubicBezTo>
                <a:cubicBezTo>
                  <a:pt x="3593699" y="102595"/>
                  <a:pt x="3590028" y="108471"/>
                  <a:pt x="3587690" y="108844"/>
                </a:cubicBezTo>
                <a:cubicBezTo>
                  <a:pt x="3608168" y="106291"/>
                  <a:pt x="3626592" y="101154"/>
                  <a:pt x="3642961" y="93431"/>
                </a:cubicBezTo>
                <a:cubicBezTo>
                  <a:pt x="3659330" y="85709"/>
                  <a:pt x="3672434" y="85240"/>
                  <a:pt x="3682271" y="92022"/>
                </a:cubicBezTo>
                <a:cubicBezTo>
                  <a:pt x="3692108" y="98805"/>
                  <a:pt x="3687724" y="105796"/>
                  <a:pt x="3669118" y="112995"/>
                </a:cubicBezTo>
                <a:cubicBezTo>
                  <a:pt x="3650511" y="120194"/>
                  <a:pt x="3634619" y="124288"/>
                  <a:pt x="3621440" y="125277"/>
                </a:cubicBezTo>
                <a:cubicBezTo>
                  <a:pt x="3626459" y="124532"/>
                  <a:pt x="3631539" y="126052"/>
                  <a:pt x="3636680" y="129838"/>
                </a:cubicBezTo>
                <a:cubicBezTo>
                  <a:pt x="3641821" y="133623"/>
                  <a:pt x="3643445" y="137416"/>
                  <a:pt x="3641552" y="141217"/>
                </a:cubicBezTo>
                <a:cubicBezTo>
                  <a:pt x="3639659" y="145017"/>
                  <a:pt x="3635794" y="156116"/>
                  <a:pt x="3629958" y="174515"/>
                </a:cubicBezTo>
                <a:cubicBezTo>
                  <a:pt x="3624122" y="192913"/>
                  <a:pt x="3619031" y="206558"/>
                  <a:pt x="3614686" y="215449"/>
                </a:cubicBezTo>
                <a:cubicBezTo>
                  <a:pt x="3631048" y="233202"/>
                  <a:pt x="3646044" y="246036"/>
                  <a:pt x="3659675" y="253952"/>
                </a:cubicBezTo>
                <a:cubicBezTo>
                  <a:pt x="3673305" y="261868"/>
                  <a:pt x="3688111" y="268658"/>
                  <a:pt x="3704093" y="274322"/>
                </a:cubicBezTo>
                <a:cubicBezTo>
                  <a:pt x="3720075" y="279987"/>
                  <a:pt x="3723435" y="284214"/>
                  <a:pt x="3714171" y="287003"/>
                </a:cubicBezTo>
                <a:cubicBezTo>
                  <a:pt x="3704907" y="289792"/>
                  <a:pt x="3691797" y="291416"/>
                  <a:pt x="3674839" y="291875"/>
                </a:cubicBezTo>
                <a:cubicBezTo>
                  <a:pt x="3657882" y="292334"/>
                  <a:pt x="3646503" y="289917"/>
                  <a:pt x="3640703" y="284626"/>
                </a:cubicBezTo>
                <a:cubicBezTo>
                  <a:pt x="3634902" y="279334"/>
                  <a:pt x="3621196" y="261732"/>
                  <a:pt x="3599586" y="231818"/>
                </a:cubicBezTo>
                <a:cubicBezTo>
                  <a:pt x="3591469" y="243061"/>
                  <a:pt x="3581782" y="251256"/>
                  <a:pt x="3570525" y="256404"/>
                </a:cubicBezTo>
                <a:cubicBezTo>
                  <a:pt x="3559268" y="261552"/>
                  <a:pt x="3546240" y="264818"/>
                  <a:pt x="3531441" y="266202"/>
                </a:cubicBezTo>
                <a:cubicBezTo>
                  <a:pt x="3516642" y="267586"/>
                  <a:pt x="3515355" y="264983"/>
                  <a:pt x="3527580" y="258394"/>
                </a:cubicBezTo>
                <a:cubicBezTo>
                  <a:pt x="3539805" y="251805"/>
                  <a:pt x="3549854" y="245886"/>
                  <a:pt x="3557727" y="240637"/>
                </a:cubicBezTo>
                <a:cubicBezTo>
                  <a:pt x="3565599" y="235389"/>
                  <a:pt x="3574634" y="226634"/>
                  <a:pt x="3584830" y="214373"/>
                </a:cubicBezTo>
                <a:cubicBezTo>
                  <a:pt x="3571981" y="193594"/>
                  <a:pt x="3562021" y="179828"/>
                  <a:pt x="3554952" y="173073"/>
                </a:cubicBezTo>
                <a:cubicBezTo>
                  <a:pt x="3547882" y="166319"/>
                  <a:pt x="3547796" y="162024"/>
                  <a:pt x="3554694" y="160189"/>
                </a:cubicBezTo>
                <a:cubicBezTo>
                  <a:pt x="3561591" y="158353"/>
                  <a:pt x="3567804" y="160368"/>
                  <a:pt x="3573332" y="166233"/>
                </a:cubicBezTo>
                <a:cubicBezTo>
                  <a:pt x="3578860" y="172098"/>
                  <a:pt x="3586643" y="182208"/>
                  <a:pt x="3596682" y="196563"/>
                </a:cubicBezTo>
                <a:cubicBezTo>
                  <a:pt x="3600539" y="189048"/>
                  <a:pt x="3603805" y="178006"/>
                  <a:pt x="3606480" y="163437"/>
                </a:cubicBezTo>
                <a:cubicBezTo>
                  <a:pt x="3609154" y="148867"/>
                  <a:pt x="3609824" y="137467"/>
                  <a:pt x="3608491" y="129235"/>
                </a:cubicBezTo>
                <a:cubicBezTo>
                  <a:pt x="3605580" y="130139"/>
                  <a:pt x="3601109" y="130347"/>
                  <a:pt x="3595079" y="129859"/>
                </a:cubicBezTo>
                <a:cubicBezTo>
                  <a:pt x="3589049" y="129372"/>
                  <a:pt x="3584535" y="127364"/>
                  <a:pt x="3581538" y="123836"/>
                </a:cubicBezTo>
                <a:cubicBezTo>
                  <a:pt x="3573063" y="135767"/>
                  <a:pt x="3563620" y="144601"/>
                  <a:pt x="3553209" y="150337"/>
                </a:cubicBezTo>
                <a:cubicBezTo>
                  <a:pt x="3542798" y="156073"/>
                  <a:pt x="3542110" y="151172"/>
                  <a:pt x="3551144" y="135635"/>
                </a:cubicBezTo>
                <a:cubicBezTo>
                  <a:pt x="3560179" y="120097"/>
                  <a:pt x="3567851" y="104445"/>
                  <a:pt x="3574160" y="88678"/>
                </a:cubicBezTo>
                <a:cubicBezTo>
                  <a:pt x="3580470" y="72911"/>
                  <a:pt x="3585625" y="57534"/>
                  <a:pt x="3589626" y="42549"/>
                </a:cubicBezTo>
                <a:cubicBezTo>
                  <a:pt x="3593627" y="27563"/>
                  <a:pt x="3594954" y="16417"/>
                  <a:pt x="3593606" y="9111"/>
                </a:cubicBezTo>
                <a:cubicBezTo>
                  <a:pt x="3592595" y="3631"/>
                  <a:pt x="3594368" y="1160"/>
                  <a:pt x="3598927" y="1698"/>
                </a:cubicBezTo>
                <a:close/>
                <a:moveTo>
                  <a:pt x="3891050" y="485"/>
                </a:moveTo>
                <a:cubicBezTo>
                  <a:pt x="3894212" y="-235"/>
                  <a:pt x="3899518" y="1170"/>
                  <a:pt x="3906968" y="4701"/>
                </a:cubicBezTo>
                <a:cubicBezTo>
                  <a:pt x="3921867" y="11764"/>
                  <a:pt x="3926976" y="18436"/>
                  <a:pt x="3922294" y="24717"/>
                </a:cubicBezTo>
                <a:cubicBezTo>
                  <a:pt x="3917612" y="30998"/>
                  <a:pt x="3913998" y="37307"/>
                  <a:pt x="3911453" y="43646"/>
                </a:cubicBezTo>
                <a:cubicBezTo>
                  <a:pt x="3908907" y="49984"/>
                  <a:pt x="3905419" y="57764"/>
                  <a:pt x="3900988" y="66984"/>
                </a:cubicBezTo>
                <a:cubicBezTo>
                  <a:pt x="3912876" y="65264"/>
                  <a:pt x="3924413" y="63062"/>
                  <a:pt x="3935598" y="60381"/>
                </a:cubicBezTo>
                <a:cubicBezTo>
                  <a:pt x="3946783" y="57699"/>
                  <a:pt x="3957463" y="54756"/>
                  <a:pt x="3967638" y="51551"/>
                </a:cubicBezTo>
                <a:cubicBezTo>
                  <a:pt x="3977812" y="48346"/>
                  <a:pt x="3987244" y="50762"/>
                  <a:pt x="3995935" y="58800"/>
                </a:cubicBezTo>
                <a:cubicBezTo>
                  <a:pt x="4004625" y="66838"/>
                  <a:pt x="3999985" y="72939"/>
                  <a:pt x="3982017" y="77105"/>
                </a:cubicBezTo>
                <a:cubicBezTo>
                  <a:pt x="3964049" y="81271"/>
                  <a:pt x="3947386" y="84684"/>
                  <a:pt x="3932027" y="87344"/>
                </a:cubicBezTo>
                <a:cubicBezTo>
                  <a:pt x="3916669" y="90004"/>
                  <a:pt x="3903146" y="92166"/>
                  <a:pt x="3891459" y="93829"/>
                </a:cubicBezTo>
                <a:cubicBezTo>
                  <a:pt x="3878553" y="119642"/>
                  <a:pt x="3864177" y="143991"/>
                  <a:pt x="3848331" y="166878"/>
                </a:cubicBezTo>
                <a:cubicBezTo>
                  <a:pt x="3848331" y="197531"/>
                  <a:pt x="3848200" y="221520"/>
                  <a:pt x="3847937" y="238847"/>
                </a:cubicBezTo>
                <a:lnTo>
                  <a:pt x="3847694" y="250883"/>
                </a:lnTo>
                <a:lnTo>
                  <a:pt x="3848417" y="250328"/>
                </a:lnTo>
                <a:cubicBezTo>
                  <a:pt x="3855773" y="249661"/>
                  <a:pt x="3882238" y="246323"/>
                  <a:pt x="3927811" y="240315"/>
                </a:cubicBezTo>
                <a:lnTo>
                  <a:pt x="3927811" y="192691"/>
                </a:lnTo>
                <a:cubicBezTo>
                  <a:pt x="3906703" y="196290"/>
                  <a:pt x="3891301" y="194960"/>
                  <a:pt x="3881607" y="188701"/>
                </a:cubicBezTo>
                <a:cubicBezTo>
                  <a:pt x="3871913" y="182441"/>
                  <a:pt x="3872186" y="178368"/>
                  <a:pt x="3882425" y="176483"/>
                </a:cubicBezTo>
                <a:cubicBezTo>
                  <a:pt x="3892663" y="174597"/>
                  <a:pt x="3907792" y="171661"/>
                  <a:pt x="3927811" y="167674"/>
                </a:cubicBezTo>
                <a:cubicBezTo>
                  <a:pt x="3926937" y="135753"/>
                  <a:pt x="3924918" y="116863"/>
                  <a:pt x="3921756" y="111005"/>
                </a:cubicBezTo>
                <a:cubicBezTo>
                  <a:pt x="3918594" y="105147"/>
                  <a:pt x="3919307" y="101297"/>
                  <a:pt x="3923897" y="99454"/>
                </a:cubicBezTo>
                <a:cubicBezTo>
                  <a:pt x="3928485" y="97612"/>
                  <a:pt x="3936387" y="98974"/>
                  <a:pt x="3947601" y="103541"/>
                </a:cubicBezTo>
                <a:cubicBezTo>
                  <a:pt x="3958815" y="108109"/>
                  <a:pt x="3963052" y="113705"/>
                  <a:pt x="3960313" y="120330"/>
                </a:cubicBezTo>
                <a:cubicBezTo>
                  <a:pt x="3957574" y="126955"/>
                  <a:pt x="3955796" y="140672"/>
                  <a:pt x="3954979" y="161479"/>
                </a:cubicBezTo>
                <a:cubicBezTo>
                  <a:pt x="3965547" y="159859"/>
                  <a:pt x="3975539" y="157428"/>
                  <a:pt x="3984953" y="154187"/>
                </a:cubicBezTo>
                <a:cubicBezTo>
                  <a:pt x="3994368" y="150946"/>
                  <a:pt x="4002746" y="152786"/>
                  <a:pt x="4010088" y="159705"/>
                </a:cubicBezTo>
                <a:cubicBezTo>
                  <a:pt x="4017430" y="166624"/>
                  <a:pt x="4015412" y="172263"/>
                  <a:pt x="4004033" y="176623"/>
                </a:cubicBezTo>
                <a:cubicBezTo>
                  <a:pt x="3992654" y="180982"/>
                  <a:pt x="3976231" y="184811"/>
                  <a:pt x="3954764" y="188109"/>
                </a:cubicBezTo>
                <a:cubicBezTo>
                  <a:pt x="3954004" y="204557"/>
                  <a:pt x="3953624" y="220876"/>
                  <a:pt x="3953624" y="237067"/>
                </a:cubicBezTo>
                <a:cubicBezTo>
                  <a:pt x="3975148" y="234485"/>
                  <a:pt x="3994106" y="232040"/>
                  <a:pt x="4010497" y="229732"/>
                </a:cubicBezTo>
                <a:cubicBezTo>
                  <a:pt x="4026888" y="227423"/>
                  <a:pt x="4039504" y="231918"/>
                  <a:pt x="4048345" y="243218"/>
                </a:cubicBezTo>
                <a:cubicBezTo>
                  <a:pt x="4057185" y="254519"/>
                  <a:pt x="4055023" y="259943"/>
                  <a:pt x="4041859" y="259491"/>
                </a:cubicBezTo>
                <a:cubicBezTo>
                  <a:pt x="4028695" y="259039"/>
                  <a:pt x="4014785" y="258365"/>
                  <a:pt x="4000129" y="257469"/>
                </a:cubicBezTo>
                <a:cubicBezTo>
                  <a:pt x="3985473" y="256573"/>
                  <a:pt x="3963780" y="258150"/>
                  <a:pt x="3935049" y="262201"/>
                </a:cubicBezTo>
                <a:cubicBezTo>
                  <a:pt x="3906319" y="266252"/>
                  <a:pt x="3887451" y="269400"/>
                  <a:pt x="3878445" y="271644"/>
                </a:cubicBezTo>
                <a:cubicBezTo>
                  <a:pt x="3869439" y="273889"/>
                  <a:pt x="3860344" y="271064"/>
                  <a:pt x="3851159" y="263169"/>
                </a:cubicBezTo>
                <a:lnTo>
                  <a:pt x="3847235" y="258439"/>
                </a:lnTo>
                <a:lnTo>
                  <a:pt x="3845513" y="277923"/>
                </a:lnTo>
                <a:cubicBezTo>
                  <a:pt x="3844333" y="285313"/>
                  <a:pt x="3842681" y="292104"/>
                  <a:pt x="3840555" y="298296"/>
                </a:cubicBezTo>
                <a:cubicBezTo>
                  <a:pt x="3836303" y="310678"/>
                  <a:pt x="3830886" y="310392"/>
                  <a:pt x="3824304" y="297435"/>
                </a:cubicBezTo>
                <a:cubicBezTo>
                  <a:pt x="3817721" y="284479"/>
                  <a:pt x="3816004" y="273175"/>
                  <a:pt x="3819152" y="263524"/>
                </a:cubicBezTo>
                <a:cubicBezTo>
                  <a:pt x="3822299" y="253873"/>
                  <a:pt x="3823501" y="230262"/>
                  <a:pt x="3822755" y="192691"/>
                </a:cubicBezTo>
                <a:cubicBezTo>
                  <a:pt x="3815441" y="204622"/>
                  <a:pt x="3804934" y="216298"/>
                  <a:pt x="3791231" y="227720"/>
                </a:cubicBezTo>
                <a:cubicBezTo>
                  <a:pt x="3777529" y="239142"/>
                  <a:pt x="3764699" y="246958"/>
                  <a:pt x="3752739" y="251167"/>
                </a:cubicBezTo>
                <a:cubicBezTo>
                  <a:pt x="3740779" y="255375"/>
                  <a:pt x="3739130" y="252780"/>
                  <a:pt x="3747791" y="243380"/>
                </a:cubicBezTo>
                <a:cubicBezTo>
                  <a:pt x="3756453" y="233980"/>
                  <a:pt x="3767101" y="222963"/>
                  <a:pt x="3779734" y="210329"/>
                </a:cubicBezTo>
                <a:cubicBezTo>
                  <a:pt x="3792368" y="197696"/>
                  <a:pt x="3806185" y="180796"/>
                  <a:pt x="3821185" y="159629"/>
                </a:cubicBezTo>
                <a:cubicBezTo>
                  <a:pt x="3821185" y="155026"/>
                  <a:pt x="3820285" y="148559"/>
                  <a:pt x="3818485" y="140227"/>
                </a:cubicBezTo>
                <a:cubicBezTo>
                  <a:pt x="3816685" y="131895"/>
                  <a:pt x="3823135" y="131781"/>
                  <a:pt x="3837834" y="139883"/>
                </a:cubicBezTo>
                <a:cubicBezTo>
                  <a:pt x="3841361" y="135638"/>
                  <a:pt x="3850209" y="121291"/>
                  <a:pt x="3864377" y="96841"/>
                </a:cubicBezTo>
                <a:cubicBezTo>
                  <a:pt x="3855917" y="99537"/>
                  <a:pt x="3848019" y="101336"/>
                  <a:pt x="3840684" y="102240"/>
                </a:cubicBezTo>
                <a:cubicBezTo>
                  <a:pt x="3833349" y="103143"/>
                  <a:pt x="3825114" y="99824"/>
                  <a:pt x="3815979" y="92281"/>
                </a:cubicBezTo>
                <a:cubicBezTo>
                  <a:pt x="3806844" y="84738"/>
                  <a:pt x="3808669" y="80676"/>
                  <a:pt x="3821453" y="80095"/>
                </a:cubicBezTo>
                <a:cubicBezTo>
                  <a:pt x="3834238" y="79514"/>
                  <a:pt x="3851055" y="77560"/>
                  <a:pt x="3871906" y="74233"/>
                </a:cubicBezTo>
                <a:cubicBezTo>
                  <a:pt x="3884884" y="40706"/>
                  <a:pt x="3890247" y="18970"/>
                  <a:pt x="3887996" y="9025"/>
                </a:cubicBezTo>
                <a:cubicBezTo>
                  <a:pt x="3886870" y="4052"/>
                  <a:pt x="3887888" y="1206"/>
                  <a:pt x="3891050" y="485"/>
                </a:cubicBezTo>
                <a:close/>
                <a:moveTo>
                  <a:pt x="807055" y="1"/>
                </a:moveTo>
                <a:cubicBezTo>
                  <a:pt x="808603" y="5"/>
                  <a:pt x="810541" y="363"/>
                  <a:pt x="812867" y="1077"/>
                </a:cubicBezTo>
                <a:cubicBezTo>
                  <a:pt x="822174" y="3931"/>
                  <a:pt x="829176" y="7017"/>
                  <a:pt x="833872" y="10337"/>
                </a:cubicBezTo>
                <a:cubicBezTo>
                  <a:pt x="838569" y="13657"/>
                  <a:pt x="839770" y="17625"/>
                  <a:pt x="837475" y="22243"/>
                </a:cubicBezTo>
                <a:cubicBezTo>
                  <a:pt x="835181" y="26861"/>
                  <a:pt x="833173" y="38175"/>
                  <a:pt x="831452" y="56186"/>
                </a:cubicBezTo>
                <a:cubicBezTo>
                  <a:pt x="843197" y="52587"/>
                  <a:pt x="851758" y="51881"/>
                  <a:pt x="857136" y="54068"/>
                </a:cubicBezTo>
                <a:lnTo>
                  <a:pt x="863486" y="61121"/>
                </a:lnTo>
                <a:lnTo>
                  <a:pt x="865401" y="56579"/>
                </a:lnTo>
                <a:cubicBezTo>
                  <a:pt x="866960" y="51728"/>
                  <a:pt x="867740" y="47575"/>
                  <a:pt x="867740" y="44119"/>
                </a:cubicBezTo>
                <a:cubicBezTo>
                  <a:pt x="867740" y="34167"/>
                  <a:pt x="871153" y="30446"/>
                  <a:pt x="877979" y="32955"/>
                </a:cubicBezTo>
                <a:cubicBezTo>
                  <a:pt x="884805" y="35465"/>
                  <a:pt x="890681" y="39390"/>
                  <a:pt x="895607" y="44732"/>
                </a:cubicBezTo>
                <a:cubicBezTo>
                  <a:pt x="900533" y="50074"/>
                  <a:pt x="901486" y="54458"/>
                  <a:pt x="898468" y="57886"/>
                </a:cubicBezTo>
                <a:cubicBezTo>
                  <a:pt x="895449" y="61313"/>
                  <a:pt x="892301" y="65436"/>
                  <a:pt x="889025" y="70254"/>
                </a:cubicBezTo>
                <a:cubicBezTo>
                  <a:pt x="885748" y="75072"/>
                  <a:pt x="877355" y="85684"/>
                  <a:pt x="863847" y="102089"/>
                </a:cubicBezTo>
                <a:cubicBezTo>
                  <a:pt x="867518" y="102190"/>
                  <a:pt x="873612" y="101089"/>
                  <a:pt x="882131" y="98787"/>
                </a:cubicBezTo>
                <a:cubicBezTo>
                  <a:pt x="890649" y="96486"/>
                  <a:pt x="897830" y="98838"/>
                  <a:pt x="903673" y="105843"/>
                </a:cubicBezTo>
                <a:cubicBezTo>
                  <a:pt x="909517" y="112848"/>
                  <a:pt x="906961" y="116914"/>
                  <a:pt x="896005" y="118039"/>
                </a:cubicBezTo>
                <a:cubicBezTo>
                  <a:pt x="885049" y="119165"/>
                  <a:pt x="870967" y="121018"/>
                  <a:pt x="853758" y="123600"/>
                </a:cubicBezTo>
                <a:cubicBezTo>
                  <a:pt x="837267" y="143590"/>
                  <a:pt x="825336" y="154868"/>
                  <a:pt x="817965" y="157435"/>
                </a:cubicBezTo>
                <a:cubicBezTo>
                  <a:pt x="826699" y="156675"/>
                  <a:pt x="835174" y="154008"/>
                  <a:pt x="843391" y="149434"/>
                </a:cubicBezTo>
                <a:cubicBezTo>
                  <a:pt x="851607" y="144859"/>
                  <a:pt x="860484" y="145447"/>
                  <a:pt x="870020" y="151197"/>
                </a:cubicBezTo>
                <a:cubicBezTo>
                  <a:pt x="883902" y="158683"/>
                  <a:pt x="888573" y="165477"/>
                  <a:pt x="884034" y="171578"/>
                </a:cubicBezTo>
                <a:cubicBezTo>
                  <a:pt x="879496" y="177680"/>
                  <a:pt x="877015" y="185402"/>
                  <a:pt x="876592" y="194745"/>
                </a:cubicBezTo>
                <a:cubicBezTo>
                  <a:pt x="876169" y="204088"/>
                  <a:pt x="876416" y="214481"/>
                  <a:pt x="877334" y="225924"/>
                </a:cubicBezTo>
                <a:cubicBezTo>
                  <a:pt x="878252" y="237368"/>
                  <a:pt x="878710" y="246058"/>
                  <a:pt x="878710" y="251995"/>
                </a:cubicBezTo>
                <a:cubicBezTo>
                  <a:pt x="878710" y="258964"/>
                  <a:pt x="875670" y="267020"/>
                  <a:pt x="869590" y="276162"/>
                </a:cubicBezTo>
                <a:cubicBezTo>
                  <a:pt x="863510" y="285303"/>
                  <a:pt x="858383" y="285709"/>
                  <a:pt x="854210" y="277377"/>
                </a:cubicBezTo>
                <a:cubicBezTo>
                  <a:pt x="850037" y="269045"/>
                  <a:pt x="847101" y="263646"/>
                  <a:pt x="845402" y="261180"/>
                </a:cubicBezTo>
                <a:cubicBezTo>
                  <a:pt x="843702" y="258713"/>
                  <a:pt x="837181" y="258154"/>
                  <a:pt x="825838" y="259502"/>
                </a:cubicBezTo>
                <a:cubicBezTo>
                  <a:pt x="814495" y="260850"/>
                  <a:pt x="808099" y="261524"/>
                  <a:pt x="806651" y="261524"/>
                </a:cubicBezTo>
                <a:cubicBezTo>
                  <a:pt x="804844" y="275921"/>
                  <a:pt x="801388" y="283120"/>
                  <a:pt x="796283" y="283120"/>
                </a:cubicBezTo>
                <a:cubicBezTo>
                  <a:pt x="792597" y="283120"/>
                  <a:pt x="789188" y="279141"/>
                  <a:pt x="786055" y="271182"/>
                </a:cubicBezTo>
                <a:cubicBezTo>
                  <a:pt x="782921" y="263223"/>
                  <a:pt x="782255" y="253949"/>
                  <a:pt x="784054" y="243358"/>
                </a:cubicBezTo>
                <a:cubicBezTo>
                  <a:pt x="785854" y="232768"/>
                  <a:pt x="786087" y="215879"/>
                  <a:pt x="784753" y="192691"/>
                </a:cubicBezTo>
                <a:cubicBezTo>
                  <a:pt x="782688" y="199115"/>
                  <a:pt x="775203" y="207393"/>
                  <a:pt x="762297" y="217524"/>
                </a:cubicBezTo>
                <a:cubicBezTo>
                  <a:pt x="749390" y="227656"/>
                  <a:pt x="735843" y="235270"/>
                  <a:pt x="721653" y="240368"/>
                </a:cubicBezTo>
                <a:cubicBezTo>
                  <a:pt x="707463" y="245466"/>
                  <a:pt x="706348" y="242570"/>
                  <a:pt x="718308" y="231678"/>
                </a:cubicBezTo>
                <a:cubicBezTo>
                  <a:pt x="730268" y="220787"/>
                  <a:pt x="742274" y="209541"/>
                  <a:pt x="754327" y="197939"/>
                </a:cubicBezTo>
                <a:cubicBezTo>
                  <a:pt x="766380" y="186338"/>
                  <a:pt x="775389" y="177203"/>
                  <a:pt x="781355" y="170535"/>
                </a:cubicBezTo>
                <a:lnTo>
                  <a:pt x="780172" y="164598"/>
                </a:lnTo>
                <a:cubicBezTo>
                  <a:pt x="775568" y="154417"/>
                  <a:pt x="776795" y="150068"/>
                  <a:pt x="783850" y="151552"/>
                </a:cubicBezTo>
                <a:cubicBezTo>
                  <a:pt x="790905" y="153037"/>
                  <a:pt x="795365" y="154546"/>
                  <a:pt x="797229" y="156080"/>
                </a:cubicBezTo>
                <a:cubicBezTo>
                  <a:pt x="812172" y="141769"/>
                  <a:pt x="821730" y="132376"/>
                  <a:pt x="825903" y="127902"/>
                </a:cubicBezTo>
                <a:cubicBezTo>
                  <a:pt x="781405" y="137768"/>
                  <a:pt x="755596" y="143608"/>
                  <a:pt x="748476" y="145422"/>
                </a:cubicBezTo>
                <a:cubicBezTo>
                  <a:pt x="741356" y="147236"/>
                  <a:pt x="734968" y="146903"/>
                  <a:pt x="729311" y="144422"/>
                </a:cubicBezTo>
                <a:cubicBezTo>
                  <a:pt x="723653" y="141941"/>
                  <a:pt x="718541" y="136965"/>
                  <a:pt x="713974" y="129493"/>
                </a:cubicBezTo>
                <a:cubicBezTo>
                  <a:pt x="709406" y="122022"/>
                  <a:pt x="714727" y="118964"/>
                  <a:pt x="729934" y="120319"/>
                </a:cubicBezTo>
                <a:cubicBezTo>
                  <a:pt x="745142" y="121674"/>
                  <a:pt x="771281" y="118982"/>
                  <a:pt x="808350" y="112242"/>
                </a:cubicBezTo>
                <a:lnTo>
                  <a:pt x="808350" y="83354"/>
                </a:lnTo>
                <a:cubicBezTo>
                  <a:pt x="800635" y="86050"/>
                  <a:pt x="793003" y="87154"/>
                  <a:pt x="785452" y="86666"/>
                </a:cubicBezTo>
                <a:cubicBezTo>
                  <a:pt x="777902" y="86179"/>
                  <a:pt x="771958" y="83096"/>
                  <a:pt x="767620" y="77417"/>
                </a:cubicBezTo>
                <a:cubicBezTo>
                  <a:pt x="763283" y="71738"/>
                  <a:pt x="765251" y="68601"/>
                  <a:pt x="773525" y="68006"/>
                </a:cubicBezTo>
                <a:cubicBezTo>
                  <a:pt x="781799" y="67411"/>
                  <a:pt x="793408" y="65543"/>
                  <a:pt x="808350" y="62403"/>
                </a:cubicBezTo>
                <a:cubicBezTo>
                  <a:pt x="808350" y="35673"/>
                  <a:pt x="806776" y="18056"/>
                  <a:pt x="803629" y="9552"/>
                </a:cubicBezTo>
                <a:cubicBezTo>
                  <a:pt x="801268" y="3174"/>
                  <a:pt x="802410" y="-9"/>
                  <a:pt x="807055" y="1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0E79B10-2DCE-4FCE-89BE-6BDDFE6A6DB0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669D227-7291-4D17-B3F8-DF6434F1D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65486 0.000000 " pathEditMode="relative" ptsTypes="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65486 0.000000 " pathEditMode="relative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65486 0.000000 " pathEditMode="relative" ptsTypes="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65486 0.000000 " pathEditMode="relative" ptsTypes="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65486 0.000000 " pathEditMode="relative" ptsTypes="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65486 0.000000 " pathEditMode="relative" ptsTypes="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65486 0.000000 " pathEditMode="relative" ptsTypes="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65486 0.000000 " pathEditMode="relative" ptsTypes="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65486 0.000000 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bldLvl="0" animBg="1"/>
      <p:bldP spid="28" grpId="0" bldLvl="0" animBg="1"/>
      <p:bldP spid="2" grpId="0" bldLvl="0" animBg="1"/>
      <p:bldP spid="3" grpId="0" bldLvl="0" animBg="1"/>
      <p:bldP spid="17" grpId="0" bldLvl="0" animBg="1"/>
      <p:bldP spid="5" grpId="0" bldLvl="0" animBg="1"/>
      <p:bldP spid="6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53390" y="1614807"/>
            <a:ext cx="6821099" cy="44537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一百怎么在计数器上表示出来呢？</a:t>
            </a:r>
          </a:p>
        </p:txBody>
      </p:sp>
      <p:sp>
        <p:nvSpPr>
          <p:cNvPr id="39" name="文本框 27"/>
          <p:cNvSpPr txBox="1">
            <a:spLocks noChangeArrowheads="1"/>
          </p:cNvSpPr>
          <p:nvPr/>
        </p:nvSpPr>
        <p:spPr bwMode="auto">
          <a:xfrm>
            <a:off x="6386547" y="4489145"/>
            <a:ext cx="51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40" name="矩形 39"/>
          <p:cNvSpPr/>
          <p:nvPr/>
        </p:nvSpPr>
        <p:spPr>
          <a:xfrm>
            <a:off x="5767723" y="2353017"/>
            <a:ext cx="41275" cy="1870075"/>
          </a:xfrm>
          <a:prstGeom prst="rect">
            <a:avLst/>
          </a:prstGeom>
          <a:solidFill>
            <a:srgbClr val="FFFFF2"/>
          </a:solidFill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58298" y="2348253"/>
            <a:ext cx="41275" cy="1943100"/>
          </a:xfrm>
          <a:prstGeom prst="rect">
            <a:avLst/>
          </a:prstGeom>
          <a:solidFill>
            <a:srgbClr val="FFFFF2"/>
          </a:solidFill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82059" y="4110380"/>
            <a:ext cx="793750" cy="414337"/>
          </a:xfrm>
          <a:prstGeom prst="rect">
            <a:avLst/>
          </a:prstGeom>
          <a:solidFill>
            <a:srgbClr val="FFFFB7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个位</a:t>
            </a:r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4596146" y="2349842"/>
            <a:ext cx="793750" cy="2174875"/>
            <a:chOff x="1528" y="2426"/>
            <a:chExt cx="1250" cy="3424"/>
          </a:xfrm>
        </p:grpSpPr>
        <p:sp>
          <p:nvSpPr>
            <p:cNvPr id="44" name="矩形 43"/>
            <p:cNvSpPr/>
            <p:nvPr/>
          </p:nvSpPr>
          <p:spPr>
            <a:xfrm>
              <a:off x="2121" y="2426"/>
              <a:ext cx="67" cy="2944"/>
            </a:xfrm>
            <a:prstGeom prst="rect">
              <a:avLst/>
            </a:prstGeom>
            <a:solidFill>
              <a:srgbClr val="FFFFF2"/>
            </a:soli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528" y="5198"/>
              <a:ext cx="1250" cy="652"/>
            </a:xfrm>
            <a:prstGeom prst="rect">
              <a:avLst/>
            </a:prstGeom>
            <a:solidFill>
              <a:srgbClr val="FCC3BF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百位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5391484" y="4110380"/>
            <a:ext cx="793750" cy="414337"/>
          </a:xfrm>
          <a:prstGeom prst="rect">
            <a:avLst/>
          </a:prstGeom>
          <a:solidFill>
            <a:srgbClr val="A1D2FF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十位</a:t>
            </a:r>
          </a:p>
        </p:txBody>
      </p:sp>
      <p:sp>
        <p:nvSpPr>
          <p:cNvPr id="47" name="椭圆 1"/>
          <p:cNvSpPr/>
          <p:nvPr/>
        </p:nvSpPr>
        <p:spPr>
          <a:xfrm>
            <a:off x="6437644" y="3954485"/>
            <a:ext cx="288002" cy="15240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solidFill>
              <a:srgbClr val="0F0BC5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椭圆 1"/>
          <p:cNvSpPr/>
          <p:nvPr/>
        </p:nvSpPr>
        <p:spPr>
          <a:xfrm>
            <a:off x="6437644" y="3801450"/>
            <a:ext cx="288002" cy="15240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solidFill>
              <a:srgbClr val="0F0BC5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椭圆 1"/>
          <p:cNvSpPr/>
          <p:nvPr/>
        </p:nvSpPr>
        <p:spPr>
          <a:xfrm>
            <a:off x="6437644" y="3648415"/>
            <a:ext cx="288002" cy="15240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solidFill>
              <a:srgbClr val="0F0BC5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椭圆 1"/>
          <p:cNvSpPr/>
          <p:nvPr/>
        </p:nvSpPr>
        <p:spPr>
          <a:xfrm>
            <a:off x="6437644" y="3495380"/>
            <a:ext cx="288002" cy="15240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solidFill>
              <a:srgbClr val="0F0BC5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椭圆 1"/>
          <p:cNvSpPr/>
          <p:nvPr/>
        </p:nvSpPr>
        <p:spPr>
          <a:xfrm>
            <a:off x="6437644" y="3342339"/>
            <a:ext cx="288002" cy="15240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solidFill>
              <a:srgbClr val="0F0BC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椭圆 1"/>
          <p:cNvSpPr/>
          <p:nvPr/>
        </p:nvSpPr>
        <p:spPr>
          <a:xfrm>
            <a:off x="6437644" y="3189310"/>
            <a:ext cx="288002" cy="15240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solidFill>
              <a:srgbClr val="0F0BC5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1"/>
          <p:cNvSpPr/>
          <p:nvPr/>
        </p:nvSpPr>
        <p:spPr>
          <a:xfrm>
            <a:off x="6437644" y="3036275"/>
            <a:ext cx="288002" cy="15240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solidFill>
              <a:srgbClr val="0F0BC5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椭圆 1"/>
          <p:cNvSpPr/>
          <p:nvPr/>
        </p:nvSpPr>
        <p:spPr>
          <a:xfrm>
            <a:off x="6437644" y="2883240"/>
            <a:ext cx="288002" cy="15240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solidFill>
              <a:srgbClr val="0F0BC5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椭圆 1"/>
          <p:cNvSpPr/>
          <p:nvPr/>
        </p:nvSpPr>
        <p:spPr>
          <a:xfrm>
            <a:off x="6437644" y="2730205"/>
            <a:ext cx="288002" cy="15240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solidFill>
              <a:srgbClr val="0F0BC5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椭圆 1"/>
          <p:cNvSpPr/>
          <p:nvPr/>
        </p:nvSpPr>
        <p:spPr>
          <a:xfrm>
            <a:off x="6437644" y="2577170"/>
            <a:ext cx="288002" cy="15240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 cap="flat" cmpd="sng">
            <a:solidFill>
              <a:srgbClr val="0F0BC5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椭圆 1"/>
          <p:cNvSpPr/>
          <p:nvPr/>
        </p:nvSpPr>
        <p:spPr>
          <a:xfrm>
            <a:off x="5643894" y="3954485"/>
            <a:ext cx="288002" cy="1524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椭圆 1"/>
          <p:cNvSpPr/>
          <p:nvPr/>
        </p:nvSpPr>
        <p:spPr>
          <a:xfrm>
            <a:off x="5643894" y="3802085"/>
            <a:ext cx="288002" cy="1524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1"/>
          <p:cNvSpPr/>
          <p:nvPr/>
        </p:nvSpPr>
        <p:spPr>
          <a:xfrm>
            <a:off x="5643894" y="3649685"/>
            <a:ext cx="288002" cy="1524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1"/>
          <p:cNvSpPr/>
          <p:nvPr/>
        </p:nvSpPr>
        <p:spPr>
          <a:xfrm>
            <a:off x="5643894" y="3497285"/>
            <a:ext cx="288002" cy="1524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椭圆 1"/>
          <p:cNvSpPr/>
          <p:nvPr/>
        </p:nvSpPr>
        <p:spPr>
          <a:xfrm>
            <a:off x="5643879" y="3342005"/>
            <a:ext cx="288290" cy="15494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" b="1" i="0" u="none" strike="noStrike" kern="0" cap="none" spc="0" normalizeH="0" baseline="0" noProof="1">
              <a:ln>
                <a:noFill/>
              </a:ln>
              <a:solidFill>
                <a:srgbClr val="14A1B6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椭圆 1"/>
          <p:cNvSpPr/>
          <p:nvPr/>
        </p:nvSpPr>
        <p:spPr>
          <a:xfrm>
            <a:off x="5643894" y="3192485"/>
            <a:ext cx="288002" cy="1524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椭圆 1"/>
          <p:cNvSpPr/>
          <p:nvPr/>
        </p:nvSpPr>
        <p:spPr>
          <a:xfrm>
            <a:off x="5643894" y="3040085"/>
            <a:ext cx="288002" cy="1524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椭圆 1"/>
          <p:cNvSpPr/>
          <p:nvPr/>
        </p:nvSpPr>
        <p:spPr>
          <a:xfrm>
            <a:off x="5643894" y="2887685"/>
            <a:ext cx="288002" cy="1524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椭圆 1"/>
          <p:cNvSpPr/>
          <p:nvPr/>
        </p:nvSpPr>
        <p:spPr>
          <a:xfrm>
            <a:off x="5643894" y="2735285"/>
            <a:ext cx="288002" cy="1524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椭圆 1"/>
          <p:cNvSpPr/>
          <p:nvPr/>
        </p:nvSpPr>
        <p:spPr>
          <a:xfrm>
            <a:off x="5643894" y="2582885"/>
            <a:ext cx="288002" cy="1524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椭圆 1"/>
          <p:cNvSpPr/>
          <p:nvPr/>
        </p:nvSpPr>
        <p:spPr>
          <a:xfrm>
            <a:off x="4840304" y="3950675"/>
            <a:ext cx="304800" cy="1524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136"/>
          <p:cNvSpPr txBox="1">
            <a:spLocks noChangeArrowheads="1"/>
          </p:cNvSpPr>
          <p:nvPr/>
        </p:nvSpPr>
        <p:spPr bwMode="auto">
          <a:xfrm>
            <a:off x="5582946" y="4489145"/>
            <a:ext cx="51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69" name="文本框 137"/>
          <p:cNvSpPr txBox="1">
            <a:spLocks noChangeArrowheads="1"/>
          </p:cNvSpPr>
          <p:nvPr/>
        </p:nvSpPr>
        <p:spPr bwMode="auto">
          <a:xfrm>
            <a:off x="4785077" y="4489145"/>
            <a:ext cx="51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6609187-553C-4754-9912-B8662BE63818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401923D0-A203-4055-A464-790740D9C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6" grpId="1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6" grpId="1" bldLvl="0" animBg="1"/>
      <p:bldP spid="67" grpId="0" bldLvl="0" animBg="1"/>
      <p:bldP spid="68" grpId="0"/>
      <p:bldP spid="69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7CAB26E-C5C8-42C5-8C43-FC7D9875E6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8618B6-71FD-4A8B-BD31-D7F17EE8C7AB}"/>
              </a:ext>
            </a:extLst>
          </p:cNvPr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09E3A6-8EBE-40D3-85F1-A264A58FA82E}"/>
              </a:ext>
            </a:extLst>
          </p:cNvPr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975CC3-06B3-47A4-B1F2-B39F8C9C7108}"/>
              </a:ext>
            </a:extLst>
          </p:cNvPr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921D373-22D9-422A-9B88-A47F7FBF7F8B}"/>
              </a:ext>
            </a:extLst>
          </p:cNvPr>
          <p:cNvSpPr>
            <a:spLocks/>
          </p:cNvSpPr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003F833-42D7-4649-B097-135952D8C72B}"/>
              </a:ext>
            </a:extLst>
          </p:cNvPr>
          <p:cNvCxnSpPr>
            <a:cxnSpLocks/>
          </p:cNvCxnSpPr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8B616A67-9C9B-4A5E-94EA-2546F7653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51" y="616725"/>
            <a:ext cx="43529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77" y="2268539"/>
            <a:ext cx="7778750" cy="22764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C059F0D-FD8B-4D10-B873-81BFE921B292}"/>
              </a:ext>
            </a:extLst>
          </p:cNvPr>
          <p:cNvSpPr txBox="1"/>
          <p:nvPr/>
        </p:nvSpPr>
        <p:spPr>
          <a:xfrm>
            <a:off x="2679382" y="1709289"/>
            <a:ext cx="2621084" cy="324017"/>
          </a:xfrm>
          <a:custGeom>
            <a:avLst/>
            <a:gdLst/>
            <a:ahLst/>
            <a:cxnLst/>
            <a:rect l="l" t="t" r="r" b="b"/>
            <a:pathLst>
              <a:path w="2621084" h="324017">
                <a:moveTo>
                  <a:pt x="1128577" y="225337"/>
                </a:moveTo>
                <a:cubicBezTo>
                  <a:pt x="1132560" y="224694"/>
                  <a:pt x="1136962" y="224992"/>
                  <a:pt x="1141784" y="226232"/>
                </a:cubicBezTo>
                <a:cubicBezTo>
                  <a:pt x="1151428" y="228713"/>
                  <a:pt x="1157727" y="233930"/>
                  <a:pt x="1160681" y="241881"/>
                </a:cubicBezTo>
                <a:cubicBezTo>
                  <a:pt x="1163635" y="249833"/>
                  <a:pt x="1163219" y="259781"/>
                  <a:pt x="1159433" y="271727"/>
                </a:cubicBezTo>
                <a:cubicBezTo>
                  <a:pt x="1155647" y="283672"/>
                  <a:pt x="1148771" y="295098"/>
                  <a:pt x="1138805" y="306003"/>
                </a:cubicBezTo>
                <a:cubicBezTo>
                  <a:pt x="1128838" y="316909"/>
                  <a:pt x="1119230" y="322846"/>
                  <a:pt x="1109981" y="323814"/>
                </a:cubicBezTo>
                <a:cubicBezTo>
                  <a:pt x="1100732" y="324782"/>
                  <a:pt x="1098925" y="322297"/>
                  <a:pt x="1104560" y="316361"/>
                </a:cubicBezTo>
                <a:cubicBezTo>
                  <a:pt x="1110196" y="310424"/>
                  <a:pt x="1115391" y="304433"/>
                  <a:pt x="1120145" y="298389"/>
                </a:cubicBezTo>
                <a:cubicBezTo>
                  <a:pt x="1124898" y="292344"/>
                  <a:pt x="1129032" y="285106"/>
                  <a:pt x="1132545" y="276674"/>
                </a:cubicBezTo>
                <a:cubicBezTo>
                  <a:pt x="1126221" y="276674"/>
                  <a:pt x="1120905" y="275057"/>
                  <a:pt x="1116595" y="271823"/>
                </a:cubicBezTo>
                <a:cubicBezTo>
                  <a:pt x="1112286" y="268590"/>
                  <a:pt x="1109368" y="264359"/>
                  <a:pt x="1107841" y="259132"/>
                </a:cubicBezTo>
                <a:cubicBezTo>
                  <a:pt x="1106314" y="253905"/>
                  <a:pt x="1106034" y="249023"/>
                  <a:pt x="1107002" y="244484"/>
                </a:cubicBezTo>
                <a:cubicBezTo>
                  <a:pt x="1107970" y="239945"/>
                  <a:pt x="1111598" y="235148"/>
                  <a:pt x="1117886" y="230093"/>
                </a:cubicBezTo>
                <a:cubicBezTo>
                  <a:pt x="1121030" y="227566"/>
                  <a:pt x="1124594" y="225981"/>
                  <a:pt x="1128577" y="225337"/>
                </a:cubicBezTo>
                <a:close/>
                <a:moveTo>
                  <a:pt x="2575468" y="215155"/>
                </a:moveTo>
                <a:cubicBezTo>
                  <a:pt x="2572096" y="215345"/>
                  <a:pt x="2568817" y="216624"/>
                  <a:pt x="2565629" y="218994"/>
                </a:cubicBezTo>
                <a:cubicBezTo>
                  <a:pt x="2559255" y="223734"/>
                  <a:pt x="2556068" y="230050"/>
                  <a:pt x="2556068" y="237945"/>
                </a:cubicBezTo>
                <a:cubicBezTo>
                  <a:pt x="2556068" y="245839"/>
                  <a:pt x="2559617" y="251765"/>
                  <a:pt x="2566716" y="255723"/>
                </a:cubicBezTo>
                <a:cubicBezTo>
                  <a:pt x="2573814" y="259681"/>
                  <a:pt x="2580762" y="259480"/>
                  <a:pt x="2587559" y="255121"/>
                </a:cubicBezTo>
                <a:cubicBezTo>
                  <a:pt x="2594356" y="250747"/>
                  <a:pt x="2597551" y="244437"/>
                  <a:pt x="2597142" y="236192"/>
                </a:cubicBezTo>
                <a:cubicBezTo>
                  <a:pt x="2596733" y="227946"/>
                  <a:pt x="2592973" y="221834"/>
                  <a:pt x="2585860" y="217854"/>
                </a:cubicBezTo>
                <a:cubicBezTo>
                  <a:pt x="2582303" y="215864"/>
                  <a:pt x="2578839" y="214965"/>
                  <a:pt x="2575468" y="215155"/>
                </a:cubicBezTo>
                <a:close/>
                <a:moveTo>
                  <a:pt x="835384" y="199732"/>
                </a:moveTo>
                <a:lnTo>
                  <a:pt x="811314" y="204744"/>
                </a:lnTo>
                <a:cubicBezTo>
                  <a:pt x="805879" y="216947"/>
                  <a:pt x="803316" y="223562"/>
                  <a:pt x="803624" y="224587"/>
                </a:cubicBezTo>
                <a:cubicBezTo>
                  <a:pt x="803933" y="225612"/>
                  <a:pt x="805334" y="226483"/>
                  <a:pt x="807830" y="227200"/>
                </a:cubicBezTo>
                <a:cubicBezTo>
                  <a:pt x="810325" y="227917"/>
                  <a:pt x="814548" y="229509"/>
                  <a:pt x="820499" y="231976"/>
                </a:cubicBezTo>
                <a:cubicBezTo>
                  <a:pt x="825977" y="225322"/>
                  <a:pt x="830939" y="214574"/>
                  <a:pt x="835384" y="199732"/>
                </a:cubicBezTo>
                <a:close/>
                <a:moveTo>
                  <a:pt x="121009" y="199732"/>
                </a:moveTo>
                <a:lnTo>
                  <a:pt x="96939" y="204744"/>
                </a:lnTo>
                <a:cubicBezTo>
                  <a:pt x="91504" y="216947"/>
                  <a:pt x="88941" y="223562"/>
                  <a:pt x="89249" y="224587"/>
                </a:cubicBezTo>
                <a:cubicBezTo>
                  <a:pt x="89558" y="225612"/>
                  <a:pt x="90959" y="226483"/>
                  <a:pt x="93455" y="227200"/>
                </a:cubicBezTo>
                <a:cubicBezTo>
                  <a:pt x="95950" y="227917"/>
                  <a:pt x="100173" y="229509"/>
                  <a:pt x="106124" y="231976"/>
                </a:cubicBezTo>
                <a:cubicBezTo>
                  <a:pt x="111602" y="225322"/>
                  <a:pt x="116564" y="214574"/>
                  <a:pt x="121009" y="199732"/>
                </a:cubicBezTo>
                <a:close/>
                <a:moveTo>
                  <a:pt x="2322672" y="193574"/>
                </a:moveTo>
                <a:cubicBezTo>
                  <a:pt x="2329582" y="194065"/>
                  <a:pt x="2335448" y="195709"/>
                  <a:pt x="2340270" y="198506"/>
                </a:cubicBezTo>
                <a:cubicBezTo>
                  <a:pt x="2349914" y="204098"/>
                  <a:pt x="2353821" y="209300"/>
                  <a:pt x="2351993" y="214111"/>
                </a:cubicBezTo>
                <a:cubicBezTo>
                  <a:pt x="2350165" y="218922"/>
                  <a:pt x="2343701" y="221328"/>
                  <a:pt x="2332601" y="221328"/>
                </a:cubicBezTo>
                <a:cubicBezTo>
                  <a:pt x="2323625" y="220425"/>
                  <a:pt x="2315228" y="219973"/>
                  <a:pt x="2307413" y="219973"/>
                </a:cubicBezTo>
                <a:cubicBezTo>
                  <a:pt x="2299440" y="219973"/>
                  <a:pt x="2287878" y="220417"/>
                  <a:pt x="2272728" y="221307"/>
                </a:cubicBezTo>
                <a:cubicBezTo>
                  <a:pt x="2257577" y="222196"/>
                  <a:pt x="2241886" y="224218"/>
                  <a:pt x="2225652" y="227372"/>
                </a:cubicBezTo>
                <a:cubicBezTo>
                  <a:pt x="2209419" y="230527"/>
                  <a:pt x="2198309" y="232334"/>
                  <a:pt x="2192322" y="232793"/>
                </a:cubicBezTo>
                <a:cubicBezTo>
                  <a:pt x="2186335" y="233252"/>
                  <a:pt x="2179036" y="229409"/>
                  <a:pt x="2170425" y="221263"/>
                </a:cubicBezTo>
                <a:cubicBezTo>
                  <a:pt x="2161813" y="213118"/>
                  <a:pt x="2163832" y="209046"/>
                  <a:pt x="2176480" y="209046"/>
                </a:cubicBezTo>
                <a:cubicBezTo>
                  <a:pt x="2186375" y="209046"/>
                  <a:pt x="2204737" y="207705"/>
                  <a:pt x="2231568" y="205023"/>
                </a:cubicBezTo>
                <a:cubicBezTo>
                  <a:pt x="2258398" y="202342"/>
                  <a:pt x="2280812" y="199187"/>
                  <a:pt x="2298809" y="195559"/>
                </a:cubicBezTo>
                <a:cubicBezTo>
                  <a:pt x="2307807" y="193745"/>
                  <a:pt x="2315762" y="193083"/>
                  <a:pt x="2322672" y="193574"/>
                </a:cubicBezTo>
                <a:close/>
                <a:moveTo>
                  <a:pt x="1608297" y="193574"/>
                </a:moveTo>
                <a:cubicBezTo>
                  <a:pt x="1615207" y="194065"/>
                  <a:pt x="1621073" y="195709"/>
                  <a:pt x="1625895" y="198506"/>
                </a:cubicBezTo>
                <a:cubicBezTo>
                  <a:pt x="1635539" y="204098"/>
                  <a:pt x="1639447" y="209300"/>
                  <a:pt x="1637618" y="214111"/>
                </a:cubicBezTo>
                <a:cubicBezTo>
                  <a:pt x="1635790" y="218922"/>
                  <a:pt x="1629326" y="221328"/>
                  <a:pt x="1618227" y="221328"/>
                </a:cubicBezTo>
                <a:cubicBezTo>
                  <a:pt x="1609250" y="220425"/>
                  <a:pt x="1600853" y="219973"/>
                  <a:pt x="1593038" y="219973"/>
                </a:cubicBezTo>
                <a:cubicBezTo>
                  <a:pt x="1585065" y="219973"/>
                  <a:pt x="1573503" y="220417"/>
                  <a:pt x="1558353" y="221307"/>
                </a:cubicBezTo>
                <a:cubicBezTo>
                  <a:pt x="1543202" y="222196"/>
                  <a:pt x="1527511" y="224218"/>
                  <a:pt x="1511277" y="227372"/>
                </a:cubicBezTo>
                <a:cubicBezTo>
                  <a:pt x="1495044" y="230527"/>
                  <a:pt x="1483934" y="232334"/>
                  <a:pt x="1477947" y="232793"/>
                </a:cubicBezTo>
                <a:cubicBezTo>
                  <a:pt x="1471960" y="233252"/>
                  <a:pt x="1464661" y="229409"/>
                  <a:pt x="1456050" y="221263"/>
                </a:cubicBezTo>
                <a:cubicBezTo>
                  <a:pt x="1447438" y="213118"/>
                  <a:pt x="1449457" y="209046"/>
                  <a:pt x="1462105" y="209046"/>
                </a:cubicBezTo>
                <a:cubicBezTo>
                  <a:pt x="1472000" y="209046"/>
                  <a:pt x="1490362" y="207705"/>
                  <a:pt x="1517193" y="205023"/>
                </a:cubicBezTo>
                <a:cubicBezTo>
                  <a:pt x="1544023" y="202342"/>
                  <a:pt x="1566437" y="199187"/>
                  <a:pt x="1584434" y="195559"/>
                </a:cubicBezTo>
                <a:cubicBezTo>
                  <a:pt x="1593432" y="193745"/>
                  <a:pt x="1601387" y="193083"/>
                  <a:pt x="1608297" y="193574"/>
                </a:cubicBezTo>
                <a:close/>
                <a:moveTo>
                  <a:pt x="2577949" y="192235"/>
                </a:moveTo>
                <a:cubicBezTo>
                  <a:pt x="2583470" y="192357"/>
                  <a:pt x="2589115" y="193630"/>
                  <a:pt x="2594883" y="196053"/>
                </a:cubicBezTo>
                <a:cubicBezTo>
                  <a:pt x="2606420" y="200900"/>
                  <a:pt x="2614081" y="208580"/>
                  <a:pt x="2617867" y="219091"/>
                </a:cubicBezTo>
                <a:cubicBezTo>
                  <a:pt x="2621653" y="229602"/>
                  <a:pt x="2622097" y="239999"/>
                  <a:pt x="2619201" y="250281"/>
                </a:cubicBezTo>
                <a:cubicBezTo>
                  <a:pt x="2616304" y="260563"/>
                  <a:pt x="2610884" y="268432"/>
                  <a:pt x="2602939" y="273888"/>
                </a:cubicBezTo>
                <a:cubicBezTo>
                  <a:pt x="2594994" y="279345"/>
                  <a:pt x="2585555" y="282073"/>
                  <a:pt x="2574621" y="282073"/>
                </a:cubicBezTo>
                <a:cubicBezTo>
                  <a:pt x="2563686" y="282073"/>
                  <a:pt x="2553785" y="277635"/>
                  <a:pt x="2544915" y="268758"/>
                </a:cubicBezTo>
                <a:cubicBezTo>
                  <a:pt x="2536045" y="259882"/>
                  <a:pt x="2531611" y="250338"/>
                  <a:pt x="2531611" y="240128"/>
                </a:cubicBezTo>
                <a:cubicBezTo>
                  <a:pt x="2531611" y="229918"/>
                  <a:pt x="2533999" y="220987"/>
                  <a:pt x="2538774" y="213337"/>
                </a:cubicBezTo>
                <a:cubicBezTo>
                  <a:pt x="2543549" y="205686"/>
                  <a:pt x="2551210" y="199681"/>
                  <a:pt x="2561758" y="195322"/>
                </a:cubicBezTo>
                <a:cubicBezTo>
                  <a:pt x="2567031" y="193142"/>
                  <a:pt x="2572428" y="192113"/>
                  <a:pt x="2577949" y="192235"/>
                </a:cubicBezTo>
                <a:close/>
                <a:moveTo>
                  <a:pt x="2044957" y="117736"/>
                </a:moveTo>
                <a:cubicBezTo>
                  <a:pt x="2061137" y="116652"/>
                  <a:pt x="2074709" y="119025"/>
                  <a:pt x="2085674" y="124854"/>
                </a:cubicBezTo>
                <a:cubicBezTo>
                  <a:pt x="2100294" y="132627"/>
                  <a:pt x="2106733" y="139625"/>
                  <a:pt x="2104990" y="145848"/>
                </a:cubicBezTo>
                <a:cubicBezTo>
                  <a:pt x="2103248" y="152072"/>
                  <a:pt x="2096214" y="154736"/>
                  <a:pt x="2083889" y="153839"/>
                </a:cubicBezTo>
                <a:cubicBezTo>
                  <a:pt x="2071563" y="152943"/>
                  <a:pt x="2054244" y="152495"/>
                  <a:pt x="2031930" y="152495"/>
                </a:cubicBezTo>
                <a:cubicBezTo>
                  <a:pt x="2009646" y="152495"/>
                  <a:pt x="1985705" y="153617"/>
                  <a:pt x="1960108" y="155861"/>
                </a:cubicBezTo>
                <a:cubicBezTo>
                  <a:pt x="1934510" y="158106"/>
                  <a:pt x="1913086" y="160776"/>
                  <a:pt x="1895835" y="163874"/>
                </a:cubicBezTo>
                <a:cubicBezTo>
                  <a:pt x="1878583" y="166971"/>
                  <a:pt x="1863526" y="169897"/>
                  <a:pt x="1850663" y="172650"/>
                </a:cubicBezTo>
                <a:cubicBezTo>
                  <a:pt x="1837800" y="175404"/>
                  <a:pt x="1824413" y="172414"/>
                  <a:pt x="1810503" y="163680"/>
                </a:cubicBezTo>
                <a:cubicBezTo>
                  <a:pt x="1797898" y="149813"/>
                  <a:pt x="1797002" y="143565"/>
                  <a:pt x="1807815" y="144934"/>
                </a:cubicBezTo>
                <a:cubicBezTo>
                  <a:pt x="1818627" y="146304"/>
                  <a:pt x="1837151" y="145873"/>
                  <a:pt x="1863386" y="143644"/>
                </a:cubicBezTo>
                <a:cubicBezTo>
                  <a:pt x="1889622" y="141414"/>
                  <a:pt x="1917628" y="138040"/>
                  <a:pt x="1947406" y="133523"/>
                </a:cubicBezTo>
                <a:cubicBezTo>
                  <a:pt x="1977183" y="129006"/>
                  <a:pt x="2004017" y="124489"/>
                  <a:pt x="2027908" y="119971"/>
                </a:cubicBezTo>
                <a:cubicBezTo>
                  <a:pt x="2033881" y="118842"/>
                  <a:pt x="2039564" y="118097"/>
                  <a:pt x="2044957" y="117736"/>
                </a:cubicBezTo>
                <a:close/>
                <a:moveTo>
                  <a:pt x="616207" y="117736"/>
                </a:moveTo>
                <a:cubicBezTo>
                  <a:pt x="632387" y="116652"/>
                  <a:pt x="645959" y="119025"/>
                  <a:pt x="656924" y="124854"/>
                </a:cubicBezTo>
                <a:cubicBezTo>
                  <a:pt x="671544" y="132627"/>
                  <a:pt x="677983" y="139625"/>
                  <a:pt x="676240" y="145848"/>
                </a:cubicBezTo>
                <a:cubicBezTo>
                  <a:pt x="674498" y="152072"/>
                  <a:pt x="667464" y="154736"/>
                  <a:pt x="655139" y="153839"/>
                </a:cubicBezTo>
                <a:cubicBezTo>
                  <a:pt x="642813" y="152943"/>
                  <a:pt x="625494" y="152495"/>
                  <a:pt x="603181" y="152495"/>
                </a:cubicBezTo>
                <a:cubicBezTo>
                  <a:pt x="580896" y="152495"/>
                  <a:pt x="556955" y="153617"/>
                  <a:pt x="531358" y="155861"/>
                </a:cubicBezTo>
                <a:cubicBezTo>
                  <a:pt x="505760" y="158106"/>
                  <a:pt x="484336" y="160776"/>
                  <a:pt x="467085" y="163874"/>
                </a:cubicBezTo>
                <a:cubicBezTo>
                  <a:pt x="449833" y="166971"/>
                  <a:pt x="434776" y="169897"/>
                  <a:pt x="421913" y="172650"/>
                </a:cubicBezTo>
                <a:cubicBezTo>
                  <a:pt x="409050" y="175404"/>
                  <a:pt x="395663" y="172414"/>
                  <a:pt x="381753" y="163680"/>
                </a:cubicBezTo>
                <a:cubicBezTo>
                  <a:pt x="369148" y="149813"/>
                  <a:pt x="368252" y="143565"/>
                  <a:pt x="379065" y="144934"/>
                </a:cubicBezTo>
                <a:cubicBezTo>
                  <a:pt x="389877" y="146304"/>
                  <a:pt x="408401" y="145873"/>
                  <a:pt x="434636" y="143644"/>
                </a:cubicBezTo>
                <a:cubicBezTo>
                  <a:pt x="460872" y="141414"/>
                  <a:pt x="488878" y="138040"/>
                  <a:pt x="518656" y="133523"/>
                </a:cubicBezTo>
                <a:cubicBezTo>
                  <a:pt x="548433" y="129006"/>
                  <a:pt x="575267" y="124489"/>
                  <a:pt x="599158" y="119971"/>
                </a:cubicBezTo>
                <a:cubicBezTo>
                  <a:pt x="605131" y="118842"/>
                  <a:pt x="610814" y="118097"/>
                  <a:pt x="616207" y="117736"/>
                </a:cubicBezTo>
                <a:close/>
                <a:moveTo>
                  <a:pt x="2262519" y="54181"/>
                </a:moveTo>
                <a:cubicBezTo>
                  <a:pt x="2263845" y="54280"/>
                  <a:pt x="2265448" y="54689"/>
                  <a:pt x="2267329" y="55408"/>
                </a:cubicBezTo>
                <a:cubicBezTo>
                  <a:pt x="2274850" y="58283"/>
                  <a:pt x="2281852" y="61811"/>
                  <a:pt x="2288333" y="65991"/>
                </a:cubicBezTo>
                <a:cubicBezTo>
                  <a:pt x="2294815" y="70171"/>
                  <a:pt x="2296651" y="74861"/>
                  <a:pt x="2293840" y="80059"/>
                </a:cubicBezTo>
                <a:cubicBezTo>
                  <a:pt x="2291029" y="85257"/>
                  <a:pt x="2287036" y="93600"/>
                  <a:pt x="2281859" y="105086"/>
                </a:cubicBezTo>
                <a:cubicBezTo>
                  <a:pt x="2301777" y="103380"/>
                  <a:pt x="2319660" y="99805"/>
                  <a:pt x="2335505" y="94363"/>
                </a:cubicBezTo>
                <a:cubicBezTo>
                  <a:pt x="2351352" y="88921"/>
                  <a:pt x="2363917" y="89362"/>
                  <a:pt x="2373202" y="95686"/>
                </a:cubicBezTo>
                <a:cubicBezTo>
                  <a:pt x="2382488" y="102010"/>
                  <a:pt x="2382111" y="107198"/>
                  <a:pt x="2372073" y="111249"/>
                </a:cubicBezTo>
                <a:cubicBezTo>
                  <a:pt x="2362035" y="115300"/>
                  <a:pt x="2351183" y="118222"/>
                  <a:pt x="2339517" y="120014"/>
                </a:cubicBezTo>
                <a:cubicBezTo>
                  <a:pt x="2327851" y="121807"/>
                  <a:pt x="2316128" y="123395"/>
                  <a:pt x="2304348" y="124779"/>
                </a:cubicBezTo>
                <a:cubicBezTo>
                  <a:pt x="2292567" y="126163"/>
                  <a:pt x="2284089" y="125500"/>
                  <a:pt x="2278912" y="122789"/>
                </a:cubicBezTo>
                <a:cubicBezTo>
                  <a:pt x="2277277" y="128439"/>
                  <a:pt x="2273305" y="140084"/>
                  <a:pt x="2266995" y="157722"/>
                </a:cubicBezTo>
                <a:cubicBezTo>
                  <a:pt x="2323481" y="152459"/>
                  <a:pt x="2355091" y="147996"/>
                  <a:pt x="2361823" y="144332"/>
                </a:cubicBezTo>
                <a:cubicBezTo>
                  <a:pt x="2368556" y="140668"/>
                  <a:pt x="2376744" y="141009"/>
                  <a:pt x="2386388" y="145354"/>
                </a:cubicBezTo>
                <a:cubicBezTo>
                  <a:pt x="2396032" y="149699"/>
                  <a:pt x="2403292" y="154743"/>
                  <a:pt x="2408167" y="160486"/>
                </a:cubicBezTo>
                <a:cubicBezTo>
                  <a:pt x="2413043" y="166229"/>
                  <a:pt x="2413201" y="171797"/>
                  <a:pt x="2408640" y="177189"/>
                </a:cubicBezTo>
                <a:cubicBezTo>
                  <a:pt x="2404080" y="182581"/>
                  <a:pt x="2400675" y="199692"/>
                  <a:pt x="2398423" y="228523"/>
                </a:cubicBezTo>
                <a:cubicBezTo>
                  <a:pt x="2396172" y="257354"/>
                  <a:pt x="2387306" y="278886"/>
                  <a:pt x="2371826" y="293119"/>
                </a:cubicBezTo>
                <a:cubicBezTo>
                  <a:pt x="2356345" y="307351"/>
                  <a:pt x="2346981" y="309671"/>
                  <a:pt x="2343733" y="300077"/>
                </a:cubicBezTo>
                <a:cubicBezTo>
                  <a:pt x="2340485" y="290484"/>
                  <a:pt x="2334283" y="280783"/>
                  <a:pt x="2325127" y="270974"/>
                </a:cubicBezTo>
                <a:cubicBezTo>
                  <a:pt x="2315971" y="261165"/>
                  <a:pt x="2316139" y="257426"/>
                  <a:pt x="2325632" y="259756"/>
                </a:cubicBezTo>
                <a:cubicBezTo>
                  <a:pt x="2335125" y="262087"/>
                  <a:pt x="2342202" y="264112"/>
                  <a:pt x="2346863" y="265833"/>
                </a:cubicBezTo>
                <a:cubicBezTo>
                  <a:pt x="2351524" y="267554"/>
                  <a:pt x="2356227" y="264295"/>
                  <a:pt x="2360974" y="256056"/>
                </a:cubicBezTo>
                <a:cubicBezTo>
                  <a:pt x="2365720" y="247818"/>
                  <a:pt x="2369442" y="231657"/>
                  <a:pt x="2372137" y="207572"/>
                </a:cubicBezTo>
                <a:cubicBezTo>
                  <a:pt x="2374834" y="183488"/>
                  <a:pt x="2373629" y="170535"/>
                  <a:pt x="2368524" y="168714"/>
                </a:cubicBezTo>
                <a:cubicBezTo>
                  <a:pt x="2363419" y="166893"/>
                  <a:pt x="2353739" y="166864"/>
                  <a:pt x="2339485" y="168628"/>
                </a:cubicBezTo>
                <a:cubicBezTo>
                  <a:pt x="2325231" y="170392"/>
                  <a:pt x="2309331" y="172625"/>
                  <a:pt x="2291786" y="175328"/>
                </a:cubicBezTo>
                <a:cubicBezTo>
                  <a:pt x="2274241" y="178031"/>
                  <a:pt x="2261234" y="181201"/>
                  <a:pt x="2252766" y="184836"/>
                </a:cubicBezTo>
                <a:cubicBezTo>
                  <a:pt x="2244298" y="188471"/>
                  <a:pt x="2238677" y="185922"/>
                  <a:pt x="2235902" y="177189"/>
                </a:cubicBezTo>
                <a:cubicBezTo>
                  <a:pt x="2233127" y="168456"/>
                  <a:pt x="2234242" y="161752"/>
                  <a:pt x="2239247" y="157077"/>
                </a:cubicBezTo>
                <a:cubicBezTo>
                  <a:pt x="2244252" y="152402"/>
                  <a:pt x="2248977" y="140722"/>
                  <a:pt x="2253422" y="122036"/>
                </a:cubicBezTo>
                <a:cubicBezTo>
                  <a:pt x="2257868" y="103351"/>
                  <a:pt x="2260090" y="90531"/>
                  <a:pt x="2260090" y="83576"/>
                </a:cubicBezTo>
                <a:cubicBezTo>
                  <a:pt x="2260090" y="75990"/>
                  <a:pt x="2259416" y="68680"/>
                  <a:pt x="2258068" y="61646"/>
                </a:cubicBezTo>
                <a:cubicBezTo>
                  <a:pt x="2257057" y="56371"/>
                  <a:pt x="2258541" y="53882"/>
                  <a:pt x="2262519" y="54181"/>
                </a:cubicBezTo>
                <a:close/>
                <a:moveTo>
                  <a:pt x="1548144" y="54181"/>
                </a:moveTo>
                <a:cubicBezTo>
                  <a:pt x="1549470" y="54280"/>
                  <a:pt x="1551073" y="54689"/>
                  <a:pt x="1552954" y="55408"/>
                </a:cubicBezTo>
                <a:cubicBezTo>
                  <a:pt x="1560475" y="58283"/>
                  <a:pt x="1567477" y="61811"/>
                  <a:pt x="1573958" y="65991"/>
                </a:cubicBezTo>
                <a:cubicBezTo>
                  <a:pt x="1580440" y="70171"/>
                  <a:pt x="1582276" y="74861"/>
                  <a:pt x="1579465" y="80059"/>
                </a:cubicBezTo>
                <a:cubicBezTo>
                  <a:pt x="1576654" y="85257"/>
                  <a:pt x="1572661" y="93600"/>
                  <a:pt x="1567484" y="105086"/>
                </a:cubicBezTo>
                <a:cubicBezTo>
                  <a:pt x="1587402" y="103380"/>
                  <a:pt x="1605285" y="99805"/>
                  <a:pt x="1621131" y="94363"/>
                </a:cubicBezTo>
                <a:cubicBezTo>
                  <a:pt x="1636977" y="88921"/>
                  <a:pt x="1649542" y="89362"/>
                  <a:pt x="1658827" y="95686"/>
                </a:cubicBezTo>
                <a:cubicBezTo>
                  <a:pt x="1668113" y="102010"/>
                  <a:pt x="1667736" y="107198"/>
                  <a:pt x="1657698" y="111249"/>
                </a:cubicBezTo>
                <a:cubicBezTo>
                  <a:pt x="1647660" y="115300"/>
                  <a:pt x="1636808" y="118222"/>
                  <a:pt x="1625142" y="120014"/>
                </a:cubicBezTo>
                <a:cubicBezTo>
                  <a:pt x="1613477" y="121807"/>
                  <a:pt x="1601753" y="123395"/>
                  <a:pt x="1589973" y="124779"/>
                </a:cubicBezTo>
                <a:cubicBezTo>
                  <a:pt x="1578192" y="126163"/>
                  <a:pt x="1569714" y="125500"/>
                  <a:pt x="1564537" y="122789"/>
                </a:cubicBezTo>
                <a:cubicBezTo>
                  <a:pt x="1562902" y="128439"/>
                  <a:pt x="1558930" y="140084"/>
                  <a:pt x="1552620" y="157722"/>
                </a:cubicBezTo>
                <a:cubicBezTo>
                  <a:pt x="1609106" y="152459"/>
                  <a:pt x="1640716" y="147996"/>
                  <a:pt x="1647448" y="144332"/>
                </a:cubicBezTo>
                <a:cubicBezTo>
                  <a:pt x="1654181" y="140668"/>
                  <a:pt x="1662370" y="141009"/>
                  <a:pt x="1672013" y="145354"/>
                </a:cubicBezTo>
                <a:cubicBezTo>
                  <a:pt x="1681657" y="149699"/>
                  <a:pt x="1688917" y="154743"/>
                  <a:pt x="1693792" y="160486"/>
                </a:cubicBezTo>
                <a:cubicBezTo>
                  <a:pt x="1698668" y="166229"/>
                  <a:pt x="1698826" y="171797"/>
                  <a:pt x="1694266" y="177189"/>
                </a:cubicBezTo>
                <a:cubicBezTo>
                  <a:pt x="1689705" y="182581"/>
                  <a:pt x="1686300" y="199692"/>
                  <a:pt x="1684048" y="228523"/>
                </a:cubicBezTo>
                <a:cubicBezTo>
                  <a:pt x="1681797" y="257354"/>
                  <a:pt x="1672931" y="278886"/>
                  <a:pt x="1657451" y="293119"/>
                </a:cubicBezTo>
                <a:cubicBezTo>
                  <a:pt x="1641970" y="307351"/>
                  <a:pt x="1632606" y="309671"/>
                  <a:pt x="1629358" y="300077"/>
                </a:cubicBezTo>
                <a:cubicBezTo>
                  <a:pt x="1626110" y="290484"/>
                  <a:pt x="1619908" y="280783"/>
                  <a:pt x="1610752" y="270974"/>
                </a:cubicBezTo>
                <a:cubicBezTo>
                  <a:pt x="1601596" y="261165"/>
                  <a:pt x="1601764" y="257426"/>
                  <a:pt x="1611257" y="259756"/>
                </a:cubicBezTo>
                <a:cubicBezTo>
                  <a:pt x="1620751" y="262087"/>
                  <a:pt x="1627827" y="264112"/>
                  <a:pt x="1632488" y="265833"/>
                </a:cubicBezTo>
                <a:cubicBezTo>
                  <a:pt x="1637149" y="267554"/>
                  <a:pt x="1641852" y="264295"/>
                  <a:pt x="1646599" y="256056"/>
                </a:cubicBezTo>
                <a:cubicBezTo>
                  <a:pt x="1651345" y="247818"/>
                  <a:pt x="1655067" y="231657"/>
                  <a:pt x="1657763" y="207572"/>
                </a:cubicBezTo>
                <a:cubicBezTo>
                  <a:pt x="1660459" y="183488"/>
                  <a:pt x="1659254" y="170535"/>
                  <a:pt x="1654149" y="168714"/>
                </a:cubicBezTo>
                <a:cubicBezTo>
                  <a:pt x="1649044" y="166893"/>
                  <a:pt x="1639364" y="166864"/>
                  <a:pt x="1625110" y="168628"/>
                </a:cubicBezTo>
                <a:cubicBezTo>
                  <a:pt x="1610856" y="170392"/>
                  <a:pt x="1594956" y="172625"/>
                  <a:pt x="1577411" y="175328"/>
                </a:cubicBezTo>
                <a:cubicBezTo>
                  <a:pt x="1559866" y="178031"/>
                  <a:pt x="1546859" y="181201"/>
                  <a:pt x="1538391" y="184836"/>
                </a:cubicBezTo>
                <a:cubicBezTo>
                  <a:pt x="1529923" y="188471"/>
                  <a:pt x="1524302" y="185922"/>
                  <a:pt x="1521527" y="177189"/>
                </a:cubicBezTo>
                <a:cubicBezTo>
                  <a:pt x="1518752" y="168456"/>
                  <a:pt x="1519867" y="161752"/>
                  <a:pt x="1524872" y="157077"/>
                </a:cubicBezTo>
                <a:cubicBezTo>
                  <a:pt x="1529877" y="152402"/>
                  <a:pt x="1534602" y="140722"/>
                  <a:pt x="1539047" y="122036"/>
                </a:cubicBezTo>
                <a:cubicBezTo>
                  <a:pt x="1543493" y="103351"/>
                  <a:pt x="1545715" y="90531"/>
                  <a:pt x="1545715" y="83576"/>
                </a:cubicBezTo>
                <a:cubicBezTo>
                  <a:pt x="1545715" y="75990"/>
                  <a:pt x="1545041" y="68680"/>
                  <a:pt x="1543693" y="61646"/>
                </a:cubicBezTo>
                <a:cubicBezTo>
                  <a:pt x="1542682" y="56371"/>
                  <a:pt x="1544166" y="53882"/>
                  <a:pt x="1548144" y="54181"/>
                </a:cubicBezTo>
                <a:close/>
                <a:moveTo>
                  <a:pt x="774549" y="49234"/>
                </a:moveTo>
                <a:cubicBezTo>
                  <a:pt x="777024" y="49473"/>
                  <a:pt x="780011" y="50025"/>
                  <a:pt x="783512" y="50891"/>
                </a:cubicBezTo>
                <a:cubicBezTo>
                  <a:pt x="797516" y="54354"/>
                  <a:pt x="803646" y="62704"/>
                  <a:pt x="801904" y="75940"/>
                </a:cubicBezTo>
                <a:cubicBezTo>
                  <a:pt x="800161" y="89176"/>
                  <a:pt x="793167" y="90782"/>
                  <a:pt x="780920" y="80758"/>
                </a:cubicBezTo>
                <a:cubicBezTo>
                  <a:pt x="773463" y="70519"/>
                  <a:pt x="768530" y="62116"/>
                  <a:pt x="766121" y="55548"/>
                </a:cubicBezTo>
                <a:cubicBezTo>
                  <a:pt x="764314" y="50622"/>
                  <a:pt x="767123" y="48518"/>
                  <a:pt x="774549" y="49234"/>
                </a:cubicBezTo>
                <a:close/>
                <a:moveTo>
                  <a:pt x="60173" y="49234"/>
                </a:moveTo>
                <a:cubicBezTo>
                  <a:pt x="62648" y="49473"/>
                  <a:pt x="65636" y="50025"/>
                  <a:pt x="69137" y="50891"/>
                </a:cubicBezTo>
                <a:cubicBezTo>
                  <a:pt x="83140" y="54354"/>
                  <a:pt x="89271" y="62704"/>
                  <a:pt x="87529" y="75940"/>
                </a:cubicBezTo>
                <a:cubicBezTo>
                  <a:pt x="85786" y="89176"/>
                  <a:pt x="78792" y="90782"/>
                  <a:pt x="66545" y="80758"/>
                </a:cubicBezTo>
                <a:cubicBezTo>
                  <a:pt x="59088" y="70519"/>
                  <a:pt x="54155" y="62116"/>
                  <a:pt x="51746" y="55548"/>
                </a:cubicBezTo>
                <a:cubicBezTo>
                  <a:pt x="49939" y="50622"/>
                  <a:pt x="52748" y="48518"/>
                  <a:pt x="60173" y="49234"/>
                </a:cubicBezTo>
                <a:close/>
                <a:moveTo>
                  <a:pt x="861234" y="30345"/>
                </a:moveTo>
                <a:cubicBezTo>
                  <a:pt x="862107" y="30104"/>
                  <a:pt x="862995" y="30187"/>
                  <a:pt x="863896" y="30596"/>
                </a:cubicBezTo>
                <a:cubicBezTo>
                  <a:pt x="867503" y="32231"/>
                  <a:pt x="872640" y="35422"/>
                  <a:pt x="879308" y="40168"/>
                </a:cubicBezTo>
                <a:cubicBezTo>
                  <a:pt x="887038" y="46535"/>
                  <a:pt x="887859" y="51246"/>
                  <a:pt x="881771" y="54300"/>
                </a:cubicBezTo>
                <a:cubicBezTo>
                  <a:pt x="875684" y="57355"/>
                  <a:pt x="864631" y="64134"/>
                  <a:pt x="848613" y="74638"/>
                </a:cubicBezTo>
                <a:cubicBezTo>
                  <a:pt x="832595" y="85143"/>
                  <a:pt x="828662" y="84401"/>
                  <a:pt x="836815" y="72412"/>
                </a:cubicBezTo>
                <a:cubicBezTo>
                  <a:pt x="844967" y="60424"/>
                  <a:pt x="850617" y="50049"/>
                  <a:pt x="853765" y="41287"/>
                </a:cubicBezTo>
                <a:cubicBezTo>
                  <a:pt x="856126" y="34715"/>
                  <a:pt x="858616" y="31068"/>
                  <a:pt x="861234" y="30345"/>
                </a:cubicBezTo>
                <a:close/>
                <a:moveTo>
                  <a:pt x="146859" y="30345"/>
                </a:moveTo>
                <a:cubicBezTo>
                  <a:pt x="147732" y="30104"/>
                  <a:pt x="148620" y="30187"/>
                  <a:pt x="149521" y="30596"/>
                </a:cubicBezTo>
                <a:cubicBezTo>
                  <a:pt x="153128" y="32231"/>
                  <a:pt x="158265" y="35422"/>
                  <a:pt x="164933" y="40168"/>
                </a:cubicBezTo>
                <a:cubicBezTo>
                  <a:pt x="172663" y="46535"/>
                  <a:pt x="173484" y="51246"/>
                  <a:pt x="167396" y="54300"/>
                </a:cubicBezTo>
                <a:cubicBezTo>
                  <a:pt x="161309" y="57355"/>
                  <a:pt x="150256" y="64134"/>
                  <a:pt x="134238" y="74638"/>
                </a:cubicBezTo>
                <a:cubicBezTo>
                  <a:pt x="118220" y="85143"/>
                  <a:pt x="114287" y="84401"/>
                  <a:pt x="122440" y="72412"/>
                </a:cubicBezTo>
                <a:cubicBezTo>
                  <a:pt x="130592" y="60424"/>
                  <a:pt x="136242" y="50049"/>
                  <a:pt x="139390" y="41287"/>
                </a:cubicBezTo>
                <a:cubicBezTo>
                  <a:pt x="141751" y="34715"/>
                  <a:pt x="144240" y="31068"/>
                  <a:pt x="146859" y="30345"/>
                </a:cubicBezTo>
                <a:close/>
                <a:moveTo>
                  <a:pt x="920463" y="22177"/>
                </a:moveTo>
                <a:cubicBezTo>
                  <a:pt x="923844" y="22488"/>
                  <a:pt x="929033" y="24408"/>
                  <a:pt x="936031" y="27940"/>
                </a:cubicBezTo>
                <a:cubicBezTo>
                  <a:pt x="950027" y="35002"/>
                  <a:pt x="954924" y="41652"/>
                  <a:pt x="950723" y="47890"/>
                </a:cubicBezTo>
                <a:cubicBezTo>
                  <a:pt x="946521" y="54128"/>
                  <a:pt x="942409" y="62829"/>
                  <a:pt x="938387" y="73993"/>
                </a:cubicBezTo>
                <a:cubicBezTo>
                  <a:pt x="934364" y="85157"/>
                  <a:pt x="927083" y="98669"/>
                  <a:pt x="916543" y="114529"/>
                </a:cubicBezTo>
                <a:cubicBezTo>
                  <a:pt x="934239" y="111131"/>
                  <a:pt x="950400" y="105782"/>
                  <a:pt x="965027" y="98483"/>
                </a:cubicBezTo>
                <a:cubicBezTo>
                  <a:pt x="979654" y="91183"/>
                  <a:pt x="991427" y="90950"/>
                  <a:pt x="1000347" y="97784"/>
                </a:cubicBezTo>
                <a:cubicBezTo>
                  <a:pt x="1009267" y="104617"/>
                  <a:pt x="1008302" y="110242"/>
                  <a:pt x="997454" y="114658"/>
                </a:cubicBezTo>
                <a:cubicBezTo>
                  <a:pt x="986606" y="119075"/>
                  <a:pt x="968634" y="123162"/>
                  <a:pt x="943538" y="126919"/>
                </a:cubicBezTo>
                <a:cubicBezTo>
                  <a:pt x="957032" y="129486"/>
                  <a:pt x="962170" y="135710"/>
                  <a:pt x="958950" y="145590"/>
                </a:cubicBezTo>
                <a:cubicBezTo>
                  <a:pt x="955731" y="155471"/>
                  <a:pt x="952992" y="166287"/>
                  <a:pt x="950734" y="178039"/>
                </a:cubicBezTo>
                <a:cubicBezTo>
                  <a:pt x="948475" y="189790"/>
                  <a:pt x="944277" y="202815"/>
                  <a:pt x="938139" y="217112"/>
                </a:cubicBezTo>
                <a:cubicBezTo>
                  <a:pt x="945739" y="226103"/>
                  <a:pt x="954584" y="234768"/>
                  <a:pt x="964672" y="243107"/>
                </a:cubicBezTo>
                <a:cubicBezTo>
                  <a:pt x="974761" y="251446"/>
                  <a:pt x="985243" y="257788"/>
                  <a:pt x="996120" y="262133"/>
                </a:cubicBezTo>
                <a:cubicBezTo>
                  <a:pt x="1006997" y="266478"/>
                  <a:pt x="1016924" y="271132"/>
                  <a:pt x="1025901" y="276093"/>
                </a:cubicBezTo>
                <a:cubicBezTo>
                  <a:pt x="1034878" y="281055"/>
                  <a:pt x="1030297" y="284418"/>
                  <a:pt x="1012156" y="286182"/>
                </a:cubicBezTo>
                <a:cubicBezTo>
                  <a:pt x="994016" y="287945"/>
                  <a:pt x="980321" y="288107"/>
                  <a:pt x="971071" y="286666"/>
                </a:cubicBezTo>
                <a:cubicBezTo>
                  <a:pt x="961822" y="285224"/>
                  <a:pt x="955071" y="281198"/>
                  <a:pt x="950820" y="274588"/>
                </a:cubicBezTo>
                <a:cubicBezTo>
                  <a:pt x="946568" y="267977"/>
                  <a:pt x="937250" y="254275"/>
                  <a:pt x="922867" y="233481"/>
                </a:cubicBezTo>
                <a:cubicBezTo>
                  <a:pt x="916715" y="241899"/>
                  <a:pt x="909462" y="248893"/>
                  <a:pt x="901109" y="254465"/>
                </a:cubicBezTo>
                <a:cubicBezTo>
                  <a:pt x="892756" y="260036"/>
                  <a:pt x="882639" y="264230"/>
                  <a:pt x="870758" y="267048"/>
                </a:cubicBezTo>
                <a:cubicBezTo>
                  <a:pt x="867788" y="267753"/>
                  <a:pt x="865494" y="268126"/>
                  <a:pt x="863876" y="268167"/>
                </a:cubicBezTo>
                <a:lnTo>
                  <a:pt x="862159" y="267637"/>
                </a:lnTo>
                <a:lnTo>
                  <a:pt x="861584" y="277674"/>
                </a:lnTo>
                <a:cubicBezTo>
                  <a:pt x="859146" y="287806"/>
                  <a:pt x="854149" y="289086"/>
                  <a:pt x="846591" y="281514"/>
                </a:cubicBezTo>
                <a:cubicBezTo>
                  <a:pt x="839034" y="273942"/>
                  <a:pt x="832158" y="267382"/>
                  <a:pt x="825963" y="261832"/>
                </a:cubicBezTo>
                <a:cubicBezTo>
                  <a:pt x="812899" y="272372"/>
                  <a:pt x="800147" y="279944"/>
                  <a:pt x="787707" y="284547"/>
                </a:cubicBezTo>
                <a:cubicBezTo>
                  <a:pt x="775267" y="289150"/>
                  <a:pt x="762106" y="291914"/>
                  <a:pt x="748225" y="292839"/>
                </a:cubicBezTo>
                <a:cubicBezTo>
                  <a:pt x="734343" y="293764"/>
                  <a:pt x="732752" y="291097"/>
                  <a:pt x="743449" y="284837"/>
                </a:cubicBezTo>
                <a:cubicBezTo>
                  <a:pt x="754147" y="278578"/>
                  <a:pt x="765139" y="272842"/>
                  <a:pt x="776425" y="267629"/>
                </a:cubicBezTo>
                <a:cubicBezTo>
                  <a:pt x="787710" y="262416"/>
                  <a:pt x="797921" y="255802"/>
                  <a:pt x="807055" y="247786"/>
                </a:cubicBezTo>
                <a:cubicBezTo>
                  <a:pt x="797519" y="241462"/>
                  <a:pt x="790410" y="237145"/>
                  <a:pt x="785728" y="234837"/>
                </a:cubicBezTo>
                <a:cubicBezTo>
                  <a:pt x="781046" y="232528"/>
                  <a:pt x="779845" y="229133"/>
                  <a:pt x="782125" y="224651"/>
                </a:cubicBezTo>
                <a:cubicBezTo>
                  <a:pt x="784405" y="220170"/>
                  <a:pt x="786413" y="215011"/>
                  <a:pt x="788148" y="209175"/>
                </a:cubicBezTo>
                <a:cubicBezTo>
                  <a:pt x="768358" y="211813"/>
                  <a:pt x="754814" y="215172"/>
                  <a:pt x="747515" y="219252"/>
                </a:cubicBezTo>
                <a:cubicBezTo>
                  <a:pt x="740216" y="223332"/>
                  <a:pt x="731439" y="220396"/>
                  <a:pt x="721186" y="210444"/>
                </a:cubicBezTo>
                <a:cubicBezTo>
                  <a:pt x="710933" y="200492"/>
                  <a:pt x="712256" y="195975"/>
                  <a:pt x="725155" y="196892"/>
                </a:cubicBezTo>
                <a:cubicBezTo>
                  <a:pt x="738054" y="197810"/>
                  <a:pt x="760550" y="195738"/>
                  <a:pt x="792643" y="190676"/>
                </a:cubicBezTo>
                <a:cubicBezTo>
                  <a:pt x="795053" y="180595"/>
                  <a:pt x="795357" y="171460"/>
                  <a:pt x="793558" y="163272"/>
                </a:cubicBezTo>
                <a:cubicBezTo>
                  <a:pt x="791758" y="155083"/>
                  <a:pt x="797182" y="154044"/>
                  <a:pt x="809830" y="160153"/>
                </a:cubicBezTo>
                <a:cubicBezTo>
                  <a:pt x="822478" y="166262"/>
                  <a:pt x="827770" y="171180"/>
                  <a:pt x="825705" y="174909"/>
                </a:cubicBezTo>
                <a:cubicBezTo>
                  <a:pt x="823640" y="178637"/>
                  <a:pt x="820621" y="182359"/>
                  <a:pt x="816649" y="186073"/>
                </a:cubicBezTo>
                <a:lnTo>
                  <a:pt x="836051" y="183879"/>
                </a:lnTo>
                <a:cubicBezTo>
                  <a:pt x="837414" y="179949"/>
                  <a:pt x="837869" y="175285"/>
                  <a:pt x="837417" y="169886"/>
                </a:cubicBezTo>
                <a:cubicBezTo>
                  <a:pt x="836965" y="164487"/>
                  <a:pt x="840683" y="164014"/>
                  <a:pt x="848570" y="168466"/>
                </a:cubicBezTo>
                <a:cubicBezTo>
                  <a:pt x="856457" y="172919"/>
                  <a:pt x="861659" y="176751"/>
                  <a:pt x="864176" y="179964"/>
                </a:cubicBezTo>
                <a:cubicBezTo>
                  <a:pt x="866693" y="183176"/>
                  <a:pt x="866736" y="187374"/>
                  <a:pt x="864305" y="192558"/>
                </a:cubicBezTo>
                <a:cubicBezTo>
                  <a:pt x="861874" y="197742"/>
                  <a:pt x="858863" y="205055"/>
                  <a:pt x="855271" y="214499"/>
                </a:cubicBezTo>
                <a:cubicBezTo>
                  <a:pt x="851678" y="223942"/>
                  <a:pt x="846907" y="233266"/>
                  <a:pt x="840956" y="242473"/>
                </a:cubicBezTo>
                <a:cubicBezTo>
                  <a:pt x="846563" y="246072"/>
                  <a:pt x="852012" y="250306"/>
                  <a:pt x="857303" y="255175"/>
                </a:cubicBezTo>
                <a:lnTo>
                  <a:pt x="862317" y="264405"/>
                </a:lnTo>
                <a:lnTo>
                  <a:pt x="867575" y="259584"/>
                </a:lnTo>
                <a:cubicBezTo>
                  <a:pt x="877333" y="251790"/>
                  <a:pt x="885737" y="244369"/>
                  <a:pt x="892785" y="237321"/>
                </a:cubicBezTo>
                <a:cubicBezTo>
                  <a:pt x="899833" y="230273"/>
                  <a:pt x="905895" y="223214"/>
                  <a:pt x="910972" y="216144"/>
                </a:cubicBezTo>
                <a:cubicBezTo>
                  <a:pt x="904934" y="206436"/>
                  <a:pt x="899098" y="197900"/>
                  <a:pt x="893462" y="190536"/>
                </a:cubicBezTo>
                <a:cubicBezTo>
                  <a:pt x="887826" y="183172"/>
                  <a:pt x="882815" y="176432"/>
                  <a:pt x="878427" y="170316"/>
                </a:cubicBezTo>
                <a:cubicBezTo>
                  <a:pt x="874038" y="164200"/>
                  <a:pt x="875358" y="160572"/>
                  <a:pt x="882384" y="159432"/>
                </a:cubicBezTo>
                <a:cubicBezTo>
                  <a:pt x="889411" y="158292"/>
                  <a:pt x="894695" y="159945"/>
                  <a:pt x="898238" y="164390"/>
                </a:cubicBezTo>
                <a:cubicBezTo>
                  <a:pt x="901780" y="168836"/>
                  <a:pt x="909444" y="180114"/>
                  <a:pt x="921232" y="198226"/>
                </a:cubicBezTo>
                <a:cubicBezTo>
                  <a:pt x="925204" y="188933"/>
                  <a:pt x="927864" y="177838"/>
                  <a:pt x="929212" y="164939"/>
                </a:cubicBezTo>
                <a:cubicBezTo>
                  <a:pt x="930560" y="152040"/>
                  <a:pt x="930883" y="140241"/>
                  <a:pt x="930180" y="129544"/>
                </a:cubicBezTo>
                <a:cubicBezTo>
                  <a:pt x="925548" y="130447"/>
                  <a:pt x="919289" y="130447"/>
                  <a:pt x="911402" y="129544"/>
                </a:cubicBezTo>
                <a:cubicBezTo>
                  <a:pt x="901292" y="141489"/>
                  <a:pt x="890594" y="150326"/>
                  <a:pt x="879308" y="156055"/>
                </a:cubicBezTo>
                <a:cubicBezTo>
                  <a:pt x="868023" y="161784"/>
                  <a:pt x="868034" y="156847"/>
                  <a:pt x="879341" y="141245"/>
                </a:cubicBezTo>
                <a:cubicBezTo>
                  <a:pt x="890648" y="125643"/>
                  <a:pt x="900098" y="106517"/>
                  <a:pt x="907691" y="83866"/>
                </a:cubicBezTo>
                <a:cubicBezTo>
                  <a:pt x="915284" y="61216"/>
                  <a:pt x="918644" y="47378"/>
                  <a:pt x="917769" y="42351"/>
                </a:cubicBezTo>
                <a:cubicBezTo>
                  <a:pt x="916894" y="37325"/>
                  <a:pt x="916220" y="31901"/>
                  <a:pt x="915747" y="26079"/>
                </a:cubicBezTo>
                <a:cubicBezTo>
                  <a:pt x="915510" y="23168"/>
                  <a:pt x="917082" y="21867"/>
                  <a:pt x="920463" y="22177"/>
                </a:cubicBezTo>
                <a:close/>
                <a:moveTo>
                  <a:pt x="206088" y="22177"/>
                </a:moveTo>
                <a:cubicBezTo>
                  <a:pt x="209469" y="22488"/>
                  <a:pt x="214658" y="24408"/>
                  <a:pt x="221656" y="27940"/>
                </a:cubicBezTo>
                <a:cubicBezTo>
                  <a:pt x="235652" y="35002"/>
                  <a:pt x="240549" y="41652"/>
                  <a:pt x="236348" y="47890"/>
                </a:cubicBezTo>
                <a:cubicBezTo>
                  <a:pt x="232146" y="54128"/>
                  <a:pt x="228034" y="62829"/>
                  <a:pt x="224011" y="73993"/>
                </a:cubicBezTo>
                <a:cubicBezTo>
                  <a:pt x="219989" y="85157"/>
                  <a:pt x="212708" y="98669"/>
                  <a:pt x="202168" y="114529"/>
                </a:cubicBezTo>
                <a:cubicBezTo>
                  <a:pt x="219864" y="111131"/>
                  <a:pt x="236025" y="105782"/>
                  <a:pt x="250652" y="98483"/>
                </a:cubicBezTo>
                <a:cubicBezTo>
                  <a:pt x="265279" y="91183"/>
                  <a:pt x="277052" y="90950"/>
                  <a:pt x="285972" y="97784"/>
                </a:cubicBezTo>
                <a:cubicBezTo>
                  <a:pt x="294892" y="104617"/>
                  <a:pt x="293927" y="110242"/>
                  <a:pt x="283079" y="114658"/>
                </a:cubicBezTo>
                <a:cubicBezTo>
                  <a:pt x="272230" y="119075"/>
                  <a:pt x="254259" y="123162"/>
                  <a:pt x="229163" y="126919"/>
                </a:cubicBezTo>
                <a:cubicBezTo>
                  <a:pt x="242657" y="129486"/>
                  <a:pt x="247795" y="135710"/>
                  <a:pt x="244575" y="145590"/>
                </a:cubicBezTo>
                <a:cubicBezTo>
                  <a:pt x="241356" y="155471"/>
                  <a:pt x="238617" y="166287"/>
                  <a:pt x="236358" y="178039"/>
                </a:cubicBezTo>
                <a:cubicBezTo>
                  <a:pt x="234100" y="189790"/>
                  <a:pt x="229902" y="202815"/>
                  <a:pt x="223764" y="217112"/>
                </a:cubicBezTo>
                <a:cubicBezTo>
                  <a:pt x="231364" y="226103"/>
                  <a:pt x="240209" y="234768"/>
                  <a:pt x="250297" y="243107"/>
                </a:cubicBezTo>
                <a:cubicBezTo>
                  <a:pt x="260385" y="251446"/>
                  <a:pt x="270868" y="257788"/>
                  <a:pt x="281745" y="262133"/>
                </a:cubicBezTo>
                <a:cubicBezTo>
                  <a:pt x="292622" y="266478"/>
                  <a:pt x="302549" y="271132"/>
                  <a:pt x="311526" y="276093"/>
                </a:cubicBezTo>
                <a:cubicBezTo>
                  <a:pt x="320503" y="281055"/>
                  <a:pt x="315921" y="284418"/>
                  <a:pt x="297781" y="286182"/>
                </a:cubicBezTo>
                <a:cubicBezTo>
                  <a:pt x="279641" y="287945"/>
                  <a:pt x="265946" y="288107"/>
                  <a:pt x="256696" y="286666"/>
                </a:cubicBezTo>
                <a:cubicBezTo>
                  <a:pt x="247447" y="285224"/>
                  <a:pt x="240696" y="281198"/>
                  <a:pt x="236444" y="274588"/>
                </a:cubicBezTo>
                <a:cubicBezTo>
                  <a:pt x="232193" y="267977"/>
                  <a:pt x="222875" y="254275"/>
                  <a:pt x="208492" y="233481"/>
                </a:cubicBezTo>
                <a:cubicBezTo>
                  <a:pt x="202340" y="241899"/>
                  <a:pt x="195087" y="248893"/>
                  <a:pt x="186734" y="254465"/>
                </a:cubicBezTo>
                <a:cubicBezTo>
                  <a:pt x="178381" y="260036"/>
                  <a:pt x="168264" y="264230"/>
                  <a:pt x="156383" y="267048"/>
                </a:cubicBezTo>
                <a:cubicBezTo>
                  <a:pt x="153413" y="267753"/>
                  <a:pt x="151119" y="268126"/>
                  <a:pt x="149501" y="268167"/>
                </a:cubicBezTo>
                <a:lnTo>
                  <a:pt x="147784" y="267637"/>
                </a:lnTo>
                <a:lnTo>
                  <a:pt x="147209" y="277674"/>
                </a:lnTo>
                <a:cubicBezTo>
                  <a:pt x="144771" y="287806"/>
                  <a:pt x="139773" y="289086"/>
                  <a:pt x="132216" y="281514"/>
                </a:cubicBezTo>
                <a:cubicBezTo>
                  <a:pt x="124659" y="273942"/>
                  <a:pt x="117783" y="267382"/>
                  <a:pt x="111588" y="261832"/>
                </a:cubicBezTo>
                <a:cubicBezTo>
                  <a:pt x="98524" y="272372"/>
                  <a:pt x="85772" y="279944"/>
                  <a:pt x="73332" y="284547"/>
                </a:cubicBezTo>
                <a:cubicBezTo>
                  <a:pt x="60892" y="289150"/>
                  <a:pt x="47731" y="291914"/>
                  <a:pt x="33850" y="292839"/>
                </a:cubicBezTo>
                <a:cubicBezTo>
                  <a:pt x="19968" y="293764"/>
                  <a:pt x="18376" y="291097"/>
                  <a:pt x="29074" y="284837"/>
                </a:cubicBezTo>
                <a:cubicBezTo>
                  <a:pt x="39772" y="278578"/>
                  <a:pt x="50764" y="272842"/>
                  <a:pt x="62050" y="267629"/>
                </a:cubicBezTo>
                <a:cubicBezTo>
                  <a:pt x="73335" y="262416"/>
                  <a:pt x="83546" y="255802"/>
                  <a:pt x="92680" y="247786"/>
                </a:cubicBezTo>
                <a:cubicBezTo>
                  <a:pt x="83144" y="241462"/>
                  <a:pt x="76035" y="237145"/>
                  <a:pt x="71353" y="234837"/>
                </a:cubicBezTo>
                <a:cubicBezTo>
                  <a:pt x="66671" y="232528"/>
                  <a:pt x="65470" y="229133"/>
                  <a:pt x="67750" y="224651"/>
                </a:cubicBezTo>
                <a:cubicBezTo>
                  <a:pt x="70030" y="220170"/>
                  <a:pt x="72038" y="215011"/>
                  <a:pt x="73773" y="209175"/>
                </a:cubicBezTo>
                <a:cubicBezTo>
                  <a:pt x="53983" y="211813"/>
                  <a:pt x="40439" y="215172"/>
                  <a:pt x="33140" y="219252"/>
                </a:cubicBezTo>
                <a:cubicBezTo>
                  <a:pt x="25841" y="223332"/>
                  <a:pt x="17064" y="220396"/>
                  <a:pt x="6811" y="210444"/>
                </a:cubicBezTo>
                <a:cubicBezTo>
                  <a:pt x="-3442" y="200492"/>
                  <a:pt x="-2119" y="195975"/>
                  <a:pt x="10780" y="196892"/>
                </a:cubicBezTo>
                <a:cubicBezTo>
                  <a:pt x="23679" y="197810"/>
                  <a:pt x="46175" y="195738"/>
                  <a:pt x="78268" y="190676"/>
                </a:cubicBezTo>
                <a:cubicBezTo>
                  <a:pt x="80677" y="180595"/>
                  <a:pt x="80982" y="171460"/>
                  <a:pt x="79183" y="163272"/>
                </a:cubicBezTo>
                <a:cubicBezTo>
                  <a:pt x="77383" y="155083"/>
                  <a:pt x="82807" y="154044"/>
                  <a:pt x="95455" y="160153"/>
                </a:cubicBezTo>
                <a:cubicBezTo>
                  <a:pt x="108103" y="166262"/>
                  <a:pt x="113395" y="171180"/>
                  <a:pt x="111330" y="174909"/>
                </a:cubicBezTo>
                <a:cubicBezTo>
                  <a:pt x="109265" y="178637"/>
                  <a:pt x="106246" y="182359"/>
                  <a:pt x="102274" y="186073"/>
                </a:cubicBezTo>
                <a:lnTo>
                  <a:pt x="121676" y="183879"/>
                </a:lnTo>
                <a:cubicBezTo>
                  <a:pt x="123039" y="179949"/>
                  <a:pt x="123494" y="175285"/>
                  <a:pt x="123042" y="169886"/>
                </a:cubicBezTo>
                <a:cubicBezTo>
                  <a:pt x="122590" y="164487"/>
                  <a:pt x="126308" y="164014"/>
                  <a:pt x="134195" y="168466"/>
                </a:cubicBezTo>
                <a:cubicBezTo>
                  <a:pt x="142082" y="172919"/>
                  <a:pt x="147284" y="176751"/>
                  <a:pt x="149801" y="179964"/>
                </a:cubicBezTo>
                <a:cubicBezTo>
                  <a:pt x="152318" y="183176"/>
                  <a:pt x="152361" y="187374"/>
                  <a:pt x="149930" y="192558"/>
                </a:cubicBezTo>
                <a:cubicBezTo>
                  <a:pt x="147499" y="197742"/>
                  <a:pt x="144488" y="205055"/>
                  <a:pt x="140896" y="214499"/>
                </a:cubicBezTo>
                <a:cubicBezTo>
                  <a:pt x="137303" y="223942"/>
                  <a:pt x="132532" y="233266"/>
                  <a:pt x="126581" y="242473"/>
                </a:cubicBezTo>
                <a:cubicBezTo>
                  <a:pt x="132188" y="246072"/>
                  <a:pt x="137637" y="250306"/>
                  <a:pt x="142928" y="255175"/>
                </a:cubicBezTo>
                <a:lnTo>
                  <a:pt x="147942" y="264405"/>
                </a:lnTo>
                <a:lnTo>
                  <a:pt x="153200" y="259584"/>
                </a:lnTo>
                <a:cubicBezTo>
                  <a:pt x="162958" y="251790"/>
                  <a:pt x="171361" y="244369"/>
                  <a:pt x="178410" y="237321"/>
                </a:cubicBezTo>
                <a:cubicBezTo>
                  <a:pt x="185458" y="230273"/>
                  <a:pt x="191520" y="223214"/>
                  <a:pt x="196597" y="216144"/>
                </a:cubicBezTo>
                <a:cubicBezTo>
                  <a:pt x="190559" y="206436"/>
                  <a:pt x="184723" y="197900"/>
                  <a:pt x="179087" y="190536"/>
                </a:cubicBezTo>
                <a:cubicBezTo>
                  <a:pt x="173451" y="183172"/>
                  <a:pt x="168440" y="176432"/>
                  <a:pt x="164052" y="170316"/>
                </a:cubicBezTo>
                <a:cubicBezTo>
                  <a:pt x="159663" y="164200"/>
                  <a:pt x="160983" y="160572"/>
                  <a:pt x="168009" y="159432"/>
                </a:cubicBezTo>
                <a:cubicBezTo>
                  <a:pt x="175036" y="158292"/>
                  <a:pt x="180320" y="159945"/>
                  <a:pt x="183862" y="164390"/>
                </a:cubicBezTo>
                <a:cubicBezTo>
                  <a:pt x="187405" y="168836"/>
                  <a:pt x="195069" y="180114"/>
                  <a:pt x="206857" y="198226"/>
                </a:cubicBezTo>
                <a:cubicBezTo>
                  <a:pt x="210829" y="188933"/>
                  <a:pt x="213489" y="177838"/>
                  <a:pt x="214837" y="164939"/>
                </a:cubicBezTo>
                <a:cubicBezTo>
                  <a:pt x="216185" y="152040"/>
                  <a:pt x="216508" y="140241"/>
                  <a:pt x="215805" y="129544"/>
                </a:cubicBezTo>
                <a:cubicBezTo>
                  <a:pt x="211173" y="130447"/>
                  <a:pt x="204914" y="130447"/>
                  <a:pt x="197027" y="129544"/>
                </a:cubicBezTo>
                <a:cubicBezTo>
                  <a:pt x="186917" y="141489"/>
                  <a:pt x="176219" y="150326"/>
                  <a:pt x="164933" y="156055"/>
                </a:cubicBezTo>
                <a:cubicBezTo>
                  <a:pt x="153648" y="161784"/>
                  <a:pt x="153658" y="156847"/>
                  <a:pt x="164966" y="141245"/>
                </a:cubicBezTo>
                <a:cubicBezTo>
                  <a:pt x="176273" y="125643"/>
                  <a:pt x="185723" y="106517"/>
                  <a:pt x="193316" y="83866"/>
                </a:cubicBezTo>
                <a:cubicBezTo>
                  <a:pt x="200909" y="61216"/>
                  <a:pt x="204269" y="47378"/>
                  <a:pt x="203394" y="42351"/>
                </a:cubicBezTo>
                <a:cubicBezTo>
                  <a:pt x="202519" y="37325"/>
                  <a:pt x="201845" y="31901"/>
                  <a:pt x="201372" y="26079"/>
                </a:cubicBezTo>
                <a:cubicBezTo>
                  <a:pt x="201135" y="23168"/>
                  <a:pt x="202707" y="21867"/>
                  <a:pt x="206088" y="22177"/>
                </a:cubicBezTo>
                <a:close/>
                <a:moveTo>
                  <a:pt x="2393511" y="14442"/>
                </a:moveTo>
                <a:cubicBezTo>
                  <a:pt x="2397015" y="14488"/>
                  <a:pt x="2400323" y="15367"/>
                  <a:pt x="2403435" y="17077"/>
                </a:cubicBezTo>
                <a:cubicBezTo>
                  <a:pt x="2409659" y="20497"/>
                  <a:pt x="2417496" y="27072"/>
                  <a:pt x="2426946" y="36802"/>
                </a:cubicBezTo>
                <a:cubicBezTo>
                  <a:pt x="2436396" y="46532"/>
                  <a:pt x="2435059" y="52476"/>
                  <a:pt x="2422934" y="54634"/>
                </a:cubicBezTo>
                <a:cubicBezTo>
                  <a:pt x="2410810" y="56792"/>
                  <a:pt x="2398186" y="61944"/>
                  <a:pt x="2385065" y="70089"/>
                </a:cubicBezTo>
                <a:cubicBezTo>
                  <a:pt x="2371944" y="78234"/>
                  <a:pt x="2367412" y="77481"/>
                  <a:pt x="2371471" y="67830"/>
                </a:cubicBezTo>
                <a:cubicBezTo>
                  <a:pt x="2375529" y="58179"/>
                  <a:pt x="2378677" y="51307"/>
                  <a:pt x="2380914" y="47213"/>
                </a:cubicBezTo>
                <a:cubicBezTo>
                  <a:pt x="2383151" y="43119"/>
                  <a:pt x="2383362" y="40971"/>
                  <a:pt x="2381548" y="40770"/>
                </a:cubicBezTo>
                <a:cubicBezTo>
                  <a:pt x="2379734" y="40570"/>
                  <a:pt x="2364064" y="42269"/>
                  <a:pt x="2334537" y="45868"/>
                </a:cubicBezTo>
                <a:cubicBezTo>
                  <a:pt x="2305011" y="49468"/>
                  <a:pt x="2281479" y="52167"/>
                  <a:pt x="2263941" y="53967"/>
                </a:cubicBezTo>
                <a:cubicBezTo>
                  <a:pt x="2246403" y="55767"/>
                  <a:pt x="2234414" y="56667"/>
                  <a:pt x="2227975" y="56667"/>
                </a:cubicBezTo>
                <a:cubicBezTo>
                  <a:pt x="2222125" y="72527"/>
                  <a:pt x="2214413" y="84365"/>
                  <a:pt x="2204841" y="92180"/>
                </a:cubicBezTo>
                <a:cubicBezTo>
                  <a:pt x="2195269" y="99995"/>
                  <a:pt x="2189038" y="99110"/>
                  <a:pt x="2186149" y="89524"/>
                </a:cubicBezTo>
                <a:cubicBezTo>
                  <a:pt x="2183259" y="79937"/>
                  <a:pt x="2184783" y="71663"/>
                  <a:pt x="2190720" y="64701"/>
                </a:cubicBezTo>
                <a:cubicBezTo>
                  <a:pt x="2196656" y="57738"/>
                  <a:pt x="2201457" y="50827"/>
                  <a:pt x="2205121" y="43965"/>
                </a:cubicBezTo>
                <a:cubicBezTo>
                  <a:pt x="2208785" y="37103"/>
                  <a:pt x="2212664" y="31177"/>
                  <a:pt x="2216758" y="26186"/>
                </a:cubicBezTo>
                <a:cubicBezTo>
                  <a:pt x="2220852" y="21196"/>
                  <a:pt x="2224806" y="25907"/>
                  <a:pt x="2228621" y="40319"/>
                </a:cubicBezTo>
                <a:cubicBezTo>
                  <a:pt x="2231661" y="40319"/>
                  <a:pt x="2242219" y="39437"/>
                  <a:pt x="2260295" y="37673"/>
                </a:cubicBezTo>
                <a:cubicBezTo>
                  <a:pt x="2278371" y="35909"/>
                  <a:pt x="2294070" y="34109"/>
                  <a:pt x="2307392" y="32274"/>
                </a:cubicBezTo>
                <a:cubicBezTo>
                  <a:pt x="2320714" y="30438"/>
                  <a:pt x="2334598" y="28208"/>
                  <a:pt x="2349046" y="25584"/>
                </a:cubicBezTo>
                <a:cubicBezTo>
                  <a:pt x="2363494" y="22960"/>
                  <a:pt x="2374615" y="20031"/>
                  <a:pt x="2382409" y="16797"/>
                </a:cubicBezTo>
                <a:cubicBezTo>
                  <a:pt x="2386305" y="15180"/>
                  <a:pt x="2390006" y="14395"/>
                  <a:pt x="2393511" y="14442"/>
                </a:cubicBezTo>
                <a:close/>
                <a:moveTo>
                  <a:pt x="1679136" y="14442"/>
                </a:moveTo>
                <a:cubicBezTo>
                  <a:pt x="1682640" y="14488"/>
                  <a:pt x="1685948" y="15367"/>
                  <a:pt x="1689060" y="17077"/>
                </a:cubicBezTo>
                <a:cubicBezTo>
                  <a:pt x="1695284" y="20497"/>
                  <a:pt x="1703121" y="27072"/>
                  <a:pt x="1712571" y="36802"/>
                </a:cubicBezTo>
                <a:cubicBezTo>
                  <a:pt x="1722021" y="46532"/>
                  <a:pt x="1720684" y="52476"/>
                  <a:pt x="1708559" y="54634"/>
                </a:cubicBezTo>
                <a:cubicBezTo>
                  <a:pt x="1696435" y="56792"/>
                  <a:pt x="1683812" y="61944"/>
                  <a:pt x="1670690" y="70089"/>
                </a:cubicBezTo>
                <a:cubicBezTo>
                  <a:pt x="1657569" y="78234"/>
                  <a:pt x="1653038" y="77481"/>
                  <a:pt x="1657096" y="67830"/>
                </a:cubicBezTo>
                <a:cubicBezTo>
                  <a:pt x="1661154" y="58179"/>
                  <a:pt x="1664302" y="51307"/>
                  <a:pt x="1666539" y="47213"/>
                </a:cubicBezTo>
                <a:cubicBezTo>
                  <a:pt x="1668776" y="43119"/>
                  <a:pt x="1668987" y="40971"/>
                  <a:pt x="1667173" y="40770"/>
                </a:cubicBezTo>
                <a:cubicBezTo>
                  <a:pt x="1665359" y="40570"/>
                  <a:pt x="1649689" y="42269"/>
                  <a:pt x="1620163" y="45868"/>
                </a:cubicBezTo>
                <a:cubicBezTo>
                  <a:pt x="1590636" y="49468"/>
                  <a:pt x="1567104" y="52167"/>
                  <a:pt x="1549566" y="53967"/>
                </a:cubicBezTo>
                <a:cubicBezTo>
                  <a:pt x="1532028" y="55767"/>
                  <a:pt x="1520039" y="56667"/>
                  <a:pt x="1513601" y="56667"/>
                </a:cubicBezTo>
                <a:cubicBezTo>
                  <a:pt x="1507750" y="72527"/>
                  <a:pt x="1500038" y="84365"/>
                  <a:pt x="1490466" y="92180"/>
                </a:cubicBezTo>
                <a:cubicBezTo>
                  <a:pt x="1480894" y="99995"/>
                  <a:pt x="1474663" y="99110"/>
                  <a:pt x="1471774" y="89524"/>
                </a:cubicBezTo>
                <a:cubicBezTo>
                  <a:pt x="1468884" y="79937"/>
                  <a:pt x="1470408" y="71663"/>
                  <a:pt x="1476345" y="64701"/>
                </a:cubicBezTo>
                <a:cubicBezTo>
                  <a:pt x="1482282" y="57738"/>
                  <a:pt x="1487082" y="50827"/>
                  <a:pt x="1490746" y="43965"/>
                </a:cubicBezTo>
                <a:cubicBezTo>
                  <a:pt x="1494410" y="37103"/>
                  <a:pt x="1498289" y="31177"/>
                  <a:pt x="1502383" y="26186"/>
                </a:cubicBezTo>
                <a:cubicBezTo>
                  <a:pt x="1506477" y="21196"/>
                  <a:pt x="1510431" y="25907"/>
                  <a:pt x="1514246" y="40319"/>
                </a:cubicBezTo>
                <a:cubicBezTo>
                  <a:pt x="1517286" y="40319"/>
                  <a:pt x="1527844" y="39437"/>
                  <a:pt x="1545920" y="37673"/>
                </a:cubicBezTo>
                <a:cubicBezTo>
                  <a:pt x="1563996" y="35909"/>
                  <a:pt x="1579695" y="34109"/>
                  <a:pt x="1593017" y="32274"/>
                </a:cubicBezTo>
                <a:cubicBezTo>
                  <a:pt x="1606339" y="30438"/>
                  <a:pt x="1620224" y="28208"/>
                  <a:pt x="1634671" y="25584"/>
                </a:cubicBezTo>
                <a:cubicBezTo>
                  <a:pt x="1649119" y="22960"/>
                  <a:pt x="1660240" y="20031"/>
                  <a:pt x="1668034" y="16797"/>
                </a:cubicBezTo>
                <a:cubicBezTo>
                  <a:pt x="1671931" y="15180"/>
                  <a:pt x="1675631" y="14395"/>
                  <a:pt x="1679136" y="14442"/>
                </a:cubicBezTo>
                <a:close/>
                <a:moveTo>
                  <a:pt x="806066" y="385"/>
                </a:moveTo>
                <a:cubicBezTo>
                  <a:pt x="809909" y="-899"/>
                  <a:pt x="816911" y="1030"/>
                  <a:pt x="827071" y="6171"/>
                </a:cubicBezTo>
                <a:cubicBezTo>
                  <a:pt x="837231" y="11312"/>
                  <a:pt x="840733" y="16915"/>
                  <a:pt x="837578" y="22981"/>
                </a:cubicBezTo>
                <a:cubicBezTo>
                  <a:pt x="834424" y="29047"/>
                  <a:pt x="832846" y="51017"/>
                  <a:pt x="832846" y="88889"/>
                </a:cubicBezTo>
                <a:lnTo>
                  <a:pt x="854873" y="84953"/>
                </a:lnTo>
                <a:cubicBezTo>
                  <a:pt x="865427" y="82185"/>
                  <a:pt x="872945" y="83386"/>
                  <a:pt x="877426" y="88556"/>
                </a:cubicBezTo>
                <a:cubicBezTo>
                  <a:pt x="881908" y="93725"/>
                  <a:pt x="879545" y="98017"/>
                  <a:pt x="870339" y="101430"/>
                </a:cubicBezTo>
                <a:cubicBezTo>
                  <a:pt x="861132" y="104842"/>
                  <a:pt x="848190" y="107746"/>
                  <a:pt x="831512" y="110141"/>
                </a:cubicBezTo>
                <a:lnTo>
                  <a:pt x="831512" y="115046"/>
                </a:lnTo>
                <a:cubicBezTo>
                  <a:pt x="845293" y="116666"/>
                  <a:pt x="856160" y="120258"/>
                  <a:pt x="864111" y="125822"/>
                </a:cubicBezTo>
                <a:cubicBezTo>
                  <a:pt x="872063" y="131386"/>
                  <a:pt x="874526" y="138571"/>
                  <a:pt x="871500" y="147376"/>
                </a:cubicBezTo>
                <a:cubicBezTo>
                  <a:pt x="868474" y="156180"/>
                  <a:pt x="861950" y="155722"/>
                  <a:pt x="851926" y="145999"/>
                </a:cubicBezTo>
                <a:cubicBezTo>
                  <a:pt x="841902" y="136276"/>
                  <a:pt x="835098" y="129443"/>
                  <a:pt x="831512" y="125500"/>
                </a:cubicBezTo>
                <a:cubicBezTo>
                  <a:pt x="831512" y="133817"/>
                  <a:pt x="830204" y="142421"/>
                  <a:pt x="827587" y="151312"/>
                </a:cubicBezTo>
                <a:cubicBezTo>
                  <a:pt x="824970" y="160203"/>
                  <a:pt x="820668" y="160698"/>
                  <a:pt x="814681" y="152796"/>
                </a:cubicBezTo>
                <a:cubicBezTo>
                  <a:pt x="808694" y="144895"/>
                  <a:pt x="806374" y="138119"/>
                  <a:pt x="807722" y="132469"/>
                </a:cubicBezTo>
                <a:cubicBezTo>
                  <a:pt x="809070" y="126819"/>
                  <a:pt x="809708" y="121793"/>
                  <a:pt x="809636" y="117390"/>
                </a:cubicBezTo>
                <a:cubicBezTo>
                  <a:pt x="791740" y="144751"/>
                  <a:pt x="772660" y="162841"/>
                  <a:pt x="752398" y="171661"/>
                </a:cubicBezTo>
                <a:cubicBezTo>
                  <a:pt x="732135" y="180480"/>
                  <a:pt x="727306" y="179892"/>
                  <a:pt x="737910" y="169897"/>
                </a:cubicBezTo>
                <a:cubicBezTo>
                  <a:pt x="748515" y="159902"/>
                  <a:pt x="759371" y="149129"/>
                  <a:pt x="770477" y="137578"/>
                </a:cubicBezTo>
                <a:cubicBezTo>
                  <a:pt x="781584" y="126027"/>
                  <a:pt x="789273" y="117498"/>
                  <a:pt x="793547" y="111991"/>
                </a:cubicBezTo>
                <a:cubicBezTo>
                  <a:pt x="784598" y="116379"/>
                  <a:pt x="777256" y="119054"/>
                  <a:pt x="771520" y="120014"/>
                </a:cubicBezTo>
                <a:cubicBezTo>
                  <a:pt x="765784" y="120975"/>
                  <a:pt x="758797" y="117602"/>
                  <a:pt x="750558" y="109894"/>
                </a:cubicBezTo>
                <a:cubicBezTo>
                  <a:pt x="742320" y="102186"/>
                  <a:pt x="743761" y="98791"/>
                  <a:pt x="754882" y="99709"/>
                </a:cubicBezTo>
                <a:cubicBezTo>
                  <a:pt x="766003" y="100626"/>
                  <a:pt x="784290" y="98626"/>
                  <a:pt x="809744" y="93707"/>
                </a:cubicBezTo>
                <a:lnTo>
                  <a:pt x="809744" y="47137"/>
                </a:lnTo>
                <a:cubicBezTo>
                  <a:pt x="809744" y="29069"/>
                  <a:pt x="808170" y="17080"/>
                  <a:pt x="805023" y="11172"/>
                </a:cubicBezTo>
                <a:cubicBezTo>
                  <a:pt x="801875" y="5264"/>
                  <a:pt x="802223" y="1668"/>
                  <a:pt x="806066" y="385"/>
                </a:cubicBezTo>
                <a:close/>
                <a:moveTo>
                  <a:pt x="91691" y="385"/>
                </a:moveTo>
                <a:cubicBezTo>
                  <a:pt x="95534" y="-899"/>
                  <a:pt x="102536" y="1030"/>
                  <a:pt x="112696" y="6171"/>
                </a:cubicBezTo>
                <a:cubicBezTo>
                  <a:pt x="122856" y="11312"/>
                  <a:pt x="126358" y="16915"/>
                  <a:pt x="123203" y="22981"/>
                </a:cubicBezTo>
                <a:cubicBezTo>
                  <a:pt x="120049" y="29047"/>
                  <a:pt x="118471" y="51017"/>
                  <a:pt x="118471" y="88889"/>
                </a:cubicBezTo>
                <a:lnTo>
                  <a:pt x="140498" y="84953"/>
                </a:lnTo>
                <a:cubicBezTo>
                  <a:pt x="151052" y="82185"/>
                  <a:pt x="158570" y="83386"/>
                  <a:pt x="163051" y="88556"/>
                </a:cubicBezTo>
                <a:cubicBezTo>
                  <a:pt x="167533" y="93725"/>
                  <a:pt x="165170" y="98017"/>
                  <a:pt x="155964" y="101430"/>
                </a:cubicBezTo>
                <a:cubicBezTo>
                  <a:pt x="146757" y="104842"/>
                  <a:pt x="133815" y="107746"/>
                  <a:pt x="117137" y="110141"/>
                </a:cubicBezTo>
                <a:lnTo>
                  <a:pt x="117137" y="115046"/>
                </a:lnTo>
                <a:cubicBezTo>
                  <a:pt x="130918" y="116666"/>
                  <a:pt x="141785" y="120258"/>
                  <a:pt x="149736" y="125822"/>
                </a:cubicBezTo>
                <a:cubicBezTo>
                  <a:pt x="157688" y="131386"/>
                  <a:pt x="160151" y="138571"/>
                  <a:pt x="157125" y="147376"/>
                </a:cubicBezTo>
                <a:cubicBezTo>
                  <a:pt x="154099" y="156180"/>
                  <a:pt x="147575" y="155722"/>
                  <a:pt x="137551" y="145999"/>
                </a:cubicBezTo>
                <a:cubicBezTo>
                  <a:pt x="127527" y="136276"/>
                  <a:pt x="120723" y="129443"/>
                  <a:pt x="117137" y="125500"/>
                </a:cubicBezTo>
                <a:cubicBezTo>
                  <a:pt x="117137" y="133817"/>
                  <a:pt x="115829" y="142421"/>
                  <a:pt x="113212" y="151312"/>
                </a:cubicBezTo>
                <a:cubicBezTo>
                  <a:pt x="110595" y="160203"/>
                  <a:pt x="106293" y="160698"/>
                  <a:pt x="100306" y="152796"/>
                </a:cubicBezTo>
                <a:cubicBezTo>
                  <a:pt x="94319" y="144895"/>
                  <a:pt x="91999" y="138119"/>
                  <a:pt x="93347" y="132469"/>
                </a:cubicBezTo>
                <a:cubicBezTo>
                  <a:pt x="94695" y="126819"/>
                  <a:pt x="95333" y="121793"/>
                  <a:pt x="95261" y="117390"/>
                </a:cubicBezTo>
                <a:cubicBezTo>
                  <a:pt x="77365" y="144751"/>
                  <a:pt x="58285" y="162841"/>
                  <a:pt x="38023" y="171661"/>
                </a:cubicBezTo>
                <a:cubicBezTo>
                  <a:pt x="17760" y="180480"/>
                  <a:pt x="12931" y="179892"/>
                  <a:pt x="23535" y="169897"/>
                </a:cubicBezTo>
                <a:cubicBezTo>
                  <a:pt x="34140" y="159902"/>
                  <a:pt x="44995" y="149129"/>
                  <a:pt x="56102" y="137578"/>
                </a:cubicBezTo>
                <a:cubicBezTo>
                  <a:pt x="67208" y="126027"/>
                  <a:pt x="74898" y="117498"/>
                  <a:pt x="79172" y="111991"/>
                </a:cubicBezTo>
                <a:cubicBezTo>
                  <a:pt x="70223" y="116379"/>
                  <a:pt x="62881" y="119054"/>
                  <a:pt x="57145" y="120014"/>
                </a:cubicBezTo>
                <a:cubicBezTo>
                  <a:pt x="51409" y="120975"/>
                  <a:pt x="44422" y="117602"/>
                  <a:pt x="36183" y="109894"/>
                </a:cubicBezTo>
                <a:cubicBezTo>
                  <a:pt x="27945" y="102186"/>
                  <a:pt x="29386" y="98791"/>
                  <a:pt x="40507" y="99709"/>
                </a:cubicBezTo>
                <a:cubicBezTo>
                  <a:pt x="51628" y="100626"/>
                  <a:pt x="69915" y="98626"/>
                  <a:pt x="95369" y="93707"/>
                </a:cubicBezTo>
                <a:lnTo>
                  <a:pt x="95369" y="47137"/>
                </a:lnTo>
                <a:cubicBezTo>
                  <a:pt x="95369" y="29069"/>
                  <a:pt x="93795" y="17080"/>
                  <a:pt x="90648" y="11172"/>
                </a:cubicBezTo>
                <a:cubicBezTo>
                  <a:pt x="87500" y="5264"/>
                  <a:pt x="87848" y="1668"/>
                  <a:pt x="91691" y="3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01297" y="4612959"/>
            <a:ext cx="62068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6 5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900882" y="4612959"/>
            <a:ext cx="62068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7 8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5FDCE27-0D2A-4C43-A1A0-3C4CBD981AAF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904DA1B9-E3C6-4E45-81FD-9AC1FB1A3C43}"/>
              </a:ext>
            </a:extLst>
          </p:cNvPr>
          <p:cNvSpPr txBox="1"/>
          <p:nvPr/>
        </p:nvSpPr>
        <p:spPr>
          <a:xfrm>
            <a:off x="2679382" y="1709289"/>
            <a:ext cx="2621084" cy="324017"/>
          </a:xfrm>
          <a:custGeom>
            <a:avLst/>
            <a:gdLst/>
            <a:ahLst/>
            <a:cxnLst/>
            <a:rect l="l" t="t" r="r" b="b"/>
            <a:pathLst>
              <a:path w="2621084" h="324017">
                <a:moveTo>
                  <a:pt x="1128577" y="225337"/>
                </a:moveTo>
                <a:cubicBezTo>
                  <a:pt x="1132560" y="224694"/>
                  <a:pt x="1136962" y="224992"/>
                  <a:pt x="1141784" y="226232"/>
                </a:cubicBezTo>
                <a:cubicBezTo>
                  <a:pt x="1151428" y="228713"/>
                  <a:pt x="1157727" y="233930"/>
                  <a:pt x="1160681" y="241881"/>
                </a:cubicBezTo>
                <a:cubicBezTo>
                  <a:pt x="1163635" y="249833"/>
                  <a:pt x="1163219" y="259781"/>
                  <a:pt x="1159433" y="271727"/>
                </a:cubicBezTo>
                <a:cubicBezTo>
                  <a:pt x="1155647" y="283672"/>
                  <a:pt x="1148771" y="295098"/>
                  <a:pt x="1138805" y="306003"/>
                </a:cubicBezTo>
                <a:cubicBezTo>
                  <a:pt x="1128838" y="316909"/>
                  <a:pt x="1119230" y="322846"/>
                  <a:pt x="1109981" y="323814"/>
                </a:cubicBezTo>
                <a:cubicBezTo>
                  <a:pt x="1100732" y="324782"/>
                  <a:pt x="1098925" y="322297"/>
                  <a:pt x="1104560" y="316361"/>
                </a:cubicBezTo>
                <a:cubicBezTo>
                  <a:pt x="1110196" y="310424"/>
                  <a:pt x="1115391" y="304433"/>
                  <a:pt x="1120145" y="298389"/>
                </a:cubicBezTo>
                <a:cubicBezTo>
                  <a:pt x="1124898" y="292344"/>
                  <a:pt x="1129032" y="285106"/>
                  <a:pt x="1132545" y="276674"/>
                </a:cubicBezTo>
                <a:cubicBezTo>
                  <a:pt x="1126221" y="276674"/>
                  <a:pt x="1120905" y="275057"/>
                  <a:pt x="1116595" y="271823"/>
                </a:cubicBezTo>
                <a:cubicBezTo>
                  <a:pt x="1112286" y="268590"/>
                  <a:pt x="1109368" y="264359"/>
                  <a:pt x="1107841" y="259132"/>
                </a:cubicBezTo>
                <a:cubicBezTo>
                  <a:pt x="1106314" y="253905"/>
                  <a:pt x="1106034" y="249023"/>
                  <a:pt x="1107002" y="244484"/>
                </a:cubicBezTo>
                <a:cubicBezTo>
                  <a:pt x="1107970" y="239945"/>
                  <a:pt x="1111598" y="235148"/>
                  <a:pt x="1117886" y="230093"/>
                </a:cubicBezTo>
                <a:cubicBezTo>
                  <a:pt x="1121030" y="227566"/>
                  <a:pt x="1124594" y="225981"/>
                  <a:pt x="1128577" y="225337"/>
                </a:cubicBezTo>
                <a:close/>
                <a:moveTo>
                  <a:pt x="2575468" y="215155"/>
                </a:moveTo>
                <a:cubicBezTo>
                  <a:pt x="2572096" y="215345"/>
                  <a:pt x="2568817" y="216624"/>
                  <a:pt x="2565629" y="218994"/>
                </a:cubicBezTo>
                <a:cubicBezTo>
                  <a:pt x="2559255" y="223734"/>
                  <a:pt x="2556068" y="230050"/>
                  <a:pt x="2556068" y="237945"/>
                </a:cubicBezTo>
                <a:cubicBezTo>
                  <a:pt x="2556068" y="245839"/>
                  <a:pt x="2559617" y="251765"/>
                  <a:pt x="2566716" y="255723"/>
                </a:cubicBezTo>
                <a:cubicBezTo>
                  <a:pt x="2573814" y="259681"/>
                  <a:pt x="2580762" y="259480"/>
                  <a:pt x="2587559" y="255121"/>
                </a:cubicBezTo>
                <a:cubicBezTo>
                  <a:pt x="2594356" y="250747"/>
                  <a:pt x="2597551" y="244437"/>
                  <a:pt x="2597142" y="236192"/>
                </a:cubicBezTo>
                <a:cubicBezTo>
                  <a:pt x="2596733" y="227946"/>
                  <a:pt x="2592973" y="221834"/>
                  <a:pt x="2585860" y="217854"/>
                </a:cubicBezTo>
                <a:cubicBezTo>
                  <a:pt x="2582303" y="215864"/>
                  <a:pt x="2578839" y="214965"/>
                  <a:pt x="2575468" y="215155"/>
                </a:cubicBezTo>
                <a:close/>
                <a:moveTo>
                  <a:pt x="835384" y="199732"/>
                </a:moveTo>
                <a:lnTo>
                  <a:pt x="811314" y="204744"/>
                </a:lnTo>
                <a:cubicBezTo>
                  <a:pt x="805879" y="216947"/>
                  <a:pt x="803316" y="223562"/>
                  <a:pt x="803624" y="224587"/>
                </a:cubicBezTo>
                <a:cubicBezTo>
                  <a:pt x="803933" y="225612"/>
                  <a:pt x="805334" y="226483"/>
                  <a:pt x="807830" y="227200"/>
                </a:cubicBezTo>
                <a:cubicBezTo>
                  <a:pt x="810325" y="227917"/>
                  <a:pt x="814548" y="229509"/>
                  <a:pt x="820499" y="231976"/>
                </a:cubicBezTo>
                <a:cubicBezTo>
                  <a:pt x="825977" y="225322"/>
                  <a:pt x="830939" y="214574"/>
                  <a:pt x="835384" y="199732"/>
                </a:cubicBezTo>
                <a:close/>
                <a:moveTo>
                  <a:pt x="121009" y="199732"/>
                </a:moveTo>
                <a:lnTo>
                  <a:pt x="96939" y="204744"/>
                </a:lnTo>
                <a:cubicBezTo>
                  <a:pt x="91504" y="216947"/>
                  <a:pt x="88941" y="223562"/>
                  <a:pt x="89249" y="224587"/>
                </a:cubicBezTo>
                <a:cubicBezTo>
                  <a:pt x="89558" y="225612"/>
                  <a:pt x="90959" y="226483"/>
                  <a:pt x="93455" y="227200"/>
                </a:cubicBezTo>
                <a:cubicBezTo>
                  <a:pt x="95950" y="227917"/>
                  <a:pt x="100173" y="229509"/>
                  <a:pt x="106124" y="231976"/>
                </a:cubicBezTo>
                <a:cubicBezTo>
                  <a:pt x="111602" y="225322"/>
                  <a:pt x="116564" y="214574"/>
                  <a:pt x="121009" y="199732"/>
                </a:cubicBezTo>
                <a:close/>
                <a:moveTo>
                  <a:pt x="2322672" y="193574"/>
                </a:moveTo>
                <a:cubicBezTo>
                  <a:pt x="2329582" y="194065"/>
                  <a:pt x="2335448" y="195709"/>
                  <a:pt x="2340270" y="198506"/>
                </a:cubicBezTo>
                <a:cubicBezTo>
                  <a:pt x="2349914" y="204098"/>
                  <a:pt x="2353821" y="209300"/>
                  <a:pt x="2351993" y="214111"/>
                </a:cubicBezTo>
                <a:cubicBezTo>
                  <a:pt x="2350165" y="218922"/>
                  <a:pt x="2343701" y="221328"/>
                  <a:pt x="2332601" y="221328"/>
                </a:cubicBezTo>
                <a:cubicBezTo>
                  <a:pt x="2323625" y="220425"/>
                  <a:pt x="2315228" y="219973"/>
                  <a:pt x="2307413" y="219973"/>
                </a:cubicBezTo>
                <a:cubicBezTo>
                  <a:pt x="2299440" y="219973"/>
                  <a:pt x="2287878" y="220417"/>
                  <a:pt x="2272728" y="221307"/>
                </a:cubicBezTo>
                <a:cubicBezTo>
                  <a:pt x="2257577" y="222196"/>
                  <a:pt x="2241886" y="224218"/>
                  <a:pt x="2225652" y="227372"/>
                </a:cubicBezTo>
                <a:cubicBezTo>
                  <a:pt x="2209419" y="230527"/>
                  <a:pt x="2198309" y="232334"/>
                  <a:pt x="2192322" y="232793"/>
                </a:cubicBezTo>
                <a:cubicBezTo>
                  <a:pt x="2186335" y="233252"/>
                  <a:pt x="2179036" y="229409"/>
                  <a:pt x="2170425" y="221263"/>
                </a:cubicBezTo>
                <a:cubicBezTo>
                  <a:pt x="2161813" y="213118"/>
                  <a:pt x="2163832" y="209046"/>
                  <a:pt x="2176480" y="209046"/>
                </a:cubicBezTo>
                <a:cubicBezTo>
                  <a:pt x="2186375" y="209046"/>
                  <a:pt x="2204737" y="207705"/>
                  <a:pt x="2231568" y="205023"/>
                </a:cubicBezTo>
                <a:cubicBezTo>
                  <a:pt x="2258398" y="202342"/>
                  <a:pt x="2280812" y="199187"/>
                  <a:pt x="2298809" y="195559"/>
                </a:cubicBezTo>
                <a:cubicBezTo>
                  <a:pt x="2307807" y="193745"/>
                  <a:pt x="2315762" y="193083"/>
                  <a:pt x="2322672" y="193574"/>
                </a:cubicBezTo>
                <a:close/>
                <a:moveTo>
                  <a:pt x="1608297" y="193574"/>
                </a:moveTo>
                <a:cubicBezTo>
                  <a:pt x="1615207" y="194065"/>
                  <a:pt x="1621073" y="195709"/>
                  <a:pt x="1625895" y="198506"/>
                </a:cubicBezTo>
                <a:cubicBezTo>
                  <a:pt x="1635539" y="204098"/>
                  <a:pt x="1639447" y="209300"/>
                  <a:pt x="1637618" y="214111"/>
                </a:cubicBezTo>
                <a:cubicBezTo>
                  <a:pt x="1635790" y="218922"/>
                  <a:pt x="1629326" y="221328"/>
                  <a:pt x="1618227" y="221328"/>
                </a:cubicBezTo>
                <a:cubicBezTo>
                  <a:pt x="1609250" y="220425"/>
                  <a:pt x="1600853" y="219973"/>
                  <a:pt x="1593038" y="219973"/>
                </a:cubicBezTo>
                <a:cubicBezTo>
                  <a:pt x="1585065" y="219973"/>
                  <a:pt x="1573503" y="220417"/>
                  <a:pt x="1558353" y="221307"/>
                </a:cubicBezTo>
                <a:cubicBezTo>
                  <a:pt x="1543202" y="222196"/>
                  <a:pt x="1527511" y="224218"/>
                  <a:pt x="1511277" y="227372"/>
                </a:cubicBezTo>
                <a:cubicBezTo>
                  <a:pt x="1495044" y="230527"/>
                  <a:pt x="1483934" y="232334"/>
                  <a:pt x="1477947" y="232793"/>
                </a:cubicBezTo>
                <a:cubicBezTo>
                  <a:pt x="1471960" y="233252"/>
                  <a:pt x="1464661" y="229409"/>
                  <a:pt x="1456050" y="221263"/>
                </a:cubicBezTo>
                <a:cubicBezTo>
                  <a:pt x="1447438" y="213118"/>
                  <a:pt x="1449457" y="209046"/>
                  <a:pt x="1462105" y="209046"/>
                </a:cubicBezTo>
                <a:cubicBezTo>
                  <a:pt x="1472000" y="209046"/>
                  <a:pt x="1490362" y="207705"/>
                  <a:pt x="1517193" y="205023"/>
                </a:cubicBezTo>
                <a:cubicBezTo>
                  <a:pt x="1544023" y="202342"/>
                  <a:pt x="1566437" y="199187"/>
                  <a:pt x="1584434" y="195559"/>
                </a:cubicBezTo>
                <a:cubicBezTo>
                  <a:pt x="1593432" y="193745"/>
                  <a:pt x="1601387" y="193083"/>
                  <a:pt x="1608297" y="193574"/>
                </a:cubicBezTo>
                <a:close/>
                <a:moveTo>
                  <a:pt x="2577949" y="192235"/>
                </a:moveTo>
                <a:cubicBezTo>
                  <a:pt x="2583470" y="192357"/>
                  <a:pt x="2589115" y="193630"/>
                  <a:pt x="2594883" y="196053"/>
                </a:cubicBezTo>
                <a:cubicBezTo>
                  <a:pt x="2606420" y="200900"/>
                  <a:pt x="2614081" y="208580"/>
                  <a:pt x="2617867" y="219091"/>
                </a:cubicBezTo>
                <a:cubicBezTo>
                  <a:pt x="2621653" y="229602"/>
                  <a:pt x="2622097" y="239999"/>
                  <a:pt x="2619201" y="250281"/>
                </a:cubicBezTo>
                <a:cubicBezTo>
                  <a:pt x="2616304" y="260563"/>
                  <a:pt x="2610884" y="268432"/>
                  <a:pt x="2602939" y="273888"/>
                </a:cubicBezTo>
                <a:cubicBezTo>
                  <a:pt x="2594994" y="279345"/>
                  <a:pt x="2585555" y="282073"/>
                  <a:pt x="2574621" y="282073"/>
                </a:cubicBezTo>
                <a:cubicBezTo>
                  <a:pt x="2563686" y="282073"/>
                  <a:pt x="2553785" y="277635"/>
                  <a:pt x="2544915" y="268758"/>
                </a:cubicBezTo>
                <a:cubicBezTo>
                  <a:pt x="2536045" y="259882"/>
                  <a:pt x="2531611" y="250338"/>
                  <a:pt x="2531611" y="240128"/>
                </a:cubicBezTo>
                <a:cubicBezTo>
                  <a:pt x="2531611" y="229918"/>
                  <a:pt x="2533999" y="220987"/>
                  <a:pt x="2538774" y="213337"/>
                </a:cubicBezTo>
                <a:cubicBezTo>
                  <a:pt x="2543549" y="205686"/>
                  <a:pt x="2551210" y="199681"/>
                  <a:pt x="2561758" y="195322"/>
                </a:cubicBezTo>
                <a:cubicBezTo>
                  <a:pt x="2567031" y="193142"/>
                  <a:pt x="2572428" y="192113"/>
                  <a:pt x="2577949" y="192235"/>
                </a:cubicBezTo>
                <a:close/>
                <a:moveTo>
                  <a:pt x="2044957" y="117736"/>
                </a:moveTo>
                <a:cubicBezTo>
                  <a:pt x="2061137" y="116652"/>
                  <a:pt x="2074709" y="119025"/>
                  <a:pt x="2085674" y="124854"/>
                </a:cubicBezTo>
                <a:cubicBezTo>
                  <a:pt x="2100294" y="132627"/>
                  <a:pt x="2106733" y="139625"/>
                  <a:pt x="2104990" y="145848"/>
                </a:cubicBezTo>
                <a:cubicBezTo>
                  <a:pt x="2103248" y="152072"/>
                  <a:pt x="2096214" y="154736"/>
                  <a:pt x="2083889" y="153839"/>
                </a:cubicBezTo>
                <a:cubicBezTo>
                  <a:pt x="2071563" y="152943"/>
                  <a:pt x="2054244" y="152495"/>
                  <a:pt x="2031930" y="152495"/>
                </a:cubicBezTo>
                <a:cubicBezTo>
                  <a:pt x="2009646" y="152495"/>
                  <a:pt x="1985705" y="153617"/>
                  <a:pt x="1960108" y="155861"/>
                </a:cubicBezTo>
                <a:cubicBezTo>
                  <a:pt x="1934510" y="158106"/>
                  <a:pt x="1913086" y="160776"/>
                  <a:pt x="1895835" y="163874"/>
                </a:cubicBezTo>
                <a:cubicBezTo>
                  <a:pt x="1878583" y="166971"/>
                  <a:pt x="1863526" y="169897"/>
                  <a:pt x="1850663" y="172650"/>
                </a:cubicBezTo>
                <a:cubicBezTo>
                  <a:pt x="1837800" y="175404"/>
                  <a:pt x="1824413" y="172414"/>
                  <a:pt x="1810503" y="163680"/>
                </a:cubicBezTo>
                <a:cubicBezTo>
                  <a:pt x="1797898" y="149813"/>
                  <a:pt x="1797002" y="143565"/>
                  <a:pt x="1807815" y="144934"/>
                </a:cubicBezTo>
                <a:cubicBezTo>
                  <a:pt x="1818627" y="146304"/>
                  <a:pt x="1837151" y="145873"/>
                  <a:pt x="1863386" y="143644"/>
                </a:cubicBezTo>
                <a:cubicBezTo>
                  <a:pt x="1889622" y="141414"/>
                  <a:pt x="1917628" y="138040"/>
                  <a:pt x="1947406" y="133523"/>
                </a:cubicBezTo>
                <a:cubicBezTo>
                  <a:pt x="1977183" y="129006"/>
                  <a:pt x="2004017" y="124489"/>
                  <a:pt x="2027908" y="119971"/>
                </a:cubicBezTo>
                <a:cubicBezTo>
                  <a:pt x="2033881" y="118842"/>
                  <a:pt x="2039564" y="118097"/>
                  <a:pt x="2044957" y="117736"/>
                </a:cubicBezTo>
                <a:close/>
                <a:moveTo>
                  <a:pt x="616207" y="117736"/>
                </a:moveTo>
                <a:cubicBezTo>
                  <a:pt x="632387" y="116652"/>
                  <a:pt x="645959" y="119025"/>
                  <a:pt x="656924" y="124854"/>
                </a:cubicBezTo>
                <a:cubicBezTo>
                  <a:pt x="671544" y="132627"/>
                  <a:pt x="677983" y="139625"/>
                  <a:pt x="676240" y="145848"/>
                </a:cubicBezTo>
                <a:cubicBezTo>
                  <a:pt x="674498" y="152072"/>
                  <a:pt x="667464" y="154736"/>
                  <a:pt x="655139" y="153839"/>
                </a:cubicBezTo>
                <a:cubicBezTo>
                  <a:pt x="642813" y="152943"/>
                  <a:pt x="625494" y="152495"/>
                  <a:pt x="603181" y="152495"/>
                </a:cubicBezTo>
                <a:cubicBezTo>
                  <a:pt x="580896" y="152495"/>
                  <a:pt x="556955" y="153617"/>
                  <a:pt x="531358" y="155861"/>
                </a:cubicBezTo>
                <a:cubicBezTo>
                  <a:pt x="505760" y="158106"/>
                  <a:pt x="484336" y="160776"/>
                  <a:pt x="467085" y="163874"/>
                </a:cubicBezTo>
                <a:cubicBezTo>
                  <a:pt x="449833" y="166971"/>
                  <a:pt x="434776" y="169897"/>
                  <a:pt x="421913" y="172650"/>
                </a:cubicBezTo>
                <a:cubicBezTo>
                  <a:pt x="409050" y="175404"/>
                  <a:pt x="395663" y="172414"/>
                  <a:pt x="381753" y="163680"/>
                </a:cubicBezTo>
                <a:cubicBezTo>
                  <a:pt x="369148" y="149813"/>
                  <a:pt x="368252" y="143565"/>
                  <a:pt x="379065" y="144934"/>
                </a:cubicBezTo>
                <a:cubicBezTo>
                  <a:pt x="389877" y="146304"/>
                  <a:pt x="408401" y="145873"/>
                  <a:pt x="434636" y="143644"/>
                </a:cubicBezTo>
                <a:cubicBezTo>
                  <a:pt x="460872" y="141414"/>
                  <a:pt x="488878" y="138040"/>
                  <a:pt x="518656" y="133523"/>
                </a:cubicBezTo>
                <a:cubicBezTo>
                  <a:pt x="548433" y="129006"/>
                  <a:pt x="575267" y="124489"/>
                  <a:pt x="599158" y="119971"/>
                </a:cubicBezTo>
                <a:cubicBezTo>
                  <a:pt x="605131" y="118842"/>
                  <a:pt x="610814" y="118097"/>
                  <a:pt x="616207" y="117736"/>
                </a:cubicBezTo>
                <a:close/>
                <a:moveTo>
                  <a:pt x="2262519" y="54181"/>
                </a:moveTo>
                <a:cubicBezTo>
                  <a:pt x="2263845" y="54280"/>
                  <a:pt x="2265448" y="54689"/>
                  <a:pt x="2267329" y="55408"/>
                </a:cubicBezTo>
                <a:cubicBezTo>
                  <a:pt x="2274850" y="58283"/>
                  <a:pt x="2281852" y="61811"/>
                  <a:pt x="2288333" y="65991"/>
                </a:cubicBezTo>
                <a:cubicBezTo>
                  <a:pt x="2294815" y="70171"/>
                  <a:pt x="2296651" y="74861"/>
                  <a:pt x="2293840" y="80059"/>
                </a:cubicBezTo>
                <a:cubicBezTo>
                  <a:pt x="2291029" y="85257"/>
                  <a:pt x="2287036" y="93600"/>
                  <a:pt x="2281859" y="105086"/>
                </a:cubicBezTo>
                <a:cubicBezTo>
                  <a:pt x="2301777" y="103380"/>
                  <a:pt x="2319660" y="99805"/>
                  <a:pt x="2335505" y="94363"/>
                </a:cubicBezTo>
                <a:cubicBezTo>
                  <a:pt x="2351352" y="88921"/>
                  <a:pt x="2363917" y="89362"/>
                  <a:pt x="2373202" y="95686"/>
                </a:cubicBezTo>
                <a:cubicBezTo>
                  <a:pt x="2382488" y="102010"/>
                  <a:pt x="2382111" y="107198"/>
                  <a:pt x="2372073" y="111249"/>
                </a:cubicBezTo>
                <a:cubicBezTo>
                  <a:pt x="2362035" y="115300"/>
                  <a:pt x="2351183" y="118222"/>
                  <a:pt x="2339517" y="120014"/>
                </a:cubicBezTo>
                <a:cubicBezTo>
                  <a:pt x="2327851" y="121807"/>
                  <a:pt x="2316128" y="123395"/>
                  <a:pt x="2304348" y="124779"/>
                </a:cubicBezTo>
                <a:cubicBezTo>
                  <a:pt x="2292567" y="126163"/>
                  <a:pt x="2284089" y="125500"/>
                  <a:pt x="2278912" y="122789"/>
                </a:cubicBezTo>
                <a:cubicBezTo>
                  <a:pt x="2277277" y="128439"/>
                  <a:pt x="2273305" y="140084"/>
                  <a:pt x="2266995" y="157722"/>
                </a:cubicBezTo>
                <a:cubicBezTo>
                  <a:pt x="2323481" y="152459"/>
                  <a:pt x="2355091" y="147996"/>
                  <a:pt x="2361823" y="144332"/>
                </a:cubicBezTo>
                <a:cubicBezTo>
                  <a:pt x="2368556" y="140668"/>
                  <a:pt x="2376744" y="141009"/>
                  <a:pt x="2386388" y="145354"/>
                </a:cubicBezTo>
                <a:cubicBezTo>
                  <a:pt x="2396032" y="149699"/>
                  <a:pt x="2403292" y="154743"/>
                  <a:pt x="2408167" y="160486"/>
                </a:cubicBezTo>
                <a:cubicBezTo>
                  <a:pt x="2413043" y="166229"/>
                  <a:pt x="2413201" y="171797"/>
                  <a:pt x="2408640" y="177189"/>
                </a:cubicBezTo>
                <a:cubicBezTo>
                  <a:pt x="2404080" y="182581"/>
                  <a:pt x="2400675" y="199692"/>
                  <a:pt x="2398423" y="228523"/>
                </a:cubicBezTo>
                <a:cubicBezTo>
                  <a:pt x="2396172" y="257354"/>
                  <a:pt x="2387306" y="278886"/>
                  <a:pt x="2371826" y="293119"/>
                </a:cubicBezTo>
                <a:cubicBezTo>
                  <a:pt x="2356345" y="307351"/>
                  <a:pt x="2346981" y="309671"/>
                  <a:pt x="2343733" y="300077"/>
                </a:cubicBezTo>
                <a:cubicBezTo>
                  <a:pt x="2340485" y="290484"/>
                  <a:pt x="2334283" y="280783"/>
                  <a:pt x="2325127" y="270974"/>
                </a:cubicBezTo>
                <a:cubicBezTo>
                  <a:pt x="2315971" y="261165"/>
                  <a:pt x="2316139" y="257426"/>
                  <a:pt x="2325632" y="259756"/>
                </a:cubicBezTo>
                <a:cubicBezTo>
                  <a:pt x="2335125" y="262087"/>
                  <a:pt x="2342202" y="264112"/>
                  <a:pt x="2346863" y="265833"/>
                </a:cubicBezTo>
                <a:cubicBezTo>
                  <a:pt x="2351524" y="267554"/>
                  <a:pt x="2356227" y="264295"/>
                  <a:pt x="2360974" y="256056"/>
                </a:cubicBezTo>
                <a:cubicBezTo>
                  <a:pt x="2365720" y="247818"/>
                  <a:pt x="2369442" y="231657"/>
                  <a:pt x="2372137" y="207572"/>
                </a:cubicBezTo>
                <a:cubicBezTo>
                  <a:pt x="2374834" y="183488"/>
                  <a:pt x="2373629" y="170535"/>
                  <a:pt x="2368524" y="168714"/>
                </a:cubicBezTo>
                <a:cubicBezTo>
                  <a:pt x="2363419" y="166893"/>
                  <a:pt x="2353739" y="166864"/>
                  <a:pt x="2339485" y="168628"/>
                </a:cubicBezTo>
                <a:cubicBezTo>
                  <a:pt x="2325231" y="170392"/>
                  <a:pt x="2309331" y="172625"/>
                  <a:pt x="2291786" y="175328"/>
                </a:cubicBezTo>
                <a:cubicBezTo>
                  <a:pt x="2274241" y="178031"/>
                  <a:pt x="2261234" y="181201"/>
                  <a:pt x="2252766" y="184836"/>
                </a:cubicBezTo>
                <a:cubicBezTo>
                  <a:pt x="2244298" y="188471"/>
                  <a:pt x="2238677" y="185922"/>
                  <a:pt x="2235902" y="177189"/>
                </a:cubicBezTo>
                <a:cubicBezTo>
                  <a:pt x="2233127" y="168456"/>
                  <a:pt x="2234242" y="161752"/>
                  <a:pt x="2239247" y="157077"/>
                </a:cubicBezTo>
                <a:cubicBezTo>
                  <a:pt x="2244252" y="152402"/>
                  <a:pt x="2248977" y="140722"/>
                  <a:pt x="2253422" y="122036"/>
                </a:cubicBezTo>
                <a:cubicBezTo>
                  <a:pt x="2257868" y="103351"/>
                  <a:pt x="2260090" y="90531"/>
                  <a:pt x="2260090" y="83576"/>
                </a:cubicBezTo>
                <a:cubicBezTo>
                  <a:pt x="2260090" y="75990"/>
                  <a:pt x="2259416" y="68680"/>
                  <a:pt x="2258068" y="61646"/>
                </a:cubicBezTo>
                <a:cubicBezTo>
                  <a:pt x="2257057" y="56371"/>
                  <a:pt x="2258541" y="53882"/>
                  <a:pt x="2262519" y="54181"/>
                </a:cubicBezTo>
                <a:close/>
                <a:moveTo>
                  <a:pt x="1548144" y="54181"/>
                </a:moveTo>
                <a:cubicBezTo>
                  <a:pt x="1549470" y="54280"/>
                  <a:pt x="1551073" y="54689"/>
                  <a:pt x="1552954" y="55408"/>
                </a:cubicBezTo>
                <a:cubicBezTo>
                  <a:pt x="1560475" y="58283"/>
                  <a:pt x="1567477" y="61811"/>
                  <a:pt x="1573958" y="65991"/>
                </a:cubicBezTo>
                <a:cubicBezTo>
                  <a:pt x="1580440" y="70171"/>
                  <a:pt x="1582276" y="74861"/>
                  <a:pt x="1579465" y="80059"/>
                </a:cubicBezTo>
                <a:cubicBezTo>
                  <a:pt x="1576654" y="85257"/>
                  <a:pt x="1572661" y="93600"/>
                  <a:pt x="1567484" y="105086"/>
                </a:cubicBezTo>
                <a:cubicBezTo>
                  <a:pt x="1587402" y="103380"/>
                  <a:pt x="1605285" y="99805"/>
                  <a:pt x="1621131" y="94363"/>
                </a:cubicBezTo>
                <a:cubicBezTo>
                  <a:pt x="1636977" y="88921"/>
                  <a:pt x="1649542" y="89362"/>
                  <a:pt x="1658827" y="95686"/>
                </a:cubicBezTo>
                <a:cubicBezTo>
                  <a:pt x="1668113" y="102010"/>
                  <a:pt x="1667736" y="107198"/>
                  <a:pt x="1657698" y="111249"/>
                </a:cubicBezTo>
                <a:cubicBezTo>
                  <a:pt x="1647660" y="115300"/>
                  <a:pt x="1636808" y="118222"/>
                  <a:pt x="1625142" y="120014"/>
                </a:cubicBezTo>
                <a:cubicBezTo>
                  <a:pt x="1613477" y="121807"/>
                  <a:pt x="1601753" y="123395"/>
                  <a:pt x="1589973" y="124779"/>
                </a:cubicBezTo>
                <a:cubicBezTo>
                  <a:pt x="1578192" y="126163"/>
                  <a:pt x="1569714" y="125500"/>
                  <a:pt x="1564537" y="122789"/>
                </a:cubicBezTo>
                <a:cubicBezTo>
                  <a:pt x="1562902" y="128439"/>
                  <a:pt x="1558930" y="140084"/>
                  <a:pt x="1552620" y="157722"/>
                </a:cubicBezTo>
                <a:cubicBezTo>
                  <a:pt x="1609106" y="152459"/>
                  <a:pt x="1640716" y="147996"/>
                  <a:pt x="1647448" y="144332"/>
                </a:cubicBezTo>
                <a:cubicBezTo>
                  <a:pt x="1654181" y="140668"/>
                  <a:pt x="1662370" y="141009"/>
                  <a:pt x="1672013" y="145354"/>
                </a:cubicBezTo>
                <a:cubicBezTo>
                  <a:pt x="1681657" y="149699"/>
                  <a:pt x="1688917" y="154743"/>
                  <a:pt x="1693792" y="160486"/>
                </a:cubicBezTo>
                <a:cubicBezTo>
                  <a:pt x="1698668" y="166229"/>
                  <a:pt x="1698826" y="171797"/>
                  <a:pt x="1694266" y="177189"/>
                </a:cubicBezTo>
                <a:cubicBezTo>
                  <a:pt x="1689705" y="182581"/>
                  <a:pt x="1686300" y="199692"/>
                  <a:pt x="1684048" y="228523"/>
                </a:cubicBezTo>
                <a:cubicBezTo>
                  <a:pt x="1681797" y="257354"/>
                  <a:pt x="1672931" y="278886"/>
                  <a:pt x="1657451" y="293119"/>
                </a:cubicBezTo>
                <a:cubicBezTo>
                  <a:pt x="1641970" y="307351"/>
                  <a:pt x="1632606" y="309671"/>
                  <a:pt x="1629358" y="300077"/>
                </a:cubicBezTo>
                <a:cubicBezTo>
                  <a:pt x="1626110" y="290484"/>
                  <a:pt x="1619908" y="280783"/>
                  <a:pt x="1610752" y="270974"/>
                </a:cubicBezTo>
                <a:cubicBezTo>
                  <a:pt x="1601596" y="261165"/>
                  <a:pt x="1601764" y="257426"/>
                  <a:pt x="1611257" y="259756"/>
                </a:cubicBezTo>
                <a:cubicBezTo>
                  <a:pt x="1620751" y="262087"/>
                  <a:pt x="1627827" y="264112"/>
                  <a:pt x="1632488" y="265833"/>
                </a:cubicBezTo>
                <a:cubicBezTo>
                  <a:pt x="1637149" y="267554"/>
                  <a:pt x="1641852" y="264295"/>
                  <a:pt x="1646599" y="256056"/>
                </a:cubicBezTo>
                <a:cubicBezTo>
                  <a:pt x="1651345" y="247818"/>
                  <a:pt x="1655067" y="231657"/>
                  <a:pt x="1657763" y="207572"/>
                </a:cubicBezTo>
                <a:cubicBezTo>
                  <a:pt x="1660459" y="183488"/>
                  <a:pt x="1659254" y="170535"/>
                  <a:pt x="1654149" y="168714"/>
                </a:cubicBezTo>
                <a:cubicBezTo>
                  <a:pt x="1649044" y="166893"/>
                  <a:pt x="1639364" y="166864"/>
                  <a:pt x="1625110" y="168628"/>
                </a:cubicBezTo>
                <a:cubicBezTo>
                  <a:pt x="1610856" y="170392"/>
                  <a:pt x="1594956" y="172625"/>
                  <a:pt x="1577411" y="175328"/>
                </a:cubicBezTo>
                <a:cubicBezTo>
                  <a:pt x="1559866" y="178031"/>
                  <a:pt x="1546859" y="181201"/>
                  <a:pt x="1538391" y="184836"/>
                </a:cubicBezTo>
                <a:cubicBezTo>
                  <a:pt x="1529923" y="188471"/>
                  <a:pt x="1524302" y="185922"/>
                  <a:pt x="1521527" y="177189"/>
                </a:cubicBezTo>
                <a:cubicBezTo>
                  <a:pt x="1518752" y="168456"/>
                  <a:pt x="1519867" y="161752"/>
                  <a:pt x="1524872" y="157077"/>
                </a:cubicBezTo>
                <a:cubicBezTo>
                  <a:pt x="1529877" y="152402"/>
                  <a:pt x="1534602" y="140722"/>
                  <a:pt x="1539047" y="122036"/>
                </a:cubicBezTo>
                <a:cubicBezTo>
                  <a:pt x="1543493" y="103351"/>
                  <a:pt x="1545715" y="90531"/>
                  <a:pt x="1545715" y="83576"/>
                </a:cubicBezTo>
                <a:cubicBezTo>
                  <a:pt x="1545715" y="75990"/>
                  <a:pt x="1545041" y="68680"/>
                  <a:pt x="1543693" y="61646"/>
                </a:cubicBezTo>
                <a:cubicBezTo>
                  <a:pt x="1542682" y="56371"/>
                  <a:pt x="1544166" y="53882"/>
                  <a:pt x="1548144" y="54181"/>
                </a:cubicBezTo>
                <a:close/>
                <a:moveTo>
                  <a:pt x="774549" y="49234"/>
                </a:moveTo>
                <a:cubicBezTo>
                  <a:pt x="777024" y="49473"/>
                  <a:pt x="780011" y="50025"/>
                  <a:pt x="783512" y="50891"/>
                </a:cubicBezTo>
                <a:cubicBezTo>
                  <a:pt x="797516" y="54354"/>
                  <a:pt x="803646" y="62704"/>
                  <a:pt x="801904" y="75940"/>
                </a:cubicBezTo>
                <a:cubicBezTo>
                  <a:pt x="800161" y="89176"/>
                  <a:pt x="793167" y="90782"/>
                  <a:pt x="780920" y="80758"/>
                </a:cubicBezTo>
                <a:cubicBezTo>
                  <a:pt x="773463" y="70519"/>
                  <a:pt x="768530" y="62116"/>
                  <a:pt x="766121" y="55548"/>
                </a:cubicBezTo>
                <a:cubicBezTo>
                  <a:pt x="764314" y="50622"/>
                  <a:pt x="767123" y="48518"/>
                  <a:pt x="774549" y="49234"/>
                </a:cubicBezTo>
                <a:close/>
                <a:moveTo>
                  <a:pt x="60173" y="49234"/>
                </a:moveTo>
                <a:cubicBezTo>
                  <a:pt x="62648" y="49473"/>
                  <a:pt x="65636" y="50025"/>
                  <a:pt x="69137" y="50891"/>
                </a:cubicBezTo>
                <a:cubicBezTo>
                  <a:pt x="83140" y="54354"/>
                  <a:pt x="89271" y="62704"/>
                  <a:pt x="87529" y="75940"/>
                </a:cubicBezTo>
                <a:cubicBezTo>
                  <a:pt x="85786" y="89176"/>
                  <a:pt x="78792" y="90782"/>
                  <a:pt x="66545" y="80758"/>
                </a:cubicBezTo>
                <a:cubicBezTo>
                  <a:pt x="59088" y="70519"/>
                  <a:pt x="54155" y="62116"/>
                  <a:pt x="51746" y="55548"/>
                </a:cubicBezTo>
                <a:cubicBezTo>
                  <a:pt x="49939" y="50622"/>
                  <a:pt x="52748" y="48518"/>
                  <a:pt x="60173" y="49234"/>
                </a:cubicBezTo>
                <a:close/>
                <a:moveTo>
                  <a:pt x="861234" y="30345"/>
                </a:moveTo>
                <a:cubicBezTo>
                  <a:pt x="862107" y="30104"/>
                  <a:pt x="862995" y="30187"/>
                  <a:pt x="863896" y="30596"/>
                </a:cubicBezTo>
                <a:cubicBezTo>
                  <a:pt x="867503" y="32231"/>
                  <a:pt x="872640" y="35422"/>
                  <a:pt x="879308" y="40168"/>
                </a:cubicBezTo>
                <a:cubicBezTo>
                  <a:pt x="887038" y="46535"/>
                  <a:pt x="887859" y="51246"/>
                  <a:pt x="881771" y="54300"/>
                </a:cubicBezTo>
                <a:cubicBezTo>
                  <a:pt x="875684" y="57355"/>
                  <a:pt x="864631" y="64134"/>
                  <a:pt x="848613" y="74638"/>
                </a:cubicBezTo>
                <a:cubicBezTo>
                  <a:pt x="832595" y="85143"/>
                  <a:pt x="828662" y="84401"/>
                  <a:pt x="836815" y="72412"/>
                </a:cubicBezTo>
                <a:cubicBezTo>
                  <a:pt x="844967" y="60424"/>
                  <a:pt x="850617" y="50049"/>
                  <a:pt x="853765" y="41287"/>
                </a:cubicBezTo>
                <a:cubicBezTo>
                  <a:pt x="856126" y="34715"/>
                  <a:pt x="858616" y="31068"/>
                  <a:pt x="861234" y="30345"/>
                </a:cubicBezTo>
                <a:close/>
                <a:moveTo>
                  <a:pt x="146859" y="30345"/>
                </a:moveTo>
                <a:cubicBezTo>
                  <a:pt x="147732" y="30104"/>
                  <a:pt x="148620" y="30187"/>
                  <a:pt x="149521" y="30596"/>
                </a:cubicBezTo>
                <a:cubicBezTo>
                  <a:pt x="153128" y="32231"/>
                  <a:pt x="158265" y="35422"/>
                  <a:pt x="164933" y="40168"/>
                </a:cubicBezTo>
                <a:cubicBezTo>
                  <a:pt x="172663" y="46535"/>
                  <a:pt x="173484" y="51246"/>
                  <a:pt x="167396" y="54300"/>
                </a:cubicBezTo>
                <a:cubicBezTo>
                  <a:pt x="161309" y="57355"/>
                  <a:pt x="150256" y="64134"/>
                  <a:pt x="134238" y="74638"/>
                </a:cubicBezTo>
                <a:cubicBezTo>
                  <a:pt x="118220" y="85143"/>
                  <a:pt x="114287" y="84401"/>
                  <a:pt x="122440" y="72412"/>
                </a:cubicBezTo>
                <a:cubicBezTo>
                  <a:pt x="130592" y="60424"/>
                  <a:pt x="136242" y="50049"/>
                  <a:pt x="139390" y="41287"/>
                </a:cubicBezTo>
                <a:cubicBezTo>
                  <a:pt x="141751" y="34715"/>
                  <a:pt x="144240" y="31068"/>
                  <a:pt x="146859" y="30345"/>
                </a:cubicBezTo>
                <a:close/>
                <a:moveTo>
                  <a:pt x="920463" y="22177"/>
                </a:moveTo>
                <a:cubicBezTo>
                  <a:pt x="923844" y="22488"/>
                  <a:pt x="929033" y="24408"/>
                  <a:pt x="936031" y="27940"/>
                </a:cubicBezTo>
                <a:cubicBezTo>
                  <a:pt x="950027" y="35002"/>
                  <a:pt x="954924" y="41652"/>
                  <a:pt x="950723" y="47890"/>
                </a:cubicBezTo>
                <a:cubicBezTo>
                  <a:pt x="946521" y="54128"/>
                  <a:pt x="942409" y="62829"/>
                  <a:pt x="938387" y="73993"/>
                </a:cubicBezTo>
                <a:cubicBezTo>
                  <a:pt x="934364" y="85157"/>
                  <a:pt x="927083" y="98669"/>
                  <a:pt x="916543" y="114529"/>
                </a:cubicBezTo>
                <a:cubicBezTo>
                  <a:pt x="934239" y="111131"/>
                  <a:pt x="950400" y="105782"/>
                  <a:pt x="965027" y="98483"/>
                </a:cubicBezTo>
                <a:cubicBezTo>
                  <a:pt x="979654" y="91183"/>
                  <a:pt x="991427" y="90950"/>
                  <a:pt x="1000347" y="97784"/>
                </a:cubicBezTo>
                <a:cubicBezTo>
                  <a:pt x="1009267" y="104617"/>
                  <a:pt x="1008302" y="110242"/>
                  <a:pt x="997454" y="114658"/>
                </a:cubicBezTo>
                <a:cubicBezTo>
                  <a:pt x="986606" y="119075"/>
                  <a:pt x="968634" y="123162"/>
                  <a:pt x="943538" y="126919"/>
                </a:cubicBezTo>
                <a:cubicBezTo>
                  <a:pt x="957032" y="129486"/>
                  <a:pt x="962170" y="135710"/>
                  <a:pt x="958950" y="145590"/>
                </a:cubicBezTo>
                <a:cubicBezTo>
                  <a:pt x="955731" y="155471"/>
                  <a:pt x="952992" y="166287"/>
                  <a:pt x="950734" y="178039"/>
                </a:cubicBezTo>
                <a:cubicBezTo>
                  <a:pt x="948475" y="189790"/>
                  <a:pt x="944277" y="202815"/>
                  <a:pt x="938139" y="217112"/>
                </a:cubicBezTo>
                <a:cubicBezTo>
                  <a:pt x="945739" y="226103"/>
                  <a:pt x="954584" y="234768"/>
                  <a:pt x="964672" y="243107"/>
                </a:cubicBezTo>
                <a:cubicBezTo>
                  <a:pt x="974761" y="251446"/>
                  <a:pt x="985243" y="257788"/>
                  <a:pt x="996120" y="262133"/>
                </a:cubicBezTo>
                <a:cubicBezTo>
                  <a:pt x="1006997" y="266478"/>
                  <a:pt x="1016924" y="271132"/>
                  <a:pt x="1025901" y="276093"/>
                </a:cubicBezTo>
                <a:cubicBezTo>
                  <a:pt x="1034878" y="281055"/>
                  <a:pt x="1030297" y="284418"/>
                  <a:pt x="1012156" y="286182"/>
                </a:cubicBezTo>
                <a:cubicBezTo>
                  <a:pt x="994016" y="287945"/>
                  <a:pt x="980321" y="288107"/>
                  <a:pt x="971071" y="286666"/>
                </a:cubicBezTo>
                <a:cubicBezTo>
                  <a:pt x="961822" y="285224"/>
                  <a:pt x="955071" y="281198"/>
                  <a:pt x="950820" y="274588"/>
                </a:cubicBezTo>
                <a:cubicBezTo>
                  <a:pt x="946568" y="267977"/>
                  <a:pt x="937250" y="254275"/>
                  <a:pt x="922867" y="233481"/>
                </a:cubicBezTo>
                <a:cubicBezTo>
                  <a:pt x="916715" y="241899"/>
                  <a:pt x="909462" y="248893"/>
                  <a:pt x="901109" y="254465"/>
                </a:cubicBezTo>
                <a:cubicBezTo>
                  <a:pt x="892756" y="260036"/>
                  <a:pt x="882639" y="264230"/>
                  <a:pt x="870758" y="267048"/>
                </a:cubicBezTo>
                <a:cubicBezTo>
                  <a:pt x="867788" y="267753"/>
                  <a:pt x="865494" y="268126"/>
                  <a:pt x="863876" y="268167"/>
                </a:cubicBezTo>
                <a:lnTo>
                  <a:pt x="862159" y="267637"/>
                </a:lnTo>
                <a:lnTo>
                  <a:pt x="861584" y="277674"/>
                </a:lnTo>
                <a:cubicBezTo>
                  <a:pt x="859146" y="287806"/>
                  <a:pt x="854149" y="289086"/>
                  <a:pt x="846591" y="281514"/>
                </a:cubicBezTo>
                <a:cubicBezTo>
                  <a:pt x="839034" y="273942"/>
                  <a:pt x="832158" y="267382"/>
                  <a:pt x="825963" y="261832"/>
                </a:cubicBezTo>
                <a:cubicBezTo>
                  <a:pt x="812899" y="272372"/>
                  <a:pt x="800147" y="279944"/>
                  <a:pt x="787707" y="284547"/>
                </a:cubicBezTo>
                <a:cubicBezTo>
                  <a:pt x="775267" y="289150"/>
                  <a:pt x="762106" y="291914"/>
                  <a:pt x="748225" y="292839"/>
                </a:cubicBezTo>
                <a:cubicBezTo>
                  <a:pt x="734343" y="293764"/>
                  <a:pt x="732752" y="291097"/>
                  <a:pt x="743449" y="284837"/>
                </a:cubicBezTo>
                <a:cubicBezTo>
                  <a:pt x="754147" y="278578"/>
                  <a:pt x="765139" y="272842"/>
                  <a:pt x="776425" y="267629"/>
                </a:cubicBezTo>
                <a:cubicBezTo>
                  <a:pt x="787710" y="262416"/>
                  <a:pt x="797921" y="255802"/>
                  <a:pt x="807055" y="247786"/>
                </a:cubicBezTo>
                <a:cubicBezTo>
                  <a:pt x="797519" y="241462"/>
                  <a:pt x="790410" y="237145"/>
                  <a:pt x="785728" y="234837"/>
                </a:cubicBezTo>
                <a:cubicBezTo>
                  <a:pt x="781046" y="232528"/>
                  <a:pt x="779845" y="229133"/>
                  <a:pt x="782125" y="224651"/>
                </a:cubicBezTo>
                <a:cubicBezTo>
                  <a:pt x="784405" y="220170"/>
                  <a:pt x="786413" y="215011"/>
                  <a:pt x="788148" y="209175"/>
                </a:cubicBezTo>
                <a:cubicBezTo>
                  <a:pt x="768358" y="211813"/>
                  <a:pt x="754814" y="215172"/>
                  <a:pt x="747515" y="219252"/>
                </a:cubicBezTo>
                <a:cubicBezTo>
                  <a:pt x="740216" y="223332"/>
                  <a:pt x="731439" y="220396"/>
                  <a:pt x="721186" y="210444"/>
                </a:cubicBezTo>
                <a:cubicBezTo>
                  <a:pt x="710933" y="200492"/>
                  <a:pt x="712256" y="195975"/>
                  <a:pt x="725155" y="196892"/>
                </a:cubicBezTo>
                <a:cubicBezTo>
                  <a:pt x="738054" y="197810"/>
                  <a:pt x="760550" y="195738"/>
                  <a:pt x="792643" y="190676"/>
                </a:cubicBezTo>
                <a:cubicBezTo>
                  <a:pt x="795053" y="180595"/>
                  <a:pt x="795357" y="171460"/>
                  <a:pt x="793558" y="163272"/>
                </a:cubicBezTo>
                <a:cubicBezTo>
                  <a:pt x="791758" y="155083"/>
                  <a:pt x="797182" y="154044"/>
                  <a:pt x="809830" y="160153"/>
                </a:cubicBezTo>
                <a:cubicBezTo>
                  <a:pt x="822478" y="166262"/>
                  <a:pt x="827770" y="171180"/>
                  <a:pt x="825705" y="174909"/>
                </a:cubicBezTo>
                <a:cubicBezTo>
                  <a:pt x="823640" y="178637"/>
                  <a:pt x="820621" y="182359"/>
                  <a:pt x="816649" y="186073"/>
                </a:cubicBezTo>
                <a:lnTo>
                  <a:pt x="836051" y="183879"/>
                </a:lnTo>
                <a:cubicBezTo>
                  <a:pt x="837414" y="179949"/>
                  <a:pt x="837869" y="175285"/>
                  <a:pt x="837417" y="169886"/>
                </a:cubicBezTo>
                <a:cubicBezTo>
                  <a:pt x="836965" y="164487"/>
                  <a:pt x="840683" y="164014"/>
                  <a:pt x="848570" y="168466"/>
                </a:cubicBezTo>
                <a:cubicBezTo>
                  <a:pt x="856457" y="172919"/>
                  <a:pt x="861659" y="176751"/>
                  <a:pt x="864176" y="179964"/>
                </a:cubicBezTo>
                <a:cubicBezTo>
                  <a:pt x="866693" y="183176"/>
                  <a:pt x="866736" y="187374"/>
                  <a:pt x="864305" y="192558"/>
                </a:cubicBezTo>
                <a:cubicBezTo>
                  <a:pt x="861874" y="197742"/>
                  <a:pt x="858863" y="205055"/>
                  <a:pt x="855271" y="214499"/>
                </a:cubicBezTo>
                <a:cubicBezTo>
                  <a:pt x="851678" y="223942"/>
                  <a:pt x="846907" y="233266"/>
                  <a:pt x="840956" y="242473"/>
                </a:cubicBezTo>
                <a:cubicBezTo>
                  <a:pt x="846563" y="246072"/>
                  <a:pt x="852012" y="250306"/>
                  <a:pt x="857303" y="255175"/>
                </a:cubicBezTo>
                <a:lnTo>
                  <a:pt x="862317" y="264405"/>
                </a:lnTo>
                <a:lnTo>
                  <a:pt x="867575" y="259584"/>
                </a:lnTo>
                <a:cubicBezTo>
                  <a:pt x="877333" y="251790"/>
                  <a:pt x="885737" y="244369"/>
                  <a:pt x="892785" y="237321"/>
                </a:cubicBezTo>
                <a:cubicBezTo>
                  <a:pt x="899833" y="230273"/>
                  <a:pt x="905895" y="223214"/>
                  <a:pt x="910972" y="216144"/>
                </a:cubicBezTo>
                <a:cubicBezTo>
                  <a:pt x="904934" y="206436"/>
                  <a:pt x="899098" y="197900"/>
                  <a:pt x="893462" y="190536"/>
                </a:cubicBezTo>
                <a:cubicBezTo>
                  <a:pt x="887826" y="183172"/>
                  <a:pt x="882815" y="176432"/>
                  <a:pt x="878427" y="170316"/>
                </a:cubicBezTo>
                <a:cubicBezTo>
                  <a:pt x="874038" y="164200"/>
                  <a:pt x="875358" y="160572"/>
                  <a:pt x="882384" y="159432"/>
                </a:cubicBezTo>
                <a:cubicBezTo>
                  <a:pt x="889411" y="158292"/>
                  <a:pt x="894695" y="159945"/>
                  <a:pt x="898238" y="164390"/>
                </a:cubicBezTo>
                <a:cubicBezTo>
                  <a:pt x="901780" y="168836"/>
                  <a:pt x="909444" y="180114"/>
                  <a:pt x="921232" y="198226"/>
                </a:cubicBezTo>
                <a:cubicBezTo>
                  <a:pt x="925204" y="188933"/>
                  <a:pt x="927864" y="177838"/>
                  <a:pt x="929212" y="164939"/>
                </a:cubicBezTo>
                <a:cubicBezTo>
                  <a:pt x="930560" y="152040"/>
                  <a:pt x="930883" y="140241"/>
                  <a:pt x="930180" y="129544"/>
                </a:cubicBezTo>
                <a:cubicBezTo>
                  <a:pt x="925548" y="130447"/>
                  <a:pt x="919289" y="130447"/>
                  <a:pt x="911402" y="129544"/>
                </a:cubicBezTo>
                <a:cubicBezTo>
                  <a:pt x="901292" y="141489"/>
                  <a:pt x="890594" y="150326"/>
                  <a:pt x="879308" y="156055"/>
                </a:cubicBezTo>
                <a:cubicBezTo>
                  <a:pt x="868023" y="161784"/>
                  <a:pt x="868034" y="156847"/>
                  <a:pt x="879341" y="141245"/>
                </a:cubicBezTo>
                <a:cubicBezTo>
                  <a:pt x="890648" y="125643"/>
                  <a:pt x="900098" y="106517"/>
                  <a:pt x="907691" y="83866"/>
                </a:cubicBezTo>
                <a:cubicBezTo>
                  <a:pt x="915284" y="61216"/>
                  <a:pt x="918644" y="47378"/>
                  <a:pt x="917769" y="42351"/>
                </a:cubicBezTo>
                <a:cubicBezTo>
                  <a:pt x="916894" y="37325"/>
                  <a:pt x="916220" y="31901"/>
                  <a:pt x="915747" y="26079"/>
                </a:cubicBezTo>
                <a:cubicBezTo>
                  <a:pt x="915510" y="23168"/>
                  <a:pt x="917082" y="21867"/>
                  <a:pt x="920463" y="22177"/>
                </a:cubicBezTo>
                <a:close/>
                <a:moveTo>
                  <a:pt x="206088" y="22177"/>
                </a:moveTo>
                <a:cubicBezTo>
                  <a:pt x="209469" y="22488"/>
                  <a:pt x="214658" y="24408"/>
                  <a:pt x="221656" y="27940"/>
                </a:cubicBezTo>
                <a:cubicBezTo>
                  <a:pt x="235652" y="35002"/>
                  <a:pt x="240549" y="41652"/>
                  <a:pt x="236348" y="47890"/>
                </a:cubicBezTo>
                <a:cubicBezTo>
                  <a:pt x="232146" y="54128"/>
                  <a:pt x="228034" y="62829"/>
                  <a:pt x="224011" y="73993"/>
                </a:cubicBezTo>
                <a:cubicBezTo>
                  <a:pt x="219989" y="85157"/>
                  <a:pt x="212708" y="98669"/>
                  <a:pt x="202168" y="114529"/>
                </a:cubicBezTo>
                <a:cubicBezTo>
                  <a:pt x="219864" y="111131"/>
                  <a:pt x="236025" y="105782"/>
                  <a:pt x="250652" y="98483"/>
                </a:cubicBezTo>
                <a:cubicBezTo>
                  <a:pt x="265279" y="91183"/>
                  <a:pt x="277052" y="90950"/>
                  <a:pt x="285972" y="97784"/>
                </a:cubicBezTo>
                <a:cubicBezTo>
                  <a:pt x="294892" y="104617"/>
                  <a:pt x="293927" y="110242"/>
                  <a:pt x="283079" y="114658"/>
                </a:cubicBezTo>
                <a:cubicBezTo>
                  <a:pt x="272230" y="119075"/>
                  <a:pt x="254259" y="123162"/>
                  <a:pt x="229163" y="126919"/>
                </a:cubicBezTo>
                <a:cubicBezTo>
                  <a:pt x="242657" y="129486"/>
                  <a:pt x="247795" y="135710"/>
                  <a:pt x="244575" y="145590"/>
                </a:cubicBezTo>
                <a:cubicBezTo>
                  <a:pt x="241356" y="155471"/>
                  <a:pt x="238617" y="166287"/>
                  <a:pt x="236358" y="178039"/>
                </a:cubicBezTo>
                <a:cubicBezTo>
                  <a:pt x="234100" y="189790"/>
                  <a:pt x="229902" y="202815"/>
                  <a:pt x="223764" y="217112"/>
                </a:cubicBezTo>
                <a:cubicBezTo>
                  <a:pt x="231364" y="226103"/>
                  <a:pt x="240209" y="234768"/>
                  <a:pt x="250297" y="243107"/>
                </a:cubicBezTo>
                <a:cubicBezTo>
                  <a:pt x="260385" y="251446"/>
                  <a:pt x="270868" y="257788"/>
                  <a:pt x="281745" y="262133"/>
                </a:cubicBezTo>
                <a:cubicBezTo>
                  <a:pt x="292622" y="266478"/>
                  <a:pt x="302549" y="271132"/>
                  <a:pt x="311526" y="276093"/>
                </a:cubicBezTo>
                <a:cubicBezTo>
                  <a:pt x="320503" y="281055"/>
                  <a:pt x="315921" y="284418"/>
                  <a:pt x="297781" y="286182"/>
                </a:cubicBezTo>
                <a:cubicBezTo>
                  <a:pt x="279641" y="287945"/>
                  <a:pt x="265946" y="288107"/>
                  <a:pt x="256696" y="286666"/>
                </a:cubicBezTo>
                <a:cubicBezTo>
                  <a:pt x="247447" y="285224"/>
                  <a:pt x="240696" y="281198"/>
                  <a:pt x="236444" y="274588"/>
                </a:cubicBezTo>
                <a:cubicBezTo>
                  <a:pt x="232193" y="267977"/>
                  <a:pt x="222875" y="254275"/>
                  <a:pt x="208492" y="233481"/>
                </a:cubicBezTo>
                <a:cubicBezTo>
                  <a:pt x="202340" y="241899"/>
                  <a:pt x="195087" y="248893"/>
                  <a:pt x="186734" y="254465"/>
                </a:cubicBezTo>
                <a:cubicBezTo>
                  <a:pt x="178381" y="260036"/>
                  <a:pt x="168264" y="264230"/>
                  <a:pt x="156383" y="267048"/>
                </a:cubicBezTo>
                <a:cubicBezTo>
                  <a:pt x="153413" y="267753"/>
                  <a:pt x="151119" y="268126"/>
                  <a:pt x="149501" y="268167"/>
                </a:cubicBezTo>
                <a:lnTo>
                  <a:pt x="147784" y="267637"/>
                </a:lnTo>
                <a:lnTo>
                  <a:pt x="147209" y="277674"/>
                </a:lnTo>
                <a:cubicBezTo>
                  <a:pt x="144771" y="287806"/>
                  <a:pt x="139773" y="289086"/>
                  <a:pt x="132216" y="281514"/>
                </a:cubicBezTo>
                <a:cubicBezTo>
                  <a:pt x="124659" y="273942"/>
                  <a:pt x="117783" y="267382"/>
                  <a:pt x="111588" y="261832"/>
                </a:cubicBezTo>
                <a:cubicBezTo>
                  <a:pt x="98524" y="272372"/>
                  <a:pt x="85772" y="279944"/>
                  <a:pt x="73332" y="284547"/>
                </a:cubicBezTo>
                <a:cubicBezTo>
                  <a:pt x="60892" y="289150"/>
                  <a:pt x="47731" y="291914"/>
                  <a:pt x="33850" y="292839"/>
                </a:cubicBezTo>
                <a:cubicBezTo>
                  <a:pt x="19968" y="293764"/>
                  <a:pt x="18376" y="291097"/>
                  <a:pt x="29074" y="284837"/>
                </a:cubicBezTo>
                <a:cubicBezTo>
                  <a:pt x="39772" y="278578"/>
                  <a:pt x="50764" y="272842"/>
                  <a:pt x="62050" y="267629"/>
                </a:cubicBezTo>
                <a:cubicBezTo>
                  <a:pt x="73335" y="262416"/>
                  <a:pt x="83546" y="255802"/>
                  <a:pt x="92680" y="247786"/>
                </a:cubicBezTo>
                <a:cubicBezTo>
                  <a:pt x="83144" y="241462"/>
                  <a:pt x="76035" y="237145"/>
                  <a:pt x="71353" y="234837"/>
                </a:cubicBezTo>
                <a:cubicBezTo>
                  <a:pt x="66671" y="232528"/>
                  <a:pt x="65470" y="229133"/>
                  <a:pt x="67750" y="224651"/>
                </a:cubicBezTo>
                <a:cubicBezTo>
                  <a:pt x="70030" y="220170"/>
                  <a:pt x="72038" y="215011"/>
                  <a:pt x="73773" y="209175"/>
                </a:cubicBezTo>
                <a:cubicBezTo>
                  <a:pt x="53983" y="211813"/>
                  <a:pt x="40439" y="215172"/>
                  <a:pt x="33140" y="219252"/>
                </a:cubicBezTo>
                <a:cubicBezTo>
                  <a:pt x="25841" y="223332"/>
                  <a:pt x="17064" y="220396"/>
                  <a:pt x="6811" y="210444"/>
                </a:cubicBezTo>
                <a:cubicBezTo>
                  <a:pt x="-3442" y="200492"/>
                  <a:pt x="-2119" y="195975"/>
                  <a:pt x="10780" y="196892"/>
                </a:cubicBezTo>
                <a:cubicBezTo>
                  <a:pt x="23679" y="197810"/>
                  <a:pt x="46175" y="195738"/>
                  <a:pt x="78268" y="190676"/>
                </a:cubicBezTo>
                <a:cubicBezTo>
                  <a:pt x="80677" y="180595"/>
                  <a:pt x="80982" y="171460"/>
                  <a:pt x="79183" y="163272"/>
                </a:cubicBezTo>
                <a:cubicBezTo>
                  <a:pt x="77383" y="155083"/>
                  <a:pt x="82807" y="154044"/>
                  <a:pt x="95455" y="160153"/>
                </a:cubicBezTo>
                <a:cubicBezTo>
                  <a:pt x="108103" y="166262"/>
                  <a:pt x="113395" y="171180"/>
                  <a:pt x="111330" y="174909"/>
                </a:cubicBezTo>
                <a:cubicBezTo>
                  <a:pt x="109265" y="178637"/>
                  <a:pt x="106246" y="182359"/>
                  <a:pt x="102274" y="186073"/>
                </a:cubicBezTo>
                <a:lnTo>
                  <a:pt x="121676" y="183879"/>
                </a:lnTo>
                <a:cubicBezTo>
                  <a:pt x="123039" y="179949"/>
                  <a:pt x="123494" y="175285"/>
                  <a:pt x="123042" y="169886"/>
                </a:cubicBezTo>
                <a:cubicBezTo>
                  <a:pt x="122590" y="164487"/>
                  <a:pt x="126308" y="164014"/>
                  <a:pt x="134195" y="168466"/>
                </a:cubicBezTo>
                <a:cubicBezTo>
                  <a:pt x="142082" y="172919"/>
                  <a:pt x="147284" y="176751"/>
                  <a:pt x="149801" y="179964"/>
                </a:cubicBezTo>
                <a:cubicBezTo>
                  <a:pt x="152318" y="183176"/>
                  <a:pt x="152361" y="187374"/>
                  <a:pt x="149930" y="192558"/>
                </a:cubicBezTo>
                <a:cubicBezTo>
                  <a:pt x="147499" y="197742"/>
                  <a:pt x="144488" y="205055"/>
                  <a:pt x="140896" y="214499"/>
                </a:cubicBezTo>
                <a:cubicBezTo>
                  <a:pt x="137303" y="223942"/>
                  <a:pt x="132532" y="233266"/>
                  <a:pt x="126581" y="242473"/>
                </a:cubicBezTo>
                <a:cubicBezTo>
                  <a:pt x="132188" y="246072"/>
                  <a:pt x="137637" y="250306"/>
                  <a:pt x="142928" y="255175"/>
                </a:cubicBezTo>
                <a:lnTo>
                  <a:pt x="147942" y="264405"/>
                </a:lnTo>
                <a:lnTo>
                  <a:pt x="153200" y="259584"/>
                </a:lnTo>
                <a:cubicBezTo>
                  <a:pt x="162958" y="251790"/>
                  <a:pt x="171361" y="244369"/>
                  <a:pt x="178410" y="237321"/>
                </a:cubicBezTo>
                <a:cubicBezTo>
                  <a:pt x="185458" y="230273"/>
                  <a:pt x="191520" y="223214"/>
                  <a:pt x="196597" y="216144"/>
                </a:cubicBezTo>
                <a:cubicBezTo>
                  <a:pt x="190559" y="206436"/>
                  <a:pt x="184723" y="197900"/>
                  <a:pt x="179087" y="190536"/>
                </a:cubicBezTo>
                <a:cubicBezTo>
                  <a:pt x="173451" y="183172"/>
                  <a:pt x="168440" y="176432"/>
                  <a:pt x="164052" y="170316"/>
                </a:cubicBezTo>
                <a:cubicBezTo>
                  <a:pt x="159663" y="164200"/>
                  <a:pt x="160983" y="160572"/>
                  <a:pt x="168009" y="159432"/>
                </a:cubicBezTo>
                <a:cubicBezTo>
                  <a:pt x="175036" y="158292"/>
                  <a:pt x="180320" y="159945"/>
                  <a:pt x="183862" y="164390"/>
                </a:cubicBezTo>
                <a:cubicBezTo>
                  <a:pt x="187405" y="168836"/>
                  <a:pt x="195069" y="180114"/>
                  <a:pt x="206857" y="198226"/>
                </a:cubicBezTo>
                <a:cubicBezTo>
                  <a:pt x="210829" y="188933"/>
                  <a:pt x="213489" y="177838"/>
                  <a:pt x="214837" y="164939"/>
                </a:cubicBezTo>
                <a:cubicBezTo>
                  <a:pt x="216185" y="152040"/>
                  <a:pt x="216508" y="140241"/>
                  <a:pt x="215805" y="129544"/>
                </a:cubicBezTo>
                <a:cubicBezTo>
                  <a:pt x="211173" y="130447"/>
                  <a:pt x="204914" y="130447"/>
                  <a:pt x="197027" y="129544"/>
                </a:cubicBezTo>
                <a:cubicBezTo>
                  <a:pt x="186917" y="141489"/>
                  <a:pt x="176219" y="150326"/>
                  <a:pt x="164933" y="156055"/>
                </a:cubicBezTo>
                <a:cubicBezTo>
                  <a:pt x="153648" y="161784"/>
                  <a:pt x="153658" y="156847"/>
                  <a:pt x="164966" y="141245"/>
                </a:cubicBezTo>
                <a:cubicBezTo>
                  <a:pt x="176273" y="125643"/>
                  <a:pt x="185723" y="106517"/>
                  <a:pt x="193316" y="83866"/>
                </a:cubicBezTo>
                <a:cubicBezTo>
                  <a:pt x="200909" y="61216"/>
                  <a:pt x="204269" y="47378"/>
                  <a:pt x="203394" y="42351"/>
                </a:cubicBezTo>
                <a:cubicBezTo>
                  <a:pt x="202519" y="37325"/>
                  <a:pt x="201845" y="31901"/>
                  <a:pt x="201372" y="26079"/>
                </a:cubicBezTo>
                <a:cubicBezTo>
                  <a:pt x="201135" y="23168"/>
                  <a:pt x="202707" y="21867"/>
                  <a:pt x="206088" y="22177"/>
                </a:cubicBezTo>
                <a:close/>
                <a:moveTo>
                  <a:pt x="2393511" y="14442"/>
                </a:moveTo>
                <a:cubicBezTo>
                  <a:pt x="2397015" y="14488"/>
                  <a:pt x="2400323" y="15367"/>
                  <a:pt x="2403435" y="17077"/>
                </a:cubicBezTo>
                <a:cubicBezTo>
                  <a:pt x="2409659" y="20497"/>
                  <a:pt x="2417496" y="27072"/>
                  <a:pt x="2426946" y="36802"/>
                </a:cubicBezTo>
                <a:cubicBezTo>
                  <a:pt x="2436396" y="46532"/>
                  <a:pt x="2435059" y="52476"/>
                  <a:pt x="2422934" y="54634"/>
                </a:cubicBezTo>
                <a:cubicBezTo>
                  <a:pt x="2410810" y="56792"/>
                  <a:pt x="2398186" y="61944"/>
                  <a:pt x="2385065" y="70089"/>
                </a:cubicBezTo>
                <a:cubicBezTo>
                  <a:pt x="2371944" y="78234"/>
                  <a:pt x="2367412" y="77481"/>
                  <a:pt x="2371471" y="67830"/>
                </a:cubicBezTo>
                <a:cubicBezTo>
                  <a:pt x="2375529" y="58179"/>
                  <a:pt x="2378677" y="51307"/>
                  <a:pt x="2380914" y="47213"/>
                </a:cubicBezTo>
                <a:cubicBezTo>
                  <a:pt x="2383151" y="43119"/>
                  <a:pt x="2383362" y="40971"/>
                  <a:pt x="2381548" y="40770"/>
                </a:cubicBezTo>
                <a:cubicBezTo>
                  <a:pt x="2379734" y="40570"/>
                  <a:pt x="2364064" y="42269"/>
                  <a:pt x="2334537" y="45868"/>
                </a:cubicBezTo>
                <a:cubicBezTo>
                  <a:pt x="2305011" y="49468"/>
                  <a:pt x="2281479" y="52167"/>
                  <a:pt x="2263941" y="53967"/>
                </a:cubicBezTo>
                <a:cubicBezTo>
                  <a:pt x="2246403" y="55767"/>
                  <a:pt x="2234414" y="56667"/>
                  <a:pt x="2227975" y="56667"/>
                </a:cubicBezTo>
                <a:cubicBezTo>
                  <a:pt x="2222125" y="72527"/>
                  <a:pt x="2214413" y="84365"/>
                  <a:pt x="2204841" y="92180"/>
                </a:cubicBezTo>
                <a:cubicBezTo>
                  <a:pt x="2195269" y="99995"/>
                  <a:pt x="2189038" y="99110"/>
                  <a:pt x="2186149" y="89524"/>
                </a:cubicBezTo>
                <a:cubicBezTo>
                  <a:pt x="2183259" y="79937"/>
                  <a:pt x="2184783" y="71663"/>
                  <a:pt x="2190720" y="64701"/>
                </a:cubicBezTo>
                <a:cubicBezTo>
                  <a:pt x="2196656" y="57738"/>
                  <a:pt x="2201457" y="50827"/>
                  <a:pt x="2205121" y="43965"/>
                </a:cubicBezTo>
                <a:cubicBezTo>
                  <a:pt x="2208785" y="37103"/>
                  <a:pt x="2212664" y="31177"/>
                  <a:pt x="2216758" y="26186"/>
                </a:cubicBezTo>
                <a:cubicBezTo>
                  <a:pt x="2220852" y="21196"/>
                  <a:pt x="2224806" y="25907"/>
                  <a:pt x="2228621" y="40319"/>
                </a:cubicBezTo>
                <a:cubicBezTo>
                  <a:pt x="2231661" y="40319"/>
                  <a:pt x="2242219" y="39437"/>
                  <a:pt x="2260295" y="37673"/>
                </a:cubicBezTo>
                <a:cubicBezTo>
                  <a:pt x="2278371" y="35909"/>
                  <a:pt x="2294070" y="34109"/>
                  <a:pt x="2307392" y="32274"/>
                </a:cubicBezTo>
                <a:cubicBezTo>
                  <a:pt x="2320714" y="30438"/>
                  <a:pt x="2334598" y="28208"/>
                  <a:pt x="2349046" y="25584"/>
                </a:cubicBezTo>
                <a:cubicBezTo>
                  <a:pt x="2363494" y="22960"/>
                  <a:pt x="2374615" y="20031"/>
                  <a:pt x="2382409" y="16797"/>
                </a:cubicBezTo>
                <a:cubicBezTo>
                  <a:pt x="2386305" y="15180"/>
                  <a:pt x="2390006" y="14395"/>
                  <a:pt x="2393511" y="14442"/>
                </a:cubicBezTo>
                <a:close/>
                <a:moveTo>
                  <a:pt x="1679136" y="14442"/>
                </a:moveTo>
                <a:cubicBezTo>
                  <a:pt x="1682640" y="14488"/>
                  <a:pt x="1685948" y="15367"/>
                  <a:pt x="1689060" y="17077"/>
                </a:cubicBezTo>
                <a:cubicBezTo>
                  <a:pt x="1695284" y="20497"/>
                  <a:pt x="1703121" y="27072"/>
                  <a:pt x="1712571" y="36802"/>
                </a:cubicBezTo>
                <a:cubicBezTo>
                  <a:pt x="1722021" y="46532"/>
                  <a:pt x="1720684" y="52476"/>
                  <a:pt x="1708559" y="54634"/>
                </a:cubicBezTo>
                <a:cubicBezTo>
                  <a:pt x="1696435" y="56792"/>
                  <a:pt x="1683812" y="61944"/>
                  <a:pt x="1670690" y="70089"/>
                </a:cubicBezTo>
                <a:cubicBezTo>
                  <a:pt x="1657569" y="78234"/>
                  <a:pt x="1653038" y="77481"/>
                  <a:pt x="1657096" y="67830"/>
                </a:cubicBezTo>
                <a:cubicBezTo>
                  <a:pt x="1661154" y="58179"/>
                  <a:pt x="1664302" y="51307"/>
                  <a:pt x="1666539" y="47213"/>
                </a:cubicBezTo>
                <a:cubicBezTo>
                  <a:pt x="1668776" y="43119"/>
                  <a:pt x="1668987" y="40971"/>
                  <a:pt x="1667173" y="40770"/>
                </a:cubicBezTo>
                <a:cubicBezTo>
                  <a:pt x="1665359" y="40570"/>
                  <a:pt x="1649689" y="42269"/>
                  <a:pt x="1620163" y="45868"/>
                </a:cubicBezTo>
                <a:cubicBezTo>
                  <a:pt x="1590636" y="49468"/>
                  <a:pt x="1567104" y="52167"/>
                  <a:pt x="1549566" y="53967"/>
                </a:cubicBezTo>
                <a:cubicBezTo>
                  <a:pt x="1532028" y="55767"/>
                  <a:pt x="1520039" y="56667"/>
                  <a:pt x="1513601" y="56667"/>
                </a:cubicBezTo>
                <a:cubicBezTo>
                  <a:pt x="1507750" y="72527"/>
                  <a:pt x="1500038" y="84365"/>
                  <a:pt x="1490466" y="92180"/>
                </a:cubicBezTo>
                <a:cubicBezTo>
                  <a:pt x="1480894" y="99995"/>
                  <a:pt x="1474663" y="99110"/>
                  <a:pt x="1471774" y="89524"/>
                </a:cubicBezTo>
                <a:cubicBezTo>
                  <a:pt x="1468884" y="79937"/>
                  <a:pt x="1470408" y="71663"/>
                  <a:pt x="1476345" y="64701"/>
                </a:cubicBezTo>
                <a:cubicBezTo>
                  <a:pt x="1482282" y="57738"/>
                  <a:pt x="1487082" y="50827"/>
                  <a:pt x="1490746" y="43965"/>
                </a:cubicBezTo>
                <a:cubicBezTo>
                  <a:pt x="1494410" y="37103"/>
                  <a:pt x="1498289" y="31177"/>
                  <a:pt x="1502383" y="26186"/>
                </a:cubicBezTo>
                <a:cubicBezTo>
                  <a:pt x="1506477" y="21196"/>
                  <a:pt x="1510431" y="25907"/>
                  <a:pt x="1514246" y="40319"/>
                </a:cubicBezTo>
                <a:cubicBezTo>
                  <a:pt x="1517286" y="40319"/>
                  <a:pt x="1527844" y="39437"/>
                  <a:pt x="1545920" y="37673"/>
                </a:cubicBezTo>
                <a:cubicBezTo>
                  <a:pt x="1563996" y="35909"/>
                  <a:pt x="1579695" y="34109"/>
                  <a:pt x="1593017" y="32274"/>
                </a:cubicBezTo>
                <a:cubicBezTo>
                  <a:pt x="1606339" y="30438"/>
                  <a:pt x="1620224" y="28208"/>
                  <a:pt x="1634671" y="25584"/>
                </a:cubicBezTo>
                <a:cubicBezTo>
                  <a:pt x="1649119" y="22960"/>
                  <a:pt x="1660240" y="20031"/>
                  <a:pt x="1668034" y="16797"/>
                </a:cubicBezTo>
                <a:cubicBezTo>
                  <a:pt x="1671931" y="15180"/>
                  <a:pt x="1675631" y="14395"/>
                  <a:pt x="1679136" y="14442"/>
                </a:cubicBezTo>
                <a:close/>
                <a:moveTo>
                  <a:pt x="806066" y="385"/>
                </a:moveTo>
                <a:cubicBezTo>
                  <a:pt x="809909" y="-899"/>
                  <a:pt x="816911" y="1030"/>
                  <a:pt x="827071" y="6171"/>
                </a:cubicBezTo>
                <a:cubicBezTo>
                  <a:pt x="837231" y="11312"/>
                  <a:pt x="840733" y="16915"/>
                  <a:pt x="837578" y="22981"/>
                </a:cubicBezTo>
                <a:cubicBezTo>
                  <a:pt x="834424" y="29047"/>
                  <a:pt x="832846" y="51017"/>
                  <a:pt x="832846" y="88889"/>
                </a:cubicBezTo>
                <a:lnTo>
                  <a:pt x="854873" y="84953"/>
                </a:lnTo>
                <a:cubicBezTo>
                  <a:pt x="865427" y="82185"/>
                  <a:pt x="872945" y="83386"/>
                  <a:pt x="877426" y="88556"/>
                </a:cubicBezTo>
                <a:cubicBezTo>
                  <a:pt x="881908" y="93725"/>
                  <a:pt x="879545" y="98017"/>
                  <a:pt x="870339" y="101430"/>
                </a:cubicBezTo>
                <a:cubicBezTo>
                  <a:pt x="861132" y="104842"/>
                  <a:pt x="848190" y="107746"/>
                  <a:pt x="831512" y="110141"/>
                </a:cubicBezTo>
                <a:lnTo>
                  <a:pt x="831512" y="115046"/>
                </a:lnTo>
                <a:cubicBezTo>
                  <a:pt x="845293" y="116666"/>
                  <a:pt x="856160" y="120258"/>
                  <a:pt x="864111" y="125822"/>
                </a:cubicBezTo>
                <a:cubicBezTo>
                  <a:pt x="872063" y="131386"/>
                  <a:pt x="874526" y="138571"/>
                  <a:pt x="871500" y="147376"/>
                </a:cubicBezTo>
                <a:cubicBezTo>
                  <a:pt x="868474" y="156180"/>
                  <a:pt x="861950" y="155722"/>
                  <a:pt x="851926" y="145999"/>
                </a:cubicBezTo>
                <a:cubicBezTo>
                  <a:pt x="841902" y="136276"/>
                  <a:pt x="835098" y="129443"/>
                  <a:pt x="831512" y="125500"/>
                </a:cubicBezTo>
                <a:cubicBezTo>
                  <a:pt x="831512" y="133817"/>
                  <a:pt x="830204" y="142421"/>
                  <a:pt x="827587" y="151312"/>
                </a:cubicBezTo>
                <a:cubicBezTo>
                  <a:pt x="824970" y="160203"/>
                  <a:pt x="820668" y="160698"/>
                  <a:pt x="814681" y="152796"/>
                </a:cubicBezTo>
                <a:cubicBezTo>
                  <a:pt x="808694" y="144895"/>
                  <a:pt x="806374" y="138119"/>
                  <a:pt x="807722" y="132469"/>
                </a:cubicBezTo>
                <a:cubicBezTo>
                  <a:pt x="809070" y="126819"/>
                  <a:pt x="809708" y="121793"/>
                  <a:pt x="809636" y="117390"/>
                </a:cubicBezTo>
                <a:cubicBezTo>
                  <a:pt x="791740" y="144751"/>
                  <a:pt x="772660" y="162841"/>
                  <a:pt x="752398" y="171661"/>
                </a:cubicBezTo>
                <a:cubicBezTo>
                  <a:pt x="732135" y="180480"/>
                  <a:pt x="727306" y="179892"/>
                  <a:pt x="737910" y="169897"/>
                </a:cubicBezTo>
                <a:cubicBezTo>
                  <a:pt x="748515" y="159902"/>
                  <a:pt x="759371" y="149129"/>
                  <a:pt x="770477" y="137578"/>
                </a:cubicBezTo>
                <a:cubicBezTo>
                  <a:pt x="781584" y="126027"/>
                  <a:pt x="789273" y="117498"/>
                  <a:pt x="793547" y="111991"/>
                </a:cubicBezTo>
                <a:cubicBezTo>
                  <a:pt x="784598" y="116379"/>
                  <a:pt x="777256" y="119054"/>
                  <a:pt x="771520" y="120014"/>
                </a:cubicBezTo>
                <a:cubicBezTo>
                  <a:pt x="765784" y="120975"/>
                  <a:pt x="758797" y="117602"/>
                  <a:pt x="750558" y="109894"/>
                </a:cubicBezTo>
                <a:cubicBezTo>
                  <a:pt x="742320" y="102186"/>
                  <a:pt x="743761" y="98791"/>
                  <a:pt x="754882" y="99709"/>
                </a:cubicBezTo>
                <a:cubicBezTo>
                  <a:pt x="766003" y="100626"/>
                  <a:pt x="784290" y="98626"/>
                  <a:pt x="809744" y="93707"/>
                </a:cubicBezTo>
                <a:lnTo>
                  <a:pt x="809744" y="47137"/>
                </a:lnTo>
                <a:cubicBezTo>
                  <a:pt x="809744" y="29069"/>
                  <a:pt x="808170" y="17080"/>
                  <a:pt x="805023" y="11172"/>
                </a:cubicBezTo>
                <a:cubicBezTo>
                  <a:pt x="801875" y="5264"/>
                  <a:pt x="802223" y="1668"/>
                  <a:pt x="806066" y="385"/>
                </a:cubicBezTo>
                <a:close/>
                <a:moveTo>
                  <a:pt x="91691" y="385"/>
                </a:moveTo>
                <a:cubicBezTo>
                  <a:pt x="95534" y="-899"/>
                  <a:pt x="102536" y="1030"/>
                  <a:pt x="112696" y="6171"/>
                </a:cubicBezTo>
                <a:cubicBezTo>
                  <a:pt x="122856" y="11312"/>
                  <a:pt x="126358" y="16915"/>
                  <a:pt x="123203" y="22981"/>
                </a:cubicBezTo>
                <a:cubicBezTo>
                  <a:pt x="120049" y="29047"/>
                  <a:pt x="118471" y="51017"/>
                  <a:pt x="118471" y="88889"/>
                </a:cubicBezTo>
                <a:lnTo>
                  <a:pt x="140498" y="84953"/>
                </a:lnTo>
                <a:cubicBezTo>
                  <a:pt x="151052" y="82185"/>
                  <a:pt x="158570" y="83386"/>
                  <a:pt x="163051" y="88556"/>
                </a:cubicBezTo>
                <a:cubicBezTo>
                  <a:pt x="167533" y="93725"/>
                  <a:pt x="165170" y="98017"/>
                  <a:pt x="155964" y="101430"/>
                </a:cubicBezTo>
                <a:cubicBezTo>
                  <a:pt x="146757" y="104842"/>
                  <a:pt x="133815" y="107746"/>
                  <a:pt x="117137" y="110141"/>
                </a:cubicBezTo>
                <a:lnTo>
                  <a:pt x="117137" y="115046"/>
                </a:lnTo>
                <a:cubicBezTo>
                  <a:pt x="130918" y="116666"/>
                  <a:pt x="141785" y="120258"/>
                  <a:pt x="149736" y="125822"/>
                </a:cubicBezTo>
                <a:cubicBezTo>
                  <a:pt x="157688" y="131386"/>
                  <a:pt x="160151" y="138571"/>
                  <a:pt x="157125" y="147376"/>
                </a:cubicBezTo>
                <a:cubicBezTo>
                  <a:pt x="154099" y="156180"/>
                  <a:pt x="147575" y="155722"/>
                  <a:pt x="137551" y="145999"/>
                </a:cubicBezTo>
                <a:cubicBezTo>
                  <a:pt x="127527" y="136276"/>
                  <a:pt x="120723" y="129443"/>
                  <a:pt x="117137" y="125500"/>
                </a:cubicBezTo>
                <a:cubicBezTo>
                  <a:pt x="117137" y="133817"/>
                  <a:pt x="115829" y="142421"/>
                  <a:pt x="113212" y="151312"/>
                </a:cubicBezTo>
                <a:cubicBezTo>
                  <a:pt x="110595" y="160203"/>
                  <a:pt x="106293" y="160698"/>
                  <a:pt x="100306" y="152796"/>
                </a:cubicBezTo>
                <a:cubicBezTo>
                  <a:pt x="94319" y="144895"/>
                  <a:pt x="91999" y="138119"/>
                  <a:pt x="93347" y="132469"/>
                </a:cubicBezTo>
                <a:cubicBezTo>
                  <a:pt x="94695" y="126819"/>
                  <a:pt x="95333" y="121793"/>
                  <a:pt x="95261" y="117390"/>
                </a:cubicBezTo>
                <a:cubicBezTo>
                  <a:pt x="77365" y="144751"/>
                  <a:pt x="58285" y="162841"/>
                  <a:pt x="38023" y="171661"/>
                </a:cubicBezTo>
                <a:cubicBezTo>
                  <a:pt x="17760" y="180480"/>
                  <a:pt x="12931" y="179892"/>
                  <a:pt x="23535" y="169897"/>
                </a:cubicBezTo>
                <a:cubicBezTo>
                  <a:pt x="34140" y="159902"/>
                  <a:pt x="44995" y="149129"/>
                  <a:pt x="56102" y="137578"/>
                </a:cubicBezTo>
                <a:cubicBezTo>
                  <a:pt x="67208" y="126027"/>
                  <a:pt x="74898" y="117498"/>
                  <a:pt x="79172" y="111991"/>
                </a:cubicBezTo>
                <a:cubicBezTo>
                  <a:pt x="70223" y="116379"/>
                  <a:pt x="62881" y="119054"/>
                  <a:pt x="57145" y="120014"/>
                </a:cubicBezTo>
                <a:cubicBezTo>
                  <a:pt x="51409" y="120975"/>
                  <a:pt x="44422" y="117602"/>
                  <a:pt x="36183" y="109894"/>
                </a:cubicBezTo>
                <a:cubicBezTo>
                  <a:pt x="27945" y="102186"/>
                  <a:pt x="29386" y="98791"/>
                  <a:pt x="40507" y="99709"/>
                </a:cubicBezTo>
                <a:cubicBezTo>
                  <a:pt x="51628" y="100626"/>
                  <a:pt x="69915" y="98626"/>
                  <a:pt x="95369" y="93707"/>
                </a:cubicBezTo>
                <a:lnTo>
                  <a:pt x="95369" y="47137"/>
                </a:lnTo>
                <a:cubicBezTo>
                  <a:pt x="95369" y="29069"/>
                  <a:pt x="93795" y="17080"/>
                  <a:pt x="90648" y="11172"/>
                </a:cubicBezTo>
                <a:cubicBezTo>
                  <a:pt x="87500" y="5264"/>
                  <a:pt x="87848" y="1668"/>
                  <a:pt x="91691" y="3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870" y="2362464"/>
            <a:ext cx="1798320" cy="1379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825" y="2187204"/>
            <a:ext cx="1836420" cy="17297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91213" y="3986259"/>
            <a:ext cx="95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写作：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858262" y="4415533"/>
            <a:ext cx="8070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77640" y="3944573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79676" y="4640059"/>
            <a:ext cx="95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读作：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862334" y="5064199"/>
            <a:ext cx="95985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722580" y="4599519"/>
            <a:ext cx="126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六十六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9643" y="4031979"/>
            <a:ext cx="95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806692" y="4461253"/>
            <a:ext cx="8070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926070" y="3955789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45358" y="4711657"/>
            <a:ext cx="95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读作：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819390" y="5127171"/>
            <a:ext cx="1062942" cy="25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717450" y="4668123"/>
            <a:ext cx="126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三十五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EA6C4DC-D42A-487B-A5B0-9C333D9A5A75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7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781E47BB-9A9F-4C60-8009-46C4D3C6B1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>
            <a:extLst>
              <a:ext uri="{FF2B5EF4-FFF2-40B4-BE49-F238E27FC236}">
                <a16:creationId xmlns:a16="http://schemas.microsoft.com/office/drawing/2014/main" id="{3262B3E0-38F6-4A26-9D40-C487BFEF3CE7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>
            <a:extLst>
              <a:ext uri="{FF2B5EF4-FFF2-40B4-BE49-F238E27FC236}">
                <a16:creationId xmlns:a16="http://schemas.microsoft.com/office/drawing/2014/main" id="{7D587650-3A32-40EE-B33F-AFBACE8F3DA6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>
            <a:extLst>
              <a:ext uri="{FF2B5EF4-FFF2-40B4-BE49-F238E27FC236}">
                <a16:creationId xmlns:a16="http://schemas.microsoft.com/office/drawing/2014/main" id="{6A220D5B-C546-4A75-A6F0-249784BDC4BB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>
            <a:extLst>
              <a:ext uri="{FF2B5EF4-FFF2-40B4-BE49-F238E27FC236}">
                <a16:creationId xmlns:a16="http://schemas.microsoft.com/office/drawing/2014/main" id="{913DF7ED-E6E0-421B-B67F-F635DD5DB7FE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>
            <a:extLst>
              <a:ext uri="{FF2B5EF4-FFF2-40B4-BE49-F238E27FC236}">
                <a16:creationId xmlns:a16="http://schemas.microsoft.com/office/drawing/2014/main" id="{5B484003-EA47-4CEE-8A40-63143BF81C2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>
            <a:extLst>
              <a:ext uri="{FF2B5EF4-FFF2-40B4-BE49-F238E27FC236}">
                <a16:creationId xmlns:a16="http://schemas.microsoft.com/office/drawing/2014/main" id="{829D85EA-B55E-455A-B525-346C343D8B4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>
            <a:extLst>
              <a:ext uri="{FF2B5EF4-FFF2-40B4-BE49-F238E27FC236}">
                <a16:creationId xmlns:a16="http://schemas.microsoft.com/office/drawing/2014/main" id="{BE354754-F8A3-4618-9C7D-212B6080702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>
            <a:extLst>
              <a:ext uri="{FF2B5EF4-FFF2-40B4-BE49-F238E27FC236}">
                <a16:creationId xmlns:a16="http://schemas.microsoft.com/office/drawing/2014/main" id="{36DCE90C-648F-4981-AD22-9463FBB1727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1">
            <a:extLst>
              <a:ext uri="{FF2B5EF4-FFF2-40B4-BE49-F238E27FC236}">
                <a16:creationId xmlns:a16="http://schemas.microsoft.com/office/drawing/2014/main" id="{CBC70606-0C40-46A8-9DF7-A09767A5BC1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26" name="MH_Others_2">
            <a:extLst>
              <a:ext uri="{FF2B5EF4-FFF2-40B4-BE49-F238E27FC236}">
                <a16:creationId xmlns:a16="http://schemas.microsoft.com/office/drawing/2014/main" id="{8D657C66-EE21-4D14-971E-9A61AB07697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00149B-4569-414D-BAF2-8043ACDB89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" y="1866507"/>
            <a:ext cx="5179261" cy="4991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6270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523786" y="1568767"/>
            <a:ext cx="313419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数一数，写一写。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387" y="2401929"/>
            <a:ext cx="2497455" cy="1029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2363472" y="2460349"/>
            <a:ext cx="777875" cy="960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2814957" y="2470509"/>
            <a:ext cx="777875" cy="9607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284857" y="2470509"/>
            <a:ext cx="777875" cy="9607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776347" y="2470509"/>
            <a:ext cx="777875" cy="96075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427855" y="2411454"/>
            <a:ext cx="455930" cy="1016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585335" y="2411454"/>
            <a:ext cx="455930" cy="1016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769485" y="2432409"/>
            <a:ext cx="455930" cy="10166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15013" y="3827809"/>
            <a:ext cx="95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写作：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782062" y="4265709"/>
            <a:ext cx="8070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01440" y="3751619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12102" y="4464357"/>
            <a:ext cx="95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读作：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786136" y="4853993"/>
            <a:ext cx="1089025" cy="25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699672" y="4420823"/>
            <a:ext cx="126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四十三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49523" y="3802573"/>
            <a:ext cx="95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写作：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8116572" y="4266351"/>
            <a:ext cx="8070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235950" y="3752261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46612" y="4464999"/>
            <a:ext cx="95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读作：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8120646" y="4846009"/>
            <a:ext cx="1137285" cy="105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087313" y="4398301"/>
            <a:ext cx="126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二十八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E34BE6D-0896-4609-B591-E14182485557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15" grpId="0"/>
      <p:bldP spid="25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>
            <a:extLst>
              <a:ext uri="{FF2B5EF4-FFF2-40B4-BE49-F238E27FC236}">
                <a16:creationId xmlns:a16="http://schemas.microsoft.com/office/drawing/2014/main" id="{A6579A59-40A1-48AC-AA5E-94E6F1C00032}"/>
              </a:ext>
            </a:extLst>
          </p:cNvPr>
          <p:cNvSpPr txBox="1"/>
          <p:nvPr/>
        </p:nvSpPr>
        <p:spPr>
          <a:xfrm>
            <a:off x="2529439" y="1680950"/>
            <a:ext cx="2259134" cy="312420"/>
          </a:xfrm>
          <a:custGeom>
            <a:avLst/>
            <a:gdLst/>
            <a:ahLst/>
            <a:cxnLst/>
            <a:rect l="l" t="t" r="r" b="b"/>
            <a:pathLst>
              <a:path w="2259134" h="312420">
                <a:moveTo>
                  <a:pt x="2213518" y="219363"/>
                </a:moveTo>
                <a:cubicBezTo>
                  <a:pt x="2210146" y="219553"/>
                  <a:pt x="2206867" y="220832"/>
                  <a:pt x="2203680" y="223202"/>
                </a:cubicBezTo>
                <a:cubicBezTo>
                  <a:pt x="2197305" y="227942"/>
                  <a:pt x="2194118" y="234258"/>
                  <a:pt x="2194118" y="242153"/>
                </a:cubicBezTo>
                <a:cubicBezTo>
                  <a:pt x="2194118" y="250047"/>
                  <a:pt x="2197667" y="255973"/>
                  <a:pt x="2204766" y="259931"/>
                </a:cubicBezTo>
                <a:cubicBezTo>
                  <a:pt x="2211864" y="263889"/>
                  <a:pt x="2218812" y="263688"/>
                  <a:pt x="2225609" y="259329"/>
                </a:cubicBezTo>
                <a:cubicBezTo>
                  <a:pt x="2232407" y="254955"/>
                  <a:pt x="2235601" y="248645"/>
                  <a:pt x="2235192" y="240400"/>
                </a:cubicBezTo>
                <a:cubicBezTo>
                  <a:pt x="2234784" y="232154"/>
                  <a:pt x="2231023" y="226042"/>
                  <a:pt x="2223910" y="222062"/>
                </a:cubicBezTo>
                <a:cubicBezTo>
                  <a:pt x="2220354" y="220072"/>
                  <a:pt x="2216890" y="219173"/>
                  <a:pt x="2213518" y="219363"/>
                </a:cubicBezTo>
                <a:close/>
                <a:moveTo>
                  <a:pt x="121009" y="203940"/>
                </a:moveTo>
                <a:lnTo>
                  <a:pt x="96939" y="208952"/>
                </a:lnTo>
                <a:cubicBezTo>
                  <a:pt x="91504" y="221155"/>
                  <a:pt x="88941" y="227770"/>
                  <a:pt x="89249" y="228795"/>
                </a:cubicBezTo>
                <a:cubicBezTo>
                  <a:pt x="89558" y="229820"/>
                  <a:pt x="90959" y="230691"/>
                  <a:pt x="93455" y="231408"/>
                </a:cubicBezTo>
                <a:cubicBezTo>
                  <a:pt x="95950" y="232125"/>
                  <a:pt x="100173" y="233717"/>
                  <a:pt x="106124" y="236184"/>
                </a:cubicBezTo>
                <a:cubicBezTo>
                  <a:pt x="111602" y="229530"/>
                  <a:pt x="116564" y="218782"/>
                  <a:pt x="121009" y="203940"/>
                </a:cubicBezTo>
                <a:close/>
                <a:moveTo>
                  <a:pt x="1970247" y="197782"/>
                </a:moveTo>
                <a:cubicBezTo>
                  <a:pt x="1977157" y="198273"/>
                  <a:pt x="1983023" y="199917"/>
                  <a:pt x="1987845" y="202714"/>
                </a:cubicBezTo>
                <a:cubicBezTo>
                  <a:pt x="1997489" y="208306"/>
                  <a:pt x="2001397" y="213508"/>
                  <a:pt x="1999568" y="218319"/>
                </a:cubicBezTo>
                <a:cubicBezTo>
                  <a:pt x="1997740" y="223130"/>
                  <a:pt x="1991276" y="225536"/>
                  <a:pt x="1980177" y="225536"/>
                </a:cubicBezTo>
                <a:cubicBezTo>
                  <a:pt x="1971200" y="224633"/>
                  <a:pt x="1962804" y="224181"/>
                  <a:pt x="1954988" y="224181"/>
                </a:cubicBezTo>
                <a:cubicBezTo>
                  <a:pt x="1947015" y="224181"/>
                  <a:pt x="1935453" y="224625"/>
                  <a:pt x="1920303" y="225515"/>
                </a:cubicBezTo>
                <a:cubicBezTo>
                  <a:pt x="1905152" y="226404"/>
                  <a:pt x="1889461" y="228426"/>
                  <a:pt x="1873227" y="231580"/>
                </a:cubicBezTo>
                <a:cubicBezTo>
                  <a:pt x="1856994" y="234735"/>
                  <a:pt x="1845884" y="236542"/>
                  <a:pt x="1839897" y="237001"/>
                </a:cubicBezTo>
                <a:cubicBezTo>
                  <a:pt x="1833910" y="237460"/>
                  <a:pt x="1826611" y="233617"/>
                  <a:pt x="1818000" y="225471"/>
                </a:cubicBezTo>
                <a:cubicBezTo>
                  <a:pt x="1809388" y="217326"/>
                  <a:pt x="1811407" y="213254"/>
                  <a:pt x="1824055" y="213254"/>
                </a:cubicBezTo>
                <a:cubicBezTo>
                  <a:pt x="1833950" y="213254"/>
                  <a:pt x="1852312" y="211913"/>
                  <a:pt x="1879143" y="209231"/>
                </a:cubicBezTo>
                <a:cubicBezTo>
                  <a:pt x="1905973" y="206550"/>
                  <a:pt x="1928387" y="203395"/>
                  <a:pt x="1946384" y="199767"/>
                </a:cubicBezTo>
                <a:cubicBezTo>
                  <a:pt x="1955383" y="197953"/>
                  <a:pt x="1963337" y="197291"/>
                  <a:pt x="1970247" y="197782"/>
                </a:cubicBezTo>
                <a:close/>
                <a:moveTo>
                  <a:pt x="1255872" y="197782"/>
                </a:moveTo>
                <a:cubicBezTo>
                  <a:pt x="1262782" y="198273"/>
                  <a:pt x="1268648" y="199917"/>
                  <a:pt x="1273470" y="202714"/>
                </a:cubicBezTo>
                <a:cubicBezTo>
                  <a:pt x="1283114" y="208306"/>
                  <a:pt x="1287022" y="213508"/>
                  <a:pt x="1285193" y="218319"/>
                </a:cubicBezTo>
                <a:cubicBezTo>
                  <a:pt x="1283365" y="223130"/>
                  <a:pt x="1276901" y="225536"/>
                  <a:pt x="1265802" y="225536"/>
                </a:cubicBezTo>
                <a:cubicBezTo>
                  <a:pt x="1256825" y="224633"/>
                  <a:pt x="1248429" y="224181"/>
                  <a:pt x="1240613" y="224181"/>
                </a:cubicBezTo>
                <a:cubicBezTo>
                  <a:pt x="1232640" y="224181"/>
                  <a:pt x="1221078" y="224625"/>
                  <a:pt x="1205928" y="225515"/>
                </a:cubicBezTo>
                <a:cubicBezTo>
                  <a:pt x="1190777" y="226404"/>
                  <a:pt x="1175086" y="228426"/>
                  <a:pt x="1158852" y="231580"/>
                </a:cubicBezTo>
                <a:cubicBezTo>
                  <a:pt x="1142619" y="234735"/>
                  <a:pt x="1131509" y="236542"/>
                  <a:pt x="1125522" y="237001"/>
                </a:cubicBezTo>
                <a:cubicBezTo>
                  <a:pt x="1119535" y="237460"/>
                  <a:pt x="1112236" y="233617"/>
                  <a:pt x="1103625" y="225471"/>
                </a:cubicBezTo>
                <a:cubicBezTo>
                  <a:pt x="1095013" y="217326"/>
                  <a:pt x="1097032" y="213254"/>
                  <a:pt x="1109680" y="213254"/>
                </a:cubicBezTo>
                <a:cubicBezTo>
                  <a:pt x="1119575" y="213254"/>
                  <a:pt x="1137937" y="211913"/>
                  <a:pt x="1164768" y="209231"/>
                </a:cubicBezTo>
                <a:cubicBezTo>
                  <a:pt x="1191598" y="206550"/>
                  <a:pt x="1214012" y="203395"/>
                  <a:pt x="1232009" y="199767"/>
                </a:cubicBezTo>
                <a:cubicBezTo>
                  <a:pt x="1241008" y="197953"/>
                  <a:pt x="1248962" y="197291"/>
                  <a:pt x="1255872" y="197782"/>
                </a:cubicBezTo>
                <a:close/>
                <a:moveTo>
                  <a:pt x="2216000" y="196443"/>
                </a:moveTo>
                <a:cubicBezTo>
                  <a:pt x="2221521" y="196565"/>
                  <a:pt x="2227165" y="197838"/>
                  <a:pt x="2232934" y="200261"/>
                </a:cubicBezTo>
                <a:cubicBezTo>
                  <a:pt x="2244470" y="205108"/>
                  <a:pt x="2252132" y="212788"/>
                  <a:pt x="2255917" y="223299"/>
                </a:cubicBezTo>
                <a:cubicBezTo>
                  <a:pt x="2259703" y="233810"/>
                  <a:pt x="2260148" y="244207"/>
                  <a:pt x="2257251" y="254489"/>
                </a:cubicBezTo>
                <a:cubicBezTo>
                  <a:pt x="2254354" y="264771"/>
                  <a:pt x="2248934" y="272640"/>
                  <a:pt x="2240989" y="278096"/>
                </a:cubicBezTo>
                <a:cubicBezTo>
                  <a:pt x="2233045" y="283553"/>
                  <a:pt x="2223605" y="286281"/>
                  <a:pt x="2212671" y="286281"/>
                </a:cubicBezTo>
                <a:cubicBezTo>
                  <a:pt x="2201737" y="286281"/>
                  <a:pt x="2191835" y="281843"/>
                  <a:pt x="2182965" y="272966"/>
                </a:cubicBezTo>
                <a:cubicBezTo>
                  <a:pt x="2174096" y="264090"/>
                  <a:pt x="2169661" y="254546"/>
                  <a:pt x="2169661" y="244336"/>
                </a:cubicBezTo>
                <a:cubicBezTo>
                  <a:pt x="2169661" y="234126"/>
                  <a:pt x="2172049" y="225195"/>
                  <a:pt x="2176824" y="217545"/>
                </a:cubicBezTo>
                <a:cubicBezTo>
                  <a:pt x="2181599" y="209894"/>
                  <a:pt x="2189261" y="203889"/>
                  <a:pt x="2199808" y="199530"/>
                </a:cubicBezTo>
                <a:cubicBezTo>
                  <a:pt x="2205081" y="197350"/>
                  <a:pt x="2210479" y="196321"/>
                  <a:pt x="2216000" y="196443"/>
                </a:cubicBezTo>
                <a:close/>
                <a:moveTo>
                  <a:pt x="1683007" y="121944"/>
                </a:moveTo>
                <a:cubicBezTo>
                  <a:pt x="1699187" y="120860"/>
                  <a:pt x="1712759" y="123233"/>
                  <a:pt x="1723724" y="129062"/>
                </a:cubicBezTo>
                <a:cubicBezTo>
                  <a:pt x="1738344" y="136835"/>
                  <a:pt x="1744783" y="143833"/>
                  <a:pt x="1743040" y="150056"/>
                </a:cubicBezTo>
                <a:cubicBezTo>
                  <a:pt x="1741298" y="156280"/>
                  <a:pt x="1734264" y="158944"/>
                  <a:pt x="1721939" y="158047"/>
                </a:cubicBezTo>
                <a:cubicBezTo>
                  <a:pt x="1709613" y="157151"/>
                  <a:pt x="1692294" y="156703"/>
                  <a:pt x="1669981" y="156703"/>
                </a:cubicBezTo>
                <a:cubicBezTo>
                  <a:pt x="1647696" y="156703"/>
                  <a:pt x="1623755" y="157825"/>
                  <a:pt x="1598158" y="160069"/>
                </a:cubicBezTo>
                <a:cubicBezTo>
                  <a:pt x="1572560" y="162314"/>
                  <a:pt x="1551136" y="164984"/>
                  <a:pt x="1533885" y="168082"/>
                </a:cubicBezTo>
                <a:cubicBezTo>
                  <a:pt x="1516634" y="171179"/>
                  <a:pt x="1501576" y="174105"/>
                  <a:pt x="1488713" y="176858"/>
                </a:cubicBezTo>
                <a:cubicBezTo>
                  <a:pt x="1475850" y="179612"/>
                  <a:pt x="1462463" y="176622"/>
                  <a:pt x="1448553" y="167888"/>
                </a:cubicBezTo>
                <a:cubicBezTo>
                  <a:pt x="1435948" y="154021"/>
                  <a:pt x="1435052" y="147773"/>
                  <a:pt x="1445865" y="149142"/>
                </a:cubicBezTo>
                <a:cubicBezTo>
                  <a:pt x="1456677" y="150512"/>
                  <a:pt x="1475201" y="150081"/>
                  <a:pt x="1501436" y="147852"/>
                </a:cubicBezTo>
                <a:cubicBezTo>
                  <a:pt x="1527672" y="145622"/>
                  <a:pt x="1555678" y="142248"/>
                  <a:pt x="1585456" y="137731"/>
                </a:cubicBezTo>
                <a:cubicBezTo>
                  <a:pt x="1615233" y="133214"/>
                  <a:pt x="1642067" y="128697"/>
                  <a:pt x="1665958" y="124179"/>
                </a:cubicBezTo>
                <a:cubicBezTo>
                  <a:pt x="1671931" y="123050"/>
                  <a:pt x="1677614" y="122305"/>
                  <a:pt x="1683007" y="121944"/>
                </a:cubicBezTo>
                <a:close/>
                <a:moveTo>
                  <a:pt x="1910094" y="58389"/>
                </a:moveTo>
                <a:cubicBezTo>
                  <a:pt x="1911420" y="58488"/>
                  <a:pt x="1913023" y="58897"/>
                  <a:pt x="1914904" y="59616"/>
                </a:cubicBezTo>
                <a:cubicBezTo>
                  <a:pt x="1922425" y="62491"/>
                  <a:pt x="1929427" y="66019"/>
                  <a:pt x="1935909" y="70199"/>
                </a:cubicBezTo>
                <a:cubicBezTo>
                  <a:pt x="1942390" y="74379"/>
                  <a:pt x="1944226" y="79069"/>
                  <a:pt x="1941415" y="84267"/>
                </a:cubicBezTo>
                <a:cubicBezTo>
                  <a:pt x="1938604" y="89465"/>
                  <a:pt x="1934611" y="97808"/>
                  <a:pt x="1929434" y="109294"/>
                </a:cubicBezTo>
                <a:cubicBezTo>
                  <a:pt x="1949352" y="107588"/>
                  <a:pt x="1967235" y="104013"/>
                  <a:pt x="1983081" y="98571"/>
                </a:cubicBezTo>
                <a:cubicBezTo>
                  <a:pt x="1998927" y="93129"/>
                  <a:pt x="2011492" y="93570"/>
                  <a:pt x="2020777" y="99894"/>
                </a:cubicBezTo>
                <a:cubicBezTo>
                  <a:pt x="2030063" y="106218"/>
                  <a:pt x="2029686" y="111406"/>
                  <a:pt x="2019648" y="115457"/>
                </a:cubicBezTo>
                <a:cubicBezTo>
                  <a:pt x="2009610" y="119508"/>
                  <a:pt x="1998758" y="122430"/>
                  <a:pt x="1987092" y="124222"/>
                </a:cubicBezTo>
                <a:cubicBezTo>
                  <a:pt x="1975427" y="126015"/>
                  <a:pt x="1963703" y="127603"/>
                  <a:pt x="1951923" y="128987"/>
                </a:cubicBezTo>
                <a:cubicBezTo>
                  <a:pt x="1940142" y="130371"/>
                  <a:pt x="1931664" y="129708"/>
                  <a:pt x="1926487" y="126997"/>
                </a:cubicBezTo>
                <a:cubicBezTo>
                  <a:pt x="1924852" y="132647"/>
                  <a:pt x="1920880" y="144292"/>
                  <a:pt x="1914570" y="161930"/>
                </a:cubicBezTo>
                <a:cubicBezTo>
                  <a:pt x="1971056" y="156667"/>
                  <a:pt x="2002666" y="152204"/>
                  <a:pt x="2009398" y="148540"/>
                </a:cubicBezTo>
                <a:cubicBezTo>
                  <a:pt x="2016131" y="144876"/>
                  <a:pt x="2024319" y="145217"/>
                  <a:pt x="2033963" y="149562"/>
                </a:cubicBezTo>
                <a:cubicBezTo>
                  <a:pt x="2043607" y="153907"/>
                  <a:pt x="2050867" y="158951"/>
                  <a:pt x="2055742" y="164694"/>
                </a:cubicBezTo>
                <a:cubicBezTo>
                  <a:pt x="2060618" y="170437"/>
                  <a:pt x="2060776" y="176005"/>
                  <a:pt x="2056216" y="181397"/>
                </a:cubicBezTo>
                <a:cubicBezTo>
                  <a:pt x="2051655" y="186789"/>
                  <a:pt x="2048250" y="203900"/>
                  <a:pt x="2045998" y="232731"/>
                </a:cubicBezTo>
                <a:cubicBezTo>
                  <a:pt x="2043747" y="261562"/>
                  <a:pt x="2034881" y="283094"/>
                  <a:pt x="2019401" y="297327"/>
                </a:cubicBezTo>
                <a:cubicBezTo>
                  <a:pt x="2003920" y="311559"/>
                  <a:pt x="1994556" y="313879"/>
                  <a:pt x="1991308" y="304285"/>
                </a:cubicBezTo>
                <a:cubicBezTo>
                  <a:pt x="1988060" y="294692"/>
                  <a:pt x="1981858" y="284991"/>
                  <a:pt x="1972702" y="275182"/>
                </a:cubicBezTo>
                <a:cubicBezTo>
                  <a:pt x="1963546" y="265373"/>
                  <a:pt x="1963714" y="261634"/>
                  <a:pt x="1973207" y="263964"/>
                </a:cubicBezTo>
                <a:cubicBezTo>
                  <a:pt x="1982701" y="266294"/>
                  <a:pt x="1989777" y="268320"/>
                  <a:pt x="1994438" y="270041"/>
                </a:cubicBezTo>
                <a:cubicBezTo>
                  <a:pt x="1999099" y="271762"/>
                  <a:pt x="2003802" y="268503"/>
                  <a:pt x="2008549" y="260264"/>
                </a:cubicBezTo>
                <a:cubicBezTo>
                  <a:pt x="2013295" y="252026"/>
                  <a:pt x="2017017" y="235865"/>
                  <a:pt x="2019713" y="211780"/>
                </a:cubicBezTo>
                <a:cubicBezTo>
                  <a:pt x="2022409" y="187696"/>
                  <a:pt x="2021204" y="174743"/>
                  <a:pt x="2016099" y="172922"/>
                </a:cubicBezTo>
                <a:cubicBezTo>
                  <a:pt x="2010994" y="171101"/>
                  <a:pt x="2001314" y="171072"/>
                  <a:pt x="1987060" y="172836"/>
                </a:cubicBezTo>
                <a:cubicBezTo>
                  <a:pt x="1972806" y="174600"/>
                  <a:pt x="1956906" y="176833"/>
                  <a:pt x="1939361" y="179536"/>
                </a:cubicBezTo>
                <a:cubicBezTo>
                  <a:pt x="1921816" y="182239"/>
                  <a:pt x="1908809" y="185409"/>
                  <a:pt x="1900341" y="189044"/>
                </a:cubicBezTo>
                <a:cubicBezTo>
                  <a:pt x="1891873" y="192679"/>
                  <a:pt x="1886252" y="190130"/>
                  <a:pt x="1883477" y="181397"/>
                </a:cubicBezTo>
                <a:cubicBezTo>
                  <a:pt x="1880702" y="172664"/>
                  <a:pt x="1881817" y="165960"/>
                  <a:pt x="1886822" y="161285"/>
                </a:cubicBezTo>
                <a:cubicBezTo>
                  <a:pt x="1891827" y="156610"/>
                  <a:pt x="1896552" y="144930"/>
                  <a:pt x="1900997" y="126244"/>
                </a:cubicBezTo>
                <a:cubicBezTo>
                  <a:pt x="1905443" y="107559"/>
                  <a:pt x="1907665" y="94739"/>
                  <a:pt x="1907665" y="87784"/>
                </a:cubicBezTo>
                <a:cubicBezTo>
                  <a:pt x="1907665" y="80198"/>
                  <a:pt x="1906992" y="72888"/>
                  <a:pt x="1905644" y="65854"/>
                </a:cubicBezTo>
                <a:cubicBezTo>
                  <a:pt x="1904633" y="60579"/>
                  <a:pt x="1906116" y="58090"/>
                  <a:pt x="1910094" y="58389"/>
                </a:cubicBezTo>
                <a:close/>
                <a:moveTo>
                  <a:pt x="1195719" y="58389"/>
                </a:moveTo>
                <a:cubicBezTo>
                  <a:pt x="1197045" y="58488"/>
                  <a:pt x="1198648" y="58897"/>
                  <a:pt x="1200529" y="59616"/>
                </a:cubicBezTo>
                <a:cubicBezTo>
                  <a:pt x="1208050" y="62491"/>
                  <a:pt x="1215052" y="66019"/>
                  <a:pt x="1221534" y="70199"/>
                </a:cubicBezTo>
                <a:cubicBezTo>
                  <a:pt x="1228015" y="74379"/>
                  <a:pt x="1229851" y="79069"/>
                  <a:pt x="1227040" y="84267"/>
                </a:cubicBezTo>
                <a:cubicBezTo>
                  <a:pt x="1224230" y="89465"/>
                  <a:pt x="1220236" y="97808"/>
                  <a:pt x="1215059" y="109294"/>
                </a:cubicBezTo>
                <a:cubicBezTo>
                  <a:pt x="1234977" y="107588"/>
                  <a:pt x="1252860" y="104013"/>
                  <a:pt x="1268706" y="98571"/>
                </a:cubicBezTo>
                <a:cubicBezTo>
                  <a:pt x="1284552" y="93129"/>
                  <a:pt x="1297117" y="93570"/>
                  <a:pt x="1306402" y="99894"/>
                </a:cubicBezTo>
                <a:cubicBezTo>
                  <a:pt x="1315688" y="106218"/>
                  <a:pt x="1315311" y="111406"/>
                  <a:pt x="1305273" y="115457"/>
                </a:cubicBezTo>
                <a:cubicBezTo>
                  <a:pt x="1295235" y="119508"/>
                  <a:pt x="1284383" y="122430"/>
                  <a:pt x="1272717" y="124222"/>
                </a:cubicBezTo>
                <a:cubicBezTo>
                  <a:pt x="1261052" y="126015"/>
                  <a:pt x="1249328" y="127603"/>
                  <a:pt x="1237548" y="128987"/>
                </a:cubicBezTo>
                <a:cubicBezTo>
                  <a:pt x="1225768" y="130371"/>
                  <a:pt x="1217289" y="129708"/>
                  <a:pt x="1212112" y="126997"/>
                </a:cubicBezTo>
                <a:cubicBezTo>
                  <a:pt x="1210477" y="132647"/>
                  <a:pt x="1206505" y="144292"/>
                  <a:pt x="1200195" y="161930"/>
                </a:cubicBezTo>
                <a:cubicBezTo>
                  <a:pt x="1256681" y="156667"/>
                  <a:pt x="1288291" y="152204"/>
                  <a:pt x="1295024" y="148540"/>
                </a:cubicBezTo>
                <a:cubicBezTo>
                  <a:pt x="1301756" y="144876"/>
                  <a:pt x="1309945" y="145217"/>
                  <a:pt x="1319588" y="149562"/>
                </a:cubicBezTo>
                <a:cubicBezTo>
                  <a:pt x="1329232" y="153907"/>
                  <a:pt x="1336492" y="158951"/>
                  <a:pt x="1341367" y="164694"/>
                </a:cubicBezTo>
                <a:cubicBezTo>
                  <a:pt x="1346243" y="170437"/>
                  <a:pt x="1346401" y="176005"/>
                  <a:pt x="1341841" y="181397"/>
                </a:cubicBezTo>
                <a:cubicBezTo>
                  <a:pt x="1337281" y="186789"/>
                  <a:pt x="1333875" y="203900"/>
                  <a:pt x="1331623" y="232731"/>
                </a:cubicBezTo>
                <a:cubicBezTo>
                  <a:pt x="1329372" y="261562"/>
                  <a:pt x="1320506" y="283094"/>
                  <a:pt x="1305026" y="297327"/>
                </a:cubicBezTo>
                <a:cubicBezTo>
                  <a:pt x="1289545" y="311559"/>
                  <a:pt x="1280181" y="313879"/>
                  <a:pt x="1276933" y="304285"/>
                </a:cubicBezTo>
                <a:cubicBezTo>
                  <a:pt x="1273685" y="294692"/>
                  <a:pt x="1267483" y="284991"/>
                  <a:pt x="1258327" y="275182"/>
                </a:cubicBezTo>
                <a:cubicBezTo>
                  <a:pt x="1249171" y="265373"/>
                  <a:pt x="1249339" y="261634"/>
                  <a:pt x="1258832" y="263964"/>
                </a:cubicBezTo>
                <a:cubicBezTo>
                  <a:pt x="1268326" y="266294"/>
                  <a:pt x="1275402" y="268320"/>
                  <a:pt x="1280063" y="270041"/>
                </a:cubicBezTo>
                <a:cubicBezTo>
                  <a:pt x="1284724" y="271762"/>
                  <a:pt x="1289427" y="268503"/>
                  <a:pt x="1294174" y="260264"/>
                </a:cubicBezTo>
                <a:cubicBezTo>
                  <a:pt x="1298921" y="252026"/>
                  <a:pt x="1302642" y="235865"/>
                  <a:pt x="1305338" y="211780"/>
                </a:cubicBezTo>
                <a:cubicBezTo>
                  <a:pt x="1308034" y="187696"/>
                  <a:pt x="1306829" y="174743"/>
                  <a:pt x="1301724" y="172922"/>
                </a:cubicBezTo>
                <a:cubicBezTo>
                  <a:pt x="1296619" y="171101"/>
                  <a:pt x="1286939" y="171072"/>
                  <a:pt x="1272685" y="172836"/>
                </a:cubicBezTo>
                <a:cubicBezTo>
                  <a:pt x="1258431" y="174600"/>
                  <a:pt x="1242531" y="176833"/>
                  <a:pt x="1224986" y="179536"/>
                </a:cubicBezTo>
                <a:cubicBezTo>
                  <a:pt x="1207441" y="182239"/>
                  <a:pt x="1194434" y="185409"/>
                  <a:pt x="1185966" y="189044"/>
                </a:cubicBezTo>
                <a:cubicBezTo>
                  <a:pt x="1177498" y="192679"/>
                  <a:pt x="1171877" y="190130"/>
                  <a:pt x="1169102" y="181397"/>
                </a:cubicBezTo>
                <a:cubicBezTo>
                  <a:pt x="1166327" y="172664"/>
                  <a:pt x="1167442" y="165960"/>
                  <a:pt x="1172447" y="161285"/>
                </a:cubicBezTo>
                <a:cubicBezTo>
                  <a:pt x="1177452" y="156610"/>
                  <a:pt x="1182177" y="144930"/>
                  <a:pt x="1186622" y="126244"/>
                </a:cubicBezTo>
                <a:cubicBezTo>
                  <a:pt x="1191068" y="107559"/>
                  <a:pt x="1193290" y="94739"/>
                  <a:pt x="1193290" y="87784"/>
                </a:cubicBezTo>
                <a:cubicBezTo>
                  <a:pt x="1193290" y="80198"/>
                  <a:pt x="1192617" y="72888"/>
                  <a:pt x="1191269" y="65854"/>
                </a:cubicBezTo>
                <a:cubicBezTo>
                  <a:pt x="1190258" y="60579"/>
                  <a:pt x="1191741" y="58090"/>
                  <a:pt x="1195719" y="58389"/>
                </a:cubicBezTo>
                <a:close/>
                <a:moveTo>
                  <a:pt x="60173" y="53442"/>
                </a:moveTo>
                <a:cubicBezTo>
                  <a:pt x="62648" y="53681"/>
                  <a:pt x="65636" y="54233"/>
                  <a:pt x="69137" y="55099"/>
                </a:cubicBezTo>
                <a:cubicBezTo>
                  <a:pt x="83140" y="58562"/>
                  <a:pt x="89271" y="66912"/>
                  <a:pt x="87529" y="80148"/>
                </a:cubicBezTo>
                <a:cubicBezTo>
                  <a:pt x="85786" y="93384"/>
                  <a:pt x="78792" y="94990"/>
                  <a:pt x="66545" y="84966"/>
                </a:cubicBezTo>
                <a:cubicBezTo>
                  <a:pt x="59088" y="74727"/>
                  <a:pt x="54155" y="66324"/>
                  <a:pt x="51746" y="59756"/>
                </a:cubicBezTo>
                <a:cubicBezTo>
                  <a:pt x="49939" y="54830"/>
                  <a:pt x="52748" y="52726"/>
                  <a:pt x="60173" y="53442"/>
                </a:cubicBezTo>
                <a:close/>
                <a:moveTo>
                  <a:pt x="468539" y="52854"/>
                </a:moveTo>
                <a:cubicBezTo>
                  <a:pt x="471535" y="53623"/>
                  <a:pt x="474154" y="55375"/>
                  <a:pt x="476399" y="58110"/>
                </a:cubicBezTo>
                <a:cubicBezTo>
                  <a:pt x="480887" y="63581"/>
                  <a:pt x="477722" y="69203"/>
                  <a:pt x="466902" y="74975"/>
                </a:cubicBezTo>
                <a:cubicBezTo>
                  <a:pt x="456082" y="80746"/>
                  <a:pt x="445295" y="84500"/>
                  <a:pt x="434540" y="86235"/>
                </a:cubicBezTo>
                <a:cubicBezTo>
                  <a:pt x="444434" y="92416"/>
                  <a:pt x="448256" y="98195"/>
                  <a:pt x="446005" y="103573"/>
                </a:cubicBezTo>
                <a:cubicBezTo>
                  <a:pt x="443753" y="108950"/>
                  <a:pt x="442628" y="118056"/>
                  <a:pt x="442628" y="130891"/>
                </a:cubicBezTo>
                <a:cubicBezTo>
                  <a:pt x="444865" y="130245"/>
                  <a:pt x="448188" y="128736"/>
                  <a:pt x="452598" y="126363"/>
                </a:cubicBezTo>
                <a:cubicBezTo>
                  <a:pt x="457007" y="123989"/>
                  <a:pt x="462299" y="125499"/>
                  <a:pt x="468472" y="130891"/>
                </a:cubicBezTo>
                <a:cubicBezTo>
                  <a:pt x="474646" y="136283"/>
                  <a:pt x="473896" y="140997"/>
                  <a:pt x="466224" y="145034"/>
                </a:cubicBezTo>
                <a:cubicBezTo>
                  <a:pt x="458552" y="149070"/>
                  <a:pt x="450629" y="152200"/>
                  <a:pt x="442455" y="154423"/>
                </a:cubicBezTo>
                <a:cubicBezTo>
                  <a:pt x="441681" y="174557"/>
                  <a:pt x="441294" y="189657"/>
                  <a:pt x="441294" y="199724"/>
                </a:cubicBezTo>
                <a:cubicBezTo>
                  <a:pt x="468426" y="187133"/>
                  <a:pt x="482407" y="182731"/>
                  <a:pt x="483239" y="186516"/>
                </a:cubicBezTo>
                <a:cubicBezTo>
                  <a:pt x="484071" y="190302"/>
                  <a:pt x="477048" y="197286"/>
                  <a:pt x="462170" y="207467"/>
                </a:cubicBezTo>
                <a:cubicBezTo>
                  <a:pt x="447292" y="217649"/>
                  <a:pt x="433547" y="226436"/>
                  <a:pt x="420934" y="233828"/>
                </a:cubicBezTo>
                <a:cubicBezTo>
                  <a:pt x="408322" y="241221"/>
                  <a:pt x="399621" y="247538"/>
                  <a:pt x="394832" y="252779"/>
                </a:cubicBezTo>
                <a:cubicBezTo>
                  <a:pt x="390042" y="258020"/>
                  <a:pt x="382388" y="255575"/>
                  <a:pt x="371869" y="245444"/>
                </a:cubicBezTo>
                <a:cubicBezTo>
                  <a:pt x="361351" y="235312"/>
                  <a:pt x="361229" y="229695"/>
                  <a:pt x="371504" y="228590"/>
                </a:cubicBezTo>
                <a:cubicBezTo>
                  <a:pt x="381778" y="227486"/>
                  <a:pt x="397786" y="221069"/>
                  <a:pt x="419525" y="209339"/>
                </a:cubicBezTo>
                <a:lnTo>
                  <a:pt x="419525" y="159392"/>
                </a:lnTo>
                <a:cubicBezTo>
                  <a:pt x="407465" y="161199"/>
                  <a:pt x="397703" y="159980"/>
                  <a:pt x="390239" y="155735"/>
                </a:cubicBezTo>
                <a:cubicBezTo>
                  <a:pt x="382775" y="151490"/>
                  <a:pt x="382922" y="148339"/>
                  <a:pt x="390680" y="146281"/>
                </a:cubicBezTo>
                <a:cubicBezTo>
                  <a:pt x="398438" y="144223"/>
                  <a:pt x="408075" y="141660"/>
                  <a:pt x="419590" y="138591"/>
                </a:cubicBezTo>
                <a:cubicBezTo>
                  <a:pt x="420450" y="115088"/>
                  <a:pt x="418988" y="98453"/>
                  <a:pt x="415202" y="88687"/>
                </a:cubicBezTo>
                <a:cubicBezTo>
                  <a:pt x="392888" y="82607"/>
                  <a:pt x="386772" y="77624"/>
                  <a:pt x="396854" y="73738"/>
                </a:cubicBezTo>
                <a:cubicBezTo>
                  <a:pt x="406935" y="69852"/>
                  <a:pt x="417844" y="66105"/>
                  <a:pt x="429581" y="62499"/>
                </a:cubicBezTo>
                <a:cubicBezTo>
                  <a:pt x="441319" y="58892"/>
                  <a:pt x="450934" y="55891"/>
                  <a:pt x="458427" y="53497"/>
                </a:cubicBezTo>
                <a:cubicBezTo>
                  <a:pt x="462173" y="52299"/>
                  <a:pt x="465544" y="52085"/>
                  <a:pt x="468539" y="52854"/>
                </a:cubicBezTo>
                <a:close/>
                <a:moveTo>
                  <a:pt x="146859" y="34553"/>
                </a:moveTo>
                <a:cubicBezTo>
                  <a:pt x="147732" y="34312"/>
                  <a:pt x="148620" y="34395"/>
                  <a:pt x="149521" y="34804"/>
                </a:cubicBezTo>
                <a:cubicBezTo>
                  <a:pt x="153128" y="36439"/>
                  <a:pt x="158265" y="39630"/>
                  <a:pt x="164933" y="44376"/>
                </a:cubicBezTo>
                <a:cubicBezTo>
                  <a:pt x="172663" y="50743"/>
                  <a:pt x="173484" y="55454"/>
                  <a:pt x="167396" y="58508"/>
                </a:cubicBezTo>
                <a:cubicBezTo>
                  <a:pt x="161309" y="61563"/>
                  <a:pt x="150256" y="68342"/>
                  <a:pt x="134238" y="78846"/>
                </a:cubicBezTo>
                <a:cubicBezTo>
                  <a:pt x="118220" y="89351"/>
                  <a:pt x="114287" y="88609"/>
                  <a:pt x="122440" y="76620"/>
                </a:cubicBezTo>
                <a:cubicBezTo>
                  <a:pt x="130592" y="64632"/>
                  <a:pt x="136242" y="54257"/>
                  <a:pt x="139390" y="45495"/>
                </a:cubicBezTo>
                <a:cubicBezTo>
                  <a:pt x="141751" y="38923"/>
                  <a:pt x="144240" y="35276"/>
                  <a:pt x="146859" y="34553"/>
                </a:cubicBezTo>
                <a:close/>
                <a:moveTo>
                  <a:pt x="206088" y="26385"/>
                </a:moveTo>
                <a:cubicBezTo>
                  <a:pt x="209469" y="26696"/>
                  <a:pt x="214658" y="28616"/>
                  <a:pt x="221656" y="32148"/>
                </a:cubicBezTo>
                <a:cubicBezTo>
                  <a:pt x="235652" y="39210"/>
                  <a:pt x="240549" y="45860"/>
                  <a:pt x="236348" y="52098"/>
                </a:cubicBezTo>
                <a:cubicBezTo>
                  <a:pt x="232146" y="58336"/>
                  <a:pt x="228034" y="67037"/>
                  <a:pt x="224011" y="78201"/>
                </a:cubicBezTo>
                <a:cubicBezTo>
                  <a:pt x="219989" y="89365"/>
                  <a:pt x="212708" y="102877"/>
                  <a:pt x="202168" y="118737"/>
                </a:cubicBezTo>
                <a:cubicBezTo>
                  <a:pt x="219864" y="115339"/>
                  <a:pt x="236025" y="109990"/>
                  <a:pt x="250652" y="102691"/>
                </a:cubicBezTo>
                <a:cubicBezTo>
                  <a:pt x="265279" y="95391"/>
                  <a:pt x="277052" y="95158"/>
                  <a:pt x="285972" y="101992"/>
                </a:cubicBezTo>
                <a:cubicBezTo>
                  <a:pt x="294892" y="108825"/>
                  <a:pt x="293927" y="114450"/>
                  <a:pt x="283079" y="118866"/>
                </a:cubicBezTo>
                <a:cubicBezTo>
                  <a:pt x="272230" y="123283"/>
                  <a:pt x="254259" y="127370"/>
                  <a:pt x="229163" y="131127"/>
                </a:cubicBezTo>
                <a:cubicBezTo>
                  <a:pt x="242657" y="133694"/>
                  <a:pt x="247795" y="139918"/>
                  <a:pt x="244575" y="149798"/>
                </a:cubicBezTo>
                <a:cubicBezTo>
                  <a:pt x="241356" y="159679"/>
                  <a:pt x="238617" y="170495"/>
                  <a:pt x="236358" y="182247"/>
                </a:cubicBezTo>
                <a:cubicBezTo>
                  <a:pt x="234100" y="193998"/>
                  <a:pt x="229902" y="207023"/>
                  <a:pt x="223764" y="221320"/>
                </a:cubicBezTo>
                <a:cubicBezTo>
                  <a:pt x="231364" y="230311"/>
                  <a:pt x="240209" y="238976"/>
                  <a:pt x="250297" y="247315"/>
                </a:cubicBezTo>
                <a:cubicBezTo>
                  <a:pt x="260385" y="255654"/>
                  <a:pt x="270868" y="261996"/>
                  <a:pt x="281745" y="266341"/>
                </a:cubicBezTo>
                <a:cubicBezTo>
                  <a:pt x="292622" y="270686"/>
                  <a:pt x="302549" y="275340"/>
                  <a:pt x="311526" y="280301"/>
                </a:cubicBezTo>
                <a:cubicBezTo>
                  <a:pt x="320503" y="285263"/>
                  <a:pt x="315921" y="288626"/>
                  <a:pt x="297781" y="290390"/>
                </a:cubicBezTo>
                <a:cubicBezTo>
                  <a:pt x="279641" y="292153"/>
                  <a:pt x="265946" y="292315"/>
                  <a:pt x="256696" y="290874"/>
                </a:cubicBezTo>
                <a:cubicBezTo>
                  <a:pt x="247447" y="289432"/>
                  <a:pt x="240696" y="285406"/>
                  <a:pt x="236444" y="278796"/>
                </a:cubicBezTo>
                <a:cubicBezTo>
                  <a:pt x="232193" y="272185"/>
                  <a:pt x="222875" y="258483"/>
                  <a:pt x="208492" y="237689"/>
                </a:cubicBezTo>
                <a:cubicBezTo>
                  <a:pt x="202340" y="246107"/>
                  <a:pt x="195087" y="253101"/>
                  <a:pt x="186734" y="258673"/>
                </a:cubicBezTo>
                <a:cubicBezTo>
                  <a:pt x="178381" y="264244"/>
                  <a:pt x="168264" y="268438"/>
                  <a:pt x="156383" y="271256"/>
                </a:cubicBezTo>
                <a:cubicBezTo>
                  <a:pt x="153413" y="271961"/>
                  <a:pt x="151119" y="272334"/>
                  <a:pt x="149501" y="272375"/>
                </a:cubicBezTo>
                <a:lnTo>
                  <a:pt x="147784" y="271845"/>
                </a:lnTo>
                <a:lnTo>
                  <a:pt x="147209" y="281882"/>
                </a:lnTo>
                <a:cubicBezTo>
                  <a:pt x="144771" y="292014"/>
                  <a:pt x="139774" y="293294"/>
                  <a:pt x="132216" y="285722"/>
                </a:cubicBezTo>
                <a:cubicBezTo>
                  <a:pt x="124659" y="278150"/>
                  <a:pt x="117783" y="271590"/>
                  <a:pt x="111588" y="266040"/>
                </a:cubicBezTo>
                <a:cubicBezTo>
                  <a:pt x="98524" y="276580"/>
                  <a:pt x="85772" y="284152"/>
                  <a:pt x="73332" y="288755"/>
                </a:cubicBezTo>
                <a:cubicBezTo>
                  <a:pt x="60892" y="293358"/>
                  <a:pt x="47731" y="296122"/>
                  <a:pt x="33850" y="297047"/>
                </a:cubicBezTo>
                <a:cubicBezTo>
                  <a:pt x="19968" y="297972"/>
                  <a:pt x="18376" y="295305"/>
                  <a:pt x="29074" y="289045"/>
                </a:cubicBezTo>
                <a:cubicBezTo>
                  <a:pt x="39772" y="282786"/>
                  <a:pt x="50764" y="277050"/>
                  <a:pt x="62050" y="271837"/>
                </a:cubicBezTo>
                <a:cubicBezTo>
                  <a:pt x="73335" y="266624"/>
                  <a:pt x="83546" y="260010"/>
                  <a:pt x="92680" y="251994"/>
                </a:cubicBezTo>
                <a:cubicBezTo>
                  <a:pt x="83144" y="245670"/>
                  <a:pt x="76035" y="241353"/>
                  <a:pt x="71353" y="239045"/>
                </a:cubicBezTo>
                <a:cubicBezTo>
                  <a:pt x="66671" y="236736"/>
                  <a:pt x="65470" y="233341"/>
                  <a:pt x="67750" y="228859"/>
                </a:cubicBezTo>
                <a:cubicBezTo>
                  <a:pt x="70030" y="224378"/>
                  <a:pt x="72038" y="219219"/>
                  <a:pt x="73773" y="213383"/>
                </a:cubicBezTo>
                <a:cubicBezTo>
                  <a:pt x="53983" y="216021"/>
                  <a:pt x="40439" y="219380"/>
                  <a:pt x="33140" y="223460"/>
                </a:cubicBezTo>
                <a:cubicBezTo>
                  <a:pt x="25841" y="227540"/>
                  <a:pt x="17064" y="224604"/>
                  <a:pt x="6811" y="214652"/>
                </a:cubicBezTo>
                <a:cubicBezTo>
                  <a:pt x="-3442" y="204700"/>
                  <a:pt x="-2119" y="200183"/>
                  <a:pt x="10780" y="201100"/>
                </a:cubicBezTo>
                <a:cubicBezTo>
                  <a:pt x="23679" y="202018"/>
                  <a:pt x="46175" y="199946"/>
                  <a:pt x="78268" y="194884"/>
                </a:cubicBezTo>
                <a:cubicBezTo>
                  <a:pt x="80677" y="184803"/>
                  <a:pt x="80982" y="175668"/>
                  <a:pt x="79183" y="167480"/>
                </a:cubicBezTo>
                <a:cubicBezTo>
                  <a:pt x="77383" y="159291"/>
                  <a:pt x="82807" y="158252"/>
                  <a:pt x="95455" y="164361"/>
                </a:cubicBezTo>
                <a:cubicBezTo>
                  <a:pt x="108103" y="170470"/>
                  <a:pt x="113395" y="175388"/>
                  <a:pt x="111330" y="179117"/>
                </a:cubicBezTo>
                <a:cubicBezTo>
                  <a:pt x="109265" y="182845"/>
                  <a:pt x="106246" y="186567"/>
                  <a:pt x="102274" y="190281"/>
                </a:cubicBezTo>
                <a:lnTo>
                  <a:pt x="121676" y="188087"/>
                </a:lnTo>
                <a:cubicBezTo>
                  <a:pt x="123038" y="184157"/>
                  <a:pt x="123494" y="179493"/>
                  <a:pt x="123042" y="174094"/>
                </a:cubicBezTo>
                <a:cubicBezTo>
                  <a:pt x="122590" y="168695"/>
                  <a:pt x="126308" y="168222"/>
                  <a:pt x="134195" y="172674"/>
                </a:cubicBezTo>
                <a:cubicBezTo>
                  <a:pt x="142082" y="177127"/>
                  <a:pt x="147284" y="180959"/>
                  <a:pt x="149801" y="184172"/>
                </a:cubicBezTo>
                <a:cubicBezTo>
                  <a:pt x="152318" y="187384"/>
                  <a:pt x="152361" y="191582"/>
                  <a:pt x="149930" y="196766"/>
                </a:cubicBezTo>
                <a:cubicBezTo>
                  <a:pt x="147499" y="201950"/>
                  <a:pt x="144488" y="209263"/>
                  <a:pt x="140896" y="218707"/>
                </a:cubicBezTo>
                <a:cubicBezTo>
                  <a:pt x="137303" y="228150"/>
                  <a:pt x="132532" y="237474"/>
                  <a:pt x="126581" y="246681"/>
                </a:cubicBezTo>
                <a:cubicBezTo>
                  <a:pt x="132188" y="250280"/>
                  <a:pt x="137637" y="254514"/>
                  <a:pt x="142928" y="259383"/>
                </a:cubicBezTo>
                <a:lnTo>
                  <a:pt x="147942" y="268613"/>
                </a:lnTo>
                <a:lnTo>
                  <a:pt x="153200" y="263792"/>
                </a:lnTo>
                <a:cubicBezTo>
                  <a:pt x="162958" y="255998"/>
                  <a:pt x="171361" y="248577"/>
                  <a:pt x="178410" y="241529"/>
                </a:cubicBezTo>
                <a:cubicBezTo>
                  <a:pt x="185458" y="234481"/>
                  <a:pt x="191520" y="227422"/>
                  <a:pt x="196597" y="220352"/>
                </a:cubicBezTo>
                <a:cubicBezTo>
                  <a:pt x="190559" y="210644"/>
                  <a:pt x="184723" y="202108"/>
                  <a:pt x="179087" y="194744"/>
                </a:cubicBezTo>
                <a:cubicBezTo>
                  <a:pt x="173451" y="187380"/>
                  <a:pt x="168440" y="180640"/>
                  <a:pt x="164051" y="174524"/>
                </a:cubicBezTo>
                <a:cubicBezTo>
                  <a:pt x="159663" y="168408"/>
                  <a:pt x="160983" y="164780"/>
                  <a:pt x="168009" y="163640"/>
                </a:cubicBezTo>
                <a:cubicBezTo>
                  <a:pt x="175036" y="162500"/>
                  <a:pt x="180320" y="164153"/>
                  <a:pt x="183862" y="168598"/>
                </a:cubicBezTo>
                <a:cubicBezTo>
                  <a:pt x="187405" y="173044"/>
                  <a:pt x="195069" y="184322"/>
                  <a:pt x="206857" y="202434"/>
                </a:cubicBezTo>
                <a:cubicBezTo>
                  <a:pt x="210829" y="193141"/>
                  <a:pt x="213489" y="182046"/>
                  <a:pt x="214837" y="169147"/>
                </a:cubicBezTo>
                <a:cubicBezTo>
                  <a:pt x="216185" y="156248"/>
                  <a:pt x="216508" y="144449"/>
                  <a:pt x="215805" y="133752"/>
                </a:cubicBezTo>
                <a:cubicBezTo>
                  <a:pt x="211173" y="134655"/>
                  <a:pt x="204914" y="134655"/>
                  <a:pt x="197027" y="133752"/>
                </a:cubicBezTo>
                <a:cubicBezTo>
                  <a:pt x="186917" y="145697"/>
                  <a:pt x="176219" y="154534"/>
                  <a:pt x="164933" y="160263"/>
                </a:cubicBezTo>
                <a:cubicBezTo>
                  <a:pt x="153648" y="165992"/>
                  <a:pt x="153658" y="161055"/>
                  <a:pt x="164966" y="145453"/>
                </a:cubicBezTo>
                <a:cubicBezTo>
                  <a:pt x="176273" y="129851"/>
                  <a:pt x="185723" y="110725"/>
                  <a:pt x="193316" y="88074"/>
                </a:cubicBezTo>
                <a:cubicBezTo>
                  <a:pt x="200909" y="65424"/>
                  <a:pt x="204269" y="51586"/>
                  <a:pt x="203394" y="46559"/>
                </a:cubicBezTo>
                <a:cubicBezTo>
                  <a:pt x="202519" y="41533"/>
                  <a:pt x="201845" y="36109"/>
                  <a:pt x="201372" y="30287"/>
                </a:cubicBezTo>
                <a:cubicBezTo>
                  <a:pt x="201135" y="27376"/>
                  <a:pt x="202707" y="26075"/>
                  <a:pt x="206088" y="26385"/>
                </a:cubicBezTo>
                <a:close/>
                <a:moveTo>
                  <a:pt x="2041086" y="18650"/>
                </a:moveTo>
                <a:cubicBezTo>
                  <a:pt x="2044590" y="18696"/>
                  <a:pt x="2047898" y="19575"/>
                  <a:pt x="2051010" y="21285"/>
                </a:cubicBezTo>
                <a:cubicBezTo>
                  <a:pt x="2057234" y="24705"/>
                  <a:pt x="2065071" y="31280"/>
                  <a:pt x="2074521" y="41010"/>
                </a:cubicBezTo>
                <a:cubicBezTo>
                  <a:pt x="2083971" y="50740"/>
                  <a:pt x="2082634" y="56684"/>
                  <a:pt x="2070509" y="58842"/>
                </a:cubicBezTo>
                <a:cubicBezTo>
                  <a:pt x="2058385" y="61000"/>
                  <a:pt x="2045762" y="66152"/>
                  <a:pt x="2032640" y="74297"/>
                </a:cubicBezTo>
                <a:cubicBezTo>
                  <a:pt x="2019519" y="82442"/>
                  <a:pt x="2014987" y="81689"/>
                  <a:pt x="2019046" y="72038"/>
                </a:cubicBezTo>
                <a:cubicBezTo>
                  <a:pt x="2023104" y="62387"/>
                  <a:pt x="2026252" y="55515"/>
                  <a:pt x="2028489" y="51421"/>
                </a:cubicBezTo>
                <a:cubicBezTo>
                  <a:pt x="2030726" y="47327"/>
                  <a:pt x="2030937" y="45179"/>
                  <a:pt x="2029123" y="44978"/>
                </a:cubicBezTo>
                <a:cubicBezTo>
                  <a:pt x="2027309" y="44778"/>
                  <a:pt x="2011639" y="46477"/>
                  <a:pt x="1982113" y="50076"/>
                </a:cubicBezTo>
                <a:cubicBezTo>
                  <a:pt x="1952586" y="53676"/>
                  <a:pt x="1929054" y="56375"/>
                  <a:pt x="1911516" y="58175"/>
                </a:cubicBezTo>
                <a:cubicBezTo>
                  <a:pt x="1893978" y="59975"/>
                  <a:pt x="1881989" y="60875"/>
                  <a:pt x="1875551" y="60875"/>
                </a:cubicBezTo>
                <a:cubicBezTo>
                  <a:pt x="1869700" y="76735"/>
                  <a:pt x="1861988" y="88573"/>
                  <a:pt x="1852416" y="96388"/>
                </a:cubicBezTo>
                <a:cubicBezTo>
                  <a:pt x="1842844" y="104203"/>
                  <a:pt x="1836613" y="103318"/>
                  <a:pt x="1833724" y="93732"/>
                </a:cubicBezTo>
                <a:cubicBezTo>
                  <a:pt x="1830834" y="84145"/>
                  <a:pt x="1832358" y="75871"/>
                  <a:pt x="1838295" y="68909"/>
                </a:cubicBezTo>
                <a:cubicBezTo>
                  <a:pt x="1844232" y="61946"/>
                  <a:pt x="1849032" y="55035"/>
                  <a:pt x="1852696" y="48173"/>
                </a:cubicBezTo>
                <a:cubicBezTo>
                  <a:pt x="1856360" y="41311"/>
                  <a:pt x="1860239" y="35385"/>
                  <a:pt x="1864333" y="30394"/>
                </a:cubicBezTo>
                <a:cubicBezTo>
                  <a:pt x="1868427" y="25404"/>
                  <a:pt x="1872381" y="30115"/>
                  <a:pt x="1876196" y="44527"/>
                </a:cubicBezTo>
                <a:cubicBezTo>
                  <a:pt x="1879236" y="44527"/>
                  <a:pt x="1889794" y="43645"/>
                  <a:pt x="1907870" y="41881"/>
                </a:cubicBezTo>
                <a:cubicBezTo>
                  <a:pt x="1925946" y="40117"/>
                  <a:pt x="1941645" y="38317"/>
                  <a:pt x="1954967" y="36482"/>
                </a:cubicBezTo>
                <a:cubicBezTo>
                  <a:pt x="1968289" y="34646"/>
                  <a:pt x="1982174" y="32416"/>
                  <a:pt x="1996621" y="29792"/>
                </a:cubicBezTo>
                <a:cubicBezTo>
                  <a:pt x="2011069" y="27168"/>
                  <a:pt x="2022190" y="24239"/>
                  <a:pt x="2029984" y="21005"/>
                </a:cubicBezTo>
                <a:cubicBezTo>
                  <a:pt x="2033881" y="19388"/>
                  <a:pt x="2037581" y="18603"/>
                  <a:pt x="2041086" y="18650"/>
                </a:cubicBezTo>
                <a:close/>
                <a:moveTo>
                  <a:pt x="1326711" y="18650"/>
                </a:moveTo>
                <a:cubicBezTo>
                  <a:pt x="1330215" y="18696"/>
                  <a:pt x="1333523" y="19575"/>
                  <a:pt x="1336635" y="21285"/>
                </a:cubicBezTo>
                <a:cubicBezTo>
                  <a:pt x="1342859" y="24705"/>
                  <a:pt x="1350696" y="31280"/>
                  <a:pt x="1360146" y="41010"/>
                </a:cubicBezTo>
                <a:cubicBezTo>
                  <a:pt x="1369596" y="50740"/>
                  <a:pt x="1368259" y="56684"/>
                  <a:pt x="1356134" y="58842"/>
                </a:cubicBezTo>
                <a:cubicBezTo>
                  <a:pt x="1344010" y="61000"/>
                  <a:pt x="1331387" y="66152"/>
                  <a:pt x="1318265" y="74297"/>
                </a:cubicBezTo>
                <a:cubicBezTo>
                  <a:pt x="1305144" y="82442"/>
                  <a:pt x="1300613" y="81689"/>
                  <a:pt x="1304671" y="72038"/>
                </a:cubicBezTo>
                <a:cubicBezTo>
                  <a:pt x="1308729" y="62387"/>
                  <a:pt x="1311877" y="55515"/>
                  <a:pt x="1314114" y="51421"/>
                </a:cubicBezTo>
                <a:cubicBezTo>
                  <a:pt x="1316351" y="47327"/>
                  <a:pt x="1316562" y="45179"/>
                  <a:pt x="1314748" y="44978"/>
                </a:cubicBezTo>
                <a:cubicBezTo>
                  <a:pt x="1312934" y="44778"/>
                  <a:pt x="1297264" y="46477"/>
                  <a:pt x="1267738" y="50076"/>
                </a:cubicBezTo>
                <a:cubicBezTo>
                  <a:pt x="1238211" y="53676"/>
                  <a:pt x="1214679" y="56375"/>
                  <a:pt x="1197141" y="58175"/>
                </a:cubicBezTo>
                <a:cubicBezTo>
                  <a:pt x="1179603" y="59975"/>
                  <a:pt x="1167614" y="60875"/>
                  <a:pt x="1161176" y="60875"/>
                </a:cubicBezTo>
                <a:cubicBezTo>
                  <a:pt x="1155325" y="76735"/>
                  <a:pt x="1147613" y="88573"/>
                  <a:pt x="1138041" y="96388"/>
                </a:cubicBezTo>
                <a:cubicBezTo>
                  <a:pt x="1128469" y="104203"/>
                  <a:pt x="1122238" y="103318"/>
                  <a:pt x="1119349" y="93732"/>
                </a:cubicBezTo>
                <a:cubicBezTo>
                  <a:pt x="1116459" y="84145"/>
                  <a:pt x="1117983" y="75871"/>
                  <a:pt x="1123920" y="68909"/>
                </a:cubicBezTo>
                <a:cubicBezTo>
                  <a:pt x="1129857" y="61946"/>
                  <a:pt x="1134657" y="55035"/>
                  <a:pt x="1138321" y="48173"/>
                </a:cubicBezTo>
                <a:cubicBezTo>
                  <a:pt x="1141985" y="41311"/>
                  <a:pt x="1145864" y="35385"/>
                  <a:pt x="1149958" y="30394"/>
                </a:cubicBezTo>
                <a:cubicBezTo>
                  <a:pt x="1154052" y="25404"/>
                  <a:pt x="1158006" y="30115"/>
                  <a:pt x="1161821" y="44527"/>
                </a:cubicBezTo>
                <a:cubicBezTo>
                  <a:pt x="1164861" y="44527"/>
                  <a:pt x="1175419" y="43645"/>
                  <a:pt x="1193495" y="41881"/>
                </a:cubicBezTo>
                <a:cubicBezTo>
                  <a:pt x="1211571" y="40117"/>
                  <a:pt x="1227270" y="38317"/>
                  <a:pt x="1240592" y="36482"/>
                </a:cubicBezTo>
                <a:cubicBezTo>
                  <a:pt x="1253914" y="34646"/>
                  <a:pt x="1267799" y="32416"/>
                  <a:pt x="1282246" y="29792"/>
                </a:cubicBezTo>
                <a:cubicBezTo>
                  <a:pt x="1296694" y="27168"/>
                  <a:pt x="1307815" y="24239"/>
                  <a:pt x="1315609" y="21005"/>
                </a:cubicBezTo>
                <a:cubicBezTo>
                  <a:pt x="1319506" y="19388"/>
                  <a:pt x="1323207" y="18603"/>
                  <a:pt x="1326711" y="18650"/>
                </a:cubicBezTo>
                <a:close/>
                <a:moveTo>
                  <a:pt x="917115" y="12958"/>
                </a:moveTo>
                <a:cubicBezTo>
                  <a:pt x="921014" y="13236"/>
                  <a:pt x="925125" y="14692"/>
                  <a:pt x="929449" y="17327"/>
                </a:cubicBezTo>
                <a:cubicBezTo>
                  <a:pt x="938096" y="22597"/>
                  <a:pt x="945531" y="29075"/>
                  <a:pt x="951755" y="36761"/>
                </a:cubicBezTo>
                <a:cubicBezTo>
                  <a:pt x="957979" y="44448"/>
                  <a:pt x="957574" y="49427"/>
                  <a:pt x="950540" y="51700"/>
                </a:cubicBezTo>
                <a:cubicBezTo>
                  <a:pt x="943506" y="53973"/>
                  <a:pt x="921375" y="69995"/>
                  <a:pt x="884148" y="99765"/>
                </a:cubicBezTo>
                <a:cubicBezTo>
                  <a:pt x="888551" y="105759"/>
                  <a:pt x="891483" y="112083"/>
                  <a:pt x="892946" y="118737"/>
                </a:cubicBezTo>
                <a:cubicBezTo>
                  <a:pt x="907946" y="117920"/>
                  <a:pt x="923304" y="116163"/>
                  <a:pt x="939021" y="113467"/>
                </a:cubicBezTo>
                <a:cubicBezTo>
                  <a:pt x="954738" y="110771"/>
                  <a:pt x="967128" y="108728"/>
                  <a:pt x="976191" y="107337"/>
                </a:cubicBezTo>
                <a:cubicBezTo>
                  <a:pt x="985254" y="105946"/>
                  <a:pt x="992840" y="106233"/>
                  <a:pt x="998949" y="108197"/>
                </a:cubicBezTo>
                <a:cubicBezTo>
                  <a:pt x="1005058" y="110162"/>
                  <a:pt x="1011073" y="114658"/>
                  <a:pt x="1016996" y="121684"/>
                </a:cubicBezTo>
                <a:cubicBezTo>
                  <a:pt x="1022918" y="128711"/>
                  <a:pt x="1023263" y="132931"/>
                  <a:pt x="1018028" y="134343"/>
                </a:cubicBezTo>
                <a:cubicBezTo>
                  <a:pt x="1012794" y="135756"/>
                  <a:pt x="1004584" y="136462"/>
                  <a:pt x="993399" y="136462"/>
                </a:cubicBezTo>
                <a:cubicBezTo>
                  <a:pt x="982644" y="136462"/>
                  <a:pt x="968838" y="136681"/>
                  <a:pt x="951981" y="137118"/>
                </a:cubicBezTo>
                <a:cubicBezTo>
                  <a:pt x="935124" y="137555"/>
                  <a:pt x="917009" y="139351"/>
                  <a:pt x="897635" y="142506"/>
                </a:cubicBezTo>
                <a:cubicBezTo>
                  <a:pt x="899399" y="150035"/>
                  <a:pt x="900729" y="161012"/>
                  <a:pt x="901625" y="175439"/>
                </a:cubicBezTo>
                <a:cubicBezTo>
                  <a:pt x="902522" y="189865"/>
                  <a:pt x="903199" y="205284"/>
                  <a:pt x="903658" y="221696"/>
                </a:cubicBezTo>
                <a:cubicBezTo>
                  <a:pt x="904117" y="238109"/>
                  <a:pt x="902479" y="252159"/>
                  <a:pt x="898743" y="263846"/>
                </a:cubicBezTo>
                <a:cubicBezTo>
                  <a:pt x="895007" y="275533"/>
                  <a:pt x="888221" y="287367"/>
                  <a:pt x="878383" y="299349"/>
                </a:cubicBezTo>
                <a:cubicBezTo>
                  <a:pt x="868546" y="311330"/>
                  <a:pt x="861118" y="314180"/>
                  <a:pt x="856099" y="307899"/>
                </a:cubicBezTo>
                <a:cubicBezTo>
                  <a:pt x="851080" y="301618"/>
                  <a:pt x="844605" y="295176"/>
                  <a:pt x="836675" y="288572"/>
                </a:cubicBezTo>
                <a:cubicBezTo>
                  <a:pt x="828745" y="281968"/>
                  <a:pt x="821374" y="275408"/>
                  <a:pt x="814562" y="268890"/>
                </a:cubicBezTo>
                <a:cubicBezTo>
                  <a:pt x="807751" y="262372"/>
                  <a:pt x="807959" y="259820"/>
                  <a:pt x="815186" y="261232"/>
                </a:cubicBezTo>
                <a:cubicBezTo>
                  <a:pt x="822414" y="262645"/>
                  <a:pt x="831143" y="263771"/>
                  <a:pt x="841375" y="264610"/>
                </a:cubicBezTo>
                <a:cubicBezTo>
                  <a:pt x="851607" y="265448"/>
                  <a:pt x="858368" y="264595"/>
                  <a:pt x="861659" y="262050"/>
                </a:cubicBezTo>
                <a:cubicBezTo>
                  <a:pt x="864950" y="259504"/>
                  <a:pt x="867693" y="253184"/>
                  <a:pt x="869887" y="243088"/>
                </a:cubicBezTo>
                <a:cubicBezTo>
                  <a:pt x="872081" y="232993"/>
                  <a:pt x="872959" y="219567"/>
                  <a:pt x="872522" y="202810"/>
                </a:cubicBezTo>
                <a:cubicBezTo>
                  <a:pt x="872085" y="186054"/>
                  <a:pt x="870260" y="167085"/>
                  <a:pt x="867047" y="145905"/>
                </a:cubicBezTo>
                <a:cubicBezTo>
                  <a:pt x="841221" y="148572"/>
                  <a:pt x="819065" y="151483"/>
                  <a:pt x="800581" y="154638"/>
                </a:cubicBezTo>
                <a:cubicBezTo>
                  <a:pt x="782096" y="157793"/>
                  <a:pt x="768917" y="160500"/>
                  <a:pt x="761045" y="162758"/>
                </a:cubicBezTo>
                <a:cubicBezTo>
                  <a:pt x="753172" y="165017"/>
                  <a:pt x="746866" y="165648"/>
                  <a:pt x="742126" y="164651"/>
                </a:cubicBezTo>
                <a:cubicBezTo>
                  <a:pt x="737387" y="163654"/>
                  <a:pt x="731726" y="159829"/>
                  <a:pt x="725144" y="153175"/>
                </a:cubicBezTo>
                <a:cubicBezTo>
                  <a:pt x="718562" y="146521"/>
                  <a:pt x="716956" y="142736"/>
                  <a:pt x="720326" y="141818"/>
                </a:cubicBezTo>
                <a:cubicBezTo>
                  <a:pt x="723696" y="140900"/>
                  <a:pt x="731056" y="139986"/>
                  <a:pt x="742406" y="139075"/>
                </a:cubicBezTo>
                <a:cubicBezTo>
                  <a:pt x="753756" y="138165"/>
                  <a:pt x="769656" y="136598"/>
                  <a:pt x="790105" y="134375"/>
                </a:cubicBezTo>
                <a:cubicBezTo>
                  <a:pt x="810554" y="132153"/>
                  <a:pt x="835097" y="128976"/>
                  <a:pt x="863735" y="124846"/>
                </a:cubicBezTo>
                <a:cubicBezTo>
                  <a:pt x="860508" y="115396"/>
                  <a:pt x="853854" y="106394"/>
                  <a:pt x="843773" y="97840"/>
                </a:cubicBezTo>
                <a:cubicBezTo>
                  <a:pt x="833692" y="89286"/>
                  <a:pt x="843214" y="86809"/>
                  <a:pt x="872339" y="90408"/>
                </a:cubicBezTo>
                <a:cubicBezTo>
                  <a:pt x="892803" y="63850"/>
                  <a:pt x="903909" y="48237"/>
                  <a:pt x="905659" y="43570"/>
                </a:cubicBezTo>
                <a:cubicBezTo>
                  <a:pt x="907408" y="38902"/>
                  <a:pt x="897506" y="39465"/>
                  <a:pt x="875953" y="45258"/>
                </a:cubicBezTo>
                <a:cubicBezTo>
                  <a:pt x="854399" y="51052"/>
                  <a:pt x="838808" y="56676"/>
                  <a:pt x="829179" y="62133"/>
                </a:cubicBezTo>
                <a:cubicBezTo>
                  <a:pt x="819549" y="67589"/>
                  <a:pt x="808504" y="64216"/>
                  <a:pt x="796042" y="52012"/>
                </a:cubicBezTo>
                <a:cubicBezTo>
                  <a:pt x="783580" y="39809"/>
                  <a:pt x="785602" y="34381"/>
                  <a:pt x="802108" y="35729"/>
                </a:cubicBezTo>
                <a:cubicBezTo>
                  <a:pt x="818613" y="37077"/>
                  <a:pt x="838328" y="35109"/>
                  <a:pt x="861250" y="29824"/>
                </a:cubicBezTo>
                <a:cubicBezTo>
                  <a:pt x="884173" y="24540"/>
                  <a:pt x="899109" y="19819"/>
                  <a:pt x="906056" y="15660"/>
                </a:cubicBezTo>
                <a:cubicBezTo>
                  <a:pt x="909530" y="13581"/>
                  <a:pt x="913217" y="12680"/>
                  <a:pt x="917115" y="12958"/>
                </a:cubicBezTo>
                <a:close/>
                <a:moveTo>
                  <a:pt x="91691" y="4593"/>
                </a:moveTo>
                <a:cubicBezTo>
                  <a:pt x="95534" y="3309"/>
                  <a:pt x="102536" y="5238"/>
                  <a:pt x="112696" y="10379"/>
                </a:cubicBezTo>
                <a:cubicBezTo>
                  <a:pt x="122856" y="15520"/>
                  <a:pt x="126358" y="21123"/>
                  <a:pt x="123203" y="27189"/>
                </a:cubicBezTo>
                <a:cubicBezTo>
                  <a:pt x="120049" y="33255"/>
                  <a:pt x="118471" y="55225"/>
                  <a:pt x="118471" y="93097"/>
                </a:cubicBezTo>
                <a:lnTo>
                  <a:pt x="140498" y="89161"/>
                </a:lnTo>
                <a:cubicBezTo>
                  <a:pt x="151052" y="86393"/>
                  <a:pt x="158570" y="87594"/>
                  <a:pt x="163051" y="92764"/>
                </a:cubicBezTo>
                <a:cubicBezTo>
                  <a:pt x="167533" y="97933"/>
                  <a:pt x="165170" y="102225"/>
                  <a:pt x="155964" y="105638"/>
                </a:cubicBezTo>
                <a:cubicBezTo>
                  <a:pt x="146757" y="109050"/>
                  <a:pt x="133815" y="111954"/>
                  <a:pt x="117137" y="114349"/>
                </a:cubicBezTo>
                <a:lnTo>
                  <a:pt x="117137" y="119254"/>
                </a:lnTo>
                <a:cubicBezTo>
                  <a:pt x="130918" y="120874"/>
                  <a:pt x="141785" y="124466"/>
                  <a:pt x="149736" y="130030"/>
                </a:cubicBezTo>
                <a:cubicBezTo>
                  <a:pt x="157688" y="135594"/>
                  <a:pt x="160151" y="142779"/>
                  <a:pt x="157125" y="151584"/>
                </a:cubicBezTo>
                <a:cubicBezTo>
                  <a:pt x="154099" y="160388"/>
                  <a:pt x="147575" y="159930"/>
                  <a:pt x="137551" y="150207"/>
                </a:cubicBezTo>
                <a:cubicBezTo>
                  <a:pt x="127527" y="140484"/>
                  <a:pt x="120723" y="133651"/>
                  <a:pt x="117137" y="129708"/>
                </a:cubicBezTo>
                <a:cubicBezTo>
                  <a:pt x="117137" y="138025"/>
                  <a:pt x="115829" y="146629"/>
                  <a:pt x="113212" y="155520"/>
                </a:cubicBezTo>
                <a:cubicBezTo>
                  <a:pt x="110595" y="164411"/>
                  <a:pt x="106293" y="164906"/>
                  <a:pt x="100306" y="157004"/>
                </a:cubicBezTo>
                <a:cubicBezTo>
                  <a:pt x="94319" y="149103"/>
                  <a:pt x="91999" y="142327"/>
                  <a:pt x="93347" y="136677"/>
                </a:cubicBezTo>
                <a:cubicBezTo>
                  <a:pt x="94695" y="131027"/>
                  <a:pt x="95333" y="126001"/>
                  <a:pt x="95261" y="121598"/>
                </a:cubicBezTo>
                <a:cubicBezTo>
                  <a:pt x="77365" y="148959"/>
                  <a:pt x="58285" y="167049"/>
                  <a:pt x="38023" y="175869"/>
                </a:cubicBezTo>
                <a:cubicBezTo>
                  <a:pt x="17760" y="184688"/>
                  <a:pt x="12931" y="184100"/>
                  <a:pt x="23535" y="174105"/>
                </a:cubicBezTo>
                <a:cubicBezTo>
                  <a:pt x="34140" y="164110"/>
                  <a:pt x="44995" y="153337"/>
                  <a:pt x="56102" y="141786"/>
                </a:cubicBezTo>
                <a:cubicBezTo>
                  <a:pt x="67208" y="130235"/>
                  <a:pt x="74898" y="121706"/>
                  <a:pt x="79172" y="116199"/>
                </a:cubicBezTo>
                <a:cubicBezTo>
                  <a:pt x="70223" y="120587"/>
                  <a:pt x="62881" y="123262"/>
                  <a:pt x="57145" y="124222"/>
                </a:cubicBezTo>
                <a:cubicBezTo>
                  <a:pt x="51409" y="125183"/>
                  <a:pt x="44422" y="121810"/>
                  <a:pt x="36183" y="114102"/>
                </a:cubicBezTo>
                <a:cubicBezTo>
                  <a:pt x="27945" y="106394"/>
                  <a:pt x="29386" y="102999"/>
                  <a:pt x="40507" y="103917"/>
                </a:cubicBezTo>
                <a:cubicBezTo>
                  <a:pt x="51628" y="104834"/>
                  <a:pt x="69915" y="102834"/>
                  <a:pt x="95369" y="97915"/>
                </a:cubicBezTo>
                <a:lnTo>
                  <a:pt x="95369" y="51345"/>
                </a:lnTo>
                <a:cubicBezTo>
                  <a:pt x="95369" y="33277"/>
                  <a:pt x="93795" y="21288"/>
                  <a:pt x="90648" y="15380"/>
                </a:cubicBezTo>
                <a:cubicBezTo>
                  <a:pt x="87500" y="9472"/>
                  <a:pt x="87848" y="5876"/>
                  <a:pt x="91691" y="4593"/>
                </a:cubicBezTo>
                <a:close/>
                <a:moveTo>
                  <a:pt x="539747" y="0"/>
                </a:moveTo>
                <a:cubicBezTo>
                  <a:pt x="543977" y="0"/>
                  <a:pt x="551122" y="2076"/>
                  <a:pt x="561182" y="6228"/>
                </a:cubicBezTo>
                <a:cubicBezTo>
                  <a:pt x="571241" y="10379"/>
                  <a:pt x="574905" y="15746"/>
                  <a:pt x="572173" y="22328"/>
                </a:cubicBezTo>
                <a:cubicBezTo>
                  <a:pt x="569442" y="28910"/>
                  <a:pt x="567653" y="48004"/>
                  <a:pt x="566807" y="79610"/>
                </a:cubicBezTo>
                <a:cubicBezTo>
                  <a:pt x="572571" y="77201"/>
                  <a:pt x="579240" y="74573"/>
                  <a:pt x="586811" y="71727"/>
                </a:cubicBezTo>
                <a:cubicBezTo>
                  <a:pt x="594383" y="68880"/>
                  <a:pt x="601492" y="69611"/>
                  <a:pt x="608139" y="73921"/>
                </a:cubicBezTo>
                <a:cubicBezTo>
                  <a:pt x="614785" y="78230"/>
                  <a:pt x="612487" y="83392"/>
                  <a:pt x="601245" y="89408"/>
                </a:cubicBezTo>
                <a:cubicBezTo>
                  <a:pt x="590002" y="95424"/>
                  <a:pt x="578523" y="100375"/>
                  <a:pt x="566807" y="104261"/>
                </a:cubicBezTo>
                <a:lnTo>
                  <a:pt x="566807" y="126847"/>
                </a:lnTo>
                <a:cubicBezTo>
                  <a:pt x="589937" y="122530"/>
                  <a:pt x="605511" y="118978"/>
                  <a:pt x="613527" y="116188"/>
                </a:cubicBezTo>
                <a:cubicBezTo>
                  <a:pt x="621543" y="113399"/>
                  <a:pt x="629484" y="115310"/>
                  <a:pt x="637350" y="121921"/>
                </a:cubicBezTo>
                <a:cubicBezTo>
                  <a:pt x="645215" y="128532"/>
                  <a:pt x="643778" y="133246"/>
                  <a:pt x="633037" y="136064"/>
                </a:cubicBezTo>
                <a:cubicBezTo>
                  <a:pt x="622296" y="138882"/>
                  <a:pt x="600219" y="143281"/>
                  <a:pt x="566807" y="149260"/>
                </a:cubicBezTo>
                <a:lnTo>
                  <a:pt x="566807" y="159801"/>
                </a:lnTo>
                <a:cubicBezTo>
                  <a:pt x="588790" y="178256"/>
                  <a:pt x="607701" y="192984"/>
                  <a:pt x="623540" y="203983"/>
                </a:cubicBezTo>
                <a:cubicBezTo>
                  <a:pt x="639379" y="214982"/>
                  <a:pt x="653776" y="222492"/>
                  <a:pt x="666733" y="226515"/>
                </a:cubicBezTo>
                <a:cubicBezTo>
                  <a:pt x="679689" y="230537"/>
                  <a:pt x="687648" y="233975"/>
                  <a:pt x="690609" y="236829"/>
                </a:cubicBezTo>
                <a:cubicBezTo>
                  <a:pt x="693570" y="239683"/>
                  <a:pt x="687125" y="243013"/>
                  <a:pt x="671271" y="246820"/>
                </a:cubicBezTo>
                <a:cubicBezTo>
                  <a:pt x="655418" y="250628"/>
                  <a:pt x="644240" y="251560"/>
                  <a:pt x="637737" y="249617"/>
                </a:cubicBezTo>
                <a:cubicBezTo>
                  <a:pt x="631234" y="247674"/>
                  <a:pt x="623572" y="242526"/>
                  <a:pt x="614753" y="234172"/>
                </a:cubicBezTo>
                <a:cubicBezTo>
                  <a:pt x="605934" y="225819"/>
                  <a:pt x="598570" y="217556"/>
                  <a:pt x="592662" y="209382"/>
                </a:cubicBezTo>
                <a:cubicBezTo>
                  <a:pt x="586754" y="201208"/>
                  <a:pt x="578135" y="189944"/>
                  <a:pt x="566807" y="175589"/>
                </a:cubicBezTo>
                <a:lnTo>
                  <a:pt x="566807" y="206564"/>
                </a:lnTo>
                <a:cubicBezTo>
                  <a:pt x="566807" y="221248"/>
                  <a:pt x="567025" y="234879"/>
                  <a:pt x="567463" y="247455"/>
                </a:cubicBezTo>
                <a:cubicBezTo>
                  <a:pt x="567900" y="260031"/>
                  <a:pt x="567423" y="272604"/>
                  <a:pt x="566032" y="285173"/>
                </a:cubicBezTo>
                <a:cubicBezTo>
                  <a:pt x="564641" y="297743"/>
                  <a:pt x="561744" y="306243"/>
                  <a:pt x="557342" y="310674"/>
                </a:cubicBezTo>
                <a:cubicBezTo>
                  <a:pt x="552940" y="315105"/>
                  <a:pt x="547992" y="311104"/>
                  <a:pt x="542500" y="298671"/>
                </a:cubicBezTo>
                <a:cubicBezTo>
                  <a:pt x="537008" y="286238"/>
                  <a:pt x="535161" y="275175"/>
                  <a:pt x="536961" y="265481"/>
                </a:cubicBezTo>
                <a:cubicBezTo>
                  <a:pt x="538761" y="255787"/>
                  <a:pt x="540109" y="244842"/>
                  <a:pt x="541005" y="232645"/>
                </a:cubicBezTo>
                <a:cubicBezTo>
                  <a:pt x="541901" y="220449"/>
                  <a:pt x="542349" y="201882"/>
                  <a:pt x="542349" y="176944"/>
                </a:cubicBezTo>
                <a:cubicBezTo>
                  <a:pt x="541073" y="188416"/>
                  <a:pt x="532422" y="203312"/>
                  <a:pt x="516397" y="221632"/>
                </a:cubicBezTo>
                <a:cubicBezTo>
                  <a:pt x="500372" y="239952"/>
                  <a:pt x="482472" y="253055"/>
                  <a:pt x="462697" y="260942"/>
                </a:cubicBezTo>
                <a:cubicBezTo>
                  <a:pt x="442921" y="268829"/>
                  <a:pt x="437906" y="268657"/>
                  <a:pt x="447650" y="260426"/>
                </a:cubicBezTo>
                <a:cubicBezTo>
                  <a:pt x="457394" y="252195"/>
                  <a:pt x="467622" y="242723"/>
                  <a:pt x="478335" y="232011"/>
                </a:cubicBezTo>
                <a:cubicBezTo>
                  <a:pt x="489047" y="221298"/>
                  <a:pt x="499289" y="209278"/>
                  <a:pt x="509062" y="195949"/>
                </a:cubicBezTo>
                <a:cubicBezTo>
                  <a:pt x="518835" y="182619"/>
                  <a:pt x="527235" y="169086"/>
                  <a:pt x="534261" y="155348"/>
                </a:cubicBezTo>
                <a:cubicBezTo>
                  <a:pt x="514257" y="160697"/>
                  <a:pt x="502254" y="164060"/>
                  <a:pt x="498253" y="165436"/>
                </a:cubicBezTo>
                <a:cubicBezTo>
                  <a:pt x="494252" y="166813"/>
                  <a:pt x="487104" y="164576"/>
                  <a:pt x="476807" y="158725"/>
                </a:cubicBezTo>
                <a:cubicBezTo>
                  <a:pt x="466511" y="152874"/>
                  <a:pt x="467698" y="149049"/>
                  <a:pt x="480367" y="147249"/>
                </a:cubicBezTo>
                <a:cubicBezTo>
                  <a:pt x="493037" y="145450"/>
                  <a:pt x="513698" y="140334"/>
                  <a:pt x="542349" y="131902"/>
                </a:cubicBezTo>
                <a:lnTo>
                  <a:pt x="542349" y="110800"/>
                </a:lnTo>
                <a:cubicBezTo>
                  <a:pt x="533286" y="112607"/>
                  <a:pt x="523600" y="112162"/>
                  <a:pt x="513289" y="109466"/>
                </a:cubicBezTo>
                <a:cubicBezTo>
                  <a:pt x="509560" y="115819"/>
                  <a:pt x="501551" y="122806"/>
                  <a:pt x="489262" y="130428"/>
                </a:cubicBezTo>
                <a:cubicBezTo>
                  <a:pt x="476972" y="138050"/>
                  <a:pt x="474889" y="135211"/>
                  <a:pt x="483013" y="121910"/>
                </a:cubicBezTo>
                <a:cubicBezTo>
                  <a:pt x="491137" y="108610"/>
                  <a:pt x="496758" y="96901"/>
                  <a:pt x="499877" y="86784"/>
                </a:cubicBezTo>
                <a:cubicBezTo>
                  <a:pt x="502996" y="76667"/>
                  <a:pt x="504108" y="68217"/>
                  <a:pt x="503211" y="61434"/>
                </a:cubicBezTo>
                <a:cubicBezTo>
                  <a:pt x="502315" y="54651"/>
                  <a:pt x="507969" y="54357"/>
                  <a:pt x="520172" y="60552"/>
                </a:cubicBezTo>
                <a:cubicBezTo>
                  <a:pt x="532376" y="66747"/>
                  <a:pt x="537022" y="71856"/>
                  <a:pt x="534111" y="75878"/>
                </a:cubicBezTo>
                <a:cubicBezTo>
                  <a:pt x="531200" y="79900"/>
                  <a:pt x="526805" y="86092"/>
                  <a:pt x="520925" y="94452"/>
                </a:cubicBezTo>
                <a:cubicBezTo>
                  <a:pt x="525284" y="93706"/>
                  <a:pt x="532426" y="91426"/>
                  <a:pt x="542349" y="87612"/>
                </a:cubicBezTo>
                <a:cubicBezTo>
                  <a:pt x="542349" y="61886"/>
                  <a:pt x="541916" y="44240"/>
                  <a:pt x="541048" y="34675"/>
                </a:cubicBezTo>
                <a:cubicBezTo>
                  <a:pt x="540180" y="25110"/>
                  <a:pt x="538158" y="16940"/>
                  <a:pt x="534982" y="10164"/>
                </a:cubicBezTo>
                <a:cubicBezTo>
                  <a:pt x="531806" y="3388"/>
                  <a:pt x="533394" y="0"/>
                  <a:pt x="53974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D:\360MoveData\Users\Administrator\Desktop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40637" y="2228731"/>
            <a:ext cx="1263015" cy="1544955"/>
          </a:xfrm>
          <a:prstGeom prst="rect">
            <a:avLst/>
          </a:prstGeom>
        </p:spPr>
      </p:pic>
      <p:pic>
        <p:nvPicPr>
          <p:cNvPr id="4" name="图片 3" descr="D:\360MoveData\Users\Administrator\Desktop\图片2.png图片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58337" y="2228731"/>
            <a:ext cx="1263015" cy="1544955"/>
          </a:xfrm>
          <a:prstGeom prst="rect">
            <a:avLst/>
          </a:prstGeom>
        </p:spPr>
      </p:pic>
      <p:pic>
        <p:nvPicPr>
          <p:cNvPr id="6" name="图片 5" descr="D:\360MoveData\Users\Administrator\Desktop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76037" y="2228731"/>
            <a:ext cx="1263015" cy="1544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737" y="2228411"/>
            <a:ext cx="1263015" cy="154559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70A0DFAA-075A-4907-82F1-C308A36325D1}"/>
              </a:ext>
            </a:extLst>
          </p:cNvPr>
          <p:cNvSpPr txBox="1"/>
          <p:nvPr/>
        </p:nvSpPr>
        <p:spPr>
          <a:xfrm>
            <a:off x="2355983" y="4001633"/>
            <a:ext cx="791893" cy="320332"/>
          </a:xfrm>
          <a:custGeom>
            <a:avLst/>
            <a:gdLst/>
            <a:ahLst/>
            <a:cxnLst/>
            <a:rect l="l" t="t" r="r" b="b"/>
            <a:pathLst>
              <a:path w="791893" h="320332">
                <a:moveTo>
                  <a:pt x="763435" y="232955"/>
                </a:moveTo>
                <a:cubicBezTo>
                  <a:pt x="768167" y="232960"/>
                  <a:pt x="772907" y="234212"/>
                  <a:pt x="777653" y="236711"/>
                </a:cubicBezTo>
                <a:cubicBezTo>
                  <a:pt x="787146" y="241708"/>
                  <a:pt x="791893" y="249599"/>
                  <a:pt x="791893" y="260383"/>
                </a:cubicBezTo>
                <a:cubicBezTo>
                  <a:pt x="791893" y="271167"/>
                  <a:pt x="786397" y="278817"/>
                  <a:pt x="775405" y="283334"/>
                </a:cubicBezTo>
                <a:cubicBezTo>
                  <a:pt x="764414" y="287852"/>
                  <a:pt x="754712" y="287303"/>
                  <a:pt x="746302" y="281689"/>
                </a:cubicBezTo>
                <a:cubicBezTo>
                  <a:pt x="737891" y="276075"/>
                  <a:pt x="733923" y="268413"/>
                  <a:pt x="734396" y="258705"/>
                </a:cubicBezTo>
                <a:cubicBezTo>
                  <a:pt x="734869" y="248997"/>
                  <a:pt x="739824" y="241655"/>
                  <a:pt x="749260" y="236679"/>
                </a:cubicBezTo>
                <a:cubicBezTo>
                  <a:pt x="753978" y="234191"/>
                  <a:pt x="758703" y="232949"/>
                  <a:pt x="763435" y="232955"/>
                </a:cubicBezTo>
                <a:close/>
                <a:moveTo>
                  <a:pt x="157480" y="202967"/>
                </a:moveTo>
                <a:cubicBezTo>
                  <a:pt x="164390" y="203458"/>
                  <a:pt x="170256" y="205101"/>
                  <a:pt x="175078" y="207898"/>
                </a:cubicBezTo>
                <a:cubicBezTo>
                  <a:pt x="184722" y="213490"/>
                  <a:pt x="188630" y="218692"/>
                  <a:pt x="186801" y="223503"/>
                </a:cubicBezTo>
                <a:cubicBezTo>
                  <a:pt x="184973" y="228315"/>
                  <a:pt x="178509" y="230720"/>
                  <a:pt x="167410" y="230720"/>
                </a:cubicBezTo>
                <a:cubicBezTo>
                  <a:pt x="158433" y="229817"/>
                  <a:pt x="150036" y="229365"/>
                  <a:pt x="142221" y="229365"/>
                </a:cubicBezTo>
                <a:cubicBezTo>
                  <a:pt x="134248" y="229365"/>
                  <a:pt x="122686" y="229810"/>
                  <a:pt x="107536" y="230699"/>
                </a:cubicBezTo>
                <a:cubicBezTo>
                  <a:pt x="92385" y="231588"/>
                  <a:pt x="76693" y="233610"/>
                  <a:pt x="60460" y="236765"/>
                </a:cubicBezTo>
                <a:cubicBezTo>
                  <a:pt x="44227" y="239919"/>
                  <a:pt x="33117" y="241726"/>
                  <a:pt x="27130" y="242185"/>
                </a:cubicBezTo>
                <a:cubicBezTo>
                  <a:pt x="21143" y="242644"/>
                  <a:pt x="13844" y="238801"/>
                  <a:pt x="5233" y="230656"/>
                </a:cubicBezTo>
                <a:cubicBezTo>
                  <a:pt x="-3379" y="222510"/>
                  <a:pt x="-1360" y="218438"/>
                  <a:pt x="11288" y="218438"/>
                </a:cubicBezTo>
                <a:cubicBezTo>
                  <a:pt x="21183" y="218438"/>
                  <a:pt x="39545" y="217097"/>
                  <a:pt x="66376" y="214415"/>
                </a:cubicBezTo>
                <a:cubicBezTo>
                  <a:pt x="93206" y="211734"/>
                  <a:pt x="115620" y="208579"/>
                  <a:pt x="133617" y="204951"/>
                </a:cubicBezTo>
                <a:cubicBezTo>
                  <a:pt x="142615" y="203137"/>
                  <a:pt x="150570" y="202475"/>
                  <a:pt x="157480" y="202967"/>
                </a:cubicBezTo>
                <a:close/>
                <a:moveTo>
                  <a:pt x="763451" y="131722"/>
                </a:moveTo>
                <a:cubicBezTo>
                  <a:pt x="768183" y="131727"/>
                  <a:pt x="772921" y="132977"/>
                  <a:pt x="777664" y="135472"/>
                </a:cubicBezTo>
                <a:cubicBezTo>
                  <a:pt x="787150" y="140463"/>
                  <a:pt x="791893" y="148357"/>
                  <a:pt x="791893" y="159155"/>
                </a:cubicBezTo>
                <a:cubicBezTo>
                  <a:pt x="791893" y="169939"/>
                  <a:pt x="786397" y="177590"/>
                  <a:pt x="775405" y="182107"/>
                </a:cubicBezTo>
                <a:cubicBezTo>
                  <a:pt x="764414" y="186624"/>
                  <a:pt x="754712" y="186075"/>
                  <a:pt x="746302" y="180461"/>
                </a:cubicBezTo>
                <a:cubicBezTo>
                  <a:pt x="737891" y="174847"/>
                  <a:pt x="733923" y="167182"/>
                  <a:pt x="734396" y="157467"/>
                </a:cubicBezTo>
                <a:cubicBezTo>
                  <a:pt x="734869" y="147751"/>
                  <a:pt x="739827" y="140409"/>
                  <a:pt x="749270" y="135440"/>
                </a:cubicBezTo>
                <a:cubicBezTo>
                  <a:pt x="753992" y="132956"/>
                  <a:pt x="758719" y="131716"/>
                  <a:pt x="763451" y="131722"/>
                </a:cubicBezTo>
                <a:close/>
                <a:moveTo>
                  <a:pt x="97327" y="63573"/>
                </a:moveTo>
                <a:cubicBezTo>
                  <a:pt x="98653" y="63672"/>
                  <a:pt x="100256" y="64081"/>
                  <a:pt x="102137" y="64800"/>
                </a:cubicBezTo>
                <a:cubicBezTo>
                  <a:pt x="109658" y="67675"/>
                  <a:pt x="116660" y="71203"/>
                  <a:pt x="123141" y="75383"/>
                </a:cubicBezTo>
                <a:cubicBezTo>
                  <a:pt x="129623" y="79564"/>
                  <a:pt x="131459" y="84253"/>
                  <a:pt x="128648" y="89451"/>
                </a:cubicBezTo>
                <a:cubicBezTo>
                  <a:pt x="125837" y="94649"/>
                  <a:pt x="121844" y="102992"/>
                  <a:pt x="116667" y="114478"/>
                </a:cubicBezTo>
                <a:cubicBezTo>
                  <a:pt x="136585" y="112772"/>
                  <a:pt x="154468" y="109198"/>
                  <a:pt x="170314" y="103755"/>
                </a:cubicBezTo>
                <a:cubicBezTo>
                  <a:pt x="186159" y="98313"/>
                  <a:pt x="198725" y="98754"/>
                  <a:pt x="208010" y="105078"/>
                </a:cubicBezTo>
                <a:cubicBezTo>
                  <a:pt x="217296" y="111402"/>
                  <a:pt x="216919" y="116590"/>
                  <a:pt x="206881" y="120641"/>
                </a:cubicBezTo>
                <a:cubicBezTo>
                  <a:pt x="196843" y="124692"/>
                  <a:pt x="185991" y="127614"/>
                  <a:pt x="174325" y="129407"/>
                </a:cubicBezTo>
                <a:cubicBezTo>
                  <a:pt x="162659" y="131199"/>
                  <a:pt x="150936" y="132787"/>
                  <a:pt x="139156" y="134171"/>
                </a:cubicBezTo>
                <a:cubicBezTo>
                  <a:pt x="127375" y="135555"/>
                  <a:pt x="118897" y="134892"/>
                  <a:pt x="113720" y="132181"/>
                </a:cubicBezTo>
                <a:cubicBezTo>
                  <a:pt x="112085" y="137831"/>
                  <a:pt x="108113" y="149476"/>
                  <a:pt x="101803" y="167114"/>
                </a:cubicBezTo>
                <a:cubicBezTo>
                  <a:pt x="158289" y="161851"/>
                  <a:pt x="189899" y="157388"/>
                  <a:pt x="196631" y="153724"/>
                </a:cubicBezTo>
                <a:cubicBezTo>
                  <a:pt x="203364" y="150060"/>
                  <a:pt x="211552" y="150401"/>
                  <a:pt x="221196" y="154746"/>
                </a:cubicBezTo>
                <a:cubicBezTo>
                  <a:pt x="230840" y="159091"/>
                  <a:pt x="238100" y="164135"/>
                  <a:pt x="242975" y="169878"/>
                </a:cubicBezTo>
                <a:cubicBezTo>
                  <a:pt x="247851" y="175621"/>
                  <a:pt x="248009" y="181189"/>
                  <a:pt x="243449" y="186581"/>
                </a:cubicBezTo>
                <a:cubicBezTo>
                  <a:pt x="238888" y="191973"/>
                  <a:pt x="235483" y="209084"/>
                  <a:pt x="233231" y="237915"/>
                </a:cubicBezTo>
                <a:cubicBezTo>
                  <a:pt x="230980" y="266746"/>
                  <a:pt x="222114" y="288278"/>
                  <a:pt x="206634" y="302511"/>
                </a:cubicBezTo>
                <a:cubicBezTo>
                  <a:pt x="191153" y="316744"/>
                  <a:pt x="181789" y="319063"/>
                  <a:pt x="178541" y="309469"/>
                </a:cubicBezTo>
                <a:cubicBezTo>
                  <a:pt x="175293" y="299876"/>
                  <a:pt x="169091" y="290175"/>
                  <a:pt x="159935" y="280366"/>
                </a:cubicBezTo>
                <a:cubicBezTo>
                  <a:pt x="150779" y="270557"/>
                  <a:pt x="150947" y="266818"/>
                  <a:pt x="160440" y="269148"/>
                </a:cubicBezTo>
                <a:cubicBezTo>
                  <a:pt x="169934" y="271479"/>
                  <a:pt x="177010" y="273504"/>
                  <a:pt x="181671" y="275225"/>
                </a:cubicBezTo>
                <a:cubicBezTo>
                  <a:pt x="186332" y="276946"/>
                  <a:pt x="191035" y="273687"/>
                  <a:pt x="195782" y="265449"/>
                </a:cubicBezTo>
                <a:cubicBezTo>
                  <a:pt x="200528" y="257210"/>
                  <a:pt x="204250" y="241049"/>
                  <a:pt x="206946" y="216964"/>
                </a:cubicBezTo>
                <a:cubicBezTo>
                  <a:pt x="209642" y="192880"/>
                  <a:pt x="208437" y="179927"/>
                  <a:pt x="203332" y="178106"/>
                </a:cubicBezTo>
                <a:cubicBezTo>
                  <a:pt x="198227" y="176285"/>
                  <a:pt x="188547" y="176256"/>
                  <a:pt x="174293" y="178020"/>
                </a:cubicBezTo>
                <a:cubicBezTo>
                  <a:pt x="160039" y="179784"/>
                  <a:pt x="144139" y="182017"/>
                  <a:pt x="126594" y="184720"/>
                </a:cubicBezTo>
                <a:cubicBezTo>
                  <a:pt x="109049" y="187423"/>
                  <a:pt x="96042" y="190593"/>
                  <a:pt x="87574" y="194228"/>
                </a:cubicBezTo>
                <a:cubicBezTo>
                  <a:pt x="79106" y="197863"/>
                  <a:pt x="73485" y="195314"/>
                  <a:pt x="70710" y="186581"/>
                </a:cubicBezTo>
                <a:cubicBezTo>
                  <a:pt x="67935" y="177848"/>
                  <a:pt x="69050" y="171144"/>
                  <a:pt x="74055" y="166469"/>
                </a:cubicBezTo>
                <a:cubicBezTo>
                  <a:pt x="79060" y="161794"/>
                  <a:pt x="83785" y="150114"/>
                  <a:pt x="88230" y="131428"/>
                </a:cubicBezTo>
                <a:cubicBezTo>
                  <a:pt x="92676" y="112743"/>
                  <a:pt x="94898" y="99923"/>
                  <a:pt x="94898" y="92968"/>
                </a:cubicBezTo>
                <a:cubicBezTo>
                  <a:pt x="94898" y="85382"/>
                  <a:pt x="94224" y="78072"/>
                  <a:pt x="92876" y="71038"/>
                </a:cubicBezTo>
                <a:cubicBezTo>
                  <a:pt x="91865" y="65763"/>
                  <a:pt x="93349" y="63274"/>
                  <a:pt x="97327" y="63573"/>
                </a:cubicBezTo>
                <a:close/>
                <a:moveTo>
                  <a:pt x="228319" y="23834"/>
                </a:moveTo>
                <a:cubicBezTo>
                  <a:pt x="231823" y="23880"/>
                  <a:pt x="235131" y="24759"/>
                  <a:pt x="238243" y="26469"/>
                </a:cubicBezTo>
                <a:cubicBezTo>
                  <a:pt x="244467" y="29889"/>
                  <a:pt x="252304" y="36464"/>
                  <a:pt x="261754" y="46194"/>
                </a:cubicBezTo>
                <a:cubicBezTo>
                  <a:pt x="271204" y="55924"/>
                  <a:pt x="269867" y="61868"/>
                  <a:pt x="257742" y="64026"/>
                </a:cubicBezTo>
                <a:cubicBezTo>
                  <a:pt x="245618" y="66184"/>
                  <a:pt x="232995" y="71336"/>
                  <a:pt x="219873" y="79481"/>
                </a:cubicBezTo>
                <a:cubicBezTo>
                  <a:pt x="206752" y="87626"/>
                  <a:pt x="202221" y="86873"/>
                  <a:pt x="206279" y="77222"/>
                </a:cubicBezTo>
                <a:cubicBezTo>
                  <a:pt x="210337" y="67572"/>
                  <a:pt x="213485" y="60699"/>
                  <a:pt x="215722" y="56605"/>
                </a:cubicBezTo>
                <a:cubicBezTo>
                  <a:pt x="217959" y="52511"/>
                  <a:pt x="218170" y="50363"/>
                  <a:pt x="216356" y="50163"/>
                </a:cubicBezTo>
                <a:cubicBezTo>
                  <a:pt x="214542" y="49962"/>
                  <a:pt x="198872" y="51661"/>
                  <a:pt x="169346" y="55260"/>
                </a:cubicBezTo>
                <a:cubicBezTo>
                  <a:pt x="139819" y="58860"/>
                  <a:pt x="116287" y="61559"/>
                  <a:pt x="98749" y="63359"/>
                </a:cubicBezTo>
                <a:cubicBezTo>
                  <a:pt x="81211" y="65159"/>
                  <a:pt x="69222" y="66059"/>
                  <a:pt x="62783" y="66059"/>
                </a:cubicBezTo>
                <a:cubicBezTo>
                  <a:pt x="56933" y="81919"/>
                  <a:pt x="49221" y="93757"/>
                  <a:pt x="39649" y="101572"/>
                </a:cubicBezTo>
                <a:cubicBezTo>
                  <a:pt x="30077" y="109388"/>
                  <a:pt x="23846" y="108502"/>
                  <a:pt x="20957" y="98916"/>
                </a:cubicBezTo>
                <a:cubicBezTo>
                  <a:pt x="18067" y="89329"/>
                  <a:pt x="19591" y="81055"/>
                  <a:pt x="25528" y="74093"/>
                </a:cubicBezTo>
                <a:cubicBezTo>
                  <a:pt x="31464" y="67131"/>
                  <a:pt x="36265" y="60219"/>
                  <a:pt x="39929" y="53357"/>
                </a:cubicBezTo>
                <a:cubicBezTo>
                  <a:pt x="43593" y="46495"/>
                  <a:pt x="47472" y="40569"/>
                  <a:pt x="51566" y="35579"/>
                </a:cubicBezTo>
                <a:cubicBezTo>
                  <a:pt x="55660" y="30588"/>
                  <a:pt x="59614" y="35299"/>
                  <a:pt x="63429" y="49711"/>
                </a:cubicBezTo>
                <a:cubicBezTo>
                  <a:pt x="66469" y="49711"/>
                  <a:pt x="77027" y="48829"/>
                  <a:pt x="95103" y="47065"/>
                </a:cubicBezTo>
                <a:cubicBezTo>
                  <a:pt x="113179" y="45301"/>
                  <a:pt x="128878" y="43501"/>
                  <a:pt x="142200" y="41666"/>
                </a:cubicBezTo>
                <a:cubicBezTo>
                  <a:pt x="155522" y="39830"/>
                  <a:pt x="169407" y="37600"/>
                  <a:pt x="183854" y="34976"/>
                </a:cubicBezTo>
                <a:cubicBezTo>
                  <a:pt x="198302" y="32352"/>
                  <a:pt x="209423" y="29423"/>
                  <a:pt x="217217" y="26189"/>
                </a:cubicBezTo>
                <a:cubicBezTo>
                  <a:pt x="221114" y="24572"/>
                  <a:pt x="224814" y="23787"/>
                  <a:pt x="228319" y="23834"/>
                </a:cubicBezTo>
                <a:close/>
                <a:moveTo>
                  <a:pt x="436736" y="20306"/>
                </a:moveTo>
                <a:cubicBezTo>
                  <a:pt x="442229" y="19202"/>
                  <a:pt x="449456" y="22769"/>
                  <a:pt x="458419" y="31008"/>
                </a:cubicBezTo>
                <a:cubicBezTo>
                  <a:pt x="467381" y="39246"/>
                  <a:pt x="470565" y="44896"/>
                  <a:pt x="467969" y="47958"/>
                </a:cubicBezTo>
                <a:cubicBezTo>
                  <a:pt x="465374" y="51019"/>
                  <a:pt x="462717" y="54364"/>
                  <a:pt x="460000" y="57992"/>
                </a:cubicBezTo>
                <a:cubicBezTo>
                  <a:pt x="457282" y="61620"/>
                  <a:pt x="451980" y="69568"/>
                  <a:pt x="444093" y="81836"/>
                </a:cubicBezTo>
                <a:cubicBezTo>
                  <a:pt x="436206" y="94104"/>
                  <a:pt x="430613" y="103092"/>
                  <a:pt x="427315" y="108800"/>
                </a:cubicBezTo>
                <a:cubicBezTo>
                  <a:pt x="439016" y="117547"/>
                  <a:pt x="444193" y="125456"/>
                  <a:pt x="442845" y="132526"/>
                </a:cubicBezTo>
                <a:cubicBezTo>
                  <a:pt x="441497" y="139595"/>
                  <a:pt x="440823" y="153405"/>
                  <a:pt x="440823" y="173954"/>
                </a:cubicBezTo>
                <a:cubicBezTo>
                  <a:pt x="440823" y="191951"/>
                  <a:pt x="440583" y="211425"/>
                  <a:pt x="440103" y="232376"/>
                </a:cubicBezTo>
                <a:cubicBezTo>
                  <a:pt x="439622" y="253328"/>
                  <a:pt x="437830" y="269087"/>
                  <a:pt x="434725" y="279656"/>
                </a:cubicBezTo>
                <a:cubicBezTo>
                  <a:pt x="431620" y="290225"/>
                  <a:pt x="425985" y="289071"/>
                  <a:pt x="417818" y="276193"/>
                </a:cubicBezTo>
                <a:cubicBezTo>
                  <a:pt x="409651" y="263316"/>
                  <a:pt x="407145" y="252213"/>
                  <a:pt x="410300" y="242884"/>
                </a:cubicBezTo>
                <a:cubicBezTo>
                  <a:pt x="413455" y="233556"/>
                  <a:pt x="415703" y="219008"/>
                  <a:pt x="417044" y="199240"/>
                </a:cubicBezTo>
                <a:cubicBezTo>
                  <a:pt x="418384" y="179472"/>
                  <a:pt x="419055" y="163393"/>
                  <a:pt x="419055" y="151003"/>
                </a:cubicBezTo>
                <a:cubicBezTo>
                  <a:pt x="419055" y="138197"/>
                  <a:pt x="417864" y="127879"/>
                  <a:pt x="415484" y="120050"/>
                </a:cubicBezTo>
                <a:cubicBezTo>
                  <a:pt x="409103" y="130919"/>
                  <a:pt x="400907" y="141585"/>
                  <a:pt x="390898" y="152046"/>
                </a:cubicBezTo>
                <a:cubicBezTo>
                  <a:pt x="380888" y="162507"/>
                  <a:pt x="367781" y="172162"/>
                  <a:pt x="351577" y="181010"/>
                </a:cubicBezTo>
                <a:cubicBezTo>
                  <a:pt x="335372" y="189858"/>
                  <a:pt x="333867" y="186868"/>
                  <a:pt x="347060" y="172040"/>
                </a:cubicBezTo>
                <a:cubicBezTo>
                  <a:pt x="360253" y="157212"/>
                  <a:pt x="372488" y="141904"/>
                  <a:pt x="383767" y="126115"/>
                </a:cubicBezTo>
                <a:cubicBezTo>
                  <a:pt x="395046" y="110327"/>
                  <a:pt x="404001" y="96460"/>
                  <a:pt x="410633" y="84514"/>
                </a:cubicBezTo>
                <a:cubicBezTo>
                  <a:pt x="417266" y="72569"/>
                  <a:pt x="422579" y="62004"/>
                  <a:pt x="426573" y="52819"/>
                </a:cubicBezTo>
                <a:cubicBezTo>
                  <a:pt x="430566" y="43634"/>
                  <a:pt x="431886" y="36195"/>
                  <a:pt x="430530" y="30502"/>
                </a:cubicBezTo>
                <a:cubicBezTo>
                  <a:pt x="429175" y="24809"/>
                  <a:pt x="431244" y="21410"/>
                  <a:pt x="436736" y="20306"/>
                </a:cubicBezTo>
                <a:close/>
                <a:moveTo>
                  <a:pt x="525466" y="84"/>
                </a:moveTo>
                <a:cubicBezTo>
                  <a:pt x="528245" y="-377"/>
                  <a:pt x="532751" y="1076"/>
                  <a:pt x="538986" y="4442"/>
                </a:cubicBezTo>
                <a:cubicBezTo>
                  <a:pt x="551454" y="11175"/>
                  <a:pt x="558456" y="16646"/>
                  <a:pt x="559990" y="20855"/>
                </a:cubicBezTo>
                <a:cubicBezTo>
                  <a:pt x="561525" y="25064"/>
                  <a:pt x="560772" y="28272"/>
                  <a:pt x="557732" y="30481"/>
                </a:cubicBezTo>
                <a:cubicBezTo>
                  <a:pt x="554692" y="32689"/>
                  <a:pt x="549583" y="40748"/>
                  <a:pt x="542406" y="54658"/>
                </a:cubicBezTo>
                <a:cubicBezTo>
                  <a:pt x="535228" y="68568"/>
                  <a:pt x="527008" y="82521"/>
                  <a:pt x="517744" y="96517"/>
                </a:cubicBezTo>
                <a:cubicBezTo>
                  <a:pt x="520282" y="95901"/>
                  <a:pt x="529134" y="93857"/>
                  <a:pt x="544299" y="90387"/>
                </a:cubicBezTo>
                <a:cubicBezTo>
                  <a:pt x="559463" y="86916"/>
                  <a:pt x="574764" y="82417"/>
                  <a:pt x="590202" y="76889"/>
                </a:cubicBezTo>
                <a:cubicBezTo>
                  <a:pt x="605639" y="71361"/>
                  <a:pt x="618796" y="70432"/>
                  <a:pt x="629673" y="74103"/>
                </a:cubicBezTo>
                <a:cubicBezTo>
                  <a:pt x="640550" y="77775"/>
                  <a:pt x="644347" y="82231"/>
                  <a:pt x="641063" y="87472"/>
                </a:cubicBezTo>
                <a:cubicBezTo>
                  <a:pt x="637779" y="92714"/>
                  <a:pt x="623951" y="98095"/>
                  <a:pt x="599580" y="103616"/>
                </a:cubicBezTo>
                <a:cubicBezTo>
                  <a:pt x="575209" y="109137"/>
                  <a:pt x="556032" y="112428"/>
                  <a:pt x="542051" y="113489"/>
                </a:cubicBezTo>
                <a:cubicBezTo>
                  <a:pt x="553752" y="118164"/>
                  <a:pt x="558908" y="123047"/>
                  <a:pt x="557517" y="128137"/>
                </a:cubicBezTo>
                <a:cubicBezTo>
                  <a:pt x="556126" y="133228"/>
                  <a:pt x="555021" y="140821"/>
                  <a:pt x="554204" y="150917"/>
                </a:cubicBezTo>
                <a:cubicBezTo>
                  <a:pt x="564787" y="149296"/>
                  <a:pt x="575596" y="146643"/>
                  <a:pt x="586631" y="142958"/>
                </a:cubicBezTo>
                <a:cubicBezTo>
                  <a:pt x="597666" y="139273"/>
                  <a:pt x="608066" y="140707"/>
                  <a:pt x="617832" y="147260"/>
                </a:cubicBezTo>
                <a:cubicBezTo>
                  <a:pt x="627597" y="153814"/>
                  <a:pt x="622410" y="159464"/>
                  <a:pt x="602269" y="164210"/>
                </a:cubicBezTo>
                <a:cubicBezTo>
                  <a:pt x="582128" y="168957"/>
                  <a:pt x="566106" y="170878"/>
                  <a:pt x="554204" y="169975"/>
                </a:cubicBezTo>
                <a:lnTo>
                  <a:pt x="554204" y="211662"/>
                </a:lnTo>
                <a:cubicBezTo>
                  <a:pt x="566623" y="209138"/>
                  <a:pt x="578815" y="206034"/>
                  <a:pt x="590782" y="202348"/>
                </a:cubicBezTo>
                <a:cubicBezTo>
                  <a:pt x="602749" y="198663"/>
                  <a:pt x="614264" y="200588"/>
                  <a:pt x="625328" y="208124"/>
                </a:cubicBezTo>
                <a:cubicBezTo>
                  <a:pt x="636391" y="215659"/>
                  <a:pt x="631351" y="221535"/>
                  <a:pt x="610206" y="225751"/>
                </a:cubicBezTo>
                <a:cubicBezTo>
                  <a:pt x="589062" y="229967"/>
                  <a:pt x="570394" y="231172"/>
                  <a:pt x="554204" y="229365"/>
                </a:cubicBezTo>
                <a:cubicBezTo>
                  <a:pt x="554204" y="270206"/>
                  <a:pt x="551598" y="297065"/>
                  <a:pt x="546385" y="309943"/>
                </a:cubicBezTo>
                <a:cubicBezTo>
                  <a:pt x="541172" y="322820"/>
                  <a:pt x="535296" y="323727"/>
                  <a:pt x="528757" y="312664"/>
                </a:cubicBezTo>
                <a:cubicBezTo>
                  <a:pt x="522218" y="301600"/>
                  <a:pt x="520297" y="290748"/>
                  <a:pt x="522993" y="280108"/>
                </a:cubicBezTo>
                <a:cubicBezTo>
                  <a:pt x="525689" y="269467"/>
                  <a:pt x="527488" y="256762"/>
                  <a:pt x="528392" y="241992"/>
                </a:cubicBezTo>
                <a:cubicBezTo>
                  <a:pt x="529295" y="227221"/>
                  <a:pt x="529969" y="204700"/>
                  <a:pt x="530414" y="174428"/>
                </a:cubicBezTo>
                <a:cubicBezTo>
                  <a:pt x="530858" y="144155"/>
                  <a:pt x="529353" y="124674"/>
                  <a:pt x="525896" y="115984"/>
                </a:cubicBezTo>
                <a:cubicBezTo>
                  <a:pt x="517522" y="117791"/>
                  <a:pt x="511664" y="115991"/>
                  <a:pt x="508323" y="110585"/>
                </a:cubicBezTo>
                <a:cubicBezTo>
                  <a:pt x="488519" y="137831"/>
                  <a:pt x="471615" y="155219"/>
                  <a:pt x="457612" y="162747"/>
                </a:cubicBezTo>
                <a:cubicBezTo>
                  <a:pt x="443609" y="170276"/>
                  <a:pt x="442064" y="166877"/>
                  <a:pt x="452977" y="152552"/>
                </a:cubicBezTo>
                <a:cubicBezTo>
                  <a:pt x="463889" y="138226"/>
                  <a:pt x="476731" y="117866"/>
                  <a:pt x="491501" y="91473"/>
                </a:cubicBezTo>
                <a:cubicBezTo>
                  <a:pt x="506272" y="65080"/>
                  <a:pt x="515439" y="46581"/>
                  <a:pt x="519002" y="35976"/>
                </a:cubicBezTo>
                <a:cubicBezTo>
                  <a:pt x="522566" y="25372"/>
                  <a:pt x="523670" y="15782"/>
                  <a:pt x="522315" y="7206"/>
                </a:cubicBezTo>
                <a:cubicBezTo>
                  <a:pt x="521637" y="2919"/>
                  <a:pt x="522688" y="544"/>
                  <a:pt x="525466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185162" y="4245799"/>
            <a:ext cx="760095" cy="25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10890" y="3794314"/>
            <a:ext cx="54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5503" y="3870504"/>
            <a:ext cx="95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写作：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156202" y="4245799"/>
            <a:ext cx="760095" cy="25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281930" y="3794314"/>
            <a:ext cx="54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99563" y="3870504"/>
            <a:ext cx="95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写作：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7160262" y="4245799"/>
            <a:ext cx="760095" cy="25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285990" y="3794314"/>
            <a:ext cx="54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63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50283" y="3855264"/>
            <a:ext cx="95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写作：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9110982" y="4230559"/>
            <a:ext cx="760095" cy="25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9225280" y="3802569"/>
            <a:ext cx="54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F391653-F9F5-43A6-B878-E83AF240AB96}"/>
              </a:ext>
            </a:extLst>
          </p:cNvPr>
          <p:cNvSpPr txBox="1"/>
          <p:nvPr/>
        </p:nvSpPr>
        <p:spPr>
          <a:xfrm>
            <a:off x="2342676" y="4689937"/>
            <a:ext cx="810914" cy="320332"/>
          </a:xfrm>
          <a:custGeom>
            <a:avLst/>
            <a:gdLst/>
            <a:ahLst/>
            <a:cxnLst/>
            <a:rect l="l" t="t" r="r" b="b"/>
            <a:pathLst>
              <a:path w="810914" h="320332">
                <a:moveTo>
                  <a:pt x="218273" y="235983"/>
                </a:moveTo>
                <a:cubicBezTo>
                  <a:pt x="221314" y="236284"/>
                  <a:pt x="225488" y="237537"/>
                  <a:pt x="230796" y="239744"/>
                </a:cubicBezTo>
                <a:cubicBezTo>
                  <a:pt x="252026" y="248570"/>
                  <a:pt x="266453" y="257056"/>
                  <a:pt x="274074" y="265201"/>
                </a:cubicBezTo>
                <a:cubicBezTo>
                  <a:pt x="281696" y="273346"/>
                  <a:pt x="284367" y="283585"/>
                  <a:pt x="282087" y="295918"/>
                </a:cubicBezTo>
                <a:cubicBezTo>
                  <a:pt x="279807" y="308251"/>
                  <a:pt x="272988" y="309258"/>
                  <a:pt x="261631" y="298940"/>
                </a:cubicBezTo>
                <a:cubicBezTo>
                  <a:pt x="250273" y="288622"/>
                  <a:pt x="236901" y="275311"/>
                  <a:pt x="221514" y="259006"/>
                </a:cubicBezTo>
                <a:cubicBezTo>
                  <a:pt x="210232" y="242755"/>
                  <a:pt x="209152" y="235081"/>
                  <a:pt x="218273" y="235983"/>
                </a:cubicBezTo>
                <a:close/>
                <a:moveTo>
                  <a:pt x="782456" y="232955"/>
                </a:moveTo>
                <a:cubicBezTo>
                  <a:pt x="787188" y="232960"/>
                  <a:pt x="791928" y="234212"/>
                  <a:pt x="796674" y="236711"/>
                </a:cubicBezTo>
                <a:cubicBezTo>
                  <a:pt x="806167" y="241708"/>
                  <a:pt x="810914" y="249599"/>
                  <a:pt x="810914" y="260383"/>
                </a:cubicBezTo>
                <a:cubicBezTo>
                  <a:pt x="810914" y="271167"/>
                  <a:pt x="805418" y="278817"/>
                  <a:pt x="794426" y="283334"/>
                </a:cubicBezTo>
                <a:cubicBezTo>
                  <a:pt x="783435" y="287852"/>
                  <a:pt x="773733" y="287303"/>
                  <a:pt x="765323" y="281689"/>
                </a:cubicBezTo>
                <a:cubicBezTo>
                  <a:pt x="756912" y="276075"/>
                  <a:pt x="752944" y="268413"/>
                  <a:pt x="753417" y="258705"/>
                </a:cubicBezTo>
                <a:cubicBezTo>
                  <a:pt x="753890" y="248997"/>
                  <a:pt x="758845" y="241655"/>
                  <a:pt x="768281" y="236679"/>
                </a:cubicBezTo>
                <a:cubicBezTo>
                  <a:pt x="772999" y="234191"/>
                  <a:pt x="777724" y="232949"/>
                  <a:pt x="782456" y="232955"/>
                </a:cubicBezTo>
                <a:close/>
                <a:moveTo>
                  <a:pt x="137850" y="167568"/>
                </a:moveTo>
                <a:cubicBezTo>
                  <a:pt x="139748" y="167296"/>
                  <a:pt x="142171" y="167464"/>
                  <a:pt x="145120" y="168071"/>
                </a:cubicBezTo>
                <a:cubicBezTo>
                  <a:pt x="156915" y="170502"/>
                  <a:pt x="164591" y="174528"/>
                  <a:pt x="168147" y="180149"/>
                </a:cubicBezTo>
                <a:cubicBezTo>
                  <a:pt x="171703" y="185771"/>
                  <a:pt x="172818" y="191557"/>
                  <a:pt x="171492" y="197508"/>
                </a:cubicBezTo>
                <a:cubicBezTo>
                  <a:pt x="170165" y="203459"/>
                  <a:pt x="165161" y="204230"/>
                  <a:pt x="156478" y="199821"/>
                </a:cubicBezTo>
                <a:cubicBezTo>
                  <a:pt x="147795" y="195411"/>
                  <a:pt x="140621" y="189435"/>
                  <a:pt x="134956" y="181892"/>
                </a:cubicBezTo>
                <a:cubicBezTo>
                  <a:pt x="131192" y="173159"/>
                  <a:pt x="132157" y="168384"/>
                  <a:pt x="137850" y="167568"/>
                </a:cubicBezTo>
                <a:close/>
                <a:moveTo>
                  <a:pt x="149518" y="132144"/>
                </a:moveTo>
                <a:cubicBezTo>
                  <a:pt x="151444" y="131708"/>
                  <a:pt x="153982" y="131732"/>
                  <a:pt x="157134" y="132214"/>
                </a:cubicBezTo>
                <a:cubicBezTo>
                  <a:pt x="169739" y="134142"/>
                  <a:pt x="177862" y="137469"/>
                  <a:pt x="181505" y="142195"/>
                </a:cubicBezTo>
                <a:cubicBezTo>
                  <a:pt x="185147" y="146920"/>
                  <a:pt x="186352" y="152731"/>
                  <a:pt x="185119" y="159629"/>
                </a:cubicBezTo>
                <a:cubicBezTo>
                  <a:pt x="183885" y="166526"/>
                  <a:pt x="179397" y="168276"/>
                  <a:pt x="171653" y="164877"/>
                </a:cubicBezTo>
                <a:cubicBezTo>
                  <a:pt x="163909" y="161478"/>
                  <a:pt x="156266" y="156008"/>
                  <a:pt x="148723" y="148465"/>
                </a:cubicBezTo>
                <a:cubicBezTo>
                  <a:pt x="143475" y="138893"/>
                  <a:pt x="143739" y="133453"/>
                  <a:pt x="149518" y="132144"/>
                </a:cubicBezTo>
                <a:close/>
                <a:moveTo>
                  <a:pt x="782472" y="131722"/>
                </a:moveTo>
                <a:cubicBezTo>
                  <a:pt x="787204" y="131727"/>
                  <a:pt x="791942" y="132977"/>
                  <a:pt x="796685" y="135473"/>
                </a:cubicBezTo>
                <a:cubicBezTo>
                  <a:pt x="806171" y="140463"/>
                  <a:pt x="810914" y="148357"/>
                  <a:pt x="810914" y="159155"/>
                </a:cubicBezTo>
                <a:cubicBezTo>
                  <a:pt x="810914" y="169939"/>
                  <a:pt x="805418" y="177590"/>
                  <a:pt x="794426" y="182107"/>
                </a:cubicBezTo>
                <a:cubicBezTo>
                  <a:pt x="783435" y="186624"/>
                  <a:pt x="773733" y="186076"/>
                  <a:pt x="765323" y="180461"/>
                </a:cubicBezTo>
                <a:cubicBezTo>
                  <a:pt x="756912" y="174847"/>
                  <a:pt x="752944" y="167182"/>
                  <a:pt x="753417" y="157467"/>
                </a:cubicBezTo>
                <a:cubicBezTo>
                  <a:pt x="753890" y="147751"/>
                  <a:pt x="758848" y="140409"/>
                  <a:pt x="768291" y="135440"/>
                </a:cubicBezTo>
                <a:cubicBezTo>
                  <a:pt x="773013" y="132956"/>
                  <a:pt x="777740" y="131716"/>
                  <a:pt x="782472" y="131722"/>
                </a:cubicBezTo>
                <a:close/>
                <a:moveTo>
                  <a:pt x="194118" y="122814"/>
                </a:moveTo>
                <a:cubicBezTo>
                  <a:pt x="197640" y="122376"/>
                  <a:pt x="204048" y="124266"/>
                  <a:pt x="213340" y="128482"/>
                </a:cubicBezTo>
                <a:cubicBezTo>
                  <a:pt x="224554" y="133816"/>
                  <a:pt x="228996" y="139592"/>
                  <a:pt x="226666" y="145808"/>
                </a:cubicBezTo>
                <a:cubicBezTo>
                  <a:pt x="224335" y="152025"/>
                  <a:pt x="222260" y="159457"/>
                  <a:pt x="220438" y="168104"/>
                </a:cubicBezTo>
                <a:cubicBezTo>
                  <a:pt x="218617" y="176751"/>
                  <a:pt x="216459" y="186323"/>
                  <a:pt x="213964" y="196820"/>
                </a:cubicBezTo>
                <a:cubicBezTo>
                  <a:pt x="233968" y="194196"/>
                  <a:pt x="250087" y="191288"/>
                  <a:pt x="262319" y="188097"/>
                </a:cubicBezTo>
                <a:cubicBezTo>
                  <a:pt x="274551" y="184907"/>
                  <a:pt x="285073" y="185993"/>
                  <a:pt x="293885" y="191356"/>
                </a:cubicBezTo>
                <a:cubicBezTo>
                  <a:pt x="302697" y="196720"/>
                  <a:pt x="305591" y="201237"/>
                  <a:pt x="302565" y="204908"/>
                </a:cubicBezTo>
                <a:cubicBezTo>
                  <a:pt x="299539" y="208579"/>
                  <a:pt x="292218" y="210647"/>
                  <a:pt x="280603" y="211114"/>
                </a:cubicBezTo>
                <a:cubicBezTo>
                  <a:pt x="268987" y="211580"/>
                  <a:pt x="245555" y="213949"/>
                  <a:pt x="210307" y="218223"/>
                </a:cubicBezTo>
                <a:cubicBezTo>
                  <a:pt x="201631" y="245971"/>
                  <a:pt x="189826" y="266847"/>
                  <a:pt x="174890" y="280850"/>
                </a:cubicBezTo>
                <a:cubicBezTo>
                  <a:pt x="159955" y="294853"/>
                  <a:pt x="142686" y="304171"/>
                  <a:pt x="123083" y="308803"/>
                </a:cubicBezTo>
                <a:cubicBezTo>
                  <a:pt x="103480" y="313435"/>
                  <a:pt x="101468" y="310509"/>
                  <a:pt x="117049" y="300026"/>
                </a:cubicBezTo>
                <a:cubicBezTo>
                  <a:pt x="132630" y="289544"/>
                  <a:pt x="146382" y="277462"/>
                  <a:pt x="158306" y="263782"/>
                </a:cubicBezTo>
                <a:cubicBezTo>
                  <a:pt x="170230" y="250101"/>
                  <a:pt x="178830" y="235933"/>
                  <a:pt x="184108" y="221277"/>
                </a:cubicBezTo>
                <a:cubicBezTo>
                  <a:pt x="171976" y="223055"/>
                  <a:pt x="160737" y="225300"/>
                  <a:pt x="150390" y="228010"/>
                </a:cubicBezTo>
                <a:cubicBezTo>
                  <a:pt x="140044" y="230720"/>
                  <a:pt x="129805" y="228003"/>
                  <a:pt x="119673" y="219857"/>
                </a:cubicBezTo>
                <a:cubicBezTo>
                  <a:pt x="109542" y="211712"/>
                  <a:pt x="112148" y="207640"/>
                  <a:pt x="127492" y="207640"/>
                </a:cubicBezTo>
                <a:cubicBezTo>
                  <a:pt x="139739" y="207640"/>
                  <a:pt x="160088" y="205130"/>
                  <a:pt x="188539" y="200111"/>
                </a:cubicBezTo>
                <a:cubicBezTo>
                  <a:pt x="195479" y="164289"/>
                  <a:pt x="196702" y="141287"/>
                  <a:pt x="192206" y="131106"/>
                </a:cubicBezTo>
                <a:cubicBezTo>
                  <a:pt x="189958" y="126015"/>
                  <a:pt x="190596" y="123251"/>
                  <a:pt x="194118" y="122814"/>
                </a:cubicBezTo>
                <a:close/>
                <a:moveTo>
                  <a:pt x="72458" y="107708"/>
                </a:moveTo>
                <a:cubicBezTo>
                  <a:pt x="76875" y="107805"/>
                  <a:pt x="82242" y="109244"/>
                  <a:pt x="88559" y="112026"/>
                </a:cubicBezTo>
                <a:cubicBezTo>
                  <a:pt x="101078" y="117877"/>
                  <a:pt x="104824" y="123692"/>
                  <a:pt x="99798" y="129471"/>
                </a:cubicBezTo>
                <a:cubicBezTo>
                  <a:pt x="94772" y="135250"/>
                  <a:pt x="91398" y="145683"/>
                  <a:pt x="89677" y="160769"/>
                </a:cubicBezTo>
                <a:cubicBezTo>
                  <a:pt x="87956" y="175855"/>
                  <a:pt x="87096" y="189248"/>
                  <a:pt x="87096" y="200950"/>
                </a:cubicBezTo>
                <a:cubicBezTo>
                  <a:pt x="87096" y="209898"/>
                  <a:pt x="88853" y="212942"/>
                  <a:pt x="92366" y="210081"/>
                </a:cubicBezTo>
                <a:cubicBezTo>
                  <a:pt x="95879" y="207220"/>
                  <a:pt x="104200" y="201595"/>
                  <a:pt x="117329" y="193206"/>
                </a:cubicBezTo>
                <a:cubicBezTo>
                  <a:pt x="130457" y="184817"/>
                  <a:pt x="130515" y="189012"/>
                  <a:pt x="117501" y="205790"/>
                </a:cubicBezTo>
                <a:cubicBezTo>
                  <a:pt x="104487" y="222568"/>
                  <a:pt x="95148" y="234879"/>
                  <a:pt x="89484" y="242723"/>
                </a:cubicBezTo>
                <a:cubicBezTo>
                  <a:pt x="83819" y="250567"/>
                  <a:pt x="77897" y="258626"/>
                  <a:pt x="71716" y="266901"/>
                </a:cubicBezTo>
                <a:cubicBezTo>
                  <a:pt x="65536" y="275175"/>
                  <a:pt x="60000" y="275670"/>
                  <a:pt x="55110" y="268385"/>
                </a:cubicBezTo>
                <a:cubicBezTo>
                  <a:pt x="50220" y="261100"/>
                  <a:pt x="47775" y="254367"/>
                  <a:pt x="47775" y="248187"/>
                </a:cubicBezTo>
                <a:cubicBezTo>
                  <a:pt x="47775" y="242379"/>
                  <a:pt x="50256" y="236546"/>
                  <a:pt x="55218" y="230688"/>
                </a:cubicBezTo>
                <a:cubicBezTo>
                  <a:pt x="60179" y="224830"/>
                  <a:pt x="63105" y="207432"/>
                  <a:pt x="63994" y="178493"/>
                </a:cubicBezTo>
                <a:cubicBezTo>
                  <a:pt x="64883" y="149555"/>
                  <a:pt x="65367" y="135053"/>
                  <a:pt x="65446" y="134989"/>
                </a:cubicBezTo>
                <a:cubicBezTo>
                  <a:pt x="65525" y="134924"/>
                  <a:pt x="60721" y="137046"/>
                  <a:pt x="51034" y="141356"/>
                </a:cubicBezTo>
                <a:cubicBezTo>
                  <a:pt x="41347" y="145665"/>
                  <a:pt x="33862" y="149038"/>
                  <a:pt x="28577" y="151476"/>
                </a:cubicBezTo>
                <a:cubicBezTo>
                  <a:pt x="23293" y="153914"/>
                  <a:pt x="15951" y="151738"/>
                  <a:pt x="6551" y="144948"/>
                </a:cubicBezTo>
                <a:cubicBezTo>
                  <a:pt x="-2849" y="138158"/>
                  <a:pt x="-2132" y="133884"/>
                  <a:pt x="8702" y="132128"/>
                </a:cubicBezTo>
                <a:cubicBezTo>
                  <a:pt x="19536" y="130371"/>
                  <a:pt x="29879" y="127779"/>
                  <a:pt x="39730" y="124352"/>
                </a:cubicBezTo>
                <a:cubicBezTo>
                  <a:pt x="49582" y="120924"/>
                  <a:pt x="57025" y="116622"/>
                  <a:pt x="62058" y="111445"/>
                </a:cubicBezTo>
                <a:cubicBezTo>
                  <a:pt x="64575" y="108857"/>
                  <a:pt x="68041" y="107611"/>
                  <a:pt x="72458" y="107708"/>
                </a:cubicBezTo>
                <a:close/>
                <a:moveTo>
                  <a:pt x="66586" y="24325"/>
                </a:moveTo>
                <a:cubicBezTo>
                  <a:pt x="69899" y="24177"/>
                  <a:pt x="74197" y="24558"/>
                  <a:pt x="79481" y="25469"/>
                </a:cubicBezTo>
                <a:cubicBezTo>
                  <a:pt x="92416" y="27462"/>
                  <a:pt x="101641" y="31248"/>
                  <a:pt x="107154" y="36826"/>
                </a:cubicBezTo>
                <a:cubicBezTo>
                  <a:pt x="112668" y="42405"/>
                  <a:pt x="114586" y="49793"/>
                  <a:pt x="112908" y="58993"/>
                </a:cubicBezTo>
                <a:cubicBezTo>
                  <a:pt x="111231" y="68192"/>
                  <a:pt x="105161" y="70644"/>
                  <a:pt x="94700" y="66349"/>
                </a:cubicBezTo>
                <a:cubicBezTo>
                  <a:pt x="84239" y="62054"/>
                  <a:pt x="73803" y="53256"/>
                  <a:pt x="63392" y="39956"/>
                </a:cubicBezTo>
                <a:cubicBezTo>
                  <a:pt x="55583" y="29981"/>
                  <a:pt x="56648" y="24770"/>
                  <a:pt x="66586" y="24325"/>
                </a:cubicBezTo>
                <a:close/>
                <a:moveTo>
                  <a:pt x="455757" y="20306"/>
                </a:moveTo>
                <a:cubicBezTo>
                  <a:pt x="461250" y="19202"/>
                  <a:pt x="468477" y="22769"/>
                  <a:pt x="477440" y="31008"/>
                </a:cubicBezTo>
                <a:cubicBezTo>
                  <a:pt x="486402" y="39246"/>
                  <a:pt x="489586" y="44896"/>
                  <a:pt x="486990" y="47958"/>
                </a:cubicBezTo>
                <a:cubicBezTo>
                  <a:pt x="484395" y="51019"/>
                  <a:pt x="481738" y="54364"/>
                  <a:pt x="479021" y="57992"/>
                </a:cubicBezTo>
                <a:cubicBezTo>
                  <a:pt x="476303" y="61620"/>
                  <a:pt x="471001" y="69569"/>
                  <a:pt x="463114" y="81837"/>
                </a:cubicBezTo>
                <a:cubicBezTo>
                  <a:pt x="455227" y="94105"/>
                  <a:pt x="449634" y="103092"/>
                  <a:pt x="446336" y="108800"/>
                </a:cubicBezTo>
                <a:cubicBezTo>
                  <a:pt x="458037" y="117547"/>
                  <a:pt x="463214" y="125456"/>
                  <a:pt x="461866" y="132526"/>
                </a:cubicBezTo>
                <a:cubicBezTo>
                  <a:pt x="460518" y="139595"/>
                  <a:pt x="459844" y="153405"/>
                  <a:pt x="459844" y="173954"/>
                </a:cubicBezTo>
                <a:cubicBezTo>
                  <a:pt x="459844" y="191951"/>
                  <a:pt x="459604" y="211425"/>
                  <a:pt x="459124" y="232376"/>
                </a:cubicBezTo>
                <a:cubicBezTo>
                  <a:pt x="458643" y="253328"/>
                  <a:pt x="456851" y="269087"/>
                  <a:pt x="453746" y="279656"/>
                </a:cubicBezTo>
                <a:cubicBezTo>
                  <a:pt x="450641" y="290225"/>
                  <a:pt x="445006" y="289071"/>
                  <a:pt x="436839" y="276193"/>
                </a:cubicBezTo>
                <a:cubicBezTo>
                  <a:pt x="428672" y="263316"/>
                  <a:pt x="426166" y="252213"/>
                  <a:pt x="429321" y="242884"/>
                </a:cubicBezTo>
                <a:cubicBezTo>
                  <a:pt x="432476" y="233556"/>
                  <a:pt x="434724" y="219008"/>
                  <a:pt x="436065" y="199240"/>
                </a:cubicBezTo>
                <a:cubicBezTo>
                  <a:pt x="437405" y="179472"/>
                  <a:pt x="438076" y="163393"/>
                  <a:pt x="438076" y="151003"/>
                </a:cubicBezTo>
                <a:cubicBezTo>
                  <a:pt x="438076" y="138197"/>
                  <a:pt x="436885" y="127879"/>
                  <a:pt x="434505" y="120050"/>
                </a:cubicBezTo>
                <a:cubicBezTo>
                  <a:pt x="428124" y="130920"/>
                  <a:pt x="419928" y="141585"/>
                  <a:pt x="409919" y="152046"/>
                </a:cubicBezTo>
                <a:cubicBezTo>
                  <a:pt x="399909" y="162507"/>
                  <a:pt x="386802" y="172162"/>
                  <a:pt x="370598" y="181010"/>
                </a:cubicBezTo>
                <a:cubicBezTo>
                  <a:pt x="354393" y="189858"/>
                  <a:pt x="352888" y="186868"/>
                  <a:pt x="366081" y="172040"/>
                </a:cubicBezTo>
                <a:cubicBezTo>
                  <a:pt x="379274" y="157212"/>
                  <a:pt x="391509" y="141904"/>
                  <a:pt x="402788" y="126116"/>
                </a:cubicBezTo>
                <a:cubicBezTo>
                  <a:pt x="414067" y="110327"/>
                  <a:pt x="423022" y="96460"/>
                  <a:pt x="429654" y="84515"/>
                </a:cubicBezTo>
                <a:cubicBezTo>
                  <a:pt x="436287" y="72569"/>
                  <a:pt x="441600" y="62004"/>
                  <a:pt x="445594" y="52819"/>
                </a:cubicBezTo>
                <a:cubicBezTo>
                  <a:pt x="449587" y="43634"/>
                  <a:pt x="450907" y="36195"/>
                  <a:pt x="449551" y="30502"/>
                </a:cubicBezTo>
                <a:cubicBezTo>
                  <a:pt x="448196" y="24809"/>
                  <a:pt x="450265" y="21410"/>
                  <a:pt x="455757" y="20306"/>
                </a:cubicBezTo>
                <a:close/>
                <a:moveTo>
                  <a:pt x="178272" y="970"/>
                </a:moveTo>
                <a:cubicBezTo>
                  <a:pt x="179823" y="677"/>
                  <a:pt x="181858" y="766"/>
                  <a:pt x="184376" y="1237"/>
                </a:cubicBezTo>
                <a:cubicBezTo>
                  <a:pt x="194450" y="3123"/>
                  <a:pt x="202574" y="5919"/>
                  <a:pt x="208748" y="9626"/>
                </a:cubicBezTo>
                <a:cubicBezTo>
                  <a:pt x="214921" y="13333"/>
                  <a:pt x="217090" y="17969"/>
                  <a:pt x="215254" y="23533"/>
                </a:cubicBezTo>
                <a:cubicBezTo>
                  <a:pt x="213419" y="29097"/>
                  <a:pt x="211641" y="39615"/>
                  <a:pt x="209920" y="55088"/>
                </a:cubicBezTo>
                <a:cubicBezTo>
                  <a:pt x="214638" y="53296"/>
                  <a:pt x="221360" y="51274"/>
                  <a:pt x="230086" y="49023"/>
                </a:cubicBezTo>
                <a:cubicBezTo>
                  <a:pt x="238812" y="46771"/>
                  <a:pt x="246405" y="48320"/>
                  <a:pt x="252865" y="53669"/>
                </a:cubicBezTo>
                <a:cubicBezTo>
                  <a:pt x="259326" y="59018"/>
                  <a:pt x="258705" y="63739"/>
                  <a:pt x="251005" y="67833"/>
                </a:cubicBezTo>
                <a:cubicBezTo>
                  <a:pt x="243304" y="71927"/>
                  <a:pt x="229078" y="76054"/>
                  <a:pt x="208328" y="80213"/>
                </a:cubicBezTo>
                <a:lnTo>
                  <a:pt x="207210" y="98281"/>
                </a:lnTo>
                <a:cubicBezTo>
                  <a:pt x="236750" y="93047"/>
                  <a:pt x="254565" y="89265"/>
                  <a:pt x="260652" y="86934"/>
                </a:cubicBezTo>
                <a:cubicBezTo>
                  <a:pt x="266739" y="84604"/>
                  <a:pt x="273594" y="85877"/>
                  <a:pt x="281216" y="90753"/>
                </a:cubicBezTo>
                <a:cubicBezTo>
                  <a:pt x="288838" y="95628"/>
                  <a:pt x="296632" y="102791"/>
                  <a:pt x="304598" y="112241"/>
                </a:cubicBezTo>
                <a:cubicBezTo>
                  <a:pt x="312564" y="121692"/>
                  <a:pt x="310932" y="126693"/>
                  <a:pt x="299704" y="127245"/>
                </a:cubicBezTo>
                <a:cubicBezTo>
                  <a:pt x="288476" y="127797"/>
                  <a:pt x="276527" y="131909"/>
                  <a:pt x="263857" y="139581"/>
                </a:cubicBezTo>
                <a:cubicBezTo>
                  <a:pt x="251187" y="147253"/>
                  <a:pt x="246437" y="146726"/>
                  <a:pt x="249606" y="138000"/>
                </a:cubicBezTo>
                <a:cubicBezTo>
                  <a:pt x="252776" y="129274"/>
                  <a:pt x="255249" y="122685"/>
                  <a:pt x="257028" y="118232"/>
                </a:cubicBezTo>
                <a:cubicBezTo>
                  <a:pt x="258806" y="113779"/>
                  <a:pt x="258709" y="111169"/>
                  <a:pt x="256737" y="110402"/>
                </a:cubicBezTo>
                <a:cubicBezTo>
                  <a:pt x="254765" y="109635"/>
                  <a:pt x="248585" y="109922"/>
                  <a:pt x="238195" y="111263"/>
                </a:cubicBezTo>
                <a:cubicBezTo>
                  <a:pt x="227806" y="112603"/>
                  <a:pt x="212576" y="115504"/>
                  <a:pt x="192507" y="119964"/>
                </a:cubicBezTo>
                <a:cubicBezTo>
                  <a:pt x="172438" y="124423"/>
                  <a:pt x="157592" y="128026"/>
                  <a:pt x="147970" y="130773"/>
                </a:cubicBezTo>
                <a:cubicBezTo>
                  <a:pt x="138348" y="133519"/>
                  <a:pt x="128919" y="131045"/>
                  <a:pt x="119684" y="123351"/>
                </a:cubicBezTo>
                <a:cubicBezTo>
                  <a:pt x="110449" y="115658"/>
                  <a:pt x="112607" y="111811"/>
                  <a:pt x="126159" y="111811"/>
                </a:cubicBezTo>
                <a:cubicBezTo>
                  <a:pt x="136670" y="111811"/>
                  <a:pt x="155986" y="108914"/>
                  <a:pt x="184108" y="103121"/>
                </a:cubicBezTo>
                <a:lnTo>
                  <a:pt x="184108" y="82256"/>
                </a:lnTo>
                <a:cubicBezTo>
                  <a:pt x="178156" y="83145"/>
                  <a:pt x="171883" y="83590"/>
                  <a:pt x="165286" y="83590"/>
                </a:cubicBezTo>
                <a:cubicBezTo>
                  <a:pt x="158087" y="83590"/>
                  <a:pt x="152000" y="81392"/>
                  <a:pt x="147024" y="76997"/>
                </a:cubicBezTo>
                <a:cubicBezTo>
                  <a:pt x="142048" y="72601"/>
                  <a:pt x="144374" y="69221"/>
                  <a:pt x="154004" y="66855"/>
                </a:cubicBezTo>
                <a:cubicBezTo>
                  <a:pt x="163633" y="64488"/>
                  <a:pt x="173697" y="62180"/>
                  <a:pt x="184194" y="59928"/>
                </a:cubicBezTo>
                <a:cubicBezTo>
                  <a:pt x="185040" y="39608"/>
                  <a:pt x="182763" y="24275"/>
                  <a:pt x="177364" y="13928"/>
                </a:cubicBezTo>
                <a:cubicBezTo>
                  <a:pt x="173315" y="6169"/>
                  <a:pt x="173617" y="1849"/>
                  <a:pt x="178272" y="970"/>
                </a:cubicBezTo>
                <a:close/>
                <a:moveTo>
                  <a:pt x="544487" y="84"/>
                </a:moveTo>
                <a:cubicBezTo>
                  <a:pt x="547266" y="-377"/>
                  <a:pt x="551772" y="1076"/>
                  <a:pt x="558007" y="4442"/>
                </a:cubicBezTo>
                <a:cubicBezTo>
                  <a:pt x="570475" y="11175"/>
                  <a:pt x="577477" y="16646"/>
                  <a:pt x="579011" y="20855"/>
                </a:cubicBezTo>
                <a:cubicBezTo>
                  <a:pt x="580546" y="25064"/>
                  <a:pt x="579793" y="28272"/>
                  <a:pt x="576753" y="30481"/>
                </a:cubicBezTo>
                <a:cubicBezTo>
                  <a:pt x="573713" y="32689"/>
                  <a:pt x="568604" y="40748"/>
                  <a:pt x="561427" y="54658"/>
                </a:cubicBezTo>
                <a:cubicBezTo>
                  <a:pt x="554249" y="68568"/>
                  <a:pt x="546029" y="82521"/>
                  <a:pt x="536765" y="96517"/>
                </a:cubicBezTo>
                <a:cubicBezTo>
                  <a:pt x="539303" y="95901"/>
                  <a:pt x="548155" y="93857"/>
                  <a:pt x="563320" y="90387"/>
                </a:cubicBezTo>
                <a:cubicBezTo>
                  <a:pt x="578484" y="86917"/>
                  <a:pt x="593785" y="82417"/>
                  <a:pt x="609223" y="76889"/>
                </a:cubicBezTo>
                <a:cubicBezTo>
                  <a:pt x="624660" y="71361"/>
                  <a:pt x="637817" y="70432"/>
                  <a:pt x="648694" y="74104"/>
                </a:cubicBezTo>
                <a:cubicBezTo>
                  <a:pt x="659571" y="77775"/>
                  <a:pt x="663368" y="82231"/>
                  <a:pt x="660084" y="87472"/>
                </a:cubicBezTo>
                <a:cubicBezTo>
                  <a:pt x="656800" y="92714"/>
                  <a:pt x="642972" y="98095"/>
                  <a:pt x="618601" y="103616"/>
                </a:cubicBezTo>
                <a:cubicBezTo>
                  <a:pt x="594230" y="109137"/>
                  <a:pt x="575053" y="112428"/>
                  <a:pt x="561072" y="113489"/>
                </a:cubicBezTo>
                <a:cubicBezTo>
                  <a:pt x="572773" y="118164"/>
                  <a:pt x="577929" y="123047"/>
                  <a:pt x="576538" y="128138"/>
                </a:cubicBezTo>
                <a:cubicBezTo>
                  <a:pt x="575147" y="133228"/>
                  <a:pt x="574042" y="140821"/>
                  <a:pt x="573225" y="150917"/>
                </a:cubicBezTo>
                <a:cubicBezTo>
                  <a:pt x="583808" y="149296"/>
                  <a:pt x="594617" y="146644"/>
                  <a:pt x="605652" y="142958"/>
                </a:cubicBezTo>
                <a:cubicBezTo>
                  <a:pt x="616687" y="139273"/>
                  <a:pt x="627087" y="140707"/>
                  <a:pt x="636853" y="147260"/>
                </a:cubicBezTo>
                <a:cubicBezTo>
                  <a:pt x="646618" y="153814"/>
                  <a:pt x="641431" y="159464"/>
                  <a:pt x="621290" y="164210"/>
                </a:cubicBezTo>
                <a:cubicBezTo>
                  <a:pt x="601149" y="168957"/>
                  <a:pt x="585127" y="170878"/>
                  <a:pt x="573225" y="169975"/>
                </a:cubicBezTo>
                <a:lnTo>
                  <a:pt x="573225" y="211662"/>
                </a:lnTo>
                <a:cubicBezTo>
                  <a:pt x="585644" y="209138"/>
                  <a:pt x="597836" y="206034"/>
                  <a:pt x="609803" y="202348"/>
                </a:cubicBezTo>
                <a:cubicBezTo>
                  <a:pt x="621770" y="198663"/>
                  <a:pt x="633285" y="200588"/>
                  <a:pt x="644349" y="208124"/>
                </a:cubicBezTo>
                <a:cubicBezTo>
                  <a:pt x="655412" y="215659"/>
                  <a:pt x="650372" y="221535"/>
                  <a:pt x="629227" y="225751"/>
                </a:cubicBezTo>
                <a:cubicBezTo>
                  <a:pt x="608083" y="229967"/>
                  <a:pt x="589415" y="231172"/>
                  <a:pt x="573225" y="229365"/>
                </a:cubicBezTo>
                <a:cubicBezTo>
                  <a:pt x="573225" y="270206"/>
                  <a:pt x="570619" y="297065"/>
                  <a:pt x="565406" y="309943"/>
                </a:cubicBezTo>
                <a:cubicBezTo>
                  <a:pt x="560193" y="322820"/>
                  <a:pt x="554317" y="323727"/>
                  <a:pt x="547778" y="312664"/>
                </a:cubicBezTo>
                <a:cubicBezTo>
                  <a:pt x="541239" y="301600"/>
                  <a:pt x="539318" y="290748"/>
                  <a:pt x="542014" y="280108"/>
                </a:cubicBezTo>
                <a:cubicBezTo>
                  <a:pt x="544710" y="269467"/>
                  <a:pt x="546509" y="256762"/>
                  <a:pt x="547413" y="241992"/>
                </a:cubicBezTo>
                <a:cubicBezTo>
                  <a:pt x="548316" y="227221"/>
                  <a:pt x="548990" y="204700"/>
                  <a:pt x="549435" y="174428"/>
                </a:cubicBezTo>
                <a:cubicBezTo>
                  <a:pt x="549879" y="144156"/>
                  <a:pt x="548374" y="124674"/>
                  <a:pt x="544917" y="115984"/>
                </a:cubicBezTo>
                <a:cubicBezTo>
                  <a:pt x="536543" y="117791"/>
                  <a:pt x="530685" y="115991"/>
                  <a:pt x="527344" y="110585"/>
                </a:cubicBezTo>
                <a:cubicBezTo>
                  <a:pt x="507540" y="137831"/>
                  <a:pt x="490636" y="155219"/>
                  <a:pt x="476633" y="162748"/>
                </a:cubicBezTo>
                <a:cubicBezTo>
                  <a:pt x="462630" y="170276"/>
                  <a:pt x="461085" y="166878"/>
                  <a:pt x="471998" y="152552"/>
                </a:cubicBezTo>
                <a:cubicBezTo>
                  <a:pt x="482910" y="138226"/>
                  <a:pt x="495752" y="117866"/>
                  <a:pt x="510522" y="91473"/>
                </a:cubicBezTo>
                <a:cubicBezTo>
                  <a:pt x="525293" y="65080"/>
                  <a:pt x="534460" y="46581"/>
                  <a:pt x="538023" y="35977"/>
                </a:cubicBezTo>
                <a:cubicBezTo>
                  <a:pt x="541587" y="25372"/>
                  <a:pt x="542691" y="15782"/>
                  <a:pt x="541336" y="7207"/>
                </a:cubicBezTo>
                <a:cubicBezTo>
                  <a:pt x="540658" y="2919"/>
                  <a:pt x="541709" y="545"/>
                  <a:pt x="544487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52A9208-E7A9-44DF-9FFB-850C3C9F8328}"/>
              </a:ext>
            </a:extLst>
          </p:cNvPr>
          <p:cNvSpPr txBox="1"/>
          <p:nvPr/>
        </p:nvSpPr>
        <p:spPr>
          <a:xfrm>
            <a:off x="4308001" y="4689937"/>
            <a:ext cx="810914" cy="320332"/>
          </a:xfrm>
          <a:custGeom>
            <a:avLst/>
            <a:gdLst/>
            <a:ahLst/>
            <a:cxnLst/>
            <a:rect l="l" t="t" r="r" b="b"/>
            <a:pathLst>
              <a:path w="810914" h="320332">
                <a:moveTo>
                  <a:pt x="218273" y="235983"/>
                </a:moveTo>
                <a:cubicBezTo>
                  <a:pt x="221314" y="236284"/>
                  <a:pt x="225488" y="237537"/>
                  <a:pt x="230796" y="239744"/>
                </a:cubicBezTo>
                <a:cubicBezTo>
                  <a:pt x="252026" y="248570"/>
                  <a:pt x="266453" y="257056"/>
                  <a:pt x="274075" y="265201"/>
                </a:cubicBezTo>
                <a:cubicBezTo>
                  <a:pt x="281696" y="273346"/>
                  <a:pt x="284367" y="283585"/>
                  <a:pt x="282087" y="295918"/>
                </a:cubicBezTo>
                <a:cubicBezTo>
                  <a:pt x="279807" y="308251"/>
                  <a:pt x="272988" y="309258"/>
                  <a:pt x="261631" y="298940"/>
                </a:cubicBezTo>
                <a:cubicBezTo>
                  <a:pt x="250273" y="288622"/>
                  <a:pt x="236901" y="275311"/>
                  <a:pt x="221514" y="259006"/>
                </a:cubicBezTo>
                <a:cubicBezTo>
                  <a:pt x="210232" y="242755"/>
                  <a:pt x="209152" y="235081"/>
                  <a:pt x="218273" y="235983"/>
                </a:cubicBezTo>
                <a:close/>
                <a:moveTo>
                  <a:pt x="782456" y="232955"/>
                </a:moveTo>
                <a:cubicBezTo>
                  <a:pt x="787188" y="232960"/>
                  <a:pt x="791928" y="234212"/>
                  <a:pt x="796674" y="236711"/>
                </a:cubicBezTo>
                <a:cubicBezTo>
                  <a:pt x="806168" y="241708"/>
                  <a:pt x="810914" y="249599"/>
                  <a:pt x="810914" y="260383"/>
                </a:cubicBezTo>
                <a:cubicBezTo>
                  <a:pt x="810914" y="271167"/>
                  <a:pt x="805418" y="278817"/>
                  <a:pt x="794426" y="283334"/>
                </a:cubicBezTo>
                <a:cubicBezTo>
                  <a:pt x="783435" y="287852"/>
                  <a:pt x="773734" y="287303"/>
                  <a:pt x="765323" y="281689"/>
                </a:cubicBezTo>
                <a:cubicBezTo>
                  <a:pt x="756912" y="276075"/>
                  <a:pt x="752944" y="268413"/>
                  <a:pt x="753417" y="258705"/>
                </a:cubicBezTo>
                <a:cubicBezTo>
                  <a:pt x="753890" y="248997"/>
                  <a:pt x="758845" y="241655"/>
                  <a:pt x="768281" y="236679"/>
                </a:cubicBezTo>
                <a:cubicBezTo>
                  <a:pt x="772999" y="234191"/>
                  <a:pt x="777724" y="232949"/>
                  <a:pt x="782456" y="232955"/>
                </a:cubicBezTo>
                <a:close/>
                <a:moveTo>
                  <a:pt x="137850" y="167568"/>
                </a:moveTo>
                <a:cubicBezTo>
                  <a:pt x="139748" y="167296"/>
                  <a:pt x="142171" y="167464"/>
                  <a:pt x="145120" y="168071"/>
                </a:cubicBezTo>
                <a:cubicBezTo>
                  <a:pt x="156915" y="170502"/>
                  <a:pt x="164591" y="174528"/>
                  <a:pt x="168147" y="180149"/>
                </a:cubicBezTo>
                <a:cubicBezTo>
                  <a:pt x="171703" y="185771"/>
                  <a:pt x="172818" y="191557"/>
                  <a:pt x="171492" y="197508"/>
                </a:cubicBezTo>
                <a:cubicBezTo>
                  <a:pt x="170165" y="203459"/>
                  <a:pt x="165161" y="204230"/>
                  <a:pt x="156478" y="199821"/>
                </a:cubicBezTo>
                <a:cubicBezTo>
                  <a:pt x="147795" y="195411"/>
                  <a:pt x="140621" y="189435"/>
                  <a:pt x="134957" y="181892"/>
                </a:cubicBezTo>
                <a:cubicBezTo>
                  <a:pt x="131192" y="173159"/>
                  <a:pt x="132157" y="168384"/>
                  <a:pt x="137850" y="167568"/>
                </a:cubicBezTo>
                <a:close/>
                <a:moveTo>
                  <a:pt x="149518" y="132144"/>
                </a:moveTo>
                <a:cubicBezTo>
                  <a:pt x="151444" y="131708"/>
                  <a:pt x="153982" y="131732"/>
                  <a:pt x="157134" y="132214"/>
                </a:cubicBezTo>
                <a:cubicBezTo>
                  <a:pt x="169739" y="134142"/>
                  <a:pt x="177862" y="137469"/>
                  <a:pt x="181505" y="142195"/>
                </a:cubicBezTo>
                <a:cubicBezTo>
                  <a:pt x="185147" y="146920"/>
                  <a:pt x="186352" y="152731"/>
                  <a:pt x="185119" y="159629"/>
                </a:cubicBezTo>
                <a:cubicBezTo>
                  <a:pt x="183885" y="166526"/>
                  <a:pt x="179397" y="168276"/>
                  <a:pt x="171653" y="164877"/>
                </a:cubicBezTo>
                <a:cubicBezTo>
                  <a:pt x="163909" y="161478"/>
                  <a:pt x="156266" y="156008"/>
                  <a:pt x="148723" y="148465"/>
                </a:cubicBezTo>
                <a:cubicBezTo>
                  <a:pt x="143475" y="138893"/>
                  <a:pt x="143739" y="133453"/>
                  <a:pt x="149518" y="132144"/>
                </a:cubicBezTo>
                <a:close/>
                <a:moveTo>
                  <a:pt x="782472" y="131722"/>
                </a:moveTo>
                <a:cubicBezTo>
                  <a:pt x="787204" y="131727"/>
                  <a:pt x="791942" y="132977"/>
                  <a:pt x="796685" y="135473"/>
                </a:cubicBezTo>
                <a:cubicBezTo>
                  <a:pt x="806171" y="140463"/>
                  <a:pt x="810914" y="148357"/>
                  <a:pt x="810914" y="159155"/>
                </a:cubicBezTo>
                <a:cubicBezTo>
                  <a:pt x="810914" y="169939"/>
                  <a:pt x="805418" y="177590"/>
                  <a:pt x="794426" y="182107"/>
                </a:cubicBezTo>
                <a:cubicBezTo>
                  <a:pt x="783435" y="186624"/>
                  <a:pt x="773734" y="186076"/>
                  <a:pt x="765323" y="180461"/>
                </a:cubicBezTo>
                <a:cubicBezTo>
                  <a:pt x="756912" y="174847"/>
                  <a:pt x="752944" y="167182"/>
                  <a:pt x="753417" y="157467"/>
                </a:cubicBezTo>
                <a:cubicBezTo>
                  <a:pt x="753890" y="147751"/>
                  <a:pt x="758848" y="140409"/>
                  <a:pt x="768291" y="135440"/>
                </a:cubicBezTo>
                <a:cubicBezTo>
                  <a:pt x="773013" y="132956"/>
                  <a:pt x="777740" y="131716"/>
                  <a:pt x="782472" y="131722"/>
                </a:cubicBezTo>
                <a:close/>
                <a:moveTo>
                  <a:pt x="194118" y="122814"/>
                </a:moveTo>
                <a:cubicBezTo>
                  <a:pt x="197640" y="122376"/>
                  <a:pt x="204048" y="124266"/>
                  <a:pt x="213340" y="128482"/>
                </a:cubicBezTo>
                <a:cubicBezTo>
                  <a:pt x="224554" y="133816"/>
                  <a:pt x="228996" y="139592"/>
                  <a:pt x="226666" y="145808"/>
                </a:cubicBezTo>
                <a:cubicBezTo>
                  <a:pt x="224336" y="152025"/>
                  <a:pt x="222260" y="159457"/>
                  <a:pt x="220439" y="168104"/>
                </a:cubicBezTo>
                <a:cubicBezTo>
                  <a:pt x="218617" y="176751"/>
                  <a:pt x="216459" y="186323"/>
                  <a:pt x="213964" y="196820"/>
                </a:cubicBezTo>
                <a:cubicBezTo>
                  <a:pt x="233969" y="194196"/>
                  <a:pt x="250087" y="191288"/>
                  <a:pt x="262319" y="188097"/>
                </a:cubicBezTo>
                <a:cubicBezTo>
                  <a:pt x="274551" y="184907"/>
                  <a:pt x="285073" y="185993"/>
                  <a:pt x="293885" y="191356"/>
                </a:cubicBezTo>
                <a:cubicBezTo>
                  <a:pt x="302698" y="196720"/>
                  <a:pt x="305591" y="201237"/>
                  <a:pt x="302565" y="204908"/>
                </a:cubicBezTo>
                <a:cubicBezTo>
                  <a:pt x="299539" y="208579"/>
                  <a:pt x="292218" y="210647"/>
                  <a:pt x="280603" y="211114"/>
                </a:cubicBezTo>
                <a:cubicBezTo>
                  <a:pt x="268987" y="211580"/>
                  <a:pt x="245555" y="213949"/>
                  <a:pt x="210307" y="218223"/>
                </a:cubicBezTo>
                <a:cubicBezTo>
                  <a:pt x="201631" y="245971"/>
                  <a:pt x="189826" y="266847"/>
                  <a:pt x="174890" y="280850"/>
                </a:cubicBezTo>
                <a:cubicBezTo>
                  <a:pt x="159955" y="294853"/>
                  <a:pt x="142686" y="304171"/>
                  <a:pt x="123083" y="308803"/>
                </a:cubicBezTo>
                <a:cubicBezTo>
                  <a:pt x="103480" y="313435"/>
                  <a:pt x="101469" y="310509"/>
                  <a:pt x="117049" y="300026"/>
                </a:cubicBezTo>
                <a:cubicBezTo>
                  <a:pt x="132630" y="289544"/>
                  <a:pt x="146382" y="277462"/>
                  <a:pt x="158306" y="263782"/>
                </a:cubicBezTo>
                <a:cubicBezTo>
                  <a:pt x="170230" y="250101"/>
                  <a:pt x="178830" y="235933"/>
                  <a:pt x="184108" y="221277"/>
                </a:cubicBezTo>
                <a:cubicBezTo>
                  <a:pt x="171976" y="223055"/>
                  <a:pt x="160737" y="225300"/>
                  <a:pt x="150390" y="228010"/>
                </a:cubicBezTo>
                <a:cubicBezTo>
                  <a:pt x="140044" y="230720"/>
                  <a:pt x="129805" y="228003"/>
                  <a:pt x="119673" y="219857"/>
                </a:cubicBezTo>
                <a:cubicBezTo>
                  <a:pt x="109542" y="211712"/>
                  <a:pt x="112148" y="207640"/>
                  <a:pt x="127492" y="207640"/>
                </a:cubicBezTo>
                <a:cubicBezTo>
                  <a:pt x="139739" y="207640"/>
                  <a:pt x="160088" y="205130"/>
                  <a:pt x="188539" y="200111"/>
                </a:cubicBezTo>
                <a:cubicBezTo>
                  <a:pt x="195479" y="164289"/>
                  <a:pt x="196702" y="141287"/>
                  <a:pt x="192206" y="131106"/>
                </a:cubicBezTo>
                <a:cubicBezTo>
                  <a:pt x="189958" y="126015"/>
                  <a:pt x="190596" y="123251"/>
                  <a:pt x="194118" y="122814"/>
                </a:cubicBezTo>
                <a:close/>
                <a:moveTo>
                  <a:pt x="72458" y="107708"/>
                </a:moveTo>
                <a:cubicBezTo>
                  <a:pt x="76875" y="107805"/>
                  <a:pt x="82242" y="109244"/>
                  <a:pt x="88559" y="112026"/>
                </a:cubicBezTo>
                <a:cubicBezTo>
                  <a:pt x="101078" y="117877"/>
                  <a:pt x="104824" y="123692"/>
                  <a:pt x="99798" y="129471"/>
                </a:cubicBezTo>
                <a:cubicBezTo>
                  <a:pt x="94772" y="135250"/>
                  <a:pt x="91398" y="145683"/>
                  <a:pt x="89677" y="160769"/>
                </a:cubicBezTo>
                <a:cubicBezTo>
                  <a:pt x="87957" y="175855"/>
                  <a:pt x="87096" y="189248"/>
                  <a:pt x="87096" y="200950"/>
                </a:cubicBezTo>
                <a:cubicBezTo>
                  <a:pt x="87096" y="209898"/>
                  <a:pt x="88853" y="212942"/>
                  <a:pt x="92366" y="210081"/>
                </a:cubicBezTo>
                <a:cubicBezTo>
                  <a:pt x="95879" y="207220"/>
                  <a:pt x="104200" y="201595"/>
                  <a:pt x="117329" y="193206"/>
                </a:cubicBezTo>
                <a:cubicBezTo>
                  <a:pt x="130457" y="184817"/>
                  <a:pt x="130515" y="189012"/>
                  <a:pt x="117501" y="205790"/>
                </a:cubicBezTo>
                <a:cubicBezTo>
                  <a:pt x="104487" y="222568"/>
                  <a:pt x="95148" y="234879"/>
                  <a:pt x="89484" y="242723"/>
                </a:cubicBezTo>
                <a:cubicBezTo>
                  <a:pt x="83819" y="250567"/>
                  <a:pt x="77897" y="258626"/>
                  <a:pt x="71716" y="266901"/>
                </a:cubicBezTo>
                <a:cubicBezTo>
                  <a:pt x="65536" y="275175"/>
                  <a:pt x="60000" y="275670"/>
                  <a:pt x="55110" y="268385"/>
                </a:cubicBezTo>
                <a:cubicBezTo>
                  <a:pt x="50220" y="261100"/>
                  <a:pt x="47775" y="254367"/>
                  <a:pt x="47775" y="248187"/>
                </a:cubicBezTo>
                <a:cubicBezTo>
                  <a:pt x="47775" y="242379"/>
                  <a:pt x="50256" y="236546"/>
                  <a:pt x="55218" y="230688"/>
                </a:cubicBezTo>
                <a:cubicBezTo>
                  <a:pt x="60180" y="224830"/>
                  <a:pt x="63105" y="207432"/>
                  <a:pt x="63994" y="178493"/>
                </a:cubicBezTo>
                <a:cubicBezTo>
                  <a:pt x="64883" y="149555"/>
                  <a:pt x="65367" y="135053"/>
                  <a:pt x="65446" y="134989"/>
                </a:cubicBezTo>
                <a:cubicBezTo>
                  <a:pt x="65525" y="134924"/>
                  <a:pt x="60721" y="137046"/>
                  <a:pt x="51034" y="141356"/>
                </a:cubicBezTo>
                <a:cubicBezTo>
                  <a:pt x="41347" y="145665"/>
                  <a:pt x="33862" y="149038"/>
                  <a:pt x="28577" y="151476"/>
                </a:cubicBezTo>
                <a:cubicBezTo>
                  <a:pt x="23293" y="153914"/>
                  <a:pt x="15951" y="151738"/>
                  <a:pt x="6551" y="144948"/>
                </a:cubicBezTo>
                <a:cubicBezTo>
                  <a:pt x="-2849" y="138158"/>
                  <a:pt x="-2132" y="133884"/>
                  <a:pt x="8702" y="132128"/>
                </a:cubicBezTo>
                <a:cubicBezTo>
                  <a:pt x="19536" y="130371"/>
                  <a:pt x="29879" y="127779"/>
                  <a:pt x="39730" y="124352"/>
                </a:cubicBezTo>
                <a:cubicBezTo>
                  <a:pt x="49582" y="120924"/>
                  <a:pt x="57025" y="116622"/>
                  <a:pt x="62058" y="111445"/>
                </a:cubicBezTo>
                <a:cubicBezTo>
                  <a:pt x="64575" y="108857"/>
                  <a:pt x="68042" y="107611"/>
                  <a:pt x="72458" y="107708"/>
                </a:cubicBezTo>
                <a:close/>
                <a:moveTo>
                  <a:pt x="66586" y="24325"/>
                </a:moveTo>
                <a:cubicBezTo>
                  <a:pt x="69899" y="24177"/>
                  <a:pt x="74197" y="24558"/>
                  <a:pt x="79481" y="25469"/>
                </a:cubicBezTo>
                <a:cubicBezTo>
                  <a:pt x="92416" y="27462"/>
                  <a:pt x="101641" y="31248"/>
                  <a:pt x="107154" y="36826"/>
                </a:cubicBezTo>
                <a:cubicBezTo>
                  <a:pt x="112668" y="42405"/>
                  <a:pt x="114586" y="49793"/>
                  <a:pt x="112908" y="58993"/>
                </a:cubicBezTo>
                <a:cubicBezTo>
                  <a:pt x="111231" y="68192"/>
                  <a:pt x="105161" y="70644"/>
                  <a:pt x="94700" y="66349"/>
                </a:cubicBezTo>
                <a:cubicBezTo>
                  <a:pt x="84239" y="62054"/>
                  <a:pt x="73803" y="53256"/>
                  <a:pt x="63392" y="39956"/>
                </a:cubicBezTo>
                <a:cubicBezTo>
                  <a:pt x="55583" y="29981"/>
                  <a:pt x="56648" y="24770"/>
                  <a:pt x="66586" y="24325"/>
                </a:cubicBezTo>
                <a:close/>
                <a:moveTo>
                  <a:pt x="455757" y="20306"/>
                </a:moveTo>
                <a:cubicBezTo>
                  <a:pt x="461250" y="19202"/>
                  <a:pt x="468477" y="22769"/>
                  <a:pt x="477440" y="31008"/>
                </a:cubicBezTo>
                <a:cubicBezTo>
                  <a:pt x="486402" y="39246"/>
                  <a:pt x="489586" y="44896"/>
                  <a:pt x="486990" y="47958"/>
                </a:cubicBezTo>
                <a:cubicBezTo>
                  <a:pt x="484395" y="51019"/>
                  <a:pt x="481738" y="54364"/>
                  <a:pt x="479021" y="57992"/>
                </a:cubicBezTo>
                <a:cubicBezTo>
                  <a:pt x="476303" y="61620"/>
                  <a:pt x="471001" y="69569"/>
                  <a:pt x="463114" y="81837"/>
                </a:cubicBezTo>
                <a:cubicBezTo>
                  <a:pt x="455227" y="94105"/>
                  <a:pt x="449634" y="103092"/>
                  <a:pt x="446336" y="108800"/>
                </a:cubicBezTo>
                <a:cubicBezTo>
                  <a:pt x="458037" y="117547"/>
                  <a:pt x="463214" y="125456"/>
                  <a:pt x="461866" y="132526"/>
                </a:cubicBezTo>
                <a:cubicBezTo>
                  <a:pt x="460518" y="139595"/>
                  <a:pt x="459844" y="153405"/>
                  <a:pt x="459844" y="173954"/>
                </a:cubicBezTo>
                <a:cubicBezTo>
                  <a:pt x="459844" y="191951"/>
                  <a:pt x="459604" y="211425"/>
                  <a:pt x="459124" y="232376"/>
                </a:cubicBezTo>
                <a:cubicBezTo>
                  <a:pt x="458643" y="253328"/>
                  <a:pt x="456851" y="269087"/>
                  <a:pt x="453746" y="279656"/>
                </a:cubicBezTo>
                <a:cubicBezTo>
                  <a:pt x="450641" y="290225"/>
                  <a:pt x="445006" y="289071"/>
                  <a:pt x="436839" y="276193"/>
                </a:cubicBezTo>
                <a:cubicBezTo>
                  <a:pt x="428672" y="263316"/>
                  <a:pt x="426166" y="252213"/>
                  <a:pt x="429321" y="242884"/>
                </a:cubicBezTo>
                <a:cubicBezTo>
                  <a:pt x="432476" y="233556"/>
                  <a:pt x="434724" y="219008"/>
                  <a:pt x="436065" y="199240"/>
                </a:cubicBezTo>
                <a:cubicBezTo>
                  <a:pt x="437405" y="179472"/>
                  <a:pt x="438076" y="163393"/>
                  <a:pt x="438076" y="151003"/>
                </a:cubicBezTo>
                <a:cubicBezTo>
                  <a:pt x="438076" y="138197"/>
                  <a:pt x="436886" y="127879"/>
                  <a:pt x="434505" y="120050"/>
                </a:cubicBezTo>
                <a:cubicBezTo>
                  <a:pt x="428124" y="130920"/>
                  <a:pt x="419928" y="141585"/>
                  <a:pt x="409919" y="152046"/>
                </a:cubicBezTo>
                <a:cubicBezTo>
                  <a:pt x="399909" y="162507"/>
                  <a:pt x="386802" y="172162"/>
                  <a:pt x="370598" y="181010"/>
                </a:cubicBezTo>
                <a:cubicBezTo>
                  <a:pt x="354394" y="189858"/>
                  <a:pt x="352888" y="186868"/>
                  <a:pt x="366081" y="172040"/>
                </a:cubicBezTo>
                <a:cubicBezTo>
                  <a:pt x="379274" y="157212"/>
                  <a:pt x="391510" y="141904"/>
                  <a:pt x="402788" y="126116"/>
                </a:cubicBezTo>
                <a:cubicBezTo>
                  <a:pt x="414067" y="110327"/>
                  <a:pt x="423022" y="96460"/>
                  <a:pt x="429655" y="84515"/>
                </a:cubicBezTo>
                <a:cubicBezTo>
                  <a:pt x="436287" y="72569"/>
                  <a:pt x="441600" y="62004"/>
                  <a:pt x="445594" y="52819"/>
                </a:cubicBezTo>
                <a:cubicBezTo>
                  <a:pt x="449587" y="43634"/>
                  <a:pt x="450907" y="36195"/>
                  <a:pt x="449552" y="30502"/>
                </a:cubicBezTo>
                <a:cubicBezTo>
                  <a:pt x="448196" y="24809"/>
                  <a:pt x="450265" y="21410"/>
                  <a:pt x="455757" y="20306"/>
                </a:cubicBezTo>
                <a:close/>
                <a:moveTo>
                  <a:pt x="178272" y="970"/>
                </a:moveTo>
                <a:cubicBezTo>
                  <a:pt x="179823" y="677"/>
                  <a:pt x="181858" y="766"/>
                  <a:pt x="184377" y="1237"/>
                </a:cubicBezTo>
                <a:cubicBezTo>
                  <a:pt x="194451" y="3123"/>
                  <a:pt x="202574" y="5919"/>
                  <a:pt x="208748" y="9626"/>
                </a:cubicBezTo>
                <a:cubicBezTo>
                  <a:pt x="214921" y="13333"/>
                  <a:pt x="217090" y="17969"/>
                  <a:pt x="215255" y="23533"/>
                </a:cubicBezTo>
                <a:cubicBezTo>
                  <a:pt x="213419" y="29097"/>
                  <a:pt x="211641" y="39615"/>
                  <a:pt x="209920" y="55088"/>
                </a:cubicBezTo>
                <a:cubicBezTo>
                  <a:pt x="214638" y="53296"/>
                  <a:pt x="221360" y="51274"/>
                  <a:pt x="230086" y="49023"/>
                </a:cubicBezTo>
                <a:cubicBezTo>
                  <a:pt x="238812" y="46771"/>
                  <a:pt x="246405" y="48320"/>
                  <a:pt x="252865" y="53669"/>
                </a:cubicBezTo>
                <a:cubicBezTo>
                  <a:pt x="259326" y="59018"/>
                  <a:pt x="258705" y="63739"/>
                  <a:pt x="251005" y="67833"/>
                </a:cubicBezTo>
                <a:cubicBezTo>
                  <a:pt x="243304" y="71927"/>
                  <a:pt x="229079" y="76054"/>
                  <a:pt x="208328" y="80213"/>
                </a:cubicBezTo>
                <a:lnTo>
                  <a:pt x="207210" y="98281"/>
                </a:lnTo>
                <a:cubicBezTo>
                  <a:pt x="236751" y="93047"/>
                  <a:pt x="254565" y="89265"/>
                  <a:pt x="260652" y="86934"/>
                </a:cubicBezTo>
                <a:cubicBezTo>
                  <a:pt x="266740" y="84604"/>
                  <a:pt x="273594" y="85877"/>
                  <a:pt x="281216" y="90753"/>
                </a:cubicBezTo>
                <a:cubicBezTo>
                  <a:pt x="288838" y="95628"/>
                  <a:pt x="296632" y="102791"/>
                  <a:pt x="304598" y="112241"/>
                </a:cubicBezTo>
                <a:cubicBezTo>
                  <a:pt x="312564" y="121692"/>
                  <a:pt x="310932" y="126693"/>
                  <a:pt x="299704" y="127245"/>
                </a:cubicBezTo>
                <a:cubicBezTo>
                  <a:pt x="288476" y="127797"/>
                  <a:pt x="276527" y="131909"/>
                  <a:pt x="263857" y="139581"/>
                </a:cubicBezTo>
                <a:cubicBezTo>
                  <a:pt x="251188" y="147253"/>
                  <a:pt x="246437" y="146726"/>
                  <a:pt x="249607" y="138000"/>
                </a:cubicBezTo>
                <a:cubicBezTo>
                  <a:pt x="252776" y="129274"/>
                  <a:pt x="255249" y="122685"/>
                  <a:pt x="257028" y="118232"/>
                </a:cubicBezTo>
                <a:cubicBezTo>
                  <a:pt x="258806" y="113779"/>
                  <a:pt x="258709" y="111169"/>
                  <a:pt x="256737" y="110402"/>
                </a:cubicBezTo>
                <a:cubicBezTo>
                  <a:pt x="254765" y="109635"/>
                  <a:pt x="248585" y="109922"/>
                  <a:pt x="238195" y="111263"/>
                </a:cubicBezTo>
                <a:cubicBezTo>
                  <a:pt x="227806" y="112603"/>
                  <a:pt x="212577" y="115504"/>
                  <a:pt x="192507" y="119964"/>
                </a:cubicBezTo>
                <a:cubicBezTo>
                  <a:pt x="172438" y="124423"/>
                  <a:pt x="157593" y="128026"/>
                  <a:pt x="147970" y="130773"/>
                </a:cubicBezTo>
                <a:cubicBezTo>
                  <a:pt x="138348" y="133519"/>
                  <a:pt x="128919" y="131045"/>
                  <a:pt x="119684" y="123351"/>
                </a:cubicBezTo>
                <a:cubicBezTo>
                  <a:pt x="110449" y="115658"/>
                  <a:pt x="112607" y="111811"/>
                  <a:pt x="126159" y="111811"/>
                </a:cubicBezTo>
                <a:cubicBezTo>
                  <a:pt x="136670" y="111811"/>
                  <a:pt x="155987" y="108914"/>
                  <a:pt x="184108" y="103121"/>
                </a:cubicBezTo>
                <a:lnTo>
                  <a:pt x="184108" y="82256"/>
                </a:lnTo>
                <a:cubicBezTo>
                  <a:pt x="178156" y="83145"/>
                  <a:pt x="171883" y="83590"/>
                  <a:pt x="165286" y="83590"/>
                </a:cubicBezTo>
                <a:cubicBezTo>
                  <a:pt x="158087" y="83590"/>
                  <a:pt x="152000" y="81392"/>
                  <a:pt x="147024" y="76997"/>
                </a:cubicBezTo>
                <a:cubicBezTo>
                  <a:pt x="142048" y="72601"/>
                  <a:pt x="144375" y="69221"/>
                  <a:pt x="154004" y="66855"/>
                </a:cubicBezTo>
                <a:cubicBezTo>
                  <a:pt x="163633" y="64488"/>
                  <a:pt x="173697" y="62180"/>
                  <a:pt x="184194" y="59928"/>
                </a:cubicBezTo>
                <a:cubicBezTo>
                  <a:pt x="185040" y="39608"/>
                  <a:pt x="182763" y="24275"/>
                  <a:pt x="177364" y="13928"/>
                </a:cubicBezTo>
                <a:cubicBezTo>
                  <a:pt x="173315" y="6169"/>
                  <a:pt x="173617" y="1849"/>
                  <a:pt x="178272" y="970"/>
                </a:cubicBezTo>
                <a:close/>
                <a:moveTo>
                  <a:pt x="544487" y="84"/>
                </a:moveTo>
                <a:cubicBezTo>
                  <a:pt x="547266" y="-377"/>
                  <a:pt x="551772" y="1076"/>
                  <a:pt x="558007" y="4442"/>
                </a:cubicBezTo>
                <a:cubicBezTo>
                  <a:pt x="570475" y="11175"/>
                  <a:pt x="577477" y="16646"/>
                  <a:pt x="579011" y="20855"/>
                </a:cubicBezTo>
                <a:cubicBezTo>
                  <a:pt x="580546" y="25064"/>
                  <a:pt x="579793" y="28272"/>
                  <a:pt x="576753" y="30481"/>
                </a:cubicBezTo>
                <a:cubicBezTo>
                  <a:pt x="573713" y="32689"/>
                  <a:pt x="568604" y="40748"/>
                  <a:pt x="561427" y="54658"/>
                </a:cubicBezTo>
                <a:cubicBezTo>
                  <a:pt x="554249" y="68568"/>
                  <a:pt x="546029" y="82521"/>
                  <a:pt x="536765" y="96517"/>
                </a:cubicBezTo>
                <a:cubicBezTo>
                  <a:pt x="539303" y="95901"/>
                  <a:pt x="548155" y="93857"/>
                  <a:pt x="563320" y="90387"/>
                </a:cubicBezTo>
                <a:cubicBezTo>
                  <a:pt x="578484" y="86917"/>
                  <a:pt x="593785" y="82417"/>
                  <a:pt x="609223" y="76889"/>
                </a:cubicBezTo>
                <a:cubicBezTo>
                  <a:pt x="624660" y="71361"/>
                  <a:pt x="637817" y="70432"/>
                  <a:pt x="648694" y="74104"/>
                </a:cubicBezTo>
                <a:cubicBezTo>
                  <a:pt x="659571" y="77775"/>
                  <a:pt x="663368" y="82231"/>
                  <a:pt x="660084" y="87472"/>
                </a:cubicBezTo>
                <a:cubicBezTo>
                  <a:pt x="656800" y="92714"/>
                  <a:pt x="642972" y="98095"/>
                  <a:pt x="618601" y="103616"/>
                </a:cubicBezTo>
                <a:cubicBezTo>
                  <a:pt x="594230" y="109137"/>
                  <a:pt x="575053" y="112428"/>
                  <a:pt x="561072" y="113489"/>
                </a:cubicBezTo>
                <a:cubicBezTo>
                  <a:pt x="572773" y="118164"/>
                  <a:pt x="577929" y="123047"/>
                  <a:pt x="576538" y="128138"/>
                </a:cubicBezTo>
                <a:cubicBezTo>
                  <a:pt x="575147" y="133228"/>
                  <a:pt x="574043" y="140821"/>
                  <a:pt x="573225" y="150917"/>
                </a:cubicBezTo>
                <a:cubicBezTo>
                  <a:pt x="583808" y="149296"/>
                  <a:pt x="594617" y="146644"/>
                  <a:pt x="605652" y="142958"/>
                </a:cubicBezTo>
                <a:cubicBezTo>
                  <a:pt x="616687" y="139273"/>
                  <a:pt x="627087" y="140707"/>
                  <a:pt x="636853" y="147260"/>
                </a:cubicBezTo>
                <a:cubicBezTo>
                  <a:pt x="646618" y="153814"/>
                  <a:pt x="641431" y="159464"/>
                  <a:pt x="621290" y="164210"/>
                </a:cubicBezTo>
                <a:cubicBezTo>
                  <a:pt x="601149" y="168957"/>
                  <a:pt x="585128" y="170878"/>
                  <a:pt x="573225" y="169975"/>
                </a:cubicBezTo>
                <a:lnTo>
                  <a:pt x="573225" y="211662"/>
                </a:lnTo>
                <a:cubicBezTo>
                  <a:pt x="585644" y="209138"/>
                  <a:pt x="597837" y="206034"/>
                  <a:pt x="609803" y="202348"/>
                </a:cubicBezTo>
                <a:cubicBezTo>
                  <a:pt x="621770" y="198663"/>
                  <a:pt x="633286" y="200588"/>
                  <a:pt x="644349" y="208124"/>
                </a:cubicBezTo>
                <a:cubicBezTo>
                  <a:pt x="655412" y="215659"/>
                  <a:pt x="650372" y="221535"/>
                  <a:pt x="629227" y="225751"/>
                </a:cubicBezTo>
                <a:cubicBezTo>
                  <a:pt x="608083" y="229967"/>
                  <a:pt x="589415" y="231172"/>
                  <a:pt x="573225" y="229365"/>
                </a:cubicBezTo>
                <a:cubicBezTo>
                  <a:pt x="573225" y="270206"/>
                  <a:pt x="570619" y="297065"/>
                  <a:pt x="565406" y="309943"/>
                </a:cubicBezTo>
                <a:cubicBezTo>
                  <a:pt x="560193" y="322820"/>
                  <a:pt x="554318" y="323727"/>
                  <a:pt x="547778" y="312664"/>
                </a:cubicBezTo>
                <a:cubicBezTo>
                  <a:pt x="541239" y="301600"/>
                  <a:pt x="539318" y="290748"/>
                  <a:pt x="542014" y="280108"/>
                </a:cubicBezTo>
                <a:cubicBezTo>
                  <a:pt x="544710" y="269467"/>
                  <a:pt x="546509" y="256762"/>
                  <a:pt x="547413" y="241992"/>
                </a:cubicBezTo>
                <a:cubicBezTo>
                  <a:pt x="548316" y="227221"/>
                  <a:pt x="548990" y="204700"/>
                  <a:pt x="549435" y="174428"/>
                </a:cubicBezTo>
                <a:cubicBezTo>
                  <a:pt x="549879" y="144156"/>
                  <a:pt x="548374" y="124674"/>
                  <a:pt x="544918" y="115984"/>
                </a:cubicBezTo>
                <a:cubicBezTo>
                  <a:pt x="536543" y="117791"/>
                  <a:pt x="530685" y="115991"/>
                  <a:pt x="527344" y="110585"/>
                </a:cubicBezTo>
                <a:cubicBezTo>
                  <a:pt x="507540" y="137831"/>
                  <a:pt x="490636" y="155219"/>
                  <a:pt x="476633" y="162748"/>
                </a:cubicBezTo>
                <a:cubicBezTo>
                  <a:pt x="462630" y="170276"/>
                  <a:pt x="461085" y="166878"/>
                  <a:pt x="471998" y="152552"/>
                </a:cubicBezTo>
                <a:cubicBezTo>
                  <a:pt x="482910" y="138226"/>
                  <a:pt x="495752" y="117866"/>
                  <a:pt x="510523" y="91473"/>
                </a:cubicBezTo>
                <a:cubicBezTo>
                  <a:pt x="525293" y="65080"/>
                  <a:pt x="534460" y="46581"/>
                  <a:pt x="538023" y="35977"/>
                </a:cubicBezTo>
                <a:cubicBezTo>
                  <a:pt x="541587" y="25372"/>
                  <a:pt x="542691" y="15782"/>
                  <a:pt x="541336" y="7207"/>
                </a:cubicBezTo>
                <a:cubicBezTo>
                  <a:pt x="540658" y="2919"/>
                  <a:pt x="541709" y="545"/>
                  <a:pt x="544487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37EE282-C048-4397-8214-B69140B3E78A}"/>
              </a:ext>
            </a:extLst>
          </p:cNvPr>
          <p:cNvSpPr txBox="1"/>
          <p:nvPr/>
        </p:nvSpPr>
        <p:spPr>
          <a:xfrm>
            <a:off x="6317776" y="4689937"/>
            <a:ext cx="810914" cy="320332"/>
          </a:xfrm>
          <a:custGeom>
            <a:avLst/>
            <a:gdLst/>
            <a:ahLst/>
            <a:cxnLst/>
            <a:rect l="l" t="t" r="r" b="b"/>
            <a:pathLst>
              <a:path w="810914" h="320332">
                <a:moveTo>
                  <a:pt x="218273" y="235983"/>
                </a:moveTo>
                <a:cubicBezTo>
                  <a:pt x="221314" y="236284"/>
                  <a:pt x="225488" y="237537"/>
                  <a:pt x="230796" y="239744"/>
                </a:cubicBezTo>
                <a:cubicBezTo>
                  <a:pt x="252026" y="248570"/>
                  <a:pt x="266453" y="257056"/>
                  <a:pt x="274075" y="265201"/>
                </a:cubicBezTo>
                <a:cubicBezTo>
                  <a:pt x="281696" y="273346"/>
                  <a:pt x="284367" y="283585"/>
                  <a:pt x="282087" y="295918"/>
                </a:cubicBezTo>
                <a:cubicBezTo>
                  <a:pt x="279807" y="308251"/>
                  <a:pt x="272988" y="309258"/>
                  <a:pt x="261631" y="298940"/>
                </a:cubicBezTo>
                <a:cubicBezTo>
                  <a:pt x="250273" y="288622"/>
                  <a:pt x="236901" y="275311"/>
                  <a:pt x="221514" y="259006"/>
                </a:cubicBezTo>
                <a:cubicBezTo>
                  <a:pt x="210232" y="242755"/>
                  <a:pt x="209152" y="235081"/>
                  <a:pt x="218273" y="235983"/>
                </a:cubicBezTo>
                <a:close/>
                <a:moveTo>
                  <a:pt x="782456" y="232955"/>
                </a:moveTo>
                <a:cubicBezTo>
                  <a:pt x="787188" y="232960"/>
                  <a:pt x="791928" y="234212"/>
                  <a:pt x="796674" y="236711"/>
                </a:cubicBezTo>
                <a:cubicBezTo>
                  <a:pt x="806168" y="241708"/>
                  <a:pt x="810914" y="249599"/>
                  <a:pt x="810914" y="260383"/>
                </a:cubicBezTo>
                <a:cubicBezTo>
                  <a:pt x="810914" y="271167"/>
                  <a:pt x="805418" y="278817"/>
                  <a:pt x="794426" y="283334"/>
                </a:cubicBezTo>
                <a:cubicBezTo>
                  <a:pt x="783435" y="287852"/>
                  <a:pt x="773734" y="287303"/>
                  <a:pt x="765323" y="281689"/>
                </a:cubicBezTo>
                <a:cubicBezTo>
                  <a:pt x="756912" y="276075"/>
                  <a:pt x="752944" y="268413"/>
                  <a:pt x="753417" y="258705"/>
                </a:cubicBezTo>
                <a:cubicBezTo>
                  <a:pt x="753890" y="248997"/>
                  <a:pt x="758845" y="241655"/>
                  <a:pt x="768281" y="236679"/>
                </a:cubicBezTo>
                <a:cubicBezTo>
                  <a:pt x="772999" y="234191"/>
                  <a:pt x="777724" y="232949"/>
                  <a:pt x="782456" y="232955"/>
                </a:cubicBezTo>
                <a:close/>
                <a:moveTo>
                  <a:pt x="137850" y="167568"/>
                </a:moveTo>
                <a:cubicBezTo>
                  <a:pt x="139748" y="167296"/>
                  <a:pt x="142171" y="167464"/>
                  <a:pt x="145120" y="168071"/>
                </a:cubicBezTo>
                <a:cubicBezTo>
                  <a:pt x="156915" y="170502"/>
                  <a:pt x="164591" y="174528"/>
                  <a:pt x="168147" y="180149"/>
                </a:cubicBezTo>
                <a:cubicBezTo>
                  <a:pt x="171703" y="185771"/>
                  <a:pt x="172818" y="191557"/>
                  <a:pt x="171492" y="197508"/>
                </a:cubicBezTo>
                <a:cubicBezTo>
                  <a:pt x="170165" y="203459"/>
                  <a:pt x="165161" y="204230"/>
                  <a:pt x="156478" y="199821"/>
                </a:cubicBezTo>
                <a:cubicBezTo>
                  <a:pt x="147795" y="195411"/>
                  <a:pt x="140621" y="189435"/>
                  <a:pt x="134957" y="181892"/>
                </a:cubicBezTo>
                <a:cubicBezTo>
                  <a:pt x="131192" y="173159"/>
                  <a:pt x="132157" y="168384"/>
                  <a:pt x="137850" y="167568"/>
                </a:cubicBezTo>
                <a:close/>
                <a:moveTo>
                  <a:pt x="149518" y="132144"/>
                </a:moveTo>
                <a:cubicBezTo>
                  <a:pt x="151444" y="131708"/>
                  <a:pt x="153982" y="131732"/>
                  <a:pt x="157134" y="132214"/>
                </a:cubicBezTo>
                <a:cubicBezTo>
                  <a:pt x="169739" y="134142"/>
                  <a:pt x="177862" y="137469"/>
                  <a:pt x="181505" y="142195"/>
                </a:cubicBezTo>
                <a:cubicBezTo>
                  <a:pt x="185147" y="146920"/>
                  <a:pt x="186352" y="152731"/>
                  <a:pt x="185119" y="159629"/>
                </a:cubicBezTo>
                <a:cubicBezTo>
                  <a:pt x="183885" y="166526"/>
                  <a:pt x="179397" y="168276"/>
                  <a:pt x="171653" y="164877"/>
                </a:cubicBezTo>
                <a:cubicBezTo>
                  <a:pt x="163909" y="161478"/>
                  <a:pt x="156266" y="156008"/>
                  <a:pt x="148723" y="148465"/>
                </a:cubicBezTo>
                <a:cubicBezTo>
                  <a:pt x="143475" y="138893"/>
                  <a:pt x="143739" y="133453"/>
                  <a:pt x="149518" y="132144"/>
                </a:cubicBezTo>
                <a:close/>
                <a:moveTo>
                  <a:pt x="782472" y="131722"/>
                </a:moveTo>
                <a:cubicBezTo>
                  <a:pt x="787204" y="131727"/>
                  <a:pt x="791942" y="132977"/>
                  <a:pt x="796685" y="135473"/>
                </a:cubicBezTo>
                <a:cubicBezTo>
                  <a:pt x="806171" y="140463"/>
                  <a:pt x="810914" y="148357"/>
                  <a:pt x="810914" y="159155"/>
                </a:cubicBezTo>
                <a:cubicBezTo>
                  <a:pt x="810914" y="169939"/>
                  <a:pt x="805418" y="177590"/>
                  <a:pt x="794426" y="182107"/>
                </a:cubicBezTo>
                <a:cubicBezTo>
                  <a:pt x="783435" y="186624"/>
                  <a:pt x="773734" y="186076"/>
                  <a:pt x="765323" y="180461"/>
                </a:cubicBezTo>
                <a:cubicBezTo>
                  <a:pt x="756912" y="174847"/>
                  <a:pt x="752944" y="167182"/>
                  <a:pt x="753417" y="157467"/>
                </a:cubicBezTo>
                <a:cubicBezTo>
                  <a:pt x="753890" y="147751"/>
                  <a:pt x="758848" y="140409"/>
                  <a:pt x="768291" y="135440"/>
                </a:cubicBezTo>
                <a:cubicBezTo>
                  <a:pt x="773013" y="132956"/>
                  <a:pt x="777740" y="131716"/>
                  <a:pt x="782472" y="131722"/>
                </a:cubicBezTo>
                <a:close/>
                <a:moveTo>
                  <a:pt x="194118" y="122814"/>
                </a:moveTo>
                <a:cubicBezTo>
                  <a:pt x="197640" y="122376"/>
                  <a:pt x="204048" y="124266"/>
                  <a:pt x="213340" y="128482"/>
                </a:cubicBezTo>
                <a:cubicBezTo>
                  <a:pt x="224554" y="133816"/>
                  <a:pt x="228996" y="139592"/>
                  <a:pt x="226666" y="145808"/>
                </a:cubicBezTo>
                <a:cubicBezTo>
                  <a:pt x="224336" y="152025"/>
                  <a:pt x="222260" y="159457"/>
                  <a:pt x="220439" y="168104"/>
                </a:cubicBezTo>
                <a:cubicBezTo>
                  <a:pt x="218617" y="176751"/>
                  <a:pt x="216459" y="186323"/>
                  <a:pt x="213964" y="196820"/>
                </a:cubicBezTo>
                <a:cubicBezTo>
                  <a:pt x="233969" y="194196"/>
                  <a:pt x="250087" y="191288"/>
                  <a:pt x="262319" y="188097"/>
                </a:cubicBezTo>
                <a:cubicBezTo>
                  <a:pt x="274551" y="184907"/>
                  <a:pt x="285073" y="185993"/>
                  <a:pt x="293885" y="191356"/>
                </a:cubicBezTo>
                <a:cubicBezTo>
                  <a:pt x="302698" y="196720"/>
                  <a:pt x="305591" y="201237"/>
                  <a:pt x="302565" y="204908"/>
                </a:cubicBezTo>
                <a:cubicBezTo>
                  <a:pt x="299539" y="208579"/>
                  <a:pt x="292218" y="210647"/>
                  <a:pt x="280603" y="211114"/>
                </a:cubicBezTo>
                <a:cubicBezTo>
                  <a:pt x="268987" y="211580"/>
                  <a:pt x="245555" y="213949"/>
                  <a:pt x="210307" y="218223"/>
                </a:cubicBezTo>
                <a:cubicBezTo>
                  <a:pt x="201631" y="245971"/>
                  <a:pt x="189826" y="266847"/>
                  <a:pt x="174890" y="280850"/>
                </a:cubicBezTo>
                <a:cubicBezTo>
                  <a:pt x="159955" y="294853"/>
                  <a:pt x="142686" y="304171"/>
                  <a:pt x="123083" y="308803"/>
                </a:cubicBezTo>
                <a:cubicBezTo>
                  <a:pt x="103480" y="313435"/>
                  <a:pt x="101469" y="310509"/>
                  <a:pt x="117049" y="300026"/>
                </a:cubicBezTo>
                <a:cubicBezTo>
                  <a:pt x="132630" y="289544"/>
                  <a:pt x="146382" y="277462"/>
                  <a:pt x="158306" y="263782"/>
                </a:cubicBezTo>
                <a:cubicBezTo>
                  <a:pt x="170230" y="250101"/>
                  <a:pt x="178830" y="235933"/>
                  <a:pt x="184108" y="221277"/>
                </a:cubicBezTo>
                <a:cubicBezTo>
                  <a:pt x="171976" y="223055"/>
                  <a:pt x="160737" y="225300"/>
                  <a:pt x="150390" y="228010"/>
                </a:cubicBezTo>
                <a:cubicBezTo>
                  <a:pt x="140044" y="230720"/>
                  <a:pt x="129805" y="228003"/>
                  <a:pt x="119673" y="219857"/>
                </a:cubicBezTo>
                <a:cubicBezTo>
                  <a:pt x="109542" y="211712"/>
                  <a:pt x="112148" y="207640"/>
                  <a:pt x="127492" y="207640"/>
                </a:cubicBezTo>
                <a:cubicBezTo>
                  <a:pt x="139739" y="207640"/>
                  <a:pt x="160088" y="205130"/>
                  <a:pt x="188539" y="200111"/>
                </a:cubicBezTo>
                <a:cubicBezTo>
                  <a:pt x="195479" y="164289"/>
                  <a:pt x="196702" y="141287"/>
                  <a:pt x="192206" y="131106"/>
                </a:cubicBezTo>
                <a:cubicBezTo>
                  <a:pt x="189958" y="126015"/>
                  <a:pt x="190596" y="123251"/>
                  <a:pt x="194118" y="122814"/>
                </a:cubicBezTo>
                <a:close/>
                <a:moveTo>
                  <a:pt x="72458" y="107708"/>
                </a:moveTo>
                <a:cubicBezTo>
                  <a:pt x="76875" y="107805"/>
                  <a:pt x="82242" y="109244"/>
                  <a:pt x="88559" y="112026"/>
                </a:cubicBezTo>
                <a:cubicBezTo>
                  <a:pt x="101078" y="117877"/>
                  <a:pt x="104824" y="123692"/>
                  <a:pt x="99798" y="129471"/>
                </a:cubicBezTo>
                <a:cubicBezTo>
                  <a:pt x="94772" y="135250"/>
                  <a:pt x="91398" y="145683"/>
                  <a:pt x="89677" y="160769"/>
                </a:cubicBezTo>
                <a:cubicBezTo>
                  <a:pt x="87957" y="175855"/>
                  <a:pt x="87096" y="189248"/>
                  <a:pt x="87096" y="200950"/>
                </a:cubicBezTo>
                <a:cubicBezTo>
                  <a:pt x="87096" y="209898"/>
                  <a:pt x="88853" y="212942"/>
                  <a:pt x="92366" y="210081"/>
                </a:cubicBezTo>
                <a:cubicBezTo>
                  <a:pt x="95879" y="207220"/>
                  <a:pt x="104200" y="201595"/>
                  <a:pt x="117329" y="193206"/>
                </a:cubicBezTo>
                <a:cubicBezTo>
                  <a:pt x="130457" y="184817"/>
                  <a:pt x="130515" y="189012"/>
                  <a:pt x="117501" y="205790"/>
                </a:cubicBezTo>
                <a:cubicBezTo>
                  <a:pt x="104487" y="222568"/>
                  <a:pt x="95148" y="234879"/>
                  <a:pt x="89484" y="242723"/>
                </a:cubicBezTo>
                <a:cubicBezTo>
                  <a:pt x="83819" y="250567"/>
                  <a:pt x="77897" y="258626"/>
                  <a:pt x="71716" y="266901"/>
                </a:cubicBezTo>
                <a:cubicBezTo>
                  <a:pt x="65536" y="275175"/>
                  <a:pt x="60000" y="275670"/>
                  <a:pt x="55110" y="268385"/>
                </a:cubicBezTo>
                <a:cubicBezTo>
                  <a:pt x="50220" y="261100"/>
                  <a:pt x="47775" y="254367"/>
                  <a:pt x="47775" y="248187"/>
                </a:cubicBezTo>
                <a:cubicBezTo>
                  <a:pt x="47775" y="242379"/>
                  <a:pt x="50256" y="236546"/>
                  <a:pt x="55218" y="230688"/>
                </a:cubicBezTo>
                <a:cubicBezTo>
                  <a:pt x="60180" y="224830"/>
                  <a:pt x="63105" y="207432"/>
                  <a:pt x="63994" y="178493"/>
                </a:cubicBezTo>
                <a:cubicBezTo>
                  <a:pt x="64883" y="149555"/>
                  <a:pt x="65367" y="135053"/>
                  <a:pt x="65446" y="134989"/>
                </a:cubicBezTo>
                <a:cubicBezTo>
                  <a:pt x="65525" y="134924"/>
                  <a:pt x="60721" y="137046"/>
                  <a:pt x="51034" y="141356"/>
                </a:cubicBezTo>
                <a:cubicBezTo>
                  <a:pt x="41347" y="145665"/>
                  <a:pt x="33862" y="149038"/>
                  <a:pt x="28577" y="151476"/>
                </a:cubicBezTo>
                <a:cubicBezTo>
                  <a:pt x="23293" y="153914"/>
                  <a:pt x="15951" y="151738"/>
                  <a:pt x="6551" y="144948"/>
                </a:cubicBezTo>
                <a:cubicBezTo>
                  <a:pt x="-2849" y="138158"/>
                  <a:pt x="-2132" y="133884"/>
                  <a:pt x="8702" y="132128"/>
                </a:cubicBezTo>
                <a:cubicBezTo>
                  <a:pt x="19536" y="130371"/>
                  <a:pt x="29879" y="127779"/>
                  <a:pt x="39730" y="124352"/>
                </a:cubicBezTo>
                <a:cubicBezTo>
                  <a:pt x="49582" y="120924"/>
                  <a:pt x="57025" y="116622"/>
                  <a:pt x="62058" y="111445"/>
                </a:cubicBezTo>
                <a:cubicBezTo>
                  <a:pt x="64575" y="108857"/>
                  <a:pt x="68042" y="107611"/>
                  <a:pt x="72458" y="107708"/>
                </a:cubicBezTo>
                <a:close/>
                <a:moveTo>
                  <a:pt x="66586" y="24325"/>
                </a:moveTo>
                <a:cubicBezTo>
                  <a:pt x="69899" y="24177"/>
                  <a:pt x="74197" y="24558"/>
                  <a:pt x="79481" y="25469"/>
                </a:cubicBezTo>
                <a:cubicBezTo>
                  <a:pt x="92416" y="27462"/>
                  <a:pt x="101641" y="31248"/>
                  <a:pt x="107154" y="36826"/>
                </a:cubicBezTo>
                <a:cubicBezTo>
                  <a:pt x="112668" y="42405"/>
                  <a:pt x="114586" y="49793"/>
                  <a:pt x="112908" y="58993"/>
                </a:cubicBezTo>
                <a:cubicBezTo>
                  <a:pt x="111231" y="68192"/>
                  <a:pt x="105161" y="70644"/>
                  <a:pt x="94700" y="66349"/>
                </a:cubicBezTo>
                <a:cubicBezTo>
                  <a:pt x="84239" y="62054"/>
                  <a:pt x="73803" y="53256"/>
                  <a:pt x="63392" y="39956"/>
                </a:cubicBezTo>
                <a:cubicBezTo>
                  <a:pt x="55583" y="29981"/>
                  <a:pt x="56648" y="24770"/>
                  <a:pt x="66586" y="24325"/>
                </a:cubicBezTo>
                <a:close/>
                <a:moveTo>
                  <a:pt x="455757" y="20306"/>
                </a:moveTo>
                <a:cubicBezTo>
                  <a:pt x="461250" y="19202"/>
                  <a:pt x="468477" y="22769"/>
                  <a:pt x="477440" y="31008"/>
                </a:cubicBezTo>
                <a:cubicBezTo>
                  <a:pt x="486402" y="39246"/>
                  <a:pt x="489586" y="44896"/>
                  <a:pt x="486990" y="47958"/>
                </a:cubicBezTo>
                <a:cubicBezTo>
                  <a:pt x="484395" y="51019"/>
                  <a:pt x="481738" y="54364"/>
                  <a:pt x="479021" y="57992"/>
                </a:cubicBezTo>
                <a:cubicBezTo>
                  <a:pt x="476303" y="61620"/>
                  <a:pt x="471001" y="69569"/>
                  <a:pt x="463114" y="81837"/>
                </a:cubicBezTo>
                <a:cubicBezTo>
                  <a:pt x="455227" y="94105"/>
                  <a:pt x="449634" y="103092"/>
                  <a:pt x="446336" y="108800"/>
                </a:cubicBezTo>
                <a:cubicBezTo>
                  <a:pt x="458037" y="117547"/>
                  <a:pt x="463214" y="125456"/>
                  <a:pt x="461866" y="132526"/>
                </a:cubicBezTo>
                <a:cubicBezTo>
                  <a:pt x="460518" y="139595"/>
                  <a:pt x="459844" y="153405"/>
                  <a:pt x="459844" y="173954"/>
                </a:cubicBezTo>
                <a:cubicBezTo>
                  <a:pt x="459844" y="191951"/>
                  <a:pt x="459604" y="211425"/>
                  <a:pt x="459124" y="232376"/>
                </a:cubicBezTo>
                <a:cubicBezTo>
                  <a:pt x="458643" y="253328"/>
                  <a:pt x="456851" y="269087"/>
                  <a:pt x="453746" y="279656"/>
                </a:cubicBezTo>
                <a:cubicBezTo>
                  <a:pt x="450641" y="290225"/>
                  <a:pt x="445006" y="289071"/>
                  <a:pt x="436839" y="276193"/>
                </a:cubicBezTo>
                <a:cubicBezTo>
                  <a:pt x="428672" y="263316"/>
                  <a:pt x="426166" y="252213"/>
                  <a:pt x="429321" y="242884"/>
                </a:cubicBezTo>
                <a:cubicBezTo>
                  <a:pt x="432476" y="233556"/>
                  <a:pt x="434724" y="219008"/>
                  <a:pt x="436065" y="199240"/>
                </a:cubicBezTo>
                <a:cubicBezTo>
                  <a:pt x="437405" y="179472"/>
                  <a:pt x="438076" y="163393"/>
                  <a:pt x="438076" y="151003"/>
                </a:cubicBezTo>
                <a:cubicBezTo>
                  <a:pt x="438076" y="138197"/>
                  <a:pt x="436886" y="127879"/>
                  <a:pt x="434505" y="120050"/>
                </a:cubicBezTo>
                <a:cubicBezTo>
                  <a:pt x="428124" y="130920"/>
                  <a:pt x="419928" y="141585"/>
                  <a:pt x="409919" y="152046"/>
                </a:cubicBezTo>
                <a:cubicBezTo>
                  <a:pt x="399909" y="162507"/>
                  <a:pt x="386802" y="172162"/>
                  <a:pt x="370598" y="181010"/>
                </a:cubicBezTo>
                <a:cubicBezTo>
                  <a:pt x="354394" y="189858"/>
                  <a:pt x="352888" y="186868"/>
                  <a:pt x="366081" y="172040"/>
                </a:cubicBezTo>
                <a:cubicBezTo>
                  <a:pt x="379274" y="157212"/>
                  <a:pt x="391510" y="141904"/>
                  <a:pt x="402788" y="126116"/>
                </a:cubicBezTo>
                <a:cubicBezTo>
                  <a:pt x="414067" y="110327"/>
                  <a:pt x="423022" y="96460"/>
                  <a:pt x="429655" y="84515"/>
                </a:cubicBezTo>
                <a:cubicBezTo>
                  <a:pt x="436287" y="72569"/>
                  <a:pt x="441600" y="62004"/>
                  <a:pt x="445594" y="52819"/>
                </a:cubicBezTo>
                <a:cubicBezTo>
                  <a:pt x="449587" y="43634"/>
                  <a:pt x="450907" y="36195"/>
                  <a:pt x="449552" y="30502"/>
                </a:cubicBezTo>
                <a:cubicBezTo>
                  <a:pt x="448196" y="24809"/>
                  <a:pt x="450265" y="21410"/>
                  <a:pt x="455757" y="20306"/>
                </a:cubicBezTo>
                <a:close/>
                <a:moveTo>
                  <a:pt x="178272" y="970"/>
                </a:moveTo>
                <a:cubicBezTo>
                  <a:pt x="179823" y="677"/>
                  <a:pt x="181858" y="766"/>
                  <a:pt x="184377" y="1237"/>
                </a:cubicBezTo>
                <a:cubicBezTo>
                  <a:pt x="194451" y="3123"/>
                  <a:pt x="202574" y="5919"/>
                  <a:pt x="208748" y="9626"/>
                </a:cubicBezTo>
                <a:cubicBezTo>
                  <a:pt x="214921" y="13333"/>
                  <a:pt x="217090" y="17969"/>
                  <a:pt x="215255" y="23533"/>
                </a:cubicBezTo>
                <a:cubicBezTo>
                  <a:pt x="213419" y="29097"/>
                  <a:pt x="211641" y="39615"/>
                  <a:pt x="209920" y="55088"/>
                </a:cubicBezTo>
                <a:cubicBezTo>
                  <a:pt x="214638" y="53296"/>
                  <a:pt x="221360" y="51274"/>
                  <a:pt x="230086" y="49023"/>
                </a:cubicBezTo>
                <a:cubicBezTo>
                  <a:pt x="238812" y="46771"/>
                  <a:pt x="246405" y="48320"/>
                  <a:pt x="252865" y="53669"/>
                </a:cubicBezTo>
                <a:cubicBezTo>
                  <a:pt x="259326" y="59018"/>
                  <a:pt x="258705" y="63739"/>
                  <a:pt x="251005" y="67833"/>
                </a:cubicBezTo>
                <a:cubicBezTo>
                  <a:pt x="243304" y="71927"/>
                  <a:pt x="229079" y="76054"/>
                  <a:pt x="208328" y="80213"/>
                </a:cubicBezTo>
                <a:lnTo>
                  <a:pt x="207210" y="98281"/>
                </a:lnTo>
                <a:cubicBezTo>
                  <a:pt x="236751" y="93047"/>
                  <a:pt x="254565" y="89265"/>
                  <a:pt x="260652" y="86934"/>
                </a:cubicBezTo>
                <a:cubicBezTo>
                  <a:pt x="266740" y="84604"/>
                  <a:pt x="273594" y="85877"/>
                  <a:pt x="281216" y="90753"/>
                </a:cubicBezTo>
                <a:cubicBezTo>
                  <a:pt x="288838" y="95628"/>
                  <a:pt x="296632" y="102791"/>
                  <a:pt x="304598" y="112241"/>
                </a:cubicBezTo>
                <a:cubicBezTo>
                  <a:pt x="312564" y="121692"/>
                  <a:pt x="310932" y="126693"/>
                  <a:pt x="299704" y="127245"/>
                </a:cubicBezTo>
                <a:cubicBezTo>
                  <a:pt x="288476" y="127797"/>
                  <a:pt x="276527" y="131909"/>
                  <a:pt x="263857" y="139581"/>
                </a:cubicBezTo>
                <a:cubicBezTo>
                  <a:pt x="251188" y="147253"/>
                  <a:pt x="246437" y="146726"/>
                  <a:pt x="249607" y="138000"/>
                </a:cubicBezTo>
                <a:cubicBezTo>
                  <a:pt x="252776" y="129274"/>
                  <a:pt x="255249" y="122685"/>
                  <a:pt x="257028" y="118232"/>
                </a:cubicBezTo>
                <a:cubicBezTo>
                  <a:pt x="258806" y="113779"/>
                  <a:pt x="258709" y="111169"/>
                  <a:pt x="256737" y="110402"/>
                </a:cubicBezTo>
                <a:cubicBezTo>
                  <a:pt x="254765" y="109635"/>
                  <a:pt x="248585" y="109922"/>
                  <a:pt x="238195" y="111263"/>
                </a:cubicBezTo>
                <a:cubicBezTo>
                  <a:pt x="227806" y="112603"/>
                  <a:pt x="212577" y="115504"/>
                  <a:pt x="192507" y="119964"/>
                </a:cubicBezTo>
                <a:cubicBezTo>
                  <a:pt x="172438" y="124423"/>
                  <a:pt x="157593" y="128026"/>
                  <a:pt x="147970" y="130773"/>
                </a:cubicBezTo>
                <a:cubicBezTo>
                  <a:pt x="138348" y="133519"/>
                  <a:pt x="128919" y="131045"/>
                  <a:pt x="119684" y="123351"/>
                </a:cubicBezTo>
                <a:cubicBezTo>
                  <a:pt x="110449" y="115658"/>
                  <a:pt x="112607" y="111811"/>
                  <a:pt x="126159" y="111811"/>
                </a:cubicBezTo>
                <a:cubicBezTo>
                  <a:pt x="136670" y="111811"/>
                  <a:pt x="155987" y="108914"/>
                  <a:pt x="184108" y="103121"/>
                </a:cubicBezTo>
                <a:lnTo>
                  <a:pt x="184108" y="82256"/>
                </a:lnTo>
                <a:cubicBezTo>
                  <a:pt x="178156" y="83145"/>
                  <a:pt x="171883" y="83590"/>
                  <a:pt x="165286" y="83590"/>
                </a:cubicBezTo>
                <a:cubicBezTo>
                  <a:pt x="158087" y="83590"/>
                  <a:pt x="152000" y="81392"/>
                  <a:pt x="147024" y="76997"/>
                </a:cubicBezTo>
                <a:cubicBezTo>
                  <a:pt x="142048" y="72601"/>
                  <a:pt x="144375" y="69221"/>
                  <a:pt x="154004" y="66855"/>
                </a:cubicBezTo>
                <a:cubicBezTo>
                  <a:pt x="163633" y="64488"/>
                  <a:pt x="173697" y="62180"/>
                  <a:pt x="184194" y="59928"/>
                </a:cubicBezTo>
                <a:cubicBezTo>
                  <a:pt x="185040" y="39608"/>
                  <a:pt x="182763" y="24275"/>
                  <a:pt x="177364" y="13928"/>
                </a:cubicBezTo>
                <a:cubicBezTo>
                  <a:pt x="173315" y="6169"/>
                  <a:pt x="173617" y="1849"/>
                  <a:pt x="178272" y="970"/>
                </a:cubicBezTo>
                <a:close/>
                <a:moveTo>
                  <a:pt x="544487" y="84"/>
                </a:moveTo>
                <a:cubicBezTo>
                  <a:pt x="547266" y="-377"/>
                  <a:pt x="551772" y="1076"/>
                  <a:pt x="558007" y="4442"/>
                </a:cubicBezTo>
                <a:cubicBezTo>
                  <a:pt x="570475" y="11175"/>
                  <a:pt x="577477" y="16646"/>
                  <a:pt x="579011" y="20855"/>
                </a:cubicBezTo>
                <a:cubicBezTo>
                  <a:pt x="580546" y="25064"/>
                  <a:pt x="579793" y="28272"/>
                  <a:pt x="576753" y="30481"/>
                </a:cubicBezTo>
                <a:cubicBezTo>
                  <a:pt x="573713" y="32689"/>
                  <a:pt x="568604" y="40748"/>
                  <a:pt x="561427" y="54658"/>
                </a:cubicBezTo>
                <a:cubicBezTo>
                  <a:pt x="554249" y="68568"/>
                  <a:pt x="546029" y="82521"/>
                  <a:pt x="536765" y="96517"/>
                </a:cubicBezTo>
                <a:cubicBezTo>
                  <a:pt x="539303" y="95901"/>
                  <a:pt x="548155" y="93857"/>
                  <a:pt x="563320" y="90387"/>
                </a:cubicBezTo>
                <a:cubicBezTo>
                  <a:pt x="578484" y="86917"/>
                  <a:pt x="593785" y="82417"/>
                  <a:pt x="609223" y="76889"/>
                </a:cubicBezTo>
                <a:cubicBezTo>
                  <a:pt x="624660" y="71361"/>
                  <a:pt x="637817" y="70432"/>
                  <a:pt x="648694" y="74104"/>
                </a:cubicBezTo>
                <a:cubicBezTo>
                  <a:pt x="659571" y="77775"/>
                  <a:pt x="663368" y="82231"/>
                  <a:pt x="660084" y="87472"/>
                </a:cubicBezTo>
                <a:cubicBezTo>
                  <a:pt x="656800" y="92714"/>
                  <a:pt x="642972" y="98095"/>
                  <a:pt x="618601" y="103616"/>
                </a:cubicBezTo>
                <a:cubicBezTo>
                  <a:pt x="594230" y="109137"/>
                  <a:pt x="575053" y="112428"/>
                  <a:pt x="561072" y="113489"/>
                </a:cubicBezTo>
                <a:cubicBezTo>
                  <a:pt x="572773" y="118164"/>
                  <a:pt x="577929" y="123047"/>
                  <a:pt x="576538" y="128138"/>
                </a:cubicBezTo>
                <a:cubicBezTo>
                  <a:pt x="575147" y="133228"/>
                  <a:pt x="574043" y="140821"/>
                  <a:pt x="573225" y="150917"/>
                </a:cubicBezTo>
                <a:cubicBezTo>
                  <a:pt x="583808" y="149296"/>
                  <a:pt x="594617" y="146644"/>
                  <a:pt x="605652" y="142958"/>
                </a:cubicBezTo>
                <a:cubicBezTo>
                  <a:pt x="616687" y="139273"/>
                  <a:pt x="627087" y="140707"/>
                  <a:pt x="636853" y="147260"/>
                </a:cubicBezTo>
                <a:cubicBezTo>
                  <a:pt x="646618" y="153814"/>
                  <a:pt x="641431" y="159464"/>
                  <a:pt x="621290" y="164210"/>
                </a:cubicBezTo>
                <a:cubicBezTo>
                  <a:pt x="601149" y="168957"/>
                  <a:pt x="585128" y="170878"/>
                  <a:pt x="573225" y="169975"/>
                </a:cubicBezTo>
                <a:lnTo>
                  <a:pt x="573225" y="211662"/>
                </a:lnTo>
                <a:cubicBezTo>
                  <a:pt x="585644" y="209138"/>
                  <a:pt x="597837" y="206034"/>
                  <a:pt x="609803" y="202348"/>
                </a:cubicBezTo>
                <a:cubicBezTo>
                  <a:pt x="621770" y="198663"/>
                  <a:pt x="633286" y="200588"/>
                  <a:pt x="644349" y="208124"/>
                </a:cubicBezTo>
                <a:cubicBezTo>
                  <a:pt x="655412" y="215659"/>
                  <a:pt x="650372" y="221535"/>
                  <a:pt x="629227" y="225751"/>
                </a:cubicBezTo>
                <a:cubicBezTo>
                  <a:pt x="608083" y="229967"/>
                  <a:pt x="589415" y="231172"/>
                  <a:pt x="573225" y="229365"/>
                </a:cubicBezTo>
                <a:cubicBezTo>
                  <a:pt x="573225" y="270206"/>
                  <a:pt x="570619" y="297065"/>
                  <a:pt x="565406" y="309943"/>
                </a:cubicBezTo>
                <a:cubicBezTo>
                  <a:pt x="560193" y="322820"/>
                  <a:pt x="554318" y="323727"/>
                  <a:pt x="547778" y="312664"/>
                </a:cubicBezTo>
                <a:cubicBezTo>
                  <a:pt x="541239" y="301600"/>
                  <a:pt x="539318" y="290748"/>
                  <a:pt x="542014" y="280108"/>
                </a:cubicBezTo>
                <a:cubicBezTo>
                  <a:pt x="544710" y="269467"/>
                  <a:pt x="546509" y="256762"/>
                  <a:pt x="547413" y="241992"/>
                </a:cubicBezTo>
                <a:cubicBezTo>
                  <a:pt x="548316" y="227221"/>
                  <a:pt x="548990" y="204700"/>
                  <a:pt x="549435" y="174428"/>
                </a:cubicBezTo>
                <a:cubicBezTo>
                  <a:pt x="549879" y="144156"/>
                  <a:pt x="548374" y="124674"/>
                  <a:pt x="544918" y="115984"/>
                </a:cubicBezTo>
                <a:cubicBezTo>
                  <a:pt x="536543" y="117791"/>
                  <a:pt x="530685" y="115991"/>
                  <a:pt x="527344" y="110585"/>
                </a:cubicBezTo>
                <a:cubicBezTo>
                  <a:pt x="507540" y="137831"/>
                  <a:pt x="490636" y="155219"/>
                  <a:pt x="476633" y="162748"/>
                </a:cubicBezTo>
                <a:cubicBezTo>
                  <a:pt x="462630" y="170276"/>
                  <a:pt x="461085" y="166878"/>
                  <a:pt x="471998" y="152552"/>
                </a:cubicBezTo>
                <a:cubicBezTo>
                  <a:pt x="482910" y="138226"/>
                  <a:pt x="495752" y="117866"/>
                  <a:pt x="510523" y="91473"/>
                </a:cubicBezTo>
                <a:cubicBezTo>
                  <a:pt x="525293" y="65080"/>
                  <a:pt x="534460" y="46581"/>
                  <a:pt x="538023" y="35977"/>
                </a:cubicBezTo>
                <a:cubicBezTo>
                  <a:pt x="541587" y="25372"/>
                  <a:pt x="542691" y="15782"/>
                  <a:pt x="541336" y="7207"/>
                </a:cubicBezTo>
                <a:cubicBezTo>
                  <a:pt x="540658" y="2919"/>
                  <a:pt x="541709" y="545"/>
                  <a:pt x="544487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19A70A9-B4F2-480E-88FA-F860658D567D}"/>
              </a:ext>
            </a:extLst>
          </p:cNvPr>
          <p:cNvSpPr txBox="1"/>
          <p:nvPr/>
        </p:nvSpPr>
        <p:spPr>
          <a:xfrm>
            <a:off x="8272306" y="4689937"/>
            <a:ext cx="810914" cy="320332"/>
          </a:xfrm>
          <a:custGeom>
            <a:avLst/>
            <a:gdLst/>
            <a:ahLst/>
            <a:cxnLst/>
            <a:rect l="l" t="t" r="r" b="b"/>
            <a:pathLst>
              <a:path w="810914" h="320332">
                <a:moveTo>
                  <a:pt x="218273" y="235983"/>
                </a:moveTo>
                <a:cubicBezTo>
                  <a:pt x="221314" y="236284"/>
                  <a:pt x="225488" y="237537"/>
                  <a:pt x="230796" y="239744"/>
                </a:cubicBezTo>
                <a:cubicBezTo>
                  <a:pt x="252026" y="248570"/>
                  <a:pt x="266452" y="257056"/>
                  <a:pt x="274074" y="265201"/>
                </a:cubicBezTo>
                <a:cubicBezTo>
                  <a:pt x="281696" y="273346"/>
                  <a:pt x="284367" y="283585"/>
                  <a:pt x="282087" y="295918"/>
                </a:cubicBezTo>
                <a:cubicBezTo>
                  <a:pt x="279807" y="308251"/>
                  <a:pt x="272988" y="309258"/>
                  <a:pt x="261631" y="298940"/>
                </a:cubicBezTo>
                <a:cubicBezTo>
                  <a:pt x="250273" y="288622"/>
                  <a:pt x="236901" y="275311"/>
                  <a:pt x="221514" y="259006"/>
                </a:cubicBezTo>
                <a:cubicBezTo>
                  <a:pt x="210232" y="242755"/>
                  <a:pt x="209151" y="235081"/>
                  <a:pt x="218273" y="235983"/>
                </a:cubicBezTo>
                <a:close/>
                <a:moveTo>
                  <a:pt x="782456" y="232955"/>
                </a:moveTo>
                <a:cubicBezTo>
                  <a:pt x="787188" y="232960"/>
                  <a:pt x="791927" y="234212"/>
                  <a:pt x="796674" y="236711"/>
                </a:cubicBezTo>
                <a:cubicBezTo>
                  <a:pt x="806167" y="241708"/>
                  <a:pt x="810914" y="249599"/>
                  <a:pt x="810914" y="260383"/>
                </a:cubicBezTo>
                <a:cubicBezTo>
                  <a:pt x="810914" y="271167"/>
                  <a:pt x="805418" y="278817"/>
                  <a:pt x="794426" y="283334"/>
                </a:cubicBezTo>
                <a:cubicBezTo>
                  <a:pt x="783434" y="287852"/>
                  <a:pt x="773733" y="287303"/>
                  <a:pt x="765323" y="281689"/>
                </a:cubicBezTo>
                <a:cubicBezTo>
                  <a:pt x="756912" y="276075"/>
                  <a:pt x="752944" y="268413"/>
                  <a:pt x="753417" y="258705"/>
                </a:cubicBezTo>
                <a:cubicBezTo>
                  <a:pt x="753890" y="248997"/>
                  <a:pt x="758845" y="241655"/>
                  <a:pt x="768280" y="236679"/>
                </a:cubicBezTo>
                <a:cubicBezTo>
                  <a:pt x="772998" y="234191"/>
                  <a:pt x="777723" y="232949"/>
                  <a:pt x="782456" y="232955"/>
                </a:cubicBezTo>
                <a:close/>
                <a:moveTo>
                  <a:pt x="137850" y="167568"/>
                </a:moveTo>
                <a:cubicBezTo>
                  <a:pt x="139748" y="167296"/>
                  <a:pt x="142171" y="167464"/>
                  <a:pt x="145120" y="168071"/>
                </a:cubicBezTo>
                <a:cubicBezTo>
                  <a:pt x="156915" y="170502"/>
                  <a:pt x="164590" y="174528"/>
                  <a:pt x="168147" y="180149"/>
                </a:cubicBezTo>
                <a:cubicBezTo>
                  <a:pt x="171703" y="185771"/>
                  <a:pt x="172818" y="191557"/>
                  <a:pt x="171492" y="197508"/>
                </a:cubicBezTo>
                <a:cubicBezTo>
                  <a:pt x="170165" y="203459"/>
                  <a:pt x="165160" y="204230"/>
                  <a:pt x="156477" y="199821"/>
                </a:cubicBezTo>
                <a:cubicBezTo>
                  <a:pt x="147794" y="195411"/>
                  <a:pt x="140621" y="189435"/>
                  <a:pt x="134956" y="181892"/>
                </a:cubicBezTo>
                <a:cubicBezTo>
                  <a:pt x="131192" y="173159"/>
                  <a:pt x="132157" y="168384"/>
                  <a:pt x="137850" y="167568"/>
                </a:cubicBezTo>
                <a:close/>
                <a:moveTo>
                  <a:pt x="149517" y="132144"/>
                </a:moveTo>
                <a:cubicBezTo>
                  <a:pt x="151444" y="131708"/>
                  <a:pt x="153982" y="131732"/>
                  <a:pt x="157133" y="132214"/>
                </a:cubicBezTo>
                <a:cubicBezTo>
                  <a:pt x="169738" y="134142"/>
                  <a:pt x="177862" y="137469"/>
                  <a:pt x="181505" y="142195"/>
                </a:cubicBezTo>
                <a:cubicBezTo>
                  <a:pt x="185147" y="146920"/>
                  <a:pt x="186352" y="152731"/>
                  <a:pt x="185118" y="159629"/>
                </a:cubicBezTo>
                <a:cubicBezTo>
                  <a:pt x="183885" y="166526"/>
                  <a:pt x="179397" y="168276"/>
                  <a:pt x="171653" y="164877"/>
                </a:cubicBezTo>
                <a:cubicBezTo>
                  <a:pt x="163909" y="161478"/>
                  <a:pt x="156266" y="156008"/>
                  <a:pt x="148723" y="148465"/>
                </a:cubicBezTo>
                <a:cubicBezTo>
                  <a:pt x="143474" y="138893"/>
                  <a:pt x="143739" y="133453"/>
                  <a:pt x="149517" y="132144"/>
                </a:cubicBezTo>
                <a:close/>
                <a:moveTo>
                  <a:pt x="782472" y="131722"/>
                </a:moveTo>
                <a:cubicBezTo>
                  <a:pt x="787204" y="131727"/>
                  <a:pt x="791942" y="132977"/>
                  <a:pt x="796685" y="135473"/>
                </a:cubicBezTo>
                <a:cubicBezTo>
                  <a:pt x="806171" y="140463"/>
                  <a:pt x="810914" y="148357"/>
                  <a:pt x="810914" y="159155"/>
                </a:cubicBezTo>
                <a:cubicBezTo>
                  <a:pt x="810914" y="169939"/>
                  <a:pt x="805418" y="177590"/>
                  <a:pt x="794426" y="182107"/>
                </a:cubicBezTo>
                <a:cubicBezTo>
                  <a:pt x="783434" y="186624"/>
                  <a:pt x="773733" y="186076"/>
                  <a:pt x="765323" y="180461"/>
                </a:cubicBezTo>
                <a:cubicBezTo>
                  <a:pt x="756912" y="174847"/>
                  <a:pt x="752944" y="167182"/>
                  <a:pt x="753417" y="157467"/>
                </a:cubicBezTo>
                <a:cubicBezTo>
                  <a:pt x="753890" y="147751"/>
                  <a:pt x="758848" y="140409"/>
                  <a:pt x="768291" y="135440"/>
                </a:cubicBezTo>
                <a:cubicBezTo>
                  <a:pt x="773013" y="132956"/>
                  <a:pt x="777740" y="131716"/>
                  <a:pt x="782472" y="131722"/>
                </a:cubicBezTo>
                <a:close/>
                <a:moveTo>
                  <a:pt x="194118" y="122814"/>
                </a:moveTo>
                <a:cubicBezTo>
                  <a:pt x="197640" y="122376"/>
                  <a:pt x="204047" y="124266"/>
                  <a:pt x="213340" y="128482"/>
                </a:cubicBezTo>
                <a:cubicBezTo>
                  <a:pt x="224554" y="133816"/>
                  <a:pt x="228996" y="139592"/>
                  <a:pt x="226666" y="145808"/>
                </a:cubicBezTo>
                <a:cubicBezTo>
                  <a:pt x="224335" y="152025"/>
                  <a:pt x="222260" y="159457"/>
                  <a:pt x="220438" y="168104"/>
                </a:cubicBezTo>
                <a:cubicBezTo>
                  <a:pt x="218617" y="176751"/>
                  <a:pt x="216459" y="186323"/>
                  <a:pt x="213964" y="196820"/>
                </a:cubicBezTo>
                <a:cubicBezTo>
                  <a:pt x="233968" y="194196"/>
                  <a:pt x="250087" y="191288"/>
                  <a:pt x="262319" y="188097"/>
                </a:cubicBezTo>
                <a:cubicBezTo>
                  <a:pt x="274551" y="184907"/>
                  <a:pt x="285073" y="185993"/>
                  <a:pt x="293885" y="191356"/>
                </a:cubicBezTo>
                <a:cubicBezTo>
                  <a:pt x="302697" y="196720"/>
                  <a:pt x="305590" y="201237"/>
                  <a:pt x="302565" y="204908"/>
                </a:cubicBezTo>
                <a:cubicBezTo>
                  <a:pt x="299539" y="208579"/>
                  <a:pt x="292218" y="210647"/>
                  <a:pt x="280603" y="211114"/>
                </a:cubicBezTo>
                <a:cubicBezTo>
                  <a:pt x="268987" y="211580"/>
                  <a:pt x="245555" y="213949"/>
                  <a:pt x="210307" y="218223"/>
                </a:cubicBezTo>
                <a:cubicBezTo>
                  <a:pt x="201631" y="245971"/>
                  <a:pt x="189826" y="266847"/>
                  <a:pt x="174890" y="280850"/>
                </a:cubicBezTo>
                <a:cubicBezTo>
                  <a:pt x="159955" y="294853"/>
                  <a:pt x="142686" y="304171"/>
                  <a:pt x="123083" y="308803"/>
                </a:cubicBezTo>
                <a:cubicBezTo>
                  <a:pt x="103480" y="313435"/>
                  <a:pt x="101469" y="310509"/>
                  <a:pt x="117049" y="300026"/>
                </a:cubicBezTo>
                <a:cubicBezTo>
                  <a:pt x="132630" y="289544"/>
                  <a:pt x="146382" y="277462"/>
                  <a:pt x="158306" y="263782"/>
                </a:cubicBezTo>
                <a:cubicBezTo>
                  <a:pt x="170230" y="250101"/>
                  <a:pt x="178830" y="235933"/>
                  <a:pt x="184107" y="221277"/>
                </a:cubicBezTo>
                <a:cubicBezTo>
                  <a:pt x="171976" y="223055"/>
                  <a:pt x="160736" y="225300"/>
                  <a:pt x="150390" y="228010"/>
                </a:cubicBezTo>
                <a:cubicBezTo>
                  <a:pt x="140044" y="230720"/>
                  <a:pt x="129805" y="228003"/>
                  <a:pt x="119673" y="219857"/>
                </a:cubicBezTo>
                <a:cubicBezTo>
                  <a:pt x="109542" y="211712"/>
                  <a:pt x="112148" y="207640"/>
                  <a:pt x="127492" y="207640"/>
                </a:cubicBezTo>
                <a:cubicBezTo>
                  <a:pt x="139739" y="207640"/>
                  <a:pt x="160088" y="205130"/>
                  <a:pt x="188538" y="200111"/>
                </a:cubicBezTo>
                <a:cubicBezTo>
                  <a:pt x="195479" y="164289"/>
                  <a:pt x="196702" y="141287"/>
                  <a:pt x="192206" y="131106"/>
                </a:cubicBezTo>
                <a:cubicBezTo>
                  <a:pt x="189958" y="126015"/>
                  <a:pt x="190595" y="123251"/>
                  <a:pt x="194118" y="122814"/>
                </a:cubicBezTo>
                <a:close/>
                <a:moveTo>
                  <a:pt x="72458" y="107708"/>
                </a:moveTo>
                <a:cubicBezTo>
                  <a:pt x="76875" y="107805"/>
                  <a:pt x="82242" y="109244"/>
                  <a:pt x="88559" y="112026"/>
                </a:cubicBezTo>
                <a:cubicBezTo>
                  <a:pt x="101078" y="117877"/>
                  <a:pt x="104824" y="123692"/>
                  <a:pt x="99798" y="129471"/>
                </a:cubicBezTo>
                <a:cubicBezTo>
                  <a:pt x="94772" y="135250"/>
                  <a:pt x="91398" y="145683"/>
                  <a:pt x="89677" y="160769"/>
                </a:cubicBezTo>
                <a:cubicBezTo>
                  <a:pt x="87957" y="175855"/>
                  <a:pt x="87096" y="189248"/>
                  <a:pt x="87096" y="200950"/>
                </a:cubicBezTo>
                <a:cubicBezTo>
                  <a:pt x="87096" y="209898"/>
                  <a:pt x="88853" y="212942"/>
                  <a:pt x="92366" y="210081"/>
                </a:cubicBezTo>
                <a:cubicBezTo>
                  <a:pt x="95879" y="207220"/>
                  <a:pt x="104200" y="201595"/>
                  <a:pt x="117329" y="193206"/>
                </a:cubicBezTo>
                <a:cubicBezTo>
                  <a:pt x="130457" y="184817"/>
                  <a:pt x="130514" y="189012"/>
                  <a:pt x="117501" y="205790"/>
                </a:cubicBezTo>
                <a:cubicBezTo>
                  <a:pt x="104487" y="222568"/>
                  <a:pt x="95148" y="234879"/>
                  <a:pt x="89484" y="242723"/>
                </a:cubicBezTo>
                <a:cubicBezTo>
                  <a:pt x="83819" y="250567"/>
                  <a:pt x="77897" y="258626"/>
                  <a:pt x="71716" y="266901"/>
                </a:cubicBezTo>
                <a:cubicBezTo>
                  <a:pt x="65536" y="275175"/>
                  <a:pt x="60000" y="275670"/>
                  <a:pt x="55110" y="268385"/>
                </a:cubicBezTo>
                <a:cubicBezTo>
                  <a:pt x="50220" y="261100"/>
                  <a:pt x="47775" y="254367"/>
                  <a:pt x="47775" y="248187"/>
                </a:cubicBezTo>
                <a:cubicBezTo>
                  <a:pt x="47775" y="242379"/>
                  <a:pt x="50256" y="236546"/>
                  <a:pt x="55218" y="230688"/>
                </a:cubicBezTo>
                <a:cubicBezTo>
                  <a:pt x="60180" y="224830"/>
                  <a:pt x="63105" y="207432"/>
                  <a:pt x="63994" y="178493"/>
                </a:cubicBezTo>
                <a:cubicBezTo>
                  <a:pt x="64883" y="149555"/>
                  <a:pt x="65367" y="135053"/>
                  <a:pt x="65446" y="134989"/>
                </a:cubicBezTo>
                <a:cubicBezTo>
                  <a:pt x="65525" y="134924"/>
                  <a:pt x="60721" y="137046"/>
                  <a:pt x="51034" y="141356"/>
                </a:cubicBezTo>
                <a:cubicBezTo>
                  <a:pt x="41347" y="145665"/>
                  <a:pt x="33862" y="149038"/>
                  <a:pt x="28577" y="151476"/>
                </a:cubicBezTo>
                <a:cubicBezTo>
                  <a:pt x="23293" y="153914"/>
                  <a:pt x="15951" y="151738"/>
                  <a:pt x="6551" y="144948"/>
                </a:cubicBezTo>
                <a:cubicBezTo>
                  <a:pt x="-2849" y="138158"/>
                  <a:pt x="-2132" y="133884"/>
                  <a:pt x="8702" y="132128"/>
                </a:cubicBezTo>
                <a:cubicBezTo>
                  <a:pt x="19536" y="130371"/>
                  <a:pt x="29879" y="127779"/>
                  <a:pt x="39730" y="124352"/>
                </a:cubicBezTo>
                <a:cubicBezTo>
                  <a:pt x="49582" y="120924"/>
                  <a:pt x="57025" y="116622"/>
                  <a:pt x="62058" y="111445"/>
                </a:cubicBezTo>
                <a:cubicBezTo>
                  <a:pt x="64575" y="108857"/>
                  <a:pt x="68042" y="107611"/>
                  <a:pt x="72458" y="107708"/>
                </a:cubicBezTo>
                <a:close/>
                <a:moveTo>
                  <a:pt x="66586" y="24325"/>
                </a:moveTo>
                <a:cubicBezTo>
                  <a:pt x="69899" y="24177"/>
                  <a:pt x="74197" y="24558"/>
                  <a:pt x="79481" y="25469"/>
                </a:cubicBezTo>
                <a:cubicBezTo>
                  <a:pt x="92416" y="27462"/>
                  <a:pt x="101641" y="31248"/>
                  <a:pt x="107154" y="36826"/>
                </a:cubicBezTo>
                <a:cubicBezTo>
                  <a:pt x="112668" y="42405"/>
                  <a:pt x="114586" y="49793"/>
                  <a:pt x="112908" y="58993"/>
                </a:cubicBezTo>
                <a:cubicBezTo>
                  <a:pt x="111231" y="68192"/>
                  <a:pt x="105161" y="70644"/>
                  <a:pt x="94700" y="66349"/>
                </a:cubicBezTo>
                <a:cubicBezTo>
                  <a:pt x="84239" y="62054"/>
                  <a:pt x="73803" y="53256"/>
                  <a:pt x="63392" y="39956"/>
                </a:cubicBezTo>
                <a:cubicBezTo>
                  <a:pt x="55583" y="29981"/>
                  <a:pt x="56648" y="24770"/>
                  <a:pt x="66586" y="24325"/>
                </a:cubicBezTo>
                <a:close/>
                <a:moveTo>
                  <a:pt x="455757" y="20306"/>
                </a:moveTo>
                <a:cubicBezTo>
                  <a:pt x="461249" y="19202"/>
                  <a:pt x="468477" y="22769"/>
                  <a:pt x="477439" y="31008"/>
                </a:cubicBezTo>
                <a:cubicBezTo>
                  <a:pt x="486402" y="39246"/>
                  <a:pt x="489586" y="44896"/>
                  <a:pt x="486990" y="47958"/>
                </a:cubicBezTo>
                <a:cubicBezTo>
                  <a:pt x="484394" y="51019"/>
                  <a:pt x="481738" y="54364"/>
                  <a:pt x="479020" y="57992"/>
                </a:cubicBezTo>
                <a:cubicBezTo>
                  <a:pt x="476303" y="61620"/>
                  <a:pt x="471001" y="69569"/>
                  <a:pt x="463114" y="81837"/>
                </a:cubicBezTo>
                <a:cubicBezTo>
                  <a:pt x="455226" y="94105"/>
                  <a:pt x="449634" y="103092"/>
                  <a:pt x="446336" y="108800"/>
                </a:cubicBezTo>
                <a:cubicBezTo>
                  <a:pt x="458037" y="117547"/>
                  <a:pt x="463214" y="125456"/>
                  <a:pt x="461866" y="132526"/>
                </a:cubicBezTo>
                <a:cubicBezTo>
                  <a:pt x="460518" y="139595"/>
                  <a:pt x="459844" y="153405"/>
                  <a:pt x="459844" y="173954"/>
                </a:cubicBezTo>
                <a:cubicBezTo>
                  <a:pt x="459844" y="191951"/>
                  <a:pt x="459604" y="211425"/>
                  <a:pt x="459123" y="232376"/>
                </a:cubicBezTo>
                <a:cubicBezTo>
                  <a:pt x="458643" y="253328"/>
                  <a:pt x="456851" y="269087"/>
                  <a:pt x="453746" y="279656"/>
                </a:cubicBezTo>
                <a:cubicBezTo>
                  <a:pt x="450641" y="290225"/>
                  <a:pt x="445006" y="289071"/>
                  <a:pt x="436839" y="276193"/>
                </a:cubicBezTo>
                <a:cubicBezTo>
                  <a:pt x="428672" y="263316"/>
                  <a:pt x="426166" y="252213"/>
                  <a:pt x="429321" y="242884"/>
                </a:cubicBezTo>
                <a:cubicBezTo>
                  <a:pt x="432476" y="233556"/>
                  <a:pt x="434724" y="219008"/>
                  <a:pt x="436064" y="199240"/>
                </a:cubicBezTo>
                <a:cubicBezTo>
                  <a:pt x="437405" y="179472"/>
                  <a:pt x="438076" y="163393"/>
                  <a:pt x="438076" y="151003"/>
                </a:cubicBezTo>
                <a:cubicBezTo>
                  <a:pt x="438076" y="138197"/>
                  <a:pt x="436885" y="127879"/>
                  <a:pt x="434505" y="120050"/>
                </a:cubicBezTo>
                <a:cubicBezTo>
                  <a:pt x="428124" y="130920"/>
                  <a:pt x="419928" y="141585"/>
                  <a:pt x="409919" y="152046"/>
                </a:cubicBezTo>
                <a:cubicBezTo>
                  <a:pt x="399909" y="162507"/>
                  <a:pt x="386802" y="172162"/>
                  <a:pt x="370598" y="181010"/>
                </a:cubicBezTo>
                <a:cubicBezTo>
                  <a:pt x="354393" y="189858"/>
                  <a:pt x="352888" y="186868"/>
                  <a:pt x="366081" y="172040"/>
                </a:cubicBezTo>
                <a:cubicBezTo>
                  <a:pt x="379274" y="157212"/>
                  <a:pt x="391509" y="141904"/>
                  <a:pt x="402788" y="126116"/>
                </a:cubicBezTo>
                <a:cubicBezTo>
                  <a:pt x="414066" y="110327"/>
                  <a:pt x="423022" y="96460"/>
                  <a:pt x="429654" y="84515"/>
                </a:cubicBezTo>
                <a:cubicBezTo>
                  <a:pt x="436287" y="72569"/>
                  <a:pt x="441600" y="62004"/>
                  <a:pt x="445593" y="52819"/>
                </a:cubicBezTo>
                <a:cubicBezTo>
                  <a:pt x="449587" y="43634"/>
                  <a:pt x="450906" y="36195"/>
                  <a:pt x="449551" y="30502"/>
                </a:cubicBezTo>
                <a:cubicBezTo>
                  <a:pt x="448196" y="24809"/>
                  <a:pt x="450265" y="21410"/>
                  <a:pt x="455757" y="20306"/>
                </a:cubicBezTo>
                <a:close/>
                <a:moveTo>
                  <a:pt x="178271" y="970"/>
                </a:moveTo>
                <a:cubicBezTo>
                  <a:pt x="179823" y="677"/>
                  <a:pt x="181858" y="766"/>
                  <a:pt x="184376" y="1237"/>
                </a:cubicBezTo>
                <a:cubicBezTo>
                  <a:pt x="194450" y="3123"/>
                  <a:pt x="202574" y="5919"/>
                  <a:pt x="208747" y="9626"/>
                </a:cubicBezTo>
                <a:cubicBezTo>
                  <a:pt x="214921" y="13333"/>
                  <a:pt x="217090" y="17969"/>
                  <a:pt x="215254" y="23533"/>
                </a:cubicBezTo>
                <a:cubicBezTo>
                  <a:pt x="213419" y="29097"/>
                  <a:pt x="211641" y="39615"/>
                  <a:pt x="209920" y="55088"/>
                </a:cubicBezTo>
                <a:cubicBezTo>
                  <a:pt x="214638" y="53296"/>
                  <a:pt x="221360" y="51274"/>
                  <a:pt x="230086" y="49023"/>
                </a:cubicBezTo>
                <a:cubicBezTo>
                  <a:pt x="238812" y="46771"/>
                  <a:pt x="246405" y="48320"/>
                  <a:pt x="252865" y="53669"/>
                </a:cubicBezTo>
                <a:cubicBezTo>
                  <a:pt x="259325" y="59018"/>
                  <a:pt x="258705" y="63739"/>
                  <a:pt x="251004" y="67833"/>
                </a:cubicBezTo>
                <a:cubicBezTo>
                  <a:pt x="243304" y="71927"/>
                  <a:pt x="229078" y="76054"/>
                  <a:pt x="208328" y="80213"/>
                </a:cubicBezTo>
                <a:lnTo>
                  <a:pt x="207209" y="98281"/>
                </a:lnTo>
                <a:cubicBezTo>
                  <a:pt x="236750" y="93047"/>
                  <a:pt x="254564" y="89265"/>
                  <a:pt x="260652" y="86934"/>
                </a:cubicBezTo>
                <a:cubicBezTo>
                  <a:pt x="266739" y="84604"/>
                  <a:pt x="273594" y="85877"/>
                  <a:pt x="281216" y="90753"/>
                </a:cubicBezTo>
                <a:cubicBezTo>
                  <a:pt x="288838" y="95628"/>
                  <a:pt x="296631" y="102791"/>
                  <a:pt x="304597" y="112241"/>
                </a:cubicBezTo>
                <a:cubicBezTo>
                  <a:pt x="312563" y="121692"/>
                  <a:pt x="310932" y="126693"/>
                  <a:pt x="299704" y="127245"/>
                </a:cubicBezTo>
                <a:cubicBezTo>
                  <a:pt x="288475" y="127797"/>
                  <a:pt x="276526" y="131909"/>
                  <a:pt x="263857" y="139581"/>
                </a:cubicBezTo>
                <a:cubicBezTo>
                  <a:pt x="251187" y="147253"/>
                  <a:pt x="246437" y="146726"/>
                  <a:pt x="249606" y="138000"/>
                </a:cubicBezTo>
                <a:cubicBezTo>
                  <a:pt x="252776" y="129274"/>
                  <a:pt x="255249" y="122685"/>
                  <a:pt x="257027" y="118232"/>
                </a:cubicBezTo>
                <a:cubicBezTo>
                  <a:pt x="258806" y="113779"/>
                  <a:pt x="258709" y="111169"/>
                  <a:pt x="256737" y="110402"/>
                </a:cubicBezTo>
                <a:cubicBezTo>
                  <a:pt x="254765" y="109635"/>
                  <a:pt x="248585" y="109922"/>
                  <a:pt x="238195" y="111263"/>
                </a:cubicBezTo>
                <a:cubicBezTo>
                  <a:pt x="227806" y="112603"/>
                  <a:pt x="212576" y="115504"/>
                  <a:pt x="192507" y="119964"/>
                </a:cubicBezTo>
                <a:cubicBezTo>
                  <a:pt x="172438" y="124423"/>
                  <a:pt x="157592" y="128026"/>
                  <a:pt x="147970" y="130773"/>
                </a:cubicBezTo>
                <a:cubicBezTo>
                  <a:pt x="138348" y="133519"/>
                  <a:pt x="128919" y="131045"/>
                  <a:pt x="119684" y="123351"/>
                </a:cubicBezTo>
                <a:cubicBezTo>
                  <a:pt x="110449" y="115658"/>
                  <a:pt x="112607" y="111811"/>
                  <a:pt x="126159" y="111811"/>
                </a:cubicBezTo>
                <a:cubicBezTo>
                  <a:pt x="136670" y="111811"/>
                  <a:pt x="155986" y="108914"/>
                  <a:pt x="184107" y="103121"/>
                </a:cubicBezTo>
                <a:lnTo>
                  <a:pt x="184107" y="82256"/>
                </a:lnTo>
                <a:cubicBezTo>
                  <a:pt x="178156" y="83145"/>
                  <a:pt x="171882" y="83590"/>
                  <a:pt x="165286" y="83590"/>
                </a:cubicBezTo>
                <a:cubicBezTo>
                  <a:pt x="158087" y="83590"/>
                  <a:pt x="152000" y="81392"/>
                  <a:pt x="147024" y="76997"/>
                </a:cubicBezTo>
                <a:cubicBezTo>
                  <a:pt x="142048" y="72601"/>
                  <a:pt x="144374" y="69221"/>
                  <a:pt x="154004" y="66855"/>
                </a:cubicBezTo>
                <a:cubicBezTo>
                  <a:pt x="163633" y="64488"/>
                  <a:pt x="173696" y="62180"/>
                  <a:pt x="184193" y="59928"/>
                </a:cubicBezTo>
                <a:cubicBezTo>
                  <a:pt x="185040" y="39608"/>
                  <a:pt x="182763" y="24275"/>
                  <a:pt x="177364" y="13928"/>
                </a:cubicBezTo>
                <a:cubicBezTo>
                  <a:pt x="173315" y="6169"/>
                  <a:pt x="173617" y="1849"/>
                  <a:pt x="178271" y="970"/>
                </a:cubicBezTo>
                <a:close/>
                <a:moveTo>
                  <a:pt x="544487" y="84"/>
                </a:moveTo>
                <a:cubicBezTo>
                  <a:pt x="547266" y="-377"/>
                  <a:pt x="551772" y="1076"/>
                  <a:pt x="558006" y="4442"/>
                </a:cubicBezTo>
                <a:cubicBezTo>
                  <a:pt x="570475" y="11175"/>
                  <a:pt x="577477" y="16646"/>
                  <a:pt x="579011" y="20855"/>
                </a:cubicBezTo>
                <a:cubicBezTo>
                  <a:pt x="580546" y="25064"/>
                  <a:pt x="579793" y="28272"/>
                  <a:pt x="576753" y="30481"/>
                </a:cubicBezTo>
                <a:cubicBezTo>
                  <a:pt x="573712" y="32689"/>
                  <a:pt x="568604" y="40748"/>
                  <a:pt x="561426" y="54658"/>
                </a:cubicBezTo>
                <a:cubicBezTo>
                  <a:pt x="554249" y="68568"/>
                  <a:pt x="546029" y="82521"/>
                  <a:pt x="536765" y="96517"/>
                </a:cubicBezTo>
                <a:cubicBezTo>
                  <a:pt x="539303" y="95901"/>
                  <a:pt x="548155" y="93857"/>
                  <a:pt x="563319" y="90387"/>
                </a:cubicBezTo>
                <a:cubicBezTo>
                  <a:pt x="578484" y="86917"/>
                  <a:pt x="593785" y="82417"/>
                  <a:pt x="609222" y="76889"/>
                </a:cubicBezTo>
                <a:cubicBezTo>
                  <a:pt x="624660" y="71361"/>
                  <a:pt x="637817" y="70432"/>
                  <a:pt x="648694" y="74104"/>
                </a:cubicBezTo>
                <a:cubicBezTo>
                  <a:pt x="659571" y="77775"/>
                  <a:pt x="663368" y="82231"/>
                  <a:pt x="660084" y="87472"/>
                </a:cubicBezTo>
                <a:cubicBezTo>
                  <a:pt x="656800" y="92714"/>
                  <a:pt x="642972" y="98095"/>
                  <a:pt x="618601" y="103616"/>
                </a:cubicBezTo>
                <a:cubicBezTo>
                  <a:pt x="594230" y="109137"/>
                  <a:pt x="575053" y="112428"/>
                  <a:pt x="561072" y="113489"/>
                </a:cubicBezTo>
                <a:cubicBezTo>
                  <a:pt x="572773" y="118164"/>
                  <a:pt x="577929" y="123047"/>
                  <a:pt x="576538" y="128138"/>
                </a:cubicBezTo>
                <a:cubicBezTo>
                  <a:pt x="575146" y="133228"/>
                  <a:pt x="574042" y="140821"/>
                  <a:pt x="573225" y="150917"/>
                </a:cubicBezTo>
                <a:cubicBezTo>
                  <a:pt x="583808" y="149296"/>
                  <a:pt x="594617" y="146644"/>
                  <a:pt x="605652" y="142958"/>
                </a:cubicBezTo>
                <a:cubicBezTo>
                  <a:pt x="616686" y="139273"/>
                  <a:pt x="627087" y="140707"/>
                  <a:pt x="636852" y="147260"/>
                </a:cubicBezTo>
                <a:cubicBezTo>
                  <a:pt x="646618" y="153814"/>
                  <a:pt x="641431" y="159464"/>
                  <a:pt x="621290" y="164210"/>
                </a:cubicBezTo>
                <a:cubicBezTo>
                  <a:pt x="601149" y="168957"/>
                  <a:pt x="585127" y="170878"/>
                  <a:pt x="573225" y="169975"/>
                </a:cubicBezTo>
                <a:lnTo>
                  <a:pt x="573225" y="211662"/>
                </a:lnTo>
                <a:cubicBezTo>
                  <a:pt x="585644" y="209138"/>
                  <a:pt x="597836" y="206034"/>
                  <a:pt x="609803" y="202348"/>
                </a:cubicBezTo>
                <a:cubicBezTo>
                  <a:pt x="621770" y="198663"/>
                  <a:pt x="633285" y="200588"/>
                  <a:pt x="644349" y="208124"/>
                </a:cubicBezTo>
                <a:cubicBezTo>
                  <a:pt x="655412" y="215659"/>
                  <a:pt x="650372" y="221535"/>
                  <a:pt x="629227" y="225751"/>
                </a:cubicBezTo>
                <a:cubicBezTo>
                  <a:pt x="608082" y="229967"/>
                  <a:pt x="589415" y="231172"/>
                  <a:pt x="573225" y="229365"/>
                </a:cubicBezTo>
                <a:cubicBezTo>
                  <a:pt x="573225" y="270206"/>
                  <a:pt x="570619" y="297065"/>
                  <a:pt x="565406" y="309943"/>
                </a:cubicBezTo>
                <a:cubicBezTo>
                  <a:pt x="560193" y="322820"/>
                  <a:pt x="554317" y="323727"/>
                  <a:pt x="547778" y="312664"/>
                </a:cubicBezTo>
                <a:cubicBezTo>
                  <a:pt x="541239" y="301600"/>
                  <a:pt x="539318" y="290748"/>
                  <a:pt x="542013" y="280108"/>
                </a:cubicBezTo>
                <a:cubicBezTo>
                  <a:pt x="544709" y="269467"/>
                  <a:pt x="546509" y="256762"/>
                  <a:pt x="547412" y="241992"/>
                </a:cubicBezTo>
                <a:cubicBezTo>
                  <a:pt x="548316" y="227221"/>
                  <a:pt x="548990" y="204700"/>
                  <a:pt x="549434" y="174428"/>
                </a:cubicBezTo>
                <a:cubicBezTo>
                  <a:pt x="549879" y="144156"/>
                  <a:pt x="548373" y="124674"/>
                  <a:pt x="544917" y="115984"/>
                </a:cubicBezTo>
                <a:cubicBezTo>
                  <a:pt x="536543" y="117791"/>
                  <a:pt x="530685" y="115991"/>
                  <a:pt x="527343" y="110585"/>
                </a:cubicBezTo>
                <a:cubicBezTo>
                  <a:pt x="507540" y="137831"/>
                  <a:pt x="490636" y="155219"/>
                  <a:pt x="476633" y="162748"/>
                </a:cubicBezTo>
                <a:cubicBezTo>
                  <a:pt x="462630" y="170276"/>
                  <a:pt x="461084" y="166878"/>
                  <a:pt x="471997" y="152552"/>
                </a:cubicBezTo>
                <a:cubicBezTo>
                  <a:pt x="482910" y="138226"/>
                  <a:pt x="495752" y="117866"/>
                  <a:pt x="510522" y="91473"/>
                </a:cubicBezTo>
                <a:cubicBezTo>
                  <a:pt x="525293" y="65080"/>
                  <a:pt x="534460" y="46581"/>
                  <a:pt x="538023" y="35977"/>
                </a:cubicBezTo>
                <a:cubicBezTo>
                  <a:pt x="541587" y="25372"/>
                  <a:pt x="542691" y="15782"/>
                  <a:pt x="541336" y="7207"/>
                </a:cubicBezTo>
                <a:cubicBezTo>
                  <a:pt x="540658" y="2919"/>
                  <a:pt x="541709" y="545"/>
                  <a:pt x="544487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204212" y="4939818"/>
            <a:ext cx="9912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156200" y="4967758"/>
            <a:ext cx="1049078" cy="25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179310" y="4942358"/>
            <a:ext cx="980498" cy="25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118600" y="4967758"/>
            <a:ext cx="1146810" cy="25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109176" y="4511775"/>
            <a:ext cx="126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四十五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044656" y="4534635"/>
            <a:ext cx="126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二十四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59511" y="4525110"/>
            <a:ext cx="126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六十三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033091" y="4527650"/>
            <a:ext cx="126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五十二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15D37BF-47C8-49A0-A099-70D4BC3042EE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7" grpId="0"/>
      <p:bldP spid="30" grpId="0"/>
      <p:bldP spid="23" grpId="0"/>
      <p:bldP spid="24" grpId="0"/>
      <p:bldP spid="25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01FB8539-A87A-4AC3-A604-DC98F6F6383B}"/>
              </a:ext>
            </a:extLst>
          </p:cNvPr>
          <p:cNvSpPr txBox="1"/>
          <p:nvPr/>
        </p:nvSpPr>
        <p:spPr>
          <a:xfrm>
            <a:off x="2707357" y="1621181"/>
            <a:ext cx="2621084" cy="324017"/>
          </a:xfrm>
          <a:custGeom>
            <a:avLst/>
            <a:gdLst/>
            <a:ahLst/>
            <a:cxnLst/>
            <a:rect l="l" t="t" r="r" b="b"/>
            <a:pathLst>
              <a:path w="2621084" h="324017">
                <a:moveTo>
                  <a:pt x="1128577" y="225337"/>
                </a:moveTo>
                <a:cubicBezTo>
                  <a:pt x="1132560" y="224694"/>
                  <a:pt x="1136962" y="224992"/>
                  <a:pt x="1141784" y="226232"/>
                </a:cubicBezTo>
                <a:cubicBezTo>
                  <a:pt x="1151428" y="228713"/>
                  <a:pt x="1157727" y="233930"/>
                  <a:pt x="1160681" y="241881"/>
                </a:cubicBezTo>
                <a:cubicBezTo>
                  <a:pt x="1163635" y="249833"/>
                  <a:pt x="1163219" y="259781"/>
                  <a:pt x="1159433" y="271727"/>
                </a:cubicBezTo>
                <a:cubicBezTo>
                  <a:pt x="1155647" y="283672"/>
                  <a:pt x="1148771" y="295098"/>
                  <a:pt x="1138805" y="306003"/>
                </a:cubicBezTo>
                <a:cubicBezTo>
                  <a:pt x="1128838" y="316909"/>
                  <a:pt x="1119230" y="322846"/>
                  <a:pt x="1109981" y="323814"/>
                </a:cubicBezTo>
                <a:cubicBezTo>
                  <a:pt x="1100732" y="324782"/>
                  <a:pt x="1098925" y="322297"/>
                  <a:pt x="1104560" y="316361"/>
                </a:cubicBezTo>
                <a:cubicBezTo>
                  <a:pt x="1110196" y="310424"/>
                  <a:pt x="1115391" y="304433"/>
                  <a:pt x="1120145" y="298389"/>
                </a:cubicBezTo>
                <a:cubicBezTo>
                  <a:pt x="1124898" y="292344"/>
                  <a:pt x="1129032" y="285106"/>
                  <a:pt x="1132545" y="276674"/>
                </a:cubicBezTo>
                <a:cubicBezTo>
                  <a:pt x="1126221" y="276674"/>
                  <a:pt x="1120905" y="275057"/>
                  <a:pt x="1116595" y="271823"/>
                </a:cubicBezTo>
                <a:cubicBezTo>
                  <a:pt x="1112286" y="268590"/>
                  <a:pt x="1109368" y="264359"/>
                  <a:pt x="1107841" y="259132"/>
                </a:cubicBezTo>
                <a:cubicBezTo>
                  <a:pt x="1106314" y="253905"/>
                  <a:pt x="1106034" y="249023"/>
                  <a:pt x="1107002" y="244484"/>
                </a:cubicBezTo>
                <a:cubicBezTo>
                  <a:pt x="1107970" y="239945"/>
                  <a:pt x="1111598" y="235148"/>
                  <a:pt x="1117886" y="230093"/>
                </a:cubicBezTo>
                <a:cubicBezTo>
                  <a:pt x="1121030" y="227566"/>
                  <a:pt x="1124594" y="225981"/>
                  <a:pt x="1128577" y="225337"/>
                </a:cubicBezTo>
                <a:close/>
                <a:moveTo>
                  <a:pt x="2575468" y="215155"/>
                </a:moveTo>
                <a:cubicBezTo>
                  <a:pt x="2572096" y="215345"/>
                  <a:pt x="2568817" y="216624"/>
                  <a:pt x="2565630" y="218994"/>
                </a:cubicBezTo>
                <a:cubicBezTo>
                  <a:pt x="2559255" y="223734"/>
                  <a:pt x="2556068" y="230050"/>
                  <a:pt x="2556068" y="237945"/>
                </a:cubicBezTo>
                <a:cubicBezTo>
                  <a:pt x="2556068" y="245839"/>
                  <a:pt x="2559617" y="251765"/>
                  <a:pt x="2566716" y="255723"/>
                </a:cubicBezTo>
                <a:cubicBezTo>
                  <a:pt x="2573814" y="259681"/>
                  <a:pt x="2580762" y="259480"/>
                  <a:pt x="2587559" y="255121"/>
                </a:cubicBezTo>
                <a:cubicBezTo>
                  <a:pt x="2594357" y="250747"/>
                  <a:pt x="2597551" y="244437"/>
                  <a:pt x="2597142" y="236192"/>
                </a:cubicBezTo>
                <a:cubicBezTo>
                  <a:pt x="2596734" y="227946"/>
                  <a:pt x="2592973" y="221834"/>
                  <a:pt x="2585860" y="217854"/>
                </a:cubicBezTo>
                <a:cubicBezTo>
                  <a:pt x="2582304" y="215864"/>
                  <a:pt x="2578840" y="214965"/>
                  <a:pt x="2575468" y="215155"/>
                </a:cubicBezTo>
                <a:close/>
                <a:moveTo>
                  <a:pt x="835384" y="199732"/>
                </a:moveTo>
                <a:lnTo>
                  <a:pt x="811314" y="204744"/>
                </a:lnTo>
                <a:cubicBezTo>
                  <a:pt x="805879" y="216947"/>
                  <a:pt x="803316" y="223562"/>
                  <a:pt x="803624" y="224587"/>
                </a:cubicBezTo>
                <a:cubicBezTo>
                  <a:pt x="803933" y="225612"/>
                  <a:pt x="805334" y="226483"/>
                  <a:pt x="807830" y="227200"/>
                </a:cubicBezTo>
                <a:cubicBezTo>
                  <a:pt x="810325" y="227917"/>
                  <a:pt x="814548" y="229509"/>
                  <a:pt x="820499" y="231976"/>
                </a:cubicBezTo>
                <a:cubicBezTo>
                  <a:pt x="825977" y="225322"/>
                  <a:pt x="830939" y="214574"/>
                  <a:pt x="835384" y="199732"/>
                </a:cubicBezTo>
                <a:close/>
                <a:moveTo>
                  <a:pt x="121009" y="199732"/>
                </a:moveTo>
                <a:lnTo>
                  <a:pt x="96939" y="204744"/>
                </a:lnTo>
                <a:cubicBezTo>
                  <a:pt x="91504" y="216947"/>
                  <a:pt x="88941" y="223562"/>
                  <a:pt x="89249" y="224587"/>
                </a:cubicBezTo>
                <a:cubicBezTo>
                  <a:pt x="89558" y="225612"/>
                  <a:pt x="90959" y="226483"/>
                  <a:pt x="93455" y="227200"/>
                </a:cubicBezTo>
                <a:cubicBezTo>
                  <a:pt x="95950" y="227917"/>
                  <a:pt x="100173" y="229509"/>
                  <a:pt x="106124" y="231976"/>
                </a:cubicBezTo>
                <a:cubicBezTo>
                  <a:pt x="111602" y="225322"/>
                  <a:pt x="116564" y="214574"/>
                  <a:pt x="121009" y="199732"/>
                </a:cubicBezTo>
                <a:close/>
                <a:moveTo>
                  <a:pt x="2322672" y="193574"/>
                </a:moveTo>
                <a:cubicBezTo>
                  <a:pt x="2329582" y="194065"/>
                  <a:pt x="2335448" y="195709"/>
                  <a:pt x="2340270" y="198506"/>
                </a:cubicBezTo>
                <a:cubicBezTo>
                  <a:pt x="2349914" y="204098"/>
                  <a:pt x="2353822" y="209300"/>
                  <a:pt x="2351993" y="214111"/>
                </a:cubicBezTo>
                <a:cubicBezTo>
                  <a:pt x="2350165" y="218922"/>
                  <a:pt x="2343701" y="221328"/>
                  <a:pt x="2332602" y="221328"/>
                </a:cubicBezTo>
                <a:cubicBezTo>
                  <a:pt x="2323625" y="220425"/>
                  <a:pt x="2315228" y="219973"/>
                  <a:pt x="2307413" y="219973"/>
                </a:cubicBezTo>
                <a:cubicBezTo>
                  <a:pt x="2299440" y="219973"/>
                  <a:pt x="2287878" y="220417"/>
                  <a:pt x="2272728" y="221307"/>
                </a:cubicBezTo>
                <a:cubicBezTo>
                  <a:pt x="2257577" y="222196"/>
                  <a:pt x="2241886" y="224218"/>
                  <a:pt x="2225652" y="227372"/>
                </a:cubicBezTo>
                <a:cubicBezTo>
                  <a:pt x="2209419" y="230527"/>
                  <a:pt x="2198309" y="232334"/>
                  <a:pt x="2192322" y="232793"/>
                </a:cubicBezTo>
                <a:cubicBezTo>
                  <a:pt x="2186335" y="233252"/>
                  <a:pt x="2179036" y="229409"/>
                  <a:pt x="2170425" y="221263"/>
                </a:cubicBezTo>
                <a:cubicBezTo>
                  <a:pt x="2161813" y="213118"/>
                  <a:pt x="2163832" y="209046"/>
                  <a:pt x="2176480" y="209046"/>
                </a:cubicBezTo>
                <a:cubicBezTo>
                  <a:pt x="2186375" y="209046"/>
                  <a:pt x="2204737" y="207705"/>
                  <a:pt x="2231568" y="205023"/>
                </a:cubicBezTo>
                <a:cubicBezTo>
                  <a:pt x="2258398" y="202342"/>
                  <a:pt x="2280812" y="199187"/>
                  <a:pt x="2298809" y="195559"/>
                </a:cubicBezTo>
                <a:cubicBezTo>
                  <a:pt x="2307807" y="193745"/>
                  <a:pt x="2315762" y="193083"/>
                  <a:pt x="2322672" y="193574"/>
                </a:cubicBezTo>
                <a:close/>
                <a:moveTo>
                  <a:pt x="1608297" y="193574"/>
                </a:moveTo>
                <a:cubicBezTo>
                  <a:pt x="1615207" y="194065"/>
                  <a:pt x="1621073" y="195709"/>
                  <a:pt x="1625895" y="198506"/>
                </a:cubicBezTo>
                <a:cubicBezTo>
                  <a:pt x="1635539" y="204098"/>
                  <a:pt x="1639447" y="209300"/>
                  <a:pt x="1637618" y="214111"/>
                </a:cubicBezTo>
                <a:cubicBezTo>
                  <a:pt x="1635790" y="218922"/>
                  <a:pt x="1629326" y="221328"/>
                  <a:pt x="1618227" y="221328"/>
                </a:cubicBezTo>
                <a:cubicBezTo>
                  <a:pt x="1609250" y="220425"/>
                  <a:pt x="1600854" y="219973"/>
                  <a:pt x="1593038" y="219973"/>
                </a:cubicBezTo>
                <a:cubicBezTo>
                  <a:pt x="1585065" y="219973"/>
                  <a:pt x="1573503" y="220417"/>
                  <a:pt x="1558353" y="221307"/>
                </a:cubicBezTo>
                <a:cubicBezTo>
                  <a:pt x="1543202" y="222196"/>
                  <a:pt x="1527511" y="224218"/>
                  <a:pt x="1511277" y="227372"/>
                </a:cubicBezTo>
                <a:cubicBezTo>
                  <a:pt x="1495044" y="230527"/>
                  <a:pt x="1483934" y="232334"/>
                  <a:pt x="1477947" y="232793"/>
                </a:cubicBezTo>
                <a:cubicBezTo>
                  <a:pt x="1471960" y="233252"/>
                  <a:pt x="1464661" y="229409"/>
                  <a:pt x="1456050" y="221263"/>
                </a:cubicBezTo>
                <a:cubicBezTo>
                  <a:pt x="1447438" y="213118"/>
                  <a:pt x="1449457" y="209046"/>
                  <a:pt x="1462105" y="209046"/>
                </a:cubicBezTo>
                <a:cubicBezTo>
                  <a:pt x="1472000" y="209046"/>
                  <a:pt x="1490362" y="207705"/>
                  <a:pt x="1517193" y="205023"/>
                </a:cubicBezTo>
                <a:cubicBezTo>
                  <a:pt x="1544023" y="202342"/>
                  <a:pt x="1566437" y="199187"/>
                  <a:pt x="1584434" y="195559"/>
                </a:cubicBezTo>
                <a:cubicBezTo>
                  <a:pt x="1593432" y="193745"/>
                  <a:pt x="1601387" y="193083"/>
                  <a:pt x="1608297" y="193574"/>
                </a:cubicBezTo>
                <a:close/>
                <a:moveTo>
                  <a:pt x="2577949" y="192235"/>
                </a:moveTo>
                <a:cubicBezTo>
                  <a:pt x="2583471" y="192357"/>
                  <a:pt x="2589115" y="193630"/>
                  <a:pt x="2594884" y="196053"/>
                </a:cubicBezTo>
                <a:cubicBezTo>
                  <a:pt x="2606420" y="200900"/>
                  <a:pt x="2614082" y="208580"/>
                  <a:pt x="2617867" y="219091"/>
                </a:cubicBezTo>
                <a:cubicBezTo>
                  <a:pt x="2621653" y="229602"/>
                  <a:pt x="2622098" y="239999"/>
                  <a:pt x="2619201" y="250281"/>
                </a:cubicBezTo>
                <a:cubicBezTo>
                  <a:pt x="2616304" y="260563"/>
                  <a:pt x="2610884" y="268432"/>
                  <a:pt x="2602939" y="273888"/>
                </a:cubicBezTo>
                <a:cubicBezTo>
                  <a:pt x="2594995" y="279345"/>
                  <a:pt x="2585555" y="282073"/>
                  <a:pt x="2574621" y="282073"/>
                </a:cubicBezTo>
                <a:cubicBezTo>
                  <a:pt x="2563686" y="282073"/>
                  <a:pt x="2553785" y="277635"/>
                  <a:pt x="2544915" y="268758"/>
                </a:cubicBezTo>
                <a:cubicBezTo>
                  <a:pt x="2536046" y="259882"/>
                  <a:pt x="2531611" y="250338"/>
                  <a:pt x="2531611" y="240128"/>
                </a:cubicBezTo>
                <a:cubicBezTo>
                  <a:pt x="2531611" y="229918"/>
                  <a:pt x="2533999" y="220987"/>
                  <a:pt x="2538774" y="213337"/>
                </a:cubicBezTo>
                <a:cubicBezTo>
                  <a:pt x="2543549" y="205686"/>
                  <a:pt x="2551210" y="199681"/>
                  <a:pt x="2561758" y="195322"/>
                </a:cubicBezTo>
                <a:cubicBezTo>
                  <a:pt x="2567032" y="193142"/>
                  <a:pt x="2572429" y="192113"/>
                  <a:pt x="2577949" y="192235"/>
                </a:cubicBezTo>
                <a:close/>
                <a:moveTo>
                  <a:pt x="2044957" y="117736"/>
                </a:moveTo>
                <a:cubicBezTo>
                  <a:pt x="2061137" y="116652"/>
                  <a:pt x="2074709" y="119025"/>
                  <a:pt x="2085674" y="124854"/>
                </a:cubicBezTo>
                <a:cubicBezTo>
                  <a:pt x="2100294" y="132627"/>
                  <a:pt x="2106733" y="139625"/>
                  <a:pt x="2104990" y="145848"/>
                </a:cubicBezTo>
                <a:cubicBezTo>
                  <a:pt x="2103248" y="152072"/>
                  <a:pt x="2096214" y="154736"/>
                  <a:pt x="2083889" y="153839"/>
                </a:cubicBezTo>
                <a:cubicBezTo>
                  <a:pt x="2071563" y="152943"/>
                  <a:pt x="2054244" y="152495"/>
                  <a:pt x="2031930" y="152495"/>
                </a:cubicBezTo>
                <a:cubicBezTo>
                  <a:pt x="2009646" y="152495"/>
                  <a:pt x="1985705" y="153617"/>
                  <a:pt x="1960108" y="155861"/>
                </a:cubicBezTo>
                <a:cubicBezTo>
                  <a:pt x="1934510" y="158106"/>
                  <a:pt x="1913086" y="160776"/>
                  <a:pt x="1895835" y="163874"/>
                </a:cubicBezTo>
                <a:cubicBezTo>
                  <a:pt x="1878584" y="166971"/>
                  <a:pt x="1863526" y="169897"/>
                  <a:pt x="1850663" y="172650"/>
                </a:cubicBezTo>
                <a:cubicBezTo>
                  <a:pt x="1837800" y="175404"/>
                  <a:pt x="1824413" y="172414"/>
                  <a:pt x="1810503" y="163680"/>
                </a:cubicBezTo>
                <a:cubicBezTo>
                  <a:pt x="1797898" y="149813"/>
                  <a:pt x="1797002" y="143565"/>
                  <a:pt x="1807815" y="144934"/>
                </a:cubicBezTo>
                <a:cubicBezTo>
                  <a:pt x="1818627" y="146304"/>
                  <a:pt x="1837151" y="145873"/>
                  <a:pt x="1863386" y="143644"/>
                </a:cubicBezTo>
                <a:cubicBezTo>
                  <a:pt x="1889622" y="141414"/>
                  <a:pt x="1917628" y="138040"/>
                  <a:pt x="1947406" y="133523"/>
                </a:cubicBezTo>
                <a:cubicBezTo>
                  <a:pt x="1977183" y="129006"/>
                  <a:pt x="2004017" y="124489"/>
                  <a:pt x="2027908" y="119971"/>
                </a:cubicBezTo>
                <a:cubicBezTo>
                  <a:pt x="2033881" y="118842"/>
                  <a:pt x="2039564" y="118097"/>
                  <a:pt x="2044957" y="117736"/>
                </a:cubicBezTo>
                <a:close/>
                <a:moveTo>
                  <a:pt x="616207" y="117736"/>
                </a:moveTo>
                <a:cubicBezTo>
                  <a:pt x="632387" y="116652"/>
                  <a:pt x="645959" y="119025"/>
                  <a:pt x="656924" y="124854"/>
                </a:cubicBezTo>
                <a:cubicBezTo>
                  <a:pt x="671544" y="132627"/>
                  <a:pt x="677983" y="139625"/>
                  <a:pt x="676240" y="145848"/>
                </a:cubicBezTo>
                <a:cubicBezTo>
                  <a:pt x="674498" y="152072"/>
                  <a:pt x="667464" y="154736"/>
                  <a:pt x="655139" y="153839"/>
                </a:cubicBezTo>
                <a:cubicBezTo>
                  <a:pt x="642813" y="152943"/>
                  <a:pt x="625494" y="152495"/>
                  <a:pt x="603181" y="152495"/>
                </a:cubicBezTo>
                <a:cubicBezTo>
                  <a:pt x="580896" y="152495"/>
                  <a:pt x="556955" y="153617"/>
                  <a:pt x="531358" y="155861"/>
                </a:cubicBezTo>
                <a:cubicBezTo>
                  <a:pt x="505760" y="158106"/>
                  <a:pt x="484336" y="160776"/>
                  <a:pt x="467085" y="163874"/>
                </a:cubicBezTo>
                <a:cubicBezTo>
                  <a:pt x="449833" y="166971"/>
                  <a:pt x="434776" y="169897"/>
                  <a:pt x="421913" y="172650"/>
                </a:cubicBezTo>
                <a:cubicBezTo>
                  <a:pt x="409050" y="175404"/>
                  <a:pt x="395663" y="172414"/>
                  <a:pt x="381753" y="163680"/>
                </a:cubicBezTo>
                <a:cubicBezTo>
                  <a:pt x="369148" y="149813"/>
                  <a:pt x="368252" y="143565"/>
                  <a:pt x="379065" y="144934"/>
                </a:cubicBezTo>
                <a:cubicBezTo>
                  <a:pt x="389877" y="146304"/>
                  <a:pt x="408401" y="145873"/>
                  <a:pt x="434636" y="143644"/>
                </a:cubicBezTo>
                <a:cubicBezTo>
                  <a:pt x="460872" y="141414"/>
                  <a:pt x="488878" y="138040"/>
                  <a:pt x="518656" y="133523"/>
                </a:cubicBezTo>
                <a:cubicBezTo>
                  <a:pt x="548433" y="129006"/>
                  <a:pt x="575267" y="124489"/>
                  <a:pt x="599158" y="119971"/>
                </a:cubicBezTo>
                <a:cubicBezTo>
                  <a:pt x="605131" y="118842"/>
                  <a:pt x="610814" y="118097"/>
                  <a:pt x="616207" y="117736"/>
                </a:cubicBezTo>
                <a:close/>
                <a:moveTo>
                  <a:pt x="2262519" y="54181"/>
                </a:moveTo>
                <a:cubicBezTo>
                  <a:pt x="2263845" y="54280"/>
                  <a:pt x="2265448" y="54689"/>
                  <a:pt x="2267329" y="55408"/>
                </a:cubicBezTo>
                <a:cubicBezTo>
                  <a:pt x="2274850" y="58283"/>
                  <a:pt x="2281852" y="61811"/>
                  <a:pt x="2288333" y="65991"/>
                </a:cubicBezTo>
                <a:cubicBezTo>
                  <a:pt x="2294815" y="70171"/>
                  <a:pt x="2296651" y="74861"/>
                  <a:pt x="2293840" y="80059"/>
                </a:cubicBezTo>
                <a:cubicBezTo>
                  <a:pt x="2291029" y="85257"/>
                  <a:pt x="2287036" y="93600"/>
                  <a:pt x="2281859" y="105086"/>
                </a:cubicBezTo>
                <a:cubicBezTo>
                  <a:pt x="2301777" y="103380"/>
                  <a:pt x="2319660" y="99805"/>
                  <a:pt x="2335506" y="94363"/>
                </a:cubicBezTo>
                <a:cubicBezTo>
                  <a:pt x="2351351" y="88921"/>
                  <a:pt x="2363917" y="89362"/>
                  <a:pt x="2373202" y="95686"/>
                </a:cubicBezTo>
                <a:cubicBezTo>
                  <a:pt x="2382488" y="102010"/>
                  <a:pt x="2382111" y="107198"/>
                  <a:pt x="2372073" y="111249"/>
                </a:cubicBezTo>
                <a:cubicBezTo>
                  <a:pt x="2362035" y="115300"/>
                  <a:pt x="2351183" y="118222"/>
                  <a:pt x="2339517" y="120014"/>
                </a:cubicBezTo>
                <a:cubicBezTo>
                  <a:pt x="2327852" y="121807"/>
                  <a:pt x="2316128" y="123395"/>
                  <a:pt x="2304348" y="124779"/>
                </a:cubicBezTo>
                <a:cubicBezTo>
                  <a:pt x="2292567" y="126163"/>
                  <a:pt x="2284089" y="125500"/>
                  <a:pt x="2278912" y="122789"/>
                </a:cubicBezTo>
                <a:cubicBezTo>
                  <a:pt x="2277277" y="128439"/>
                  <a:pt x="2273305" y="140084"/>
                  <a:pt x="2266995" y="157722"/>
                </a:cubicBezTo>
                <a:cubicBezTo>
                  <a:pt x="2323481" y="152459"/>
                  <a:pt x="2355091" y="147996"/>
                  <a:pt x="2361823" y="144332"/>
                </a:cubicBezTo>
                <a:cubicBezTo>
                  <a:pt x="2368556" y="140668"/>
                  <a:pt x="2376744" y="141009"/>
                  <a:pt x="2386388" y="145354"/>
                </a:cubicBezTo>
                <a:cubicBezTo>
                  <a:pt x="2396032" y="149699"/>
                  <a:pt x="2403292" y="154743"/>
                  <a:pt x="2408167" y="160486"/>
                </a:cubicBezTo>
                <a:cubicBezTo>
                  <a:pt x="2413043" y="166229"/>
                  <a:pt x="2413201" y="171797"/>
                  <a:pt x="2408641" y="177189"/>
                </a:cubicBezTo>
                <a:cubicBezTo>
                  <a:pt x="2404080" y="182581"/>
                  <a:pt x="2400675" y="199692"/>
                  <a:pt x="2398423" y="228523"/>
                </a:cubicBezTo>
                <a:cubicBezTo>
                  <a:pt x="2396172" y="257354"/>
                  <a:pt x="2387306" y="278886"/>
                  <a:pt x="2371826" y="293119"/>
                </a:cubicBezTo>
                <a:cubicBezTo>
                  <a:pt x="2356345" y="307351"/>
                  <a:pt x="2346981" y="309671"/>
                  <a:pt x="2343733" y="300077"/>
                </a:cubicBezTo>
                <a:cubicBezTo>
                  <a:pt x="2340485" y="290484"/>
                  <a:pt x="2334283" y="280783"/>
                  <a:pt x="2325127" y="270974"/>
                </a:cubicBezTo>
                <a:cubicBezTo>
                  <a:pt x="2315971" y="261165"/>
                  <a:pt x="2316139" y="257426"/>
                  <a:pt x="2325632" y="259756"/>
                </a:cubicBezTo>
                <a:cubicBezTo>
                  <a:pt x="2335125" y="262087"/>
                  <a:pt x="2342202" y="264112"/>
                  <a:pt x="2346863" y="265833"/>
                </a:cubicBezTo>
                <a:cubicBezTo>
                  <a:pt x="2351523" y="267554"/>
                  <a:pt x="2356227" y="264295"/>
                  <a:pt x="2360974" y="256056"/>
                </a:cubicBezTo>
                <a:cubicBezTo>
                  <a:pt x="2365720" y="247818"/>
                  <a:pt x="2369442" y="231657"/>
                  <a:pt x="2372138" y="207572"/>
                </a:cubicBezTo>
                <a:cubicBezTo>
                  <a:pt x="2374833" y="183488"/>
                  <a:pt x="2373629" y="170535"/>
                  <a:pt x="2368524" y="168714"/>
                </a:cubicBezTo>
                <a:cubicBezTo>
                  <a:pt x="2363419" y="166893"/>
                  <a:pt x="2353739" y="166864"/>
                  <a:pt x="2339485" y="168628"/>
                </a:cubicBezTo>
                <a:cubicBezTo>
                  <a:pt x="2325231" y="170392"/>
                  <a:pt x="2309331" y="172625"/>
                  <a:pt x="2291786" y="175328"/>
                </a:cubicBezTo>
                <a:cubicBezTo>
                  <a:pt x="2274241" y="178031"/>
                  <a:pt x="2261234" y="181201"/>
                  <a:pt x="2252766" y="184836"/>
                </a:cubicBezTo>
                <a:cubicBezTo>
                  <a:pt x="2244298" y="188471"/>
                  <a:pt x="2238677" y="185922"/>
                  <a:pt x="2235902" y="177189"/>
                </a:cubicBezTo>
                <a:cubicBezTo>
                  <a:pt x="2233127" y="168456"/>
                  <a:pt x="2234242" y="161752"/>
                  <a:pt x="2239247" y="157077"/>
                </a:cubicBezTo>
                <a:cubicBezTo>
                  <a:pt x="2244252" y="152402"/>
                  <a:pt x="2248977" y="140722"/>
                  <a:pt x="2253422" y="122036"/>
                </a:cubicBezTo>
                <a:cubicBezTo>
                  <a:pt x="2257868" y="103351"/>
                  <a:pt x="2260090" y="90531"/>
                  <a:pt x="2260090" y="83576"/>
                </a:cubicBezTo>
                <a:cubicBezTo>
                  <a:pt x="2260090" y="75990"/>
                  <a:pt x="2259416" y="68680"/>
                  <a:pt x="2258068" y="61646"/>
                </a:cubicBezTo>
                <a:cubicBezTo>
                  <a:pt x="2257057" y="56371"/>
                  <a:pt x="2258541" y="53882"/>
                  <a:pt x="2262519" y="54181"/>
                </a:cubicBezTo>
                <a:close/>
                <a:moveTo>
                  <a:pt x="1548144" y="54181"/>
                </a:moveTo>
                <a:cubicBezTo>
                  <a:pt x="1549470" y="54280"/>
                  <a:pt x="1551073" y="54689"/>
                  <a:pt x="1552954" y="55408"/>
                </a:cubicBezTo>
                <a:cubicBezTo>
                  <a:pt x="1560475" y="58283"/>
                  <a:pt x="1567477" y="61811"/>
                  <a:pt x="1573959" y="65991"/>
                </a:cubicBezTo>
                <a:cubicBezTo>
                  <a:pt x="1580440" y="70171"/>
                  <a:pt x="1582276" y="74861"/>
                  <a:pt x="1579465" y="80059"/>
                </a:cubicBezTo>
                <a:cubicBezTo>
                  <a:pt x="1576654" y="85257"/>
                  <a:pt x="1572661" y="93600"/>
                  <a:pt x="1567484" y="105086"/>
                </a:cubicBezTo>
                <a:cubicBezTo>
                  <a:pt x="1587402" y="103380"/>
                  <a:pt x="1605285" y="99805"/>
                  <a:pt x="1621131" y="94363"/>
                </a:cubicBezTo>
                <a:cubicBezTo>
                  <a:pt x="1636977" y="88921"/>
                  <a:pt x="1649542" y="89362"/>
                  <a:pt x="1658827" y="95686"/>
                </a:cubicBezTo>
                <a:cubicBezTo>
                  <a:pt x="1668113" y="102010"/>
                  <a:pt x="1667736" y="107198"/>
                  <a:pt x="1657698" y="111249"/>
                </a:cubicBezTo>
                <a:cubicBezTo>
                  <a:pt x="1647660" y="115300"/>
                  <a:pt x="1636808" y="118222"/>
                  <a:pt x="1625142" y="120014"/>
                </a:cubicBezTo>
                <a:cubicBezTo>
                  <a:pt x="1613477" y="121807"/>
                  <a:pt x="1601753" y="123395"/>
                  <a:pt x="1589973" y="124779"/>
                </a:cubicBezTo>
                <a:cubicBezTo>
                  <a:pt x="1578192" y="126163"/>
                  <a:pt x="1569714" y="125500"/>
                  <a:pt x="1564537" y="122789"/>
                </a:cubicBezTo>
                <a:cubicBezTo>
                  <a:pt x="1562902" y="128439"/>
                  <a:pt x="1558930" y="140084"/>
                  <a:pt x="1552620" y="157722"/>
                </a:cubicBezTo>
                <a:cubicBezTo>
                  <a:pt x="1609106" y="152459"/>
                  <a:pt x="1640716" y="147996"/>
                  <a:pt x="1647449" y="144332"/>
                </a:cubicBezTo>
                <a:cubicBezTo>
                  <a:pt x="1654181" y="140668"/>
                  <a:pt x="1662370" y="141009"/>
                  <a:pt x="1672013" y="145354"/>
                </a:cubicBezTo>
                <a:cubicBezTo>
                  <a:pt x="1681657" y="149699"/>
                  <a:pt x="1688917" y="154743"/>
                  <a:pt x="1693792" y="160486"/>
                </a:cubicBezTo>
                <a:cubicBezTo>
                  <a:pt x="1698668" y="166229"/>
                  <a:pt x="1698826" y="171797"/>
                  <a:pt x="1694266" y="177189"/>
                </a:cubicBezTo>
                <a:cubicBezTo>
                  <a:pt x="1689706" y="182581"/>
                  <a:pt x="1686300" y="199692"/>
                  <a:pt x="1684048" y="228523"/>
                </a:cubicBezTo>
                <a:cubicBezTo>
                  <a:pt x="1681797" y="257354"/>
                  <a:pt x="1672931" y="278886"/>
                  <a:pt x="1657451" y="293119"/>
                </a:cubicBezTo>
                <a:cubicBezTo>
                  <a:pt x="1641970" y="307351"/>
                  <a:pt x="1632606" y="309671"/>
                  <a:pt x="1629358" y="300077"/>
                </a:cubicBezTo>
                <a:cubicBezTo>
                  <a:pt x="1626110" y="290484"/>
                  <a:pt x="1619908" y="280783"/>
                  <a:pt x="1610752" y="270974"/>
                </a:cubicBezTo>
                <a:cubicBezTo>
                  <a:pt x="1601596" y="261165"/>
                  <a:pt x="1601764" y="257426"/>
                  <a:pt x="1611257" y="259756"/>
                </a:cubicBezTo>
                <a:cubicBezTo>
                  <a:pt x="1620751" y="262087"/>
                  <a:pt x="1627827" y="264112"/>
                  <a:pt x="1632488" y="265833"/>
                </a:cubicBezTo>
                <a:cubicBezTo>
                  <a:pt x="1637149" y="267554"/>
                  <a:pt x="1641852" y="264295"/>
                  <a:pt x="1646599" y="256056"/>
                </a:cubicBezTo>
                <a:cubicBezTo>
                  <a:pt x="1651346" y="247818"/>
                  <a:pt x="1655067" y="231657"/>
                  <a:pt x="1657763" y="207572"/>
                </a:cubicBezTo>
                <a:cubicBezTo>
                  <a:pt x="1660459" y="183488"/>
                  <a:pt x="1659254" y="170535"/>
                  <a:pt x="1654149" y="168714"/>
                </a:cubicBezTo>
                <a:cubicBezTo>
                  <a:pt x="1649044" y="166893"/>
                  <a:pt x="1639364" y="166864"/>
                  <a:pt x="1625110" y="168628"/>
                </a:cubicBezTo>
                <a:cubicBezTo>
                  <a:pt x="1610856" y="170392"/>
                  <a:pt x="1594956" y="172625"/>
                  <a:pt x="1577411" y="175328"/>
                </a:cubicBezTo>
                <a:cubicBezTo>
                  <a:pt x="1559866" y="178031"/>
                  <a:pt x="1546859" y="181201"/>
                  <a:pt x="1538391" y="184836"/>
                </a:cubicBezTo>
                <a:cubicBezTo>
                  <a:pt x="1529923" y="188471"/>
                  <a:pt x="1524302" y="185922"/>
                  <a:pt x="1521527" y="177189"/>
                </a:cubicBezTo>
                <a:cubicBezTo>
                  <a:pt x="1518752" y="168456"/>
                  <a:pt x="1519867" y="161752"/>
                  <a:pt x="1524872" y="157077"/>
                </a:cubicBezTo>
                <a:cubicBezTo>
                  <a:pt x="1529877" y="152402"/>
                  <a:pt x="1534602" y="140722"/>
                  <a:pt x="1539047" y="122036"/>
                </a:cubicBezTo>
                <a:cubicBezTo>
                  <a:pt x="1543493" y="103351"/>
                  <a:pt x="1545715" y="90531"/>
                  <a:pt x="1545715" y="83576"/>
                </a:cubicBezTo>
                <a:cubicBezTo>
                  <a:pt x="1545715" y="75990"/>
                  <a:pt x="1545042" y="68680"/>
                  <a:pt x="1543694" y="61646"/>
                </a:cubicBezTo>
                <a:cubicBezTo>
                  <a:pt x="1542683" y="56371"/>
                  <a:pt x="1544166" y="53882"/>
                  <a:pt x="1548144" y="54181"/>
                </a:cubicBezTo>
                <a:close/>
                <a:moveTo>
                  <a:pt x="774548" y="49234"/>
                </a:moveTo>
                <a:cubicBezTo>
                  <a:pt x="777023" y="49473"/>
                  <a:pt x="780011" y="50025"/>
                  <a:pt x="783512" y="50891"/>
                </a:cubicBezTo>
                <a:cubicBezTo>
                  <a:pt x="797515" y="54354"/>
                  <a:pt x="803646" y="62704"/>
                  <a:pt x="801904" y="75940"/>
                </a:cubicBezTo>
                <a:cubicBezTo>
                  <a:pt x="800161" y="89176"/>
                  <a:pt x="793167" y="90782"/>
                  <a:pt x="780920" y="80758"/>
                </a:cubicBezTo>
                <a:cubicBezTo>
                  <a:pt x="773463" y="70519"/>
                  <a:pt x="768530" y="62116"/>
                  <a:pt x="766121" y="55548"/>
                </a:cubicBezTo>
                <a:cubicBezTo>
                  <a:pt x="764314" y="50622"/>
                  <a:pt x="767123" y="48518"/>
                  <a:pt x="774548" y="49234"/>
                </a:cubicBezTo>
                <a:close/>
                <a:moveTo>
                  <a:pt x="60173" y="49234"/>
                </a:moveTo>
                <a:cubicBezTo>
                  <a:pt x="62648" y="49473"/>
                  <a:pt x="65636" y="50025"/>
                  <a:pt x="69137" y="50891"/>
                </a:cubicBezTo>
                <a:cubicBezTo>
                  <a:pt x="83140" y="54354"/>
                  <a:pt x="89271" y="62704"/>
                  <a:pt x="87529" y="75940"/>
                </a:cubicBezTo>
                <a:cubicBezTo>
                  <a:pt x="85786" y="89176"/>
                  <a:pt x="78792" y="90782"/>
                  <a:pt x="66545" y="80758"/>
                </a:cubicBezTo>
                <a:cubicBezTo>
                  <a:pt x="59088" y="70519"/>
                  <a:pt x="54155" y="62116"/>
                  <a:pt x="51746" y="55548"/>
                </a:cubicBezTo>
                <a:cubicBezTo>
                  <a:pt x="49939" y="50622"/>
                  <a:pt x="52748" y="48518"/>
                  <a:pt x="60173" y="49234"/>
                </a:cubicBezTo>
                <a:close/>
                <a:moveTo>
                  <a:pt x="861234" y="30345"/>
                </a:moveTo>
                <a:cubicBezTo>
                  <a:pt x="862107" y="30104"/>
                  <a:pt x="862995" y="30187"/>
                  <a:pt x="863896" y="30596"/>
                </a:cubicBezTo>
                <a:cubicBezTo>
                  <a:pt x="867503" y="32231"/>
                  <a:pt x="872640" y="35422"/>
                  <a:pt x="879308" y="40168"/>
                </a:cubicBezTo>
                <a:cubicBezTo>
                  <a:pt x="887038" y="46535"/>
                  <a:pt x="887859" y="51246"/>
                  <a:pt x="881771" y="54300"/>
                </a:cubicBezTo>
                <a:cubicBezTo>
                  <a:pt x="875684" y="57355"/>
                  <a:pt x="864631" y="64134"/>
                  <a:pt x="848613" y="74638"/>
                </a:cubicBezTo>
                <a:cubicBezTo>
                  <a:pt x="832595" y="85143"/>
                  <a:pt x="828662" y="84401"/>
                  <a:pt x="836815" y="72412"/>
                </a:cubicBezTo>
                <a:cubicBezTo>
                  <a:pt x="844967" y="60424"/>
                  <a:pt x="850617" y="50049"/>
                  <a:pt x="853765" y="41287"/>
                </a:cubicBezTo>
                <a:cubicBezTo>
                  <a:pt x="856126" y="34715"/>
                  <a:pt x="858616" y="31068"/>
                  <a:pt x="861234" y="30345"/>
                </a:cubicBezTo>
                <a:close/>
                <a:moveTo>
                  <a:pt x="146859" y="30345"/>
                </a:moveTo>
                <a:cubicBezTo>
                  <a:pt x="147732" y="30104"/>
                  <a:pt x="148620" y="30187"/>
                  <a:pt x="149521" y="30596"/>
                </a:cubicBezTo>
                <a:cubicBezTo>
                  <a:pt x="153128" y="32231"/>
                  <a:pt x="158265" y="35422"/>
                  <a:pt x="164933" y="40168"/>
                </a:cubicBezTo>
                <a:cubicBezTo>
                  <a:pt x="172663" y="46535"/>
                  <a:pt x="173484" y="51246"/>
                  <a:pt x="167396" y="54300"/>
                </a:cubicBezTo>
                <a:cubicBezTo>
                  <a:pt x="161309" y="57355"/>
                  <a:pt x="150256" y="64134"/>
                  <a:pt x="134238" y="74638"/>
                </a:cubicBezTo>
                <a:cubicBezTo>
                  <a:pt x="118220" y="85143"/>
                  <a:pt x="114287" y="84401"/>
                  <a:pt x="122440" y="72412"/>
                </a:cubicBezTo>
                <a:cubicBezTo>
                  <a:pt x="130592" y="60424"/>
                  <a:pt x="136242" y="50049"/>
                  <a:pt x="139390" y="41287"/>
                </a:cubicBezTo>
                <a:cubicBezTo>
                  <a:pt x="141751" y="34715"/>
                  <a:pt x="144240" y="31068"/>
                  <a:pt x="146859" y="30345"/>
                </a:cubicBezTo>
                <a:close/>
                <a:moveTo>
                  <a:pt x="920463" y="22177"/>
                </a:moveTo>
                <a:cubicBezTo>
                  <a:pt x="923844" y="22488"/>
                  <a:pt x="929033" y="24408"/>
                  <a:pt x="936031" y="27940"/>
                </a:cubicBezTo>
                <a:cubicBezTo>
                  <a:pt x="950027" y="35002"/>
                  <a:pt x="954924" y="41652"/>
                  <a:pt x="950723" y="47890"/>
                </a:cubicBezTo>
                <a:cubicBezTo>
                  <a:pt x="946521" y="54128"/>
                  <a:pt x="942409" y="62829"/>
                  <a:pt x="938387" y="73993"/>
                </a:cubicBezTo>
                <a:cubicBezTo>
                  <a:pt x="934364" y="85157"/>
                  <a:pt x="927083" y="98669"/>
                  <a:pt x="916543" y="114529"/>
                </a:cubicBezTo>
                <a:cubicBezTo>
                  <a:pt x="934239" y="111131"/>
                  <a:pt x="950400" y="105782"/>
                  <a:pt x="965027" y="98483"/>
                </a:cubicBezTo>
                <a:cubicBezTo>
                  <a:pt x="979654" y="91183"/>
                  <a:pt x="991427" y="90950"/>
                  <a:pt x="1000347" y="97784"/>
                </a:cubicBezTo>
                <a:cubicBezTo>
                  <a:pt x="1009267" y="104617"/>
                  <a:pt x="1008302" y="110242"/>
                  <a:pt x="997454" y="114658"/>
                </a:cubicBezTo>
                <a:cubicBezTo>
                  <a:pt x="986605" y="119075"/>
                  <a:pt x="968634" y="123162"/>
                  <a:pt x="943538" y="126919"/>
                </a:cubicBezTo>
                <a:cubicBezTo>
                  <a:pt x="957032" y="129486"/>
                  <a:pt x="962170" y="135710"/>
                  <a:pt x="958950" y="145590"/>
                </a:cubicBezTo>
                <a:cubicBezTo>
                  <a:pt x="955731" y="155471"/>
                  <a:pt x="952992" y="166287"/>
                  <a:pt x="950733" y="178039"/>
                </a:cubicBezTo>
                <a:cubicBezTo>
                  <a:pt x="948475" y="189790"/>
                  <a:pt x="944277" y="202815"/>
                  <a:pt x="938139" y="217112"/>
                </a:cubicBezTo>
                <a:cubicBezTo>
                  <a:pt x="945739" y="226103"/>
                  <a:pt x="954584" y="234768"/>
                  <a:pt x="964672" y="243107"/>
                </a:cubicBezTo>
                <a:cubicBezTo>
                  <a:pt x="974760" y="251446"/>
                  <a:pt x="985243" y="257788"/>
                  <a:pt x="996120" y="262133"/>
                </a:cubicBezTo>
                <a:cubicBezTo>
                  <a:pt x="1006997" y="266478"/>
                  <a:pt x="1016924" y="271132"/>
                  <a:pt x="1025901" y="276093"/>
                </a:cubicBezTo>
                <a:cubicBezTo>
                  <a:pt x="1034878" y="281055"/>
                  <a:pt x="1030296" y="284418"/>
                  <a:pt x="1012156" y="286182"/>
                </a:cubicBezTo>
                <a:cubicBezTo>
                  <a:pt x="994016" y="287945"/>
                  <a:pt x="980321" y="288107"/>
                  <a:pt x="971071" y="286666"/>
                </a:cubicBezTo>
                <a:cubicBezTo>
                  <a:pt x="961822" y="285224"/>
                  <a:pt x="955071" y="281198"/>
                  <a:pt x="950820" y="274588"/>
                </a:cubicBezTo>
                <a:cubicBezTo>
                  <a:pt x="946568" y="267977"/>
                  <a:pt x="937250" y="254275"/>
                  <a:pt x="922867" y="233481"/>
                </a:cubicBezTo>
                <a:cubicBezTo>
                  <a:pt x="916715" y="241899"/>
                  <a:pt x="909462" y="248893"/>
                  <a:pt x="901109" y="254465"/>
                </a:cubicBezTo>
                <a:cubicBezTo>
                  <a:pt x="892756" y="260036"/>
                  <a:pt x="882639" y="264230"/>
                  <a:pt x="870758" y="267048"/>
                </a:cubicBezTo>
                <a:cubicBezTo>
                  <a:pt x="867788" y="267753"/>
                  <a:pt x="865494" y="268126"/>
                  <a:pt x="863876" y="268167"/>
                </a:cubicBezTo>
                <a:lnTo>
                  <a:pt x="862159" y="267637"/>
                </a:lnTo>
                <a:lnTo>
                  <a:pt x="861584" y="277674"/>
                </a:lnTo>
                <a:cubicBezTo>
                  <a:pt x="859146" y="287806"/>
                  <a:pt x="854149" y="289086"/>
                  <a:pt x="846591" y="281514"/>
                </a:cubicBezTo>
                <a:cubicBezTo>
                  <a:pt x="839034" y="273942"/>
                  <a:pt x="832158" y="267382"/>
                  <a:pt x="825963" y="261832"/>
                </a:cubicBezTo>
                <a:cubicBezTo>
                  <a:pt x="812899" y="272372"/>
                  <a:pt x="800147" y="279944"/>
                  <a:pt x="787707" y="284547"/>
                </a:cubicBezTo>
                <a:cubicBezTo>
                  <a:pt x="775267" y="289150"/>
                  <a:pt x="762106" y="291914"/>
                  <a:pt x="748225" y="292839"/>
                </a:cubicBezTo>
                <a:cubicBezTo>
                  <a:pt x="734343" y="293764"/>
                  <a:pt x="732751" y="291097"/>
                  <a:pt x="743449" y="284837"/>
                </a:cubicBezTo>
                <a:cubicBezTo>
                  <a:pt x="754147" y="278578"/>
                  <a:pt x="765139" y="272842"/>
                  <a:pt x="776425" y="267629"/>
                </a:cubicBezTo>
                <a:cubicBezTo>
                  <a:pt x="787710" y="262416"/>
                  <a:pt x="797921" y="255802"/>
                  <a:pt x="807055" y="247786"/>
                </a:cubicBezTo>
                <a:cubicBezTo>
                  <a:pt x="797519" y="241462"/>
                  <a:pt x="790410" y="237145"/>
                  <a:pt x="785728" y="234837"/>
                </a:cubicBezTo>
                <a:cubicBezTo>
                  <a:pt x="781046" y="232528"/>
                  <a:pt x="779845" y="229133"/>
                  <a:pt x="782125" y="224651"/>
                </a:cubicBezTo>
                <a:cubicBezTo>
                  <a:pt x="784405" y="220170"/>
                  <a:pt x="786413" y="215011"/>
                  <a:pt x="788148" y="209175"/>
                </a:cubicBezTo>
                <a:cubicBezTo>
                  <a:pt x="768358" y="211813"/>
                  <a:pt x="754814" y="215172"/>
                  <a:pt x="747515" y="219252"/>
                </a:cubicBezTo>
                <a:cubicBezTo>
                  <a:pt x="740216" y="223332"/>
                  <a:pt x="731439" y="220396"/>
                  <a:pt x="721186" y="210444"/>
                </a:cubicBezTo>
                <a:cubicBezTo>
                  <a:pt x="710933" y="200492"/>
                  <a:pt x="712256" y="195975"/>
                  <a:pt x="725155" y="196892"/>
                </a:cubicBezTo>
                <a:cubicBezTo>
                  <a:pt x="738054" y="197810"/>
                  <a:pt x="760550" y="195738"/>
                  <a:pt x="792643" y="190676"/>
                </a:cubicBezTo>
                <a:cubicBezTo>
                  <a:pt x="795052" y="180595"/>
                  <a:pt x="795357" y="171460"/>
                  <a:pt x="793558" y="163272"/>
                </a:cubicBezTo>
                <a:cubicBezTo>
                  <a:pt x="791758" y="155083"/>
                  <a:pt x="797182" y="154044"/>
                  <a:pt x="809830" y="160153"/>
                </a:cubicBezTo>
                <a:cubicBezTo>
                  <a:pt x="822478" y="166262"/>
                  <a:pt x="827770" y="171180"/>
                  <a:pt x="825705" y="174909"/>
                </a:cubicBezTo>
                <a:cubicBezTo>
                  <a:pt x="823640" y="178637"/>
                  <a:pt x="820621" y="182359"/>
                  <a:pt x="816649" y="186073"/>
                </a:cubicBezTo>
                <a:lnTo>
                  <a:pt x="836051" y="183879"/>
                </a:lnTo>
                <a:cubicBezTo>
                  <a:pt x="837414" y="179949"/>
                  <a:pt x="837869" y="175285"/>
                  <a:pt x="837417" y="169886"/>
                </a:cubicBezTo>
                <a:cubicBezTo>
                  <a:pt x="836965" y="164487"/>
                  <a:pt x="840683" y="164014"/>
                  <a:pt x="848570" y="168466"/>
                </a:cubicBezTo>
                <a:cubicBezTo>
                  <a:pt x="856457" y="172919"/>
                  <a:pt x="861659" y="176751"/>
                  <a:pt x="864176" y="179964"/>
                </a:cubicBezTo>
                <a:cubicBezTo>
                  <a:pt x="866693" y="183176"/>
                  <a:pt x="866736" y="187374"/>
                  <a:pt x="864305" y="192558"/>
                </a:cubicBezTo>
                <a:cubicBezTo>
                  <a:pt x="861874" y="197742"/>
                  <a:pt x="858863" y="205055"/>
                  <a:pt x="855271" y="214499"/>
                </a:cubicBezTo>
                <a:cubicBezTo>
                  <a:pt x="851678" y="223942"/>
                  <a:pt x="846907" y="233266"/>
                  <a:pt x="840956" y="242473"/>
                </a:cubicBezTo>
                <a:cubicBezTo>
                  <a:pt x="846562" y="246072"/>
                  <a:pt x="852012" y="250306"/>
                  <a:pt x="857303" y="255175"/>
                </a:cubicBezTo>
                <a:lnTo>
                  <a:pt x="862317" y="264405"/>
                </a:lnTo>
                <a:lnTo>
                  <a:pt x="867575" y="259584"/>
                </a:lnTo>
                <a:cubicBezTo>
                  <a:pt x="877333" y="251790"/>
                  <a:pt x="885736" y="244369"/>
                  <a:pt x="892785" y="237321"/>
                </a:cubicBezTo>
                <a:cubicBezTo>
                  <a:pt x="899833" y="230273"/>
                  <a:pt x="905895" y="223214"/>
                  <a:pt x="910972" y="216144"/>
                </a:cubicBezTo>
                <a:cubicBezTo>
                  <a:pt x="904934" y="206436"/>
                  <a:pt x="899098" y="197900"/>
                  <a:pt x="893462" y="190536"/>
                </a:cubicBezTo>
                <a:cubicBezTo>
                  <a:pt x="887826" y="183172"/>
                  <a:pt x="882815" y="176432"/>
                  <a:pt x="878427" y="170316"/>
                </a:cubicBezTo>
                <a:cubicBezTo>
                  <a:pt x="874038" y="164200"/>
                  <a:pt x="875358" y="160572"/>
                  <a:pt x="882384" y="159432"/>
                </a:cubicBezTo>
                <a:cubicBezTo>
                  <a:pt x="889411" y="158292"/>
                  <a:pt x="894695" y="159945"/>
                  <a:pt x="898238" y="164390"/>
                </a:cubicBezTo>
                <a:cubicBezTo>
                  <a:pt x="901780" y="168836"/>
                  <a:pt x="909444" y="180114"/>
                  <a:pt x="921232" y="198226"/>
                </a:cubicBezTo>
                <a:cubicBezTo>
                  <a:pt x="925204" y="188933"/>
                  <a:pt x="927864" y="177838"/>
                  <a:pt x="929212" y="164939"/>
                </a:cubicBezTo>
                <a:cubicBezTo>
                  <a:pt x="930560" y="152040"/>
                  <a:pt x="930883" y="140241"/>
                  <a:pt x="930180" y="129544"/>
                </a:cubicBezTo>
                <a:cubicBezTo>
                  <a:pt x="925548" y="130447"/>
                  <a:pt x="919289" y="130447"/>
                  <a:pt x="911402" y="129544"/>
                </a:cubicBezTo>
                <a:cubicBezTo>
                  <a:pt x="901292" y="141489"/>
                  <a:pt x="890594" y="150326"/>
                  <a:pt x="879308" y="156055"/>
                </a:cubicBezTo>
                <a:cubicBezTo>
                  <a:pt x="868023" y="161784"/>
                  <a:pt x="868033" y="156847"/>
                  <a:pt x="879341" y="141245"/>
                </a:cubicBezTo>
                <a:cubicBezTo>
                  <a:pt x="890648" y="125643"/>
                  <a:pt x="900098" y="106517"/>
                  <a:pt x="907691" y="83866"/>
                </a:cubicBezTo>
                <a:cubicBezTo>
                  <a:pt x="915284" y="61216"/>
                  <a:pt x="918644" y="47378"/>
                  <a:pt x="917769" y="42351"/>
                </a:cubicBezTo>
                <a:cubicBezTo>
                  <a:pt x="916894" y="37325"/>
                  <a:pt x="916220" y="31901"/>
                  <a:pt x="915747" y="26079"/>
                </a:cubicBezTo>
                <a:cubicBezTo>
                  <a:pt x="915510" y="23168"/>
                  <a:pt x="917082" y="21867"/>
                  <a:pt x="920463" y="22177"/>
                </a:cubicBezTo>
                <a:close/>
                <a:moveTo>
                  <a:pt x="206088" y="22177"/>
                </a:moveTo>
                <a:cubicBezTo>
                  <a:pt x="209469" y="22488"/>
                  <a:pt x="214658" y="24408"/>
                  <a:pt x="221656" y="27940"/>
                </a:cubicBezTo>
                <a:cubicBezTo>
                  <a:pt x="235652" y="35002"/>
                  <a:pt x="240549" y="41652"/>
                  <a:pt x="236348" y="47890"/>
                </a:cubicBezTo>
                <a:cubicBezTo>
                  <a:pt x="232146" y="54128"/>
                  <a:pt x="228034" y="62829"/>
                  <a:pt x="224011" y="73993"/>
                </a:cubicBezTo>
                <a:cubicBezTo>
                  <a:pt x="219989" y="85157"/>
                  <a:pt x="212708" y="98669"/>
                  <a:pt x="202168" y="114529"/>
                </a:cubicBezTo>
                <a:cubicBezTo>
                  <a:pt x="219864" y="111131"/>
                  <a:pt x="236025" y="105782"/>
                  <a:pt x="250652" y="98483"/>
                </a:cubicBezTo>
                <a:cubicBezTo>
                  <a:pt x="265279" y="91183"/>
                  <a:pt x="277052" y="90950"/>
                  <a:pt x="285972" y="97784"/>
                </a:cubicBezTo>
                <a:cubicBezTo>
                  <a:pt x="294892" y="104617"/>
                  <a:pt x="293927" y="110242"/>
                  <a:pt x="283079" y="114658"/>
                </a:cubicBezTo>
                <a:cubicBezTo>
                  <a:pt x="272230" y="119075"/>
                  <a:pt x="254259" y="123162"/>
                  <a:pt x="229163" y="126919"/>
                </a:cubicBezTo>
                <a:cubicBezTo>
                  <a:pt x="242657" y="129486"/>
                  <a:pt x="247795" y="135710"/>
                  <a:pt x="244575" y="145590"/>
                </a:cubicBezTo>
                <a:cubicBezTo>
                  <a:pt x="241356" y="155471"/>
                  <a:pt x="238617" y="166287"/>
                  <a:pt x="236358" y="178039"/>
                </a:cubicBezTo>
                <a:cubicBezTo>
                  <a:pt x="234100" y="189790"/>
                  <a:pt x="229902" y="202815"/>
                  <a:pt x="223764" y="217112"/>
                </a:cubicBezTo>
                <a:cubicBezTo>
                  <a:pt x="231364" y="226103"/>
                  <a:pt x="240209" y="234768"/>
                  <a:pt x="250297" y="243107"/>
                </a:cubicBezTo>
                <a:cubicBezTo>
                  <a:pt x="260385" y="251446"/>
                  <a:pt x="270868" y="257788"/>
                  <a:pt x="281745" y="262133"/>
                </a:cubicBezTo>
                <a:cubicBezTo>
                  <a:pt x="292622" y="266478"/>
                  <a:pt x="302549" y="271132"/>
                  <a:pt x="311526" y="276093"/>
                </a:cubicBezTo>
                <a:cubicBezTo>
                  <a:pt x="320503" y="281055"/>
                  <a:pt x="315921" y="284418"/>
                  <a:pt x="297781" y="286182"/>
                </a:cubicBezTo>
                <a:cubicBezTo>
                  <a:pt x="279641" y="287945"/>
                  <a:pt x="265946" y="288107"/>
                  <a:pt x="256696" y="286666"/>
                </a:cubicBezTo>
                <a:cubicBezTo>
                  <a:pt x="247447" y="285224"/>
                  <a:pt x="240696" y="281198"/>
                  <a:pt x="236444" y="274588"/>
                </a:cubicBezTo>
                <a:cubicBezTo>
                  <a:pt x="232193" y="267977"/>
                  <a:pt x="222875" y="254275"/>
                  <a:pt x="208492" y="233481"/>
                </a:cubicBezTo>
                <a:cubicBezTo>
                  <a:pt x="202340" y="241899"/>
                  <a:pt x="195087" y="248893"/>
                  <a:pt x="186734" y="254465"/>
                </a:cubicBezTo>
                <a:cubicBezTo>
                  <a:pt x="178381" y="260036"/>
                  <a:pt x="168264" y="264230"/>
                  <a:pt x="156383" y="267048"/>
                </a:cubicBezTo>
                <a:cubicBezTo>
                  <a:pt x="153413" y="267753"/>
                  <a:pt x="151119" y="268126"/>
                  <a:pt x="149501" y="268167"/>
                </a:cubicBezTo>
                <a:lnTo>
                  <a:pt x="147784" y="267637"/>
                </a:lnTo>
                <a:lnTo>
                  <a:pt x="147209" y="277674"/>
                </a:lnTo>
                <a:cubicBezTo>
                  <a:pt x="144771" y="287806"/>
                  <a:pt x="139773" y="289086"/>
                  <a:pt x="132216" y="281514"/>
                </a:cubicBezTo>
                <a:cubicBezTo>
                  <a:pt x="124659" y="273942"/>
                  <a:pt x="117783" y="267382"/>
                  <a:pt x="111588" y="261832"/>
                </a:cubicBezTo>
                <a:cubicBezTo>
                  <a:pt x="98524" y="272372"/>
                  <a:pt x="85772" y="279944"/>
                  <a:pt x="73332" y="284547"/>
                </a:cubicBezTo>
                <a:cubicBezTo>
                  <a:pt x="60892" y="289150"/>
                  <a:pt x="47731" y="291914"/>
                  <a:pt x="33850" y="292839"/>
                </a:cubicBezTo>
                <a:cubicBezTo>
                  <a:pt x="19968" y="293764"/>
                  <a:pt x="18376" y="291097"/>
                  <a:pt x="29074" y="284837"/>
                </a:cubicBezTo>
                <a:cubicBezTo>
                  <a:pt x="39772" y="278578"/>
                  <a:pt x="50764" y="272842"/>
                  <a:pt x="62050" y="267629"/>
                </a:cubicBezTo>
                <a:cubicBezTo>
                  <a:pt x="73335" y="262416"/>
                  <a:pt x="83546" y="255802"/>
                  <a:pt x="92680" y="247786"/>
                </a:cubicBezTo>
                <a:cubicBezTo>
                  <a:pt x="83144" y="241462"/>
                  <a:pt x="76035" y="237145"/>
                  <a:pt x="71353" y="234837"/>
                </a:cubicBezTo>
                <a:cubicBezTo>
                  <a:pt x="66671" y="232528"/>
                  <a:pt x="65470" y="229133"/>
                  <a:pt x="67750" y="224651"/>
                </a:cubicBezTo>
                <a:cubicBezTo>
                  <a:pt x="70030" y="220170"/>
                  <a:pt x="72038" y="215011"/>
                  <a:pt x="73773" y="209175"/>
                </a:cubicBezTo>
                <a:cubicBezTo>
                  <a:pt x="53983" y="211813"/>
                  <a:pt x="40439" y="215172"/>
                  <a:pt x="33140" y="219252"/>
                </a:cubicBezTo>
                <a:cubicBezTo>
                  <a:pt x="25841" y="223332"/>
                  <a:pt x="17064" y="220396"/>
                  <a:pt x="6811" y="210444"/>
                </a:cubicBezTo>
                <a:cubicBezTo>
                  <a:pt x="-3442" y="200492"/>
                  <a:pt x="-2119" y="195975"/>
                  <a:pt x="10780" y="196892"/>
                </a:cubicBezTo>
                <a:cubicBezTo>
                  <a:pt x="23679" y="197810"/>
                  <a:pt x="46175" y="195738"/>
                  <a:pt x="78268" y="190676"/>
                </a:cubicBezTo>
                <a:cubicBezTo>
                  <a:pt x="80677" y="180595"/>
                  <a:pt x="80982" y="171460"/>
                  <a:pt x="79183" y="163272"/>
                </a:cubicBezTo>
                <a:cubicBezTo>
                  <a:pt x="77383" y="155083"/>
                  <a:pt x="82807" y="154044"/>
                  <a:pt x="95455" y="160153"/>
                </a:cubicBezTo>
                <a:cubicBezTo>
                  <a:pt x="108103" y="166262"/>
                  <a:pt x="113395" y="171180"/>
                  <a:pt x="111330" y="174909"/>
                </a:cubicBezTo>
                <a:cubicBezTo>
                  <a:pt x="109265" y="178637"/>
                  <a:pt x="106246" y="182359"/>
                  <a:pt x="102274" y="186073"/>
                </a:cubicBezTo>
                <a:lnTo>
                  <a:pt x="121676" y="183879"/>
                </a:lnTo>
                <a:cubicBezTo>
                  <a:pt x="123039" y="179949"/>
                  <a:pt x="123494" y="175285"/>
                  <a:pt x="123042" y="169886"/>
                </a:cubicBezTo>
                <a:cubicBezTo>
                  <a:pt x="122590" y="164487"/>
                  <a:pt x="126308" y="164014"/>
                  <a:pt x="134195" y="168466"/>
                </a:cubicBezTo>
                <a:cubicBezTo>
                  <a:pt x="142082" y="172919"/>
                  <a:pt x="147284" y="176751"/>
                  <a:pt x="149801" y="179964"/>
                </a:cubicBezTo>
                <a:cubicBezTo>
                  <a:pt x="152318" y="183176"/>
                  <a:pt x="152361" y="187374"/>
                  <a:pt x="149930" y="192558"/>
                </a:cubicBezTo>
                <a:cubicBezTo>
                  <a:pt x="147499" y="197742"/>
                  <a:pt x="144488" y="205055"/>
                  <a:pt x="140896" y="214499"/>
                </a:cubicBezTo>
                <a:cubicBezTo>
                  <a:pt x="137303" y="223942"/>
                  <a:pt x="132532" y="233266"/>
                  <a:pt x="126581" y="242473"/>
                </a:cubicBezTo>
                <a:cubicBezTo>
                  <a:pt x="132188" y="246072"/>
                  <a:pt x="137637" y="250306"/>
                  <a:pt x="142928" y="255175"/>
                </a:cubicBezTo>
                <a:lnTo>
                  <a:pt x="147942" y="264405"/>
                </a:lnTo>
                <a:lnTo>
                  <a:pt x="153200" y="259584"/>
                </a:lnTo>
                <a:cubicBezTo>
                  <a:pt x="162958" y="251790"/>
                  <a:pt x="171361" y="244369"/>
                  <a:pt x="178410" y="237321"/>
                </a:cubicBezTo>
                <a:cubicBezTo>
                  <a:pt x="185458" y="230273"/>
                  <a:pt x="191520" y="223214"/>
                  <a:pt x="196597" y="216144"/>
                </a:cubicBezTo>
                <a:cubicBezTo>
                  <a:pt x="190559" y="206436"/>
                  <a:pt x="184723" y="197900"/>
                  <a:pt x="179087" y="190536"/>
                </a:cubicBezTo>
                <a:cubicBezTo>
                  <a:pt x="173451" y="183172"/>
                  <a:pt x="168440" y="176432"/>
                  <a:pt x="164052" y="170316"/>
                </a:cubicBezTo>
                <a:cubicBezTo>
                  <a:pt x="159663" y="164200"/>
                  <a:pt x="160983" y="160572"/>
                  <a:pt x="168009" y="159432"/>
                </a:cubicBezTo>
                <a:cubicBezTo>
                  <a:pt x="175036" y="158292"/>
                  <a:pt x="180320" y="159945"/>
                  <a:pt x="183862" y="164390"/>
                </a:cubicBezTo>
                <a:cubicBezTo>
                  <a:pt x="187405" y="168836"/>
                  <a:pt x="195069" y="180114"/>
                  <a:pt x="206857" y="198226"/>
                </a:cubicBezTo>
                <a:cubicBezTo>
                  <a:pt x="210829" y="188933"/>
                  <a:pt x="213489" y="177838"/>
                  <a:pt x="214837" y="164939"/>
                </a:cubicBezTo>
                <a:cubicBezTo>
                  <a:pt x="216185" y="152040"/>
                  <a:pt x="216508" y="140241"/>
                  <a:pt x="215805" y="129544"/>
                </a:cubicBezTo>
                <a:cubicBezTo>
                  <a:pt x="211173" y="130447"/>
                  <a:pt x="204914" y="130447"/>
                  <a:pt x="197027" y="129544"/>
                </a:cubicBezTo>
                <a:cubicBezTo>
                  <a:pt x="186917" y="141489"/>
                  <a:pt x="176219" y="150326"/>
                  <a:pt x="164933" y="156055"/>
                </a:cubicBezTo>
                <a:cubicBezTo>
                  <a:pt x="153648" y="161784"/>
                  <a:pt x="153658" y="156847"/>
                  <a:pt x="164966" y="141245"/>
                </a:cubicBezTo>
                <a:cubicBezTo>
                  <a:pt x="176273" y="125643"/>
                  <a:pt x="185723" y="106517"/>
                  <a:pt x="193316" y="83866"/>
                </a:cubicBezTo>
                <a:cubicBezTo>
                  <a:pt x="200909" y="61216"/>
                  <a:pt x="204269" y="47378"/>
                  <a:pt x="203394" y="42351"/>
                </a:cubicBezTo>
                <a:cubicBezTo>
                  <a:pt x="202519" y="37325"/>
                  <a:pt x="201845" y="31901"/>
                  <a:pt x="201372" y="26079"/>
                </a:cubicBezTo>
                <a:cubicBezTo>
                  <a:pt x="201135" y="23168"/>
                  <a:pt x="202707" y="21867"/>
                  <a:pt x="206088" y="22177"/>
                </a:cubicBezTo>
                <a:close/>
                <a:moveTo>
                  <a:pt x="2393511" y="14442"/>
                </a:moveTo>
                <a:cubicBezTo>
                  <a:pt x="2397015" y="14488"/>
                  <a:pt x="2400323" y="15367"/>
                  <a:pt x="2403435" y="17077"/>
                </a:cubicBezTo>
                <a:cubicBezTo>
                  <a:pt x="2409659" y="20497"/>
                  <a:pt x="2417496" y="27072"/>
                  <a:pt x="2426946" y="36802"/>
                </a:cubicBezTo>
                <a:cubicBezTo>
                  <a:pt x="2436396" y="46532"/>
                  <a:pt x="2435059" y="52476"/>
                  <a:pt x="2422934" y="54634"/>
                </a:cubicBezTo>
                <a:cubicBezTo>
                  <a:pt x="2410809" y="56792"/>
                  <a:pt x="2398187" y="61944"/>
                  <a:pt x="2385065" y="70089"/>
                </a:cubicBezTo>
                <a:cubicBezTo>
                  <a:pt x="2371944" y="78234"/>
                  <a:pt x="2367412" y="77481"/>
                  <a:pt x="2371471" y="67830"/>
                </a:cubicBezTo>
                <a:cubicBezTo>
                  <a:pt x="2375529" y="58179"/>
                  <a:pt x="2378677" y="51307"/>
                  <a:pt x="2380914" y="47213"/>
                </a:cubicBezTo>
                <a:cubicBezTo>
                  <a:pt x="2383151" y="43119"/>
                  <a:pt x="2383362" y="40971"/>
                  <a:pt x="2381548" y="40770"/>
                </a:cubicBezTo>
                <a:cubicBezTo>
                  <a:pt x="2379734" y="40570"/>
                  <a:pt x="2364064" y="42269"/>
                  <a:pt x="2334538" y="45868"/>
                </a:cubicBezTo>
                <a:cubicBezTo>
                  <a:pt x="2305011" y="49468"/>
                  <a:pt x="2281479" y="52167"/>
                  <a:pt x="2263941" y="53967"/>
                </a:cubicBezTo>
                <a:cubicBezTo>
                  <a:pt x="2246403" y="55767"/>
                  <a:pt x="2234414" y="56667"/>
                  <a:pt x="2227976" y="56667"/>
                </a:cubicBezTo>
                <a:cubicBezTo>
                  <a:pt x="2222125" y="72527"/>
                  <a:pt x="2214413" y="84365"/>
                  <a:pt x="2204841" y="92180"/>
                </a:cubicBezTo>
                <a:cubicBezTo>
                  <a:pt x="2195269" y="99995"/>
                  <a:pt x="2189038" y="99110"/>
                  <a:pt x="2186149" y="89524"/>
                </a:cubicBezTo>
                <a:cubicBezTo>
                  <a:pt x="2183259" y="79937"/>
                  <a:pt x="2184783" y="71663"/>
                  <a:pt x="2190720" y="64701"/>
                </a:cubicBezTo>
                <a:cubicBezTo>
                  <a:pt x="2196656" y="57738"/>
                  <a:pt x="2201457" y="50827"/>
                  <a:pt x="2205121" y="43965"/>
                </a:cubicBezTo>
                <a:cubicBezTo>
                  <a:pt x="2208785" y="37103"/>
                  <a:pt x="2212664" y="31177"/>
                  <a:pt x="2216758" y="26186"/>
                </a:cubicBezTo>
                <a:cubicBezTo>
                  <a:pt x="2220852" y="21196"/>
                  <a:pt x="2224806" y="25907"/>
                  <a:pt x="2228621" y="40319"/>
                </a:cubicBezTo>
                <a:cubicBezTo>
                  <a:pt x="2231661" y="40319"/>
                  <a:pt x="2242219" y="39437"/>
                  <a:pt x="2260295" y="37673"/>
                </a:cubicBezTo>
                <a:cubicBezTo>
                  <a:pt x="2278371" y="35909"/>
                  <a:pt x="2294070" y="34109"/>
                  <a:pt x="2307392" y="32274"/>
                </a:cubicBezTo>
                <a:cubicBezTo>
                  <a:pt x="2320714" y="30438"/>
                  <a:pt x="2334598" y="28208"/>
                  <a:pt x="2349046" y="25584"/>
                </a:cubicBezTo>
                <a:cubicBezTo>
                  <a:pt x="2363494" y="22960"/>
                  <a:pt x="2374615" y="20031"/>
                  <a:pt x="2382409" y="16797"/>
                </a:cubicBezTo>
                <a:cubicBezTo>
                  <a:pt x="2386306" y="15180"/>
                  <a:pt x="2390006" y="14395"/>
                  <a:pt x="2393511" y="14442"/>
                </a:cubicBezTo>
                <a:close/>
                <a:moveTo>
                  <a:pt x="1679136" y="14442"/>
                </a:moveTo>
                <a:cubicBezTo>
                  <a:pt x="1682640" y="14488"/>
                  <a:pt x="1685948" y="15367"/>
                  <a:pt x="1689060" y="17077"/>
                </a:cubicBezTo>
                <a:cubicBezTo>
                  <a:pt x="1695284" y="20497"/>
                  <a:pt x="1703121" y="27072"/>
                  <a:pt x="1712571" y="36802"/>
                </a:cubicBezTo>
                <a:cubicBezTo>
                  <a:pt x="1722021" y="46532"/>
                  <a:pt x="1720684" y="52476"/>
                  <a:pt x="1708559" y="54634"/>
                </a:cubicBezTo>
                <a:cubicBezTo>
                  <a:pt x="1696435" y="56792"/>
                  <a:pt x="1683812" y="61944"/>
                  <a:pt x="1670690" y="70089"/>
                </a:cubicBezTo>
                <a:cubicBezTo>
                  <a:pt x="1657569" y="78234"/>
                  <a:pt x="1653038" y="77481"/>
                  <a:pt x="1657096" y="67830"/>
                </a:cubicBezTo>
                <a:cubicBezTo>
                  <a:pt x="1661154" y="58179"/>
                  <a:pt x="1664302" y="51307"/>
                  <a:pt x="1666539" y="47213"/>
                </a:cubicBezTo>
                <a:cubicBezTo>
                  <a:pt x="1668776" y="43119"/>
                  <a:pt x="1668987" y="40971"/>
                  <a:pt x="1667173" y="40770"/>
                </a:cubicBezTo>
                <a:cubicBezTo>
                  <a:pt x="1665359" y="40570"/>
                  <a:pt x="1649689" y="42269"/>
                  <a:pt x="1620163" y="45868"/>
                </a:cubicBezTo>
                <a:cubicBezTo>
                  <a:pt x="1590636" y="49468"/>
                  <a:pt x="1567104" y="52167"/>
                  <a:pt x="1549566" y="53967"/>
                </a:cubicBezTo>
                <a:cubicBezTo>
                  <a:pt x="1532028" y="55767"/>
                  <a:pt x="1520039" y="56667"/>
                  <a:pt x="1513601" y="56667"/>
                </a:cubicBezTo>
                <a:cubicBezTo>
                  <a:pt x="1507750" y="72527"/>
                  <a:pt x="1500038" y="84365"/>
                  <a:pt x="1490466" y="92180"/>
                </a:cubicBezTo>
                <a:cubicBezTo>
                  <a:pt x="1480894" y="99995"/>
                  <a:pt x="1474663" y="99110"/>
                  <a:pt x="1471774" y="89524"/>
                </a:cubicBezTo>
                <a:cubicBezTo>
                  <a:pt x="1468884" y="79937"/>
                  <a:pt x="1470408" y="71663"/>
                  <a:pt x="1476345" y="64701"/>
                </a:cubicBezTo>
                <a:cubicBezTo>
                  <a:pt x="1482282" y="57738"/>
                  <a:pt x="1487082" y="50827"/>
                  <a:pt x="1490746" y="43965"/>
                </a:cubicBezTo>
                <a:cubicBezTo>
                  <a:pt x="1494410" y="37103"/>
                  <a:pt x="1498289" y="31177"/>
                  <a:pt x="1502383" y="26186"/>
                </a:cubicBezTo>
                <a:cubicBezTo>
                  <a:pt x="1506477" y="21196"/>
                  <a:pt x="1510431" y="25907"/>
                  <a:pt x="1514246" y="40319"/>
                </a:cubicBezTo>
                <a:cubicBezTo>
                  <a:pt x="1517286" y="40319"/>
                  <a:pt x="1527844" y="39437"/>
                  <a:pt x="1545920" y="37673"/>
                </a:cubicBezTo>
                <a:cubicBezTo>
                  <a:pt x="1563996" y="35909"/>
                  <a:pt x="1579695" y="34109"/>
                  <a:pt x="1593017" y="32274"/>
                </a:cubicBezTo>
                <a:cubicBezTo>
                  <a:pt x="1606339" y="30438"/>
                  <a:pt x="1620224" y="28208"/>
                  <a:pt x="1634671" y="25584"/>
                </a:cubicBezTo>
                <a:cubicBezTo>
                  <a:pt x="1649119" y="22960"/>
                  <a:pt x="1660240" y="20031"/>
                  <a:pt x="1668034" y="16797"/>
                </a:cubicBezTo>
                <a:cubicBezTo>
                  <a:pt x="1671931" y="15180"/>
                  <a:pt x="1675632" y="14395"/>
                  <a:pt x="1679136" y="14442"/>
                </a:cubicBezTo>
                <a:close/>
                <a:moveTo>
                  <a:pt x="806066" y="385"/>
                </a:moveTo>
                <a:cubicBezTo>
                  <a:pt x="809909" y="-899"/>
                  <a:pt x="816911" y="1030"/>
                  <a:pt x="827071" y="6171"/>
                </a:cubicBezTo>
                <a:cubicBezTo>
                  <a:pt x="837231" y="11312"/>
                  <a:pt x="840733" y="16915"/>
                  <a:pt x="837578" y="22981"/>
                </a:cubicBezTo>
                <a:cubicBezTo>
                  <a:pt x="834424" y="29047"/>
                  <a:pt x="832846" y="51017"/>
                  <a:pt x="832846" y="88889"/>
                </a:cubicBezTo>
                <a:lnTo>
                  <a:pt x="854873" y="84953"/>
                </a:lnTo>
                <a:cubicBezTo>
                  <a:pt x="865427" y="82185"/>
                  <a:pt x="872945" y="83386"/>
                  <a:pt x="877426" y="88556"/>
                </a:cubicBezTo>
                <a:cubicBezTo>
                  <a:pt x="881908" y="93725"/>
                  <a:pt x="879545" y="98017"/>
                  <a:pt x="870339" y="101430"/>
                </a:cubicBezTo>
                <a:cubicBezTo>
                  <a:pt x="861132" y="104842"/>
                  <a:pt x="848190" y="107746"/>
                  <a:pt x="831512" y="110141"/>
                </a:cubicBezTo>
                <a:lnTo>
                  <a:pt x="831512" y="115046"/>
                </a:lnTo>
                <a:cubicBezTo>
                  <a:pt x="845293" y="116666"/>
                  <a:pt x="856160" y="120258"/>
                  <a:pt x="864111" y="125822"/>
                </a:cubicBezTo>
                <a:cubicBezTo>
                  <a:pt x="872063" y="131386"/>
                  <a:pt x="874526" y="138571"/>
                  <a:pt x="871500" y="147376"/>
                </a:cubicBezTo>
                <a:cubicBezTo>
                  <a:pt x="868474" y="156180"/>
                  <a:pt x="861950" y="155722"/>
                  <a:pt x="851926" y="145999"/>
                </a:cubicBezTo>
                <a:cubicBezTo>
                  <a:pt x="841902" y="136276"/>
                  <a:pt x="835098" y="129443"/>
                  <a:pt x="831512" y="125500"/>
                </a:cubicBezTo>
                <a:cubicBezTo>
                  <a:pt x="831512" y="133817"/>
                  <a:pt x="830204" y="142421"/>
                  <a:pt x="827587" y="151312"/>
                </a:cubicBezTo>
                <a:cubicBezTo>
                  <a:pt x="824970" y="160203"/>
                  <a:pt x="820668" y="160698"/>
                  <a:pt x="814681" y="152796"/>
                </a:cubicBezTo>
                <a:cubicBezTo>
                  <a:pt x="808694" y="144895"/>
                  <a:pt x="806374" y="138119"/>
                  <a:pt x="807722" y="132469"/>
                </a:cubicBezTo>
                <a:cubicBezTo>
                  <a:pt x="809070" y="126819"/>
                  <a:pt x="809708" y="121793"/>
                  <a:pt x="809636" y="117390"/>
                </a:cubicBezTo>
                <a:cubicBezTo>
                  <a:pt x="791740" y="144751"/>
                  <a:pt x="772660" y="162841"/>
                  <a:pt x="752398" y="171661"/>
                </a:cubicBezTo>
                <a:cubicBezTo>
                  <a:pt x="732135" y="180480"/>
                  <a:pt x="727306" y="179892"/>
                  <a:pt x="737910" y="169897"/>
                </a:cubicBezTo>
                <a:cubicBezTo>
                  <a:pt x="748515" y="159902"/>
                  <a:pt x="759370" y="149129"/>
                  <a:pt x="770477" y="137578"/>
                </a:cubicBezTo>
                <a:cubicBezTo>
                  <a:pt x="781584" y="126027"/>
                  <a:pt x="789273" y="117498"/>
                  <a:pt x="793547" y="111991"/>
                </a:cubicBezTo>
                <a:cubicBezTo>
                  <a:pt x="784598" y="116379"/>
                  <a:pt x="777256" y="119054"/>
                  <a:pt x="771520" y="120014"/>
                </a:cubicBezTo>
                <a:cubicBezTo>
                  <a:pt x="765784" y="120975"/>
                  <a:pt x="758797" y="117602"/>
                  <a:pt x="750558" y="109894"/>
                </a:cubicBezTo>
                <a:cubicBezTo>
                  <a:pt x="742320" y="102186"/>
                  <a:pt x="743761" y="98791"/>
                  <a:pt x="754882" y="99709"/>
                </a:cubicBezTo>
                <a:cubicBezTo>
                  <a:pt x="766003" y="100626"/>
                  <a:pt x="784290" y="98626"/>
                  <a:pt x="809744" y="93707"/>
                </a:cubicBezTo>
                <a:lnTo>
                  <a:pt x="809744" y="47137"/>
                </a:lnTo>
                <a:cubicBezTo>
                  <a:pt x="809744" y="29069"/>
                  <a:pt x="808170" y="17080"/>
                  <a:pt x="805023" y="11172"/>
                </a:cubicBezTo>
                <a:cubicBezTo>
                  <a:pt x="801875" y="5264"/>
                  <a:pt x="802223" y="1668"/>
                  <a:pt x="806066" y="385"/>
                </a:cubicBezTo>
                <a:close/>
                <a:moveTo>
                  <a:pt x="91691" y="385"/>
                </a:moveTo>
                <a:cubicBezTo>
                  <a:pt x="95534" y="-899"/>
                  <a:pt x="102536" y="1030"/>
                  <a:pt x="112696" y="6171"/>
                </a:cubicBezTo>
                <a:cubicBezTo>
                  <a:pt x="122856" y="11312"/>
                  <a:pt x="126358" y="16915"/>
                  <a:pt x="123203" y="22981"/>
                </a:cubicBezTo>
                <a:cubicBezTo>
                  <a:pt x="120049" y="29047"/>
                  <a:pt x="118471" y="51017"/>
                  <a:pt x="118471" y="88889"/>
                </a:cubicBezTo>
                <a:lnTo>
                  <a:pt x="140498" y="84953"/>
                </a:lnTo>
                <a:cubicBezTo>
                  <a:pt x="151052" y="82185"/>
                  <a:pt x="158570" y="83386"/>
                  <a:pt x="163051" y="88556"/>
                </a:cubicBezTo>
                <a:cubicBezTo>
                  <a:pt x="167533" y="93725"/>
                  <a:pt x="165170" y="98017"/>
                  <a:pt x="155964" y="101430"/>
                </a:cubicBezTo>
                <a:cubicBezTo>
                  <a:pt x="146757" y="104842"/>
                  <a:pt x="133815" y="107746"/>
                  <a:pt x="117137" y="110141"/>
                </a:cubicBezTo>
                <a:lnTo>
                  <a:pt x="117137" y="115046"/>
                </a:lnTo>
                <a:cubicBezTo>
                  <a:pt x="130918" y="116666"/>
                  <a:pt x="141785" y="120258"/>
                  <a:pt x="149736" y="125822"/>
                </a:cubicBezTo>
                <a:cubicBezTo>
                  <a:pt x="157688" y="131386"/>
                  <a:pt x="160151" y="138571"/>
                  <a:pt x="157125" y="147376"/>
                </a:cubicBezTo>
                <a:cubicBezTo>
                  <a:pt x="154099" y="156180"/>
                  <a:pt x="147575" y="155722"/>
                  <a:pt x="137551" y="145999"/>
                </a:cubicBezTo>
                <a:cubicBezTo>
                  <a:pt x="127527" y="136276"/>
                  <a:pt x="120723" y="129443"/>
                  <a:pt x="117137" y="125500"/>
                </a:cubicBezTo>
                <a:cubicBezTo>
                  <a:pt x="117137" y="133817"/>
                  <a:pt x="115829" y="142421"/>
                  <a:pt x="113212" y="151312"/>
                </a:cubicBezTo>
                <a:cubicBezTo>
                  <a:pt x="110595" y="160203"/>
                  <a:pt x="106293" y="160698"/>
                  <a:pt x="100306" y="152796"/>
                </a:cubicBezTo>
                <a:cubicBezTo>
                  <a:pt x="94319" y="144895"/>
                  <a:pt x="91999" y="138119"/>
                  <a:pt x="93347" y="132469"/>
                </a:cubicBezTo>
                <a:cubicBezTo>
                  <a:pt x="94695" y="126819"/>
                  <a:pt x="95333" y="121793"/>
                  <a:pt x="95261" y="117390"/>
                </a:cubicBezTo>
                <a:cubicBezTo>
                  <a:pt x="77365" y="144751"/>
                  <a:pt x="58285" y="162841"/>
                  <a:pt x="38023" y="171661"/>
                </a:cubicBezTo>
                <a:cubicBezTo>
                  <a:pt x="17760" y="180480"/>
                  <a:pt x="12931" y="179892"/>
                  <a:pt x="23535" y="169897"/>
                </a:cubicBezTo>
                <a:cubicBezTo>
                  <a:pt x="34140" y="159902"/>
                  <a:pt x="44995" y="149129"/>
                  <a:pt x="56102" y="137578"/>
                </a:cubicBezTo>
                <a:cubicBezTo>
                  <a:pt x="67208" y="126027"/>
                  <a:pt x="74898" y="117498"/>
                  <a:pt x="79172" y="111991"/>
                </a:cubicBezTo>
                <a:cubicBezTo>
                  <a:pt x="70223" y="116379"/>
                  <a:pt x="62881" y="119054"/>
                  <a:pt x="57145" y="120014"/>
                </a:cubicBezTo>
                <a:cubicBezTo>
                  <a:pt x="51409" y="120975"/>
                  <a:pt x="44422" y="117602"/>
                  <a:pt x="36183" y="109894"/>
                </a:cubicBezTo>
                <a:cubicBezTo>
                  <a:pt x="27945" y="102186"/>
                  <a:pt x="29386" y="98791"/>
                  <a:pt x="40507" y="99709"/>
                </a:cubicBezTo>
                <a:cubicBezTo>
                  <a:pt x="51628" y="100626"/>
                  <a:pt x="69915" y="98626"/>
                  <a:pt x="95369" y="93707"/>
                </a:cubicBezTo>
                <a:lnTo>
                  <a:pt x="95369" y="47137"/>
                </a:lnTo>
                <a:cubicBezTo>
                  <a:pt x="95369" y="29069"/>
                  <a:pt x="93795" y="17080"/>
                  <a:pt x="90648" y="11172"/>
                </a:cubicBezTo>
                <a:cubicBezTo>
                  <a:pt x="87500" y="5264"/>
                  <a:pt x="87848" y="1668"/>
                  <a:pt x="91691" y="3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916" y="1979612"/>
            <a:ext cx="3567430" cy="3529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49809" y="3039864"/>
            <a:ext cx="188705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250749" y="3144639"/>
            <a:ext cx="327660" cy="312420"/>
          </a:xfrm>
          <a:prstGeom prst="ellipse">
            <a:avLst/>
          </a:prstGeom>
          <a:solidFill>
            <a:srgbClr val="37BC02"/>
          </a:solidFill>
          <a:ln>
            <a:solidFill>
              <a:srgbClr val="37B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265989" y="3611999"/>
            <a:ext cx="327660" cy="312420"/>
          </a:xfrm>
          <a:prstGeom prst="ellipse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4889" y="3509764"/>
            <a:ext cx="188705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04328" y="2986544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26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796708" y="3472319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DA74908-C375-491E-9CD5-0DE718C3ABF8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4" grpId="0"/>
      <p:bldP spid="1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A5FF587-34CA-4DF7-9D6F-10AF10404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DCF745-90F5-41A8-B3C3-A7CAC0ECE9B8}"/>
              </a:ext>
            </a:extLst>
          </p:cNvPr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5A0D3B-3A10-49DB-84FE-9780B30A314C}"/>
              </a:ext>
            </a:extLst>
          </p:cNvPr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B1710A2-34E2-4507-91A6-9C3C765B5C09}"/>
              </a:ext>
            </a:extLst>
          </p:cNvPr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B562D38-5F40-4607-A9B3-456E6E2C6910}"/>
              </a:ext>
            </a:extLst>
          </p:cNvPr>
          <p:cNvSpPr>
            <a:spLocks/>
          </p:cNvSpPr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3DCF0-B6D6-49EC-BBC8-88B0F85CF9FE}"/>
              </a:ext>
            </a:extLst>
          </p:cNvPr>
          <p:cNvCxnSpPr>
            <a:cxnSpLocks/>
          </p:cNvCxnSpPr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DB3E8BB3-808E-45C8-B1B4-AE51A2EE6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585" y="616725"/>
            <a:ext cx="43529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64441" y="1486415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67" y="2116708"/>
            <a:ext cx="8020685" cy="3333498"/>
          </a:xfrm>
          <a:prstGeom prst="rect">
            <a:avLst/>
          </a:prstGeom>
        </p:spPr>
      </p:pic>
      <p:sp>
        <p:nvSpPr>
          <p:cNvPr id="5" name="文本框 12"/>
          <p:cNvSpPr txBox="1"/>
          <p:nvPr/>
        </p:nvSpPr>
        <p:spPr>
          <a:xfrm>
            <a:off x="2451673" y="2303616"/>
            <a:ext cx="1769758" cy="671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数的读写：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42" y="2901714"/>
            <a:ext cx="2933220" cy="227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75" y="3258966"/>
            <a:ext cx="1703267" cy="189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6"/>
          <p:cNvSpPr txBox="1"/>
          <p:nvPr/>
        </p:nvSpPr>
        <p:spPr>
          <a:xfrm>
            <a:off x="7342100" y="2732568"/>
            <a:ext cx="1238567" cy="5611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个十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8319235" y="2718271"/>
            <a:ext cx="1289743" cy="5611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个一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2BDB52C-5382-4F38-A1E8-1C7DD1F15809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D9BA55B-1719-46C2-B7FE-9D8615D115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5346749-3385-4443-BE9C-AAA1A0BD90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9C24D7-5F4B-4D39-B9E6-CB7C823FD29C}"/>
              </a:ext>
            </a:extLst>
          </p:cNvPr>
          <p:cNvCxnSpPr>
            <a:cxnSpLocks/>
          </p:cNvCxnSpPr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FB1AE00-115C-4C50-9FAC-C2CA5036CF37}"/>
              </a:ext>
            </a:extLst>
          </p:cNvPr>
          <p:cNvCxnSpPr>
            <a:cxnSpLocks/>
          </p:cNvCxnSpPr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9" name="组合 30">
            <a:extLst>
              <a:ext uri="{FF2B5EF4-FFF2-40B4-BE49-F238E27FC236}">
                <a16:creationId xmlns:a16="http://schemas.microsoft.com/office/drawing/2014/main" id="{DE508AA2-F273-4D5A-9558-26E9080582F1}"/>
              </a:ext>
            </a:extLst>
          </p:cNvPr>
          <p:cNvGrpSpPr>
            <a:grpSpLocks/>
          </p:cNvGrpSpPr>
          <p:nvPr/>
        </p:nvGrpSpPr>
        <p:grpSpPr bwMode="auto">
          <a:xfrm>
            <a:off x="1418432" y="4597434"/>
            <a:ext cx="5222082" cy="363076"/>
            <a:chOff x="7118363" y="5070938"/>
            <a:chExt cx="4509842" cy="36216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C561BD2-7C3C-408D-98D0-E985E2B74894}"/>
                </a:ext>
              </a:extLst>
            </p:cNvPr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985A5B0-A7D5-4897-AB49-4E2B36C4116B}"/>
                </a:ext>
              </a:extLst>
            </p:cNvPr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00" name="副标题 2">
            <a:extLst>
              <a:ext uri="{FF2B5EF4-FFF2-40B4-BE49-F238E27FC236}">
                <a16:creationId xmlns:a16="http://schemas.microsoft.com/office/drawing/2014/main" id="{21BE651B-9029-4900-B00B-18C49A49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PA_组合 42">
            <a:extLst>
              <a:ext uri="{FF2B5EF4-FFF2-40B4-BE49-F238E27FC236}">
                <a16:creationId xmlns:a16="http://schemas.microsoft.com/office/drawing/2014/main" id="{C2B93AEB-B08F-4561-9B09-B9788D2CC3D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>
              <a:extLst>
                <a:ext uri="{FF2B5EF4-FFF2-40B4-BE49-F238E27FC236}">
                  <a16:creationId xmlns:a16="http://schemas.microsoft.com/office/drawing/2014/main" id="{A65D63C6-22F5-4160-AB20-6DA27A0CB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078CCBCB-D465-46ED-AB28-75D8475A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>
            <a:extLst>
              <a:ext uri="{FF2B5EF4-FFF2-40B4-BE49-F238E27FC236}">
                <a16:creationId xmlns:a16="http://schemas.microsoft.com/office/drawing/2014/main" id="{3718489A-7EA5-4E59-A92E-A5F02B0A1D1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>
              <a:extLst>
                <a:ext uri="{FF2B5EF4-FFF2-40B4-BE49-F238E27FC236}">
                  <a16:creationId xmlns:a16="http://schemas.microsoft.com/office/drawing/2014/main" id="{C53A0563-EA64-49DE-9F84-D9308C06A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>
              <a:extLst>
                <a:ext uri="{FF2B5EF4-FFF2-40B4-BE49-F238E27FC236}">
                  <a16:creationId xmlns:a16="http://schemas.microsoft.com/office/drawing/2014/main" id="{78338C67-81C5-4F50-AEBF-C545AA6D9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>
            <a:extLst>
              <a:ext uri="{FF2B5EF4-FFF2-40B4-BE49-F238E27FC236}">
                <a16:creationId xmlns:a16="http://schemas.microsoft.com/office/drawing/2014/main" id="{48FB72A0-6119-497B-8C25-9849D2D0CAC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>
              <a:extLst>
                <a:ext uri="{FF2B5EF4-FFF2-40B4-BE49-F238E27FC236}">
                  <a16:creationId xmlns:a16="http://schemas.microsoft.com/office/drawing/2014/main" id="{5DDB4A4C-0D35-45C3-986C-D03D630DC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0641DC69-4660-41CC-8C5E-774183A22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>
            <a:extLst>
              <a:ext uri="{FF2B5EF4-FFF2-40B4-BE49-F238E27FC236}">
                <a16:creationId xmlns:a16="http://schemas.microsoft.com/office/drawing/2014/main" id="{B92E4111-F195-46D2-8858-746BDA704CB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>
              <a:extLst>
                <a:ext uri="{FF2B5EF4-FFF2-40B4-BE49-F238E27FC236}">
                  <a16:creationId xmlns:a16="http://schemas.microsoft.com/office/drawing/2014/main" id="{86FECD0E-0CDB-4B5F-AF84-49C14D839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8F15BC66-D658-467D-B415-147062A5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>
            <a:extLst>
              <a:ext uri="{FF2B5EF4-FFF2-40B4-BE49-F238E27FC236}">
                <a16:creationId xmlns:a16="http://schemas.microsoft.com/office/drawing/2014/main" id="{97C13358-2B96-4A37-9E24-48B36A9D698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>
            <a:extLst>
              <a:ext uri="{FF2B5EF4-FFF2-40B4-BE49-F238E27FC236}">
                <a16:creationId xmlns:a16="http://schemas.microsoft.com/office/drawing/2014/main" id="{6E2A8D24-D5B9-47C4-BE92-25C63092E9A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>
            <a:extLst>
              <a:ext uri="{FF2B5EF4-FFF2-40B4-BE49-F238E27FC236}">
                <a16:creationId xmlns:a16="http://schemas.microsoft.com/office/drawing/2014/main" id="{6C6BD836-AC37-48DC-A8E9-0BB6333004B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>
            <a:extLst>
              <a:ext uri="{FF2B5EF4-FFF2-40B4-BE49-F238E27FC236}">
                <a16:creationId xmlns:a16="http://schemas.microsoft.com/office/drawing/2014/main" id="{51B9F3A9-FDE5-478E-A550-247DEC2B707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>
            <a:extLst>
              <a:ext uri="{FF2B5EF4-FFF2-40B4-BE49-F238E27FC236}">
                <a16:creationId xmlns:a16="http://schemas.microsoft.com/office/drawing/2014/main" id="{AF743B9C-F629-4D90-9C22-EB303457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A9D780-D196-4E5C-90BF-23DF8D65E4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0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069C05E-6E4C-46C2-A709-474949B9C6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8618B6-71FD-4A8B-BD31-D7F17EE8C7AB}"/>
              </a:ext>
            </a:extLst>
          </p:cNvPr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09E3A6-8EBE-40D3-85F1-A264A58FA82E}"/>
              </a:ext>
            </a:extLst>
          </p:cNvPr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975CC3-06B3-47A4-B1F2-B39F8C9C7108}"/>
              </a:ext>
            </a:extLst>
          </p:cNvPr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921D373-22D9-422A-9B88-A47F7FBF7F8B}"/>
              </a:ext>
            </a:extLst>
          </p:cNvPr>
          <p:cNvSpPr>
            <a:spLocks/>
          </p:cNvSpPr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003F833-42D7-4649-B097-135952D8C72B}"/>
              </a:ext>
            </a:extLst>
          </p:cNvPr>
          <p:cNvCxnSpPr>
            <a:cxnSpLocks/>
          </p:cNvCxnSpPr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3C3C4908-B6DF-46EF-B583-7CB345C6F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616725"/>
            <a:ext cx="43529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5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2755902" y="1936060"/>
            <a:ext cx="6302375" cy="474980"/>
            <a:chOff x="1990" y="1420"/>
            <a:chExt cx="9925" cy="74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" y="1420"/>
              <a:ext cx="737" cy="74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1" y="1420"/>
              <a:ext cx="737" cy="74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2" y="1420"/>
              <a:ext cx="737" cy="74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3" y="1420"/>
              <a:ext cx="737" cy="74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4" y="1420"/>
              <a:ext cx="737" cy="74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" y="1420"/>
              <a:ext cx="737" cy="7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6" y="1420"/>
              <a:ext cx="737" cy="74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7" y="1420"/>
              <a:ext cx="737" cy="74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8" y="1420"/>
              <a:ext cx="737" cy="74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9" y="1420"/>
              <a:ext cx="737" cy="749"/>
            </a:xfrm>
            <a:prstGeom prst="rect">
              <a:avLst/>
            </a:prstGeom>
          </p:spPr>
        </p:pic>
      </p:grpSp>
      <p:grpSp>
        <p:nvGrpSpPr>
          <p:cNvPr id="59" name="组合 58"/>
          <p:cNvGrpSpPr/>
          <p:nvPr/>
        </p:nvGrpSpPr>
        <p:grpSpPr>
          <a:xfrm>
            <a:off x="2755902" y="2558995"/>
            <a:ext cx="6302375" cy="474980"/>
            <a:chOff x="1990" y="2319"/>
            <a:chExt cx="9925" cy="74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" y="2319"/>
              <a:ext cx="737" cy="74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1" y="2319"/>
              <a:ext cx="737" cy="74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2" y="2319"/>
              <a:ext cx="737" cy="74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3" y="2319"/>
              <a:ext cx="737" cy="74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4" y="2319"/>
              <a:ext cx="737" cy="74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" y="2319"/>
              <a:ext cx="737" cy="74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6" y="2319"/>
              <a:ext cx="737" cy="74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7" y="2319"/>
              <a:ext cx="737" cy="74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8" y="2319"/>
              <a:ext cx="737" cy="749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9" y="2319"/>
              <a:ext cx="737" cy="74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2755902" y="3213737"/>
            <a:ext cx="6302375" cy="474980"/>
            <a:chOff x="1990" y="3405"/>
            <a:chExt cx="9925" cy="74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" y="3405"/>
              <a:ext cx="737" cy="74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1" y="3405"/>
              <a:ext cx="737" cy="749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2" y="3405"/>
              <a:ext cx="737" cy="749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3" y="3405"/>
              <a:ext cx="737" cy="74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4" y="3405"/>
              <a:ext cx="737" cy="749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" y="3405"/>
              <a:ext cx="737" cy="74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6" y="3405"/>
              <a:ext cx="737" cy="74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7" y="3405"/>
              <a:ext cx="737" cy="74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8" y="3405"/>
              <a:ext cx="737" cy="749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9" y="3405"/>
              <a:ext cx="737" cy="749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>
            <a:off x="2755902" y="3893558"/>
            <a:ext cx="6302375" cy="474980"/>
            <a:chOff x="1990" y="4526"/>
            <a:chExt cx="9925" cy="748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" y="4526"/>
              <a:ext cx="737" cy="74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1" y="4526"/>
              <a:ext cx="737" cy="749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2" y="4526"/>
              <a:ext cx="737" cy="74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3" y="4526"/>
              <a:ext cx="737" cy="749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4" y="4526"/>
              <a:ext cx="737" cy="749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" y="4526"/>
              <a:ext cx="737" cy="74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6" y="4526"/>
              <a:ext cx="737" cy="749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7" y="4526"/>
              <a:ext cx="737" cy="749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8" y="4526"/>
              <a:ext cx="737" cy="74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9" y="4526"/>
              <a:ext cx="737" cy="749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>
            <a:off x="2755902" y="4552260"/>
            <a:ext cx="6302375" cy="474980"/>
            <a:chOff x="1990" y="5672"/>
            <a:chExt cx="9925" cy="748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" y="5672"/>
              <a:ext cx="737" cy="749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1" y="5672"/>
              <a:ext cx="737" cy="749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2" y="5672"/>
              <a:ext cx="737" cy="749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3" y="5672"/>
              <a:ext cx="737" cy="749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4" y="5672"/>
              <a:ext cx="737" cy="749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" y="5672"/>
              <a:ext cx="737" cy="749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6" y="5672"/>
              <a:ext cx="737" cy="749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7" y="5672"/>
              <a:ext cx="737" cy="749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8" y="5672"/>
              <a:ext cx="737" cy="749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9" y="5672"/>
              <a:ext cx="737" cy="749"/>
            </a:xfrm>
            <a:prstGeom prst="rect">
              <a:avLst/>
            </a:prstGeom>
          </p:spPr>
        </p:pic>
      </p:grpSp>
      <p:sp>
        <p:nvSpPr>
          <p:cNvPr id="61" name="文本框 60"/>
          <p:cNvSpPr txBox="1"/>
          <p:nvPr/>
        </p:nvSpPr>
        <p:spPr>
          <a:xfrm>
            <a:off x="3923030" y="5176520"/>
            <a:ext cx="40513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数一数：</a:t>
            </a:r>
            <a:r>
              <a:rPr kumimoji="0" lang="zh-CN" altLang="en-US" sz="2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有多少个苹果？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803527" y="1537915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439797" y="1537915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076067" y="1537915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712337" y="1537915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394327" y="1537915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038217" y="1537915"/>
            <a:ext cx="354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682107" y="1537915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325997" y="1537915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977507" y="1537915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529955" y="153791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2642870" y="2513910"/>
            <a:ext cx="6548120" cy="543560"/>
          </a:xfrm>
          <a:prstGeom prst="roundRect">
            <a:avLst/>
          </a:prstGeom>
          <a:noFill/>
          <a:ln w="28575">
            <a:solidFill>
              <a:srgbClr val="0F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2655570" y="3180082"/>
            <a:ext cx="6548120" cy="543560"/>
          </a:xfrm>
          <a:prstGeom prst="roundRect">
            <a:avLst/>
          </a:prstGeom>
          <a:noFill/>
          <a:ln w="28575">
            <a:solidFill>
              <a:srgbClr val="0F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2671445" y="3847838"/>
            <a:ext cx="6548120" cy="543560"/>
          </a:xfrm>
          <a:prstGeom prst="roundRect">
            <a:avLst/>
          </a:prstGeom>
          <a:noFill/>
          <a:ln w="28575">
            <a:solidFill>
              <a:srgbClr val="0F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2655570" y="4506540"/>
            <a:ext cx="6548120" cy="543560"/>
          </a:xfrm>
          <a:prstGeom prst="roundRect">
            <a:avLst/>
          </a:prstGeom>
          <a:noFill/>
          <a:ln w="28575">
            <a:solidFill>
              <a:srgbClr val="0F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FD6BDCE1-7FBC-43EA-9854-5A543EDA8D92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 animBg="1"/>
      <p:bldP spid="74" grpId="0" animBg="1"/>
      <p:bldP spid="75" grpId="0" animBg="1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5400" y="4685032"/>
            <a:ext cx="67005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你可以数清楚每种颜色的纽扣有多少粒吗？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07" y="1343027"/>
            <a:ext cx="3846195" cy="334200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AD0260B-D48B-452D-A43C-D293B697DADB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473036-DF4F-4DF3-B180-C7C95A16C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923" y="1671087"/>
            <a:ext cx="3846195" cy="3342005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23B5291-165B-49C7-9DB1-D9511E244D79}"/>
              </a:ext>
            </a:extLst>
          </p:cNvPr>
          <p:cNvSpPr/>
          <p:nvPr/>
        </p:nvSpPr>
        <p:spPr>
          <a:xfrm>
            <a:off x="1317075" y="1903239"/>
            <a:ext cx="4141616" cy="2937221"/>
          </a:xfrm>
          <a:custGeom>
            <a:avLst/>
            <a:gdLst>
              <a:gd name="connsiteX0" fmla="*/ 237283 w 3509010"/>
              <a:gd name="connsiteY0" fmla="*/ 0 h 1423670"/>
              <a:gd name="connsiteX1" fmla="*/ 584835 w 3509010"/>
              <a:gd name="connsiteY1" fmla="*/ 0 h 1423670"/>
              <a:gd name="connsiteX2" fmla="*/ 1462088 w 3509010"/>
              <a:gd name="connsiteY2" fmla="*/ 0 h 1423670"/>
              <a:gd name="connsiteX3" fmla="*/ 3271727 w 3509010"/>
              <a:gd name="connsiteY3" fmla="*/ 0 h 1423670"/>
              <a:gd name="connsiteX4" fmla="*/ 3509010 w 3509010"/>
              <a:gd name="connsiteY4" fmla="*/ 237283 h 1423670"/>
              <a:gd name="connsiteX5" fmla="*/ 3509010 w 3509010"/>
              <a:gd name="connsiteY5" fmla="*/ 830474 h 1423670"/>
              <a:gd name="connsiteX6" fmla="*/ 3509010 w 3509010"/>
              <a:gd name="connsiteY6" fmla="*/ 1186387 h 1423670"/>
              <a:gd name="connsiteX7" fmla="*/ 3271727 w 3509010"/>
              <a:gd name="connsiteY7" fmla="*/ 1423670 h 1423670"/>
              <a:gd name="connsiteX8" fmla="*/ 1462088 w 3509010"/>
              <a:gd name="connsiteY8" fmla="*/ 1423670 h 1423670"/>
              <a:gd name="connsiteX9" fmla="*/ 584835 w 3509010"/>
              <a:gd name="connsiteY9" fmla="*/ 1423670 h 1423670"/>
              <a:gd name="connsiteX10" fmla="*/ 237283 w 3509010"/>
              <a:gd name="connsiteY10" fmla="*/ 1423670 h 1423670"/>
              <a:gd name="connsiteX11" fmla="*/ 0 w 3509010"/>
              <a:gd name="connsiteY11" fmla="*/ 1186387 h 1423670"/>
              <a:gd name="connsiteX12" fmla="*/ 0 w 3509010"/>
              <a:gd name="connsiteY12" fmla="*/ 830474 h 1423670"/>
              <a:gd name="connsiteX13" fmla="*/ 0 w 3509010"/>
              <a:gd name="connsiteY13" fmla="*/ 237283 h 1423670"/>
              <a:gd name="connsiteX14" fmla="*/ 237283 w 3509010"/>
              <a:gd name="connsiteY14" fmla="*/ 0 h 142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9010" h="1423670">
                <a:moveTo>
                  <a:pt x="237283" y="0"/>
                </a:moveTo>
                <a:lnTo>
                  <a:pt x="584835" y="0"/>
                </a:lnTo>
                <a:lnTo>
                  <a:pt x="1462088" y="0"/>
                </a:lnTo>
                <a:lnTo>
                  <a:pt x="3271727" y="0"/>
                </a:lnTo>
                <a:cubicBezTo>
                  <a:pt x="3402775" y="0"/>
                  <a:pt x="3509010" y="106235"/>
                  <a:pt x="3509010" y="237283"/>
                </a:cubicBezTo>
                <a:lnTo>
                  <a:pt x="3509010" y="830474"/>
                </a:lnTo>
                <a:lnTo>
                  <a:pt x="3509010" y="1186387"/>
                </a:lnTo>
                <a:cubicBezTo>
                  <a:pt x="3509010" y="1317435"/>
                  <a:pt x="3402775" y="1423670"/>
                  <a:pt x="3271727" y="1423670"/>
                </a:cubicBezTo>
                <a:lnTo>
                  <a:pt x="1462088" y="1423670"/>
                </a:lnTo>
                <a:lnTo>
                  <a:pt x="584835" y="1423670"/>
                </a:lnTo>
                <a:lnTo>
                  <a:pt x="237283" y="1423670"/>
                </a:lnTo>
                <a:cubicBezTo>
                  <a:pt x="106235" y="1423670"/>
                  <a:pt x="0" y="1317435"/>
                  <a:pt x="0" y="1186387"/>
                </a:cubicBezTo>
                <a:lnTo>
                  <a:pt x="0" y="830474"/>
                </a:lnTo>
                <a:lnTo>
                  <a:pt x="0" y="237283"/>
                </a:lnTo>
                <a:cubicBezTo>
                  <a:pt x="0" y="106235"/>
                  <a:pt x="106235" y="0"/>
                  <a:pt x="237283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黄色的纽扣有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粒。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绿色的纽扣有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二十七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粒。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粉色的纽扣有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三十三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粒。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7BC6AAC-0CB0-49C0-B930-6C264F7F06A6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8A43FA-9950-4E3E-AFA0-DD9E1B0C45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DCF745-90F5-41A8-B3C3-A7CAC0ECE9B8}"/>
              </a:ext>
            </a:extLst>
          </p:cNvPr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5A0D3B-3A10-49DB-84FE-9780B30A314C}"/>
              </a:ext>
            </a:extLst>
          </p:cNvPr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B1710A2-34E2-4507-91A6-9C3C765B5C09}"/>
              </a:ext>
            </a:extLst>
          </p:cNvPr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B562D38-5F40-4607-A9B3-456E6E2C6910}"/>
              </a:ext>
            </a:extLst>
          </p:cNvPr>
          <p:cNvSpPr>
            <a:spLocks/>
          </p:cNvSpPr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3DCF0-B6D6-49EC-BBC8-88B0F85CF9FE}"/>
              </a:ext>
            </a:extLst>
          </p:cNvPr>
          <p:cNvCxnSpPr>
            <a:cxnSpLocks/>
          </p:cNvCxnSpPr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DD9C4739-EFBD-4955-8B17-88867E95B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585" y="616725"/>
            <a:ext cx="43529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90759" y="1590464"/>
            <a:ext cx="682109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“四十”借助小棒怎样表示呢？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4615379" y="2536544"/>
            <a:ext cx="582774" cy="7200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5335459" y="2536544"/>
            <a:ext cx="582774" cy="7200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062867" y="2554016"/>
            <a:ext cx="582774" cy="7200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775619" y="2536544"/>
            <a:ext cx="582774" cy="720080"/>
          </a:xfrm>
          <a:prstGeom prst="rect">
            <a:avLst/>
          </a:prstGeom>
        </p:spPr>
      </p:pic>
      <p:sp>
        <p:nvSpPr>
          <p:cNvPr id="19" name="左大括号 18"/>
          <p:cNvSpPr/>
          <p:nvPr/>
        </p:nvSpPr>
        <p:spPr>
          <a:xfrm rot="16200000">
            <a:off x="5821044" y="2471211"/>
            <a:ext cx="237490" cy="264858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23739" y="3256704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256529" y="3256704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989319" y="3256704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22109" y="3256704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401311" y="4178089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B10B31-E7B8-49F9-9E75-F8729FCF2954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5542A63-8E37-419E-BBE2-CA0A8C4FF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/>
      <p:bldP spid="21" grpId="0"/>
      <p:bldP spid="22" grpId="0"/>
      <p:bldP spid="23" grpId="0"/>
      <p:bldP spid="2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002" y="2851767"/>
            <a:ext cx="1774090" cy="2176461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4575868" y="4268326"/>
            <a:ext cx="319245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84" y="4054948"/>
            <a:ext cx="329213" cy="2133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84" y="3668589"/>
            <a:ext cx="329213" cy="21337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84" y="3864767"/>
            <a:ext cx="329213" cy="21337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16756" y="2254504"/>
            <a:ext cx="1449436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计数器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9975" y="3384606"/>
            <a:ext cx="1501104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本框 5"/>
          <p:cNvSpPr txBox="1"/>
          <p:nvPr/>
        </p:nvSpPr>
        <p:spPr>
          <a:xfrm>
            <a:off x="1895596" y="1491134"/>
            <a:ext cx="865208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你会借助计数器表示吗？你是怎么做的。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690BFF3-F77F-4298-8A68-F1E0787471C1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EB432C1-0DDC-42E4-AF49-0AFA5CC243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9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办公资源网：www.bangongziyuan.com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696</Words>
  <Application>Microsoft Office PowerPoint</Application>
  <PresentationFormat>宽屏</PresentationFormat>
  <Paragraphs>198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dcterms:created xsi:type="dcterms:W3CDTF">2020-06-10T05:17:01Z</dcterms:created>
  <dcterms:modified xsi:type="dcterms:W3CDTF">2021-01-07T11:08:01Z</dcterms:modified>
</cp:coreProperties>
</file>